
<file path=[Content_Types].xml><?xml version="1.0" encoding="utf-8"?>
<Types xmlns="http://schemas.openxmlformats.org/package/2006/content-types">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2.xml"/>
  <Override ContentType="application/vnd.openxmlformats-officedocument.presentationml.slideLayout+xml" PartName="/ppt/slideLayouts/slideLayout11.xml"/>
  <Override ContentType="application/vnd.openxmlformats-officedocument.presentationml.slideLayout+xml" PartName="/ppt/slideLayouts/slideLayout1.xml"/>
  <Override ContentType="application/vnd.openxmlformats-officedocument.presentationml.slideLayout+xml" PartName="/ppt/slideLayouts/slideLayout10.xml"/>
  <Override ContentType="application/vnd.openxmlformats-officedocument.presentationml.slideLayout+xml" PartName="/ppt/slideLayouts/slideLayout7.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59"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Lst>
  <p:sldSz cy="10058400" cx="77724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DFB22DC8-5FF3-4846-9E88-03936FCACE2C}">
  <a:tblStyle styleId="{DFB22DC8-5FF3-4846-9E88-03936FCACE2C}"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20" Type="http://schemas.openxmlformats.org/officeDocument/2006/relationships/slide" Target="slides/slide15.xml"/><Relationship Id="rId11" Type="http://schemas.openxmlformats.org/officeDocument/2006/relationships/slide" Target="slides/slide6.xml"/><Relationship Id="rId22" Type="http://schemas.openxmlformats.org/officeDocument/2006/relationships/slide" Target="slides/slide17.xml"/><Relationship Id="rId10" Type="http://schemas.openxmlformats.org/officeDocument/2006/relationships/slide" Target="slides/slide5.xml"/><Relationship Id="rId21" Type="http://schemas.openxmlformats.org/officeDocument/2006/relationships/slide" Target="slides/slide16.xml"/><Relationship Id="rId13" Type="http://schemas.openxmlformats.org/officeDocument/2006/relationships/slide" Target="slides/slide8.xml"/><Relationship Id="rId24" Type="http://schemas.openxmlformats.org/officeDocument/2006/relationships/slide" Target="slides/slide19.xml"/><Relationship Id="rId12" Type="http://schemas.openxmlformats.org/officeDocument/2006/relationships/slide" Target="slides/slide7.xml"/><Relationship Id="rId23" Type="http://schemas.openxmlformats.org/officeDocument/2006/relationships/slide" Target="slides/slide18.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4.xml"/><Relationship Id="rId15" Type="http://schemas.openxmlformats.org/officeDocument/2006/relationships/slide" Target="slides/slide10.xml"/><Relationship Id="rId14" Type="http://schemas.openxmlformats.org/officeDocument/2006/relationships/slide" Target="slides/slide9.xml"/><Relationship Id="rId17" Type="http://schemas.openxmlformats.org/officeDocument/2006/relationships/slide" Target="slides/slide12.xml"/><Relationship Id="rId16" Type="http://schemas.openxmlformats.org/officeDocument/2006/relationships/slide" Target="slides/slide11.xml"/><Relationship Id="rId5" Type="http://schemas.openxmlformats.org/officeDocument/2006/relationships/notesMaster" Target="notesMasters/notesMaster1.xml"/><Relationship Id="rId19" Type="http://schemas.openxmlformats.org/officeDocument/2006/relationships/slide" Target="slides/slide14.xml"/><Relationship Id="rId6" Type="http://schemas.openxmlformats.org/officeDocument/2006/relationships/slide" Target="slides/slide1.xml"/><Relationship Id="rId18" Type="http://schemas.openxmlformats.org/officeDocument/2006/relationships/slide" Target="slides/slide13.xml"/><Relationship Id="rId7" Type="http://schemas.openxmlformats.org/officeDocument/2006/relationships/slide" Target="slides/slide2.xml"/><Relationship Id="rId8" Type="http://schemas.openxmlformats.org/officeDocument/2006/relationships/slide" Target="slides/slide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317500" lvl="0" marL="457200">
              <a:spcBef>
                <a:spcPts val="0"/>
              </a:spcBef>
              <a:spcAft>
                <a:spcPts val="0"/>
              </a:spcAft>
              <a:buSzPts val="1400"/>
              <a:buChar char="●"/>
              <a:defRPr sz="1100"/>
            </a:lvl1pPr>
            <a:lvl2pPr indent="-317500" lvl="1" marL="914400">
              <a:spcBef>
                <a:spcPts val="0"/>
              </a:spcBef>
              <a:spcAft>
                <a:spcPts val="0"/>
              </a:spcAft>
              <a:buSzPts val="1400"/>
              <a:buChar char="○"/>
              <a:defRPr sz="1100"/>
            </a:lvl2pPr>
            <a:lvl3pPr indent="-317500" lvl="2" marL="1371600">
              <a:spcBef>
                <a:spcPts val="0"/>
              </a:spcBef>
              <a:spcAft>
                <a:spcPts val="0"/>
              </a:spcAft>
              <a:buSzPts val="1400"/>
              <a:buChar char="■"/>
              <a:defRPr sz="1100"/>
            </a:lvl3pPr>
            <a:lvl4pPr indent="-317500" lvl="3" marL="1828800">
              <a:spcBef>
                <a:spcPts val="0"/>
              </a:spcBef>
              <a:spcAft>
                <a:spcPts val="0"/>
              </a:spcAft>
              <a:buSzPts val="1400"/>
              <a:buChar char="●"/>
              <a:defRPr sz="1100"/>
            </a:lvl4pPr>
            <a:lvl5pPr indent="-317500" lvl="4" marL="2286000">
              <a:spcBef>
                <a:spcPts val="0"/>
              </a:spcBef>
              <a:spcAft>
                <a:spcPts val="0"/>
              </a:spcAft>
              <a:buSzPts val="1400"/>
              <a:buChar char="○"/>
              <a:defRPr sz="1100"/>
            </a:lvl5pPr>
            <a:lvl6pPr indent="-317500" lvl="5" marL="2743200">
              <a:spcBef>
                <a:spcPts val="0"/>
              </a:spcBef>
              <a:spcAft>
                <a:spcPts val="0"/>
              </a:spcAft>
              <a:buSzPts val="1400"/>
              <a:buChar char="■"/>
              <a:defRPr sz="1100"/>
            </a:lvl6pPr>
            <a:lvl7pPr indent="-317500" lvl="6" marL="3200400">
              <a:spcBef>
                <a:spcPts val="0"/>
              </a:spcBef>
              <a:spcAft>
                <a:spcPts val="0"/>
              </a:spcAft>
              <a:buSzPts val="1400"/>
              <a:buChar char="●"/>
              <a:defRPr sz="1100"/>
            </a:lvl7pPr>
            <a:lvl8pPr indent="-317500" lvl="7" marL="3657600">
              <a:spcBef>
                <a:spcPts val="0"/>
              </a:spcBef>
              <a:spcAft>
                <a:spcPts val="0"/>
              </a:spcAft>
              <a:buSzPts val="1400"/>
              <a:buChar char="○"/>
              <a:defRPr sz="1100"/>
            </a:lvl8pPr>
            <a:lvl9pPr indent="-317500" lvl="8" marL="4114800">
              <a:spcBef>
                <a:spcPts val="0"/>
              </a:spcBef>
              <a:spcAft>
                <a:spcPts val="0"/>
              </a:spcAft>
              <a:buSzPts val="14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 name="Shape 50"/>
        <p:cNvGrpSpPr/>
        <p:nvPr/>
      </p:nvGrpSpPr>
      <p:grpSpPr>
        <a:xfrm>
          <a:off x="0" y="0"/>
          <a:ext cx="0" cy="0"/>
          <a:chOff x="0" y="0"/>
          <a:chExt cx="0" cy="0"/>
        </a:xfrm>
      </p:grpSpPr>
      <p:sp>
        <p:nvSpPr>
          <p:cNvPr id="51" name="Google Shape;51;p: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52" name="Google Shape;52;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31" name="Shape 18531"/>
        <p:cNvGrpSpPr/>
        <p:nvPr/>
      </p:nvGrpSpPr>
      <p:grpSpPr>
        <a:xfrm>
          <a:off x="0" y="0"/>
          <a:ext cx="0" cy="0"/>
          <a:chOff x="0" y="0"/>
          <a:chExt cx="0" cy="0"/>
        </a:xfrm>
      </p:grpSpPr>
      <p:sp>
        <p:nvSpPr>
          <p:cNvPr id="18532" name="Google Shape;18532;g13d1168921_2_0: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8533" name="Google Shape;18533;g13d1168921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51" name="Shape 18551"/>
        <p:cNvGrpSpPr/>
        <p:nvPr/>
      </p:nvGrpSpPr>
      <p:grpSpPr>
        <a:xfrm>
          <a:off x="0" y="0"/>
          <a:ext cx="0" cy="0"/>
          <a:chOff x="0" y="0"/>
          <a:chExt cx="0" cy="0"/>
        </a:xfrm>
      </p:grpSpPr>
      <p:sp>
        <p:nvSpPr>
          <p:cNvPr id="18552" name="Google Shape;18552;g13d1168921_2_38: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8553" name="Google Shape;18553;g13d1168921_2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72" name="Shape 18572"/>
        <p:cNvGrpSpPr/>
        <p:nvPr/>
      </p:nvGrpSpPr>
      <p:grpSpPr>
        <a:xfrm>
          <a:off x="0" y="0"/>
          <a:ext cx="0" cy="0"/>
          <a:chOff x="0" y="0"/>
          <a:chExt cx="0" cy="0"/>
        </a:xfrm>
      </p:grpSpPr>
      <p:sp>
        <p:nvSpPr>
          <p:cNvPr id="18573" name="Google Shape;18573;g13d1168921_2_77: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8574" name="Google Shape;18574;g13d1168921_2_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93" name="Shape 18593"/>
        <p:cNvGrpSpPr/>
        <p:nvPr/>
      </p:nvGrpSpPr>
      <p:grpSpPr>
        <a:xfrm>
          <a:off x="0" y="0"/>
          <a:ext cx="0" cy="0"/>
          <a:chOff x="0" y="0"/>
          <a:chExt cx="0" cy="0"/>
        </a:xfrm>
      </p:grpSpPr>
      <p:sp>
        <p:nvSpPr>
          <p:cNvPr id="18594" name="Google Shape;18594;g13d1168921_0_21942: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8595" name="Google Shape;18595;g13d1168921_0_219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04" name="Shape 18604"/>
        <p:cNvGrpSpPr/>
        <p:nvPr/>
      </p:nvGrpSpPr>
      <p:grpSpPr>
        <a:xfrm>
          <a:off x="0" y="0"/>
          <a:ext cx="0" cy="0"/>
          <a:chOff x="0" y="0"/>
          <a:chExt cx="0" cy="0"/>
        </a:xfrm>
      </p:grpSpPr>
      <p:sp>
        <p:nvSpPr>
          <p:cNvPr id="18605" name="Google Shape;18605;g13d1168921_3_0: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8606" name="Google Shape;18606;g13d1168921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82" name="Shape 18682"/>
        <p:cNvGrpSpPr/>
        <p:nvPr/>
      </p:nvGrpSpPr>
      <p:grpSpPr>
        <a:xfrm>
          <a:off x="0" y="0"/>
          <a:ext cx="0" cy="0"/>
          <a:chOff x="0" y="0"/>
          <a:chExt cx="0" cy="0"/>
        </a:xfrm>
      </p:grpSpPr>
      <p:sp>
        <p:nvSpPr>
          <p:cNvPr id="18683" name="Google Shape;18683;g13d1168921_1_49: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8684" name="Google Shape;18684;g13d1168921_1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60" name="Shape 18760"/>
        <p:cNvGrpSpPr/>
        <p:nvPr/>
      </p:nvGrpSpPr>
      <p:grpSpPr>
        <a:xfrm>
          <a:off x="0" y="0"/>
          <a:ext cx="0" cy="0"/>
          <a:chOff x="0" y="0"/>
          <a:chExt cx="0" cy="0"/>
        </a:xfrm>
      </p:grpSpPr>
      <p:sp>
        <p:nvSpPr>
          <p:cNvPr id="18761" name="Google Shape;18761;g13d1168921_1_127: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8762" name="Google Shape;18762;g13d1168921_1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38" name="Shape 18838"/>
        <p:cNvGrpSpPr/>
        <p:nvPr/>
      </p:nvGrpSpPr>
      <p:grpSpPr>
        <a:xfrm>
          <a:off x="0" y="0"/>
          <a:ext cx="0" cy="0"/>
          <a:chOff x="0" y="0"/>
          <a:chExt cx="0" cy="0"/>
        </a:xfrm>
      </p:grpSpPr>
      <p:sp>
        <p:nvSpPr>
          <p:cNvPr id="18839" name="Google Shape;18839;g13d1168921_1_283: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8840" name="Google Shape;18840;g13d1168921_1_2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16" name="Shape 18916"/>
        <p:cNvGrpSpPr/>
        <p:nvPr/>
      </p:nvGrpSpPr>
      <p:grpSpPr>
        <a:xfrm>
          <a:off x="0" y="0"/>
          <a:ext cx="0" cy="0"/>
          <a:chOff x="0" y="0"/>
          <a:chExt cx="0" cy="0"/>
        </a:xfrm>
      </p:grpSpPr>
      <p:sp>
        <p:nvSpPr>
          <p:cNvPr id="18917" name="Google Shape;18917;g13d1168921_1_361: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8918" name="Google Shape;18918;g13d1168921_1_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57" name="Shape 18957"/>
        <p:cNvGrpSpPr/>
        <p:nvPr/>
      </p:nvGrpSpPr>
      <p:grpSpPr>
        <a:xfrm>
          <a:off x="0" y="0"/>
          <a:ext cx="0" cy="0"/>
          <a:chOff x="0" y="0"/>
          <a:chExt cx="0" cy="0"/>
        </a:xfrm>
      </p:grpSpPr>
      <p:sp>
        <p:nvSpPr>
          <p:cNvPr id="18958" name="Google Shape;18958;g13d3d52b72_0_0: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8959" name="Google Shape;18959;g13d3d52b7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 name="Shape 106"/>
        <p:cNvGrpSpPr/>
        <p:nvPr/>
      </p:nvGrpSpPr>
      <p:grpSpPr>
        <a:xfrm>
          <a:off x="0" y="0"/>
          <a:ext cx="0" cy="0"/>
          <a:chOff x="0" y="0"/>
          <a:chExt cx="0" cy="0"/>
        </a:xfrm>
      </p:grpSpPr>
      <p:sp>
        <p:nvSpPr>
          <p:cNvPr id="107" name="Google Shape;107;g19b711ffce_0_248: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08" name="Google Shape;108;g19b711ffce_0_2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 name="Shape 147"/>
        <p:cNvGrpSpPr/>
        <p:nvPr/>
      </p:nvGrpSpPr>
      <p:grpSpPr>
        <a:xfrm>
          <a:off x="0" y="0"/>
          <a:ext cx="0" cy="0"/>
          <a:chOff x="0" y="0"/>
          <a:chExt cx="0" cy="0"/>
        </a:xfrm>
      </p:grpSpPr>
      <p:sp>
        <p:nvSpPr>
          <p:cNvPr id="148" name="Google Shape;148;g13d1168921_1_439: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49" name="Google Shape;149;g13d1168921_1_4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 name="Shape 153"/>
        <p:cNvGrpSpPr/>
        <p:nvPr/>
      </p:nvGrpSpPr>
      <p:grpSpPr>
        <a:xfrm>
          <a:off x="0" y="0"/>
          <a:ext cx="0" cy="0"/>
          <a:chOff x="0" y="0"/>
          <a:chExt cx="0" cy="0"/>
        </a:xfrm>
      </p:grpSpPr>
      <p:sp>
        <p:nvSpPr>
          <p:cNvPr id="154" name="Google Shape;154;g19b711ffce_0_3: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55" name="Google Shape;155;g19b711ffce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 name="Shape 244"/>
        <p:cNvGrpSpPr/>
        <p:nvPr/>
      </p:nvGrpSpPr>
      <p:grpSpPr>
        <a:xfrm>
          <a:off x="0" y="0"/>
          <a:ext cx="0" cy="0"/>
          <a:chOff x="0" y="0"/>
          <a:chExt cx="0" cy="0"/>
        </a:xfrm>
      </p:grpSpPr>
      <p:sp>
        <p:nvSpPr>
          <p:cNvPr id="245" name="Google Shape;245;g13d1168921_0_7842: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246" name="Google Shape;246;g13d1168921_0_78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2" name="Shape 4812"/>
        <p:cNvGrpSpPr/>
        <p:nvPr/>
      </p:nvGrpSpPr>
      <p:grpSpPr>
        <a:xfrm>
          <a:off x="0" y="0"/>
          <a:ext cx="0" cy="0"/>
          <a:chOff x="0" y="0"/>
          <a:chExt cx="0" cy="0"/>
        </a:xfrm>
      </p:grpSpPr>
      <p:sp>
        <p:nvSpPr>
          <p:cNvPr id="4813" name="Google Shape;4813;g13d1168921_0_12717: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4814" name="Google Shape;4814;g13d1168921_0_127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81" name="Shape 9381"/>
        <p:cNvGrpSpPr/>
        <p:nvPr/>
      </p:nvGrpSpPr>
      <p:grpSpPr>
        <a:xfrm>
          <a:off x="0" y="0"/>
          <a:ext cx="0" cy="0"/>
          <a:chOff x="0" y="0"/>
          <a:chExt cx="0" cy="0"/>
        </a:xfrm>
      </p:grpSpPr>
      <p:sp>
        <p:nvSpPr>
          <p:cNvPr id="9382" name="Google Shape;9382;g13d1168921_0_17329: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9383" name="Google Shape;9383;g13d1168921_0_173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47" name="Shape 13947"/>
        <p:cNvGrpSpPr/>
        <p:nvPr/>
      </p:nvGrpSpPr>
      <p:grpSpPr>
        <a:xfrm>
          <a:off x="0" y="0"/>
          <a:ext cx="0" cy="0"/>
          <a:chOff x="0" y="0"/>
          <a:chExt cx="0" cy="0"/>
        </a:xfrm>
      </p:grpSpPr>
      <p:sp>
        <p:nvSpPr>
          <p:cNvPr id="13948" name="Google Shape;13948;g19b711ffce_0_281: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3949" name="Google Shape;13949;g19b711ffce_0_2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10" name="Shape 18510"/>
        <p:cNvGrpSpPr/>
        <p:nvPr/>
      </p:nvGrpSpPr>
      <p:grpSpPr>
        <a:xfrm>
          <a:off x="0" y="0"/>
          <a:ext cx="0" cy="0"/>
          <a:chOff x="0" y="0"/>
          <a:chExt cx="0" cy="0"/>
        </a:xfrm>
      </p:grpSpPr>
      <p:sp>
        <p:nvSpPr>
          <p:cNvPr id="18511" name="Google Shape;18511;g13d1168921_0_21952:notes"/>
          <p:cNvSpPr/>
          <p:nvPr>
            <p:ph idx="2" type="sldImg"/>
          </p:nvPr>
        </p:nvSpPr>
        <p:spPr>
          <a:xfrm>
            <a:off x="2104480" y="685800"/>
            <a:ext cx="2649600" cy="3429000"/>
          </a:xfrm>
          <a:custGeom>
            <a:rect b="b" l="l" r="r" t="t"/>
            <a:pathLst>
              <a:path extrusionOk="0" h="120000" w="120000">
                <a:moveTo>
                  <a:pt x="0" y="0"/>
                </a:moveTo>
                <a:lnTo>
                  <a:pt x="120000" y="0"/>
                </a:lnTo>
                <a:lnTo>
                  <a:pt x="120000" y="120000"/>
                </a:lnTo>
                <a:lnTo>
                  <a:pt x="0" y="120000"/>
                </a:lnTo>
                <a:close/>
              </a:path>
            </a:pathLst>
          </a:custGeom>
        </p:spPr>
      </p:sp>
      <p:sp>
        <p:nvSpPr>
          <p:cNvPr id="18512" name="Google Shape;18512;g13d1168921_0_219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264952" y="1456058"/>
            <a:ext cx="7242600" cy="40140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264945" y="5542289"/>
            <a:ext cx="7242600" cy="1550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7201589" y="9119180"/>
            <a:ext cx="466500" cy="7698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264945" y="2163089"/>
            <a:ext cx="7242600" cy="38397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264945" y="6164351"/>
            <a:ext cx="7242600" cy="25437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47" name="Google Shape;47;p11"/>
          <p:cNvSpPr txBox="1"/>
          <p:nvPr>
            <p:ph idx="12" type="sldNum"/>
          </p:nvPr>
        </p:nvSpPr>
        <p:spPr>
          <a:xfrm>
            <a:off x="7201589" y="9119180"/>
            <a:ext cx="466500" cy="7698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7201589" y="9119180"/>
            <a:ext cx="466500" cy="7698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264945" y="4206107"/>
            <a:ext cx="7242600" cy="16461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7201589" y="9119180"/>
            <a:ext cx="466500" cy="7698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264945" y="870271"/>
            <a:ext cx="7242600" cy="11199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264945" y="2253729"/>
            <a:ext cx="7242600" cy="66810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19" name="Google Shape;19;p4"/>
          <p:cNvSpPr txBox="1"/>
          <p:nvPr>
            <p:ph idx="12" type="sldNum"/>
          </p:nvPr>
        </p:nvSpPr>
        <p:spPr>
          <a:xfrm>
            <a:off x="7201589" y="9119180"/>
            <a:ext cx="466500" cy="7698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264945" y="870271"/>
            <a:ext cx="7242600" cy="11199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264945" y="2253729"/>
            <a:ext cx="3399900" cy="66810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23" name="Google Shape;23;p5"/>
          <p:cNvSpPr txBox="1"/>
          <p:nvPr>
            <p:ph idx="2" type="body"/>
          </p:nvPr>
        </p:nvSpPr>
        <p:spPr>
          <a:xfrm>
            <a:off x="4107540" y="2253729"/>
            <a:ext cx="3399900" cy="66810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24" name="Google Shape;24;p5"/>
          <p:cNvSpPr txBox="1"/>
          <p:nvPr>
            <p:ph idx="12" type="sldNum"/>
          </p:nvPr>
        </p:nvSpPr>
        <p:spPr>
          <a:xfrm>
            <a:off x="7201589" y="9119180"/>
            <a:ext cx="466500" cy="7698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264945" y="870271"/>
            <a:ext cx="7242600" cy="11199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7201589" y="9119180"/>
            <a:ext cx="466500" cy="7698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264945" y="1086507"/>
            <a:ext cx="2386800" cy="14778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264945" y="2717440"/>
            <a:ext cx="2386800" cy="62175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2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31" name="Google Shape;31;p7"/>
          <p:cNvSpPr txBox="1"/>
          <p:nvPr>
            <p:ph idx="12" type="sldNum"/>
          </p:nvPr>
        </p:nvSpPr>
        <p:spPr>
          <a:xfrm>
            <a:off x="7201589" y="9119180"/>
            <a:ext cx="466500" cy="7698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16713" y="880293"/>
            <a:ext cx="5412600" cy="79998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7201589" y="9119180"/>
            <a:ext cx="466500" cy="7698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3886200" y="-244"/>
            <a:ext cx="3886200" cy="10058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25675" y="2411542"/>
            <a:ext cx="3438300" cy="28986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25675" y="5481569"/>
            <a:ext cx="3438300" cy="24153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198575" y="1415969"/>
            <a:ext cx="3261300" cy="7226100"/>
          </a:xfrm>
          <a:prstGeom prst="rect">
            <a:avLst/>
          </a:prstGeom>
        </p:spPr>
        <p:txBody>
          <a:bodyPr anchorCtr="0" anchor="ctr" bIns="91425" lIns="91425" spcFirstLastPara="1" rIns="91425" wrap="square" tIns="91425">
            <a:noAutofit/>
          </a:bodyPr>
          <a:lstStyle>
            <a:lvl1pPr indent="-342900" lvl="0" marL="457200">
              <a:spcBef>
                <a:spcPts val="0"/>
              </a:spcBef>
              <a:spcAft>
                <a:spcPts val="0"/>
              </a:spcAft>
              <a:buSzPts val="18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40" name="Google Shape;40;p9"/>
          <p:cNvSpPr txBox="1"/>
          <p:nvPr>
            <p:ph idx="12" type="sldNum"/>
          </p:nvPr>
        </p:nvSpPr>
        <p:spPr>
          <a:xfrm>
            <a:off x="7201589" y="9119180"/>
            <a:ext cx="466500" cy="7698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264945" y="8273124"/>
            <a:ext cx="5099100" cy="11832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7201589" y="9119180"/>
            <a:ext cx="466500" cy="7698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1.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264945" y="870271"/>
            <a:ext cx="7242600" cy="11199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264945" y="2253729"/>
            <a:ext cx="7242600" cy="66810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1600"/>
              </a:spcBef>
              <a:spcAft>
                <a:spcPts val="0"/>
              </a:spcAft>
              <a:buClr>
                <a:schemeClr val="dk2"/>
              </a:buClr>
              <a:buSzPts val="1400"/>
              <a:buChar char="○"/>
              <a:defRPr>
                <a:solidFill>
                  <a:schemeClr val="dk2"/>
                </a:solidFill>
              </a:defRPr>
            </a:lvl2pPr>
            <a:lvl3pPr indent="-317500" lvl="2" marL="1371600">
              <a:lnSpc>
                <a:spcPct val="115000"/>
              </a:lnSpc>
              <a:spcBef>
                <a:spcPts val="1600"/>
              </a:spcBef>
              <a:spcAft>
                <a:spcPts val="0"/>
              </a:spcAft>
              <a:buClr>
                <a:schemeClr val="dk2"/>
              </a:buClr>
              <a:buSzPts val="1400"/>
              <a:buChar char="■"/>
              <a:defRPr>
                <a:solidFill>
                  <a:schemeClr val="dk2"/>
                </a:solidFill>
              </a:defRPr>
            </a:lvl3pPr>
            <a:lvl4pPr indent="-317500" lvl="3" marL="1828800">
              <a:lnSpc>
                <a:spcPct val="115000"/>
              </a:lnSpc>
              <a:spcBef>
                <a:spcPts val="1600"/>
              </a:spcBef>
              <a:spcAft>
                <a:spcPts val="0"/>
              </a:spcAft>
              <a:buClr>
                <a:schemeClr val="dk2"/>
              </a:buClr>
              <a:buSzPts val="1400"/>
              <a:buChar char="●"/>
              <a:defRPr>
                <a:solidFill>
                  <a:schemeClr val="dk2"/>
                </a:solidFill>
              </a:defRPr>
            </a:lvl4pPr>
            <a:lvl5pPr indent="-317500" lvl="4" marL="2286000">
              <a:lnSpc>
                <a:spcPct val="115000"/>
              </a:lnSpc>
              <a:spcBef>
                <a:spcPts val="1600"/>
              </a:spcBef>
              <a:spcAft>
                <a:spcPts val="0"/>
              </a:spcAft>
              <a:buClr>
                <a:schemeClr val="dk2"/>
              </a:buClr>
              <a:buSzPts val="1400"/>
              <a:buChar char="○"/>
              <a:defRPr>
                <a:solidFill>
                  <a:schemeClr val="dk2"/>
                </a:solidFill>
              </a:defRPr>
            </a:lvl5pPr>
            <a:lvl6pPr indent="-317500" lvl="5" marL="2743200">
              <a:lnSpc>
                <a:spcPct val="115000"/>
              </a:lnSpc>
              <a:spcBef>
                <a:spcPts val="1600"/>
              </a:spcBef>
              <a:spcAft>
                <a:spcPts val="0"/>
              </a:spcAft>
              <a:buClr>
                <a:schemeClr val="dk2"/>
              </a:buClr>
              <a:buSzPts val="1400"/>
              <a:buChar char="■"/>
              <a:defRPr>
                <a:solidFill>
                  <a:schemeClr val="dk2"/>
                </a:solidFill>
              </a:defRPr>
            </a:lvl6pPr>
            <a:lvl7pPr indent="-317500" lvl="6" marL="3200400">
              <a:lnSpc>
                <a:spcPct val="115000"/>
              </a:lnSpc>
              <a:spcBef>
                <a:spcPts val="1600"/>
              </a:spcBef>
              <a:spcAft>
                <a:spcPts val="0"/>
              </a:spcAft>
              <a:buClr>
                <a:schemeClr val="dk2"/>
              </a:buClr>
              <a:buSzPts val="1400"/>
              <a:buChar char="●"/>
              <a:defRPr>
                <a:solidFill>
                  <a:schemeClr val="dk2"/>
                </a:solidFill>
              </a:defRPr>
            </a:lvl7pPr>
            <a:lvl8pPr indent="-317500" lvl="7" marL="3657600">
              <a:lnSpc>
                <a:spcPct val="115000"/>
              </a:lnSpc>
              <a:spcBef>
                <a:spcPts val="1600"/>
              </a:spcBef>
              <a:spcAft>
                <a:spcPts val="0"/>
              </a:spcAft>
              <a:buClr>
                <a:schemeClr val="dk2"/>
              </a:buClr>
              <a:buSzPts val="1400"/>
              <a:buChar char="○"/>
              <a:defRPr>
                <a:solidFill>
                  <a:schemeClr val="dk2"/>
                </a:solidFill>
              </a:defRPr>
            </a:lvl8pPr>
            <a:lvl9pPr indent="-317500" lvl="8" marL="4114800">
              <a:lnSpc>
                <a:spcPct val="115000"/>
              </a:lnSpc>
              <a:spcBef>
                <a:spcPts val="1600"/>
              </a:spcBef>
              <a:spcAft>
                <a:spcPts val="160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7201589" y="9119180"/>
            <a:ext cx="466500" cy="7698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0.xml"/><Relationship Id="rId3" Type="http://schemas.openxmlformats.org/officeDocument/2006/relationships/image" Target="../media/image5.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xml"/><Relationship Id="rId3" Type="http://schemas.openxmlformats.org/officeDocument/2006/relationships/image" Target="../media/image7.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2.xml"/><Relationship Id="rId3" Type="http://schemas.openxmlformats.org/officeDocument/2006/relationships/image" Target="../media/image8.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9.xml"/><Relationship Id="rId3" Type="http://schemas.openxmlformats.org/officeDocument/2006/relationships/image" Target="../media/image9.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xml"/><Relationship Id="rId3" Type="http://schemas.openxmlformats.org/officeDocument/2006/relationships/image" Target="../media/image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xml"/><Relationship Id="rId3" Type="http://schemas.openxmlformats.org/officeDocument/2006/relationships/image" Target="../media/image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7.xml"/><Relationship Id="rId3" Type="http://schemas.openxmlformats.org/officeDocument/2006/relationships/image" Target="../media/image3.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8.xml"/><Relationship Id="rId3" Type="http://schemas.openxmlformats.org/officeDocument/2006/relationships/image" Target="../media/image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9.xml"/><Relationship Id="rId3"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 name="Shape 53"/>
        <p:cNvGrpSpPr/>
        <p:nvPr/>
      </p:nvGrpSpPr>
      <p:grpSpPr>
        <a:xfrm>
          <a:off x="0" y="0"/>
          <a:ext cx="0" cy="0"/>
          <a:chOff x="0" y="0"/>
          <a:chExt cx="0" cy="0"/>
        </a:xfrm>
      </p:grpSpPr>
      <p:sp>
        <p:nvSpPr>
          <p:cNvPr id="54" name="Google Shape;54;p13"/>
          <p:cNvSpPr txBox="1"/>
          <p:nvPr/>
        </p:nvSpPr>
        <p:spPr>
          <a:xfrm rot="-8100000">
            <a:off x="-3874519" y="-1968708"/>
            <a:ext cx="15995604" cy="14734267"/>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000">
                <a:solidFill>
                  <a:schemeClr val="dk1"/>
                </a:solidFill>
              </a:rPr>
              <a:t>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•OPPORTUNITY </a:t>
            </a:r>
            <a:endParaRPr>
              <a:solidFill>
                <a:schemeClr val="dk1"/>
              </a:solidFill>
            </a:endParaRPr>
          </a:p>
        </p:txBody>
      </p:sp>
      <p:sp>
        <p:nvSpPr>
          <p:cNvPr id="55" name="Google Shape;55;p13"/>
          <p:cNvSpPr/>
          <p:nvPr/>
        </p:nvSpPr>
        <p:spPr>
          <a:xfrm>
            <a:off x="5565907" y="0"/>
            <a:ext cx="497100" cy="100584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13"/>
          <p:cNvSpPr/>
          <p:nvPr/>
        </p:nvSpPr>
        <p:spPr>
          <a:xfrm>
            <a:off x="3637632" y="0"/>
            <a:ext cx="497100" cy="100584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13"/>
          <p:cNvSpPr/>
          <p:nvPr/>
        </p:nvSpPr>
        <p:spPr>
          <a:xfrm>
            <a:off x="1722770" y="0"/>
            <a:ext cx="497100" cy="100584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13"/>
          <p:cNvSpPr/>
          <p:nvPr/>
        </p:nvSpPr>
        <p:spPr>
          <a:xfrm rot="5400000">
            <a:off x="3761850" y="-1302200"/>
            <a:ext cx="177300" cy="770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3"/>
          <p:cNvSpPr/>
          <p:nvPr/>
        </p:nvSpPr>
        <p:spPr>
          <a:xfrm>
            <a:off x="0" y="0"/>
            <a:ext cx="298200" cy="100584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3"/>
          <p:cNvSpPr/>
          <p:nvPr/>
        </p:nvSpPr>
        <p:spPr>
          <a:xfrm>
            <a:off x="7474200" y="0"/>
            <a:ext cx="298200" cy="100584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13"/>
          <p:cNvSpPr/>
          <p:nvPr/>
        </p:nvSpPr>
        <p:spPr>
          <a:xfrm rot="5400000">
            <a:off x="3736200" y="-3736050"/>
            <a:ext cx="228600" cy="770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3"/>
          <p:cNvSpPr/>
          <p:nvPr/>
        </p:nvSpPr>
        <p:spPr>
          <a:xfrm rot="5400000">
            <a:off x="3761850" y="1111352"/>
            <a:ext cx="177300" cy="770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13"/>
          <p:cNvSpPr/>
          <p:nvPr/>
        </p:nvSpPr>
        <p:spPr>
          <a:xfrm rot="5400000">
            <a:off x="3761850" y="3523248"/>
            <a:ext cx="177300" cy="770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13"/>
          <p:cNvSpPr/>
          <p:nvPr/>
        </p:nvSpPr>
        <p:spPr>
          <a:xfrm rot="5400000">
            <a:off x="3662550" y="6041081"/>
            <a:ext cx="375900" cy="7700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 name="Google Shape;65;p13"/>
          <p:cNvGrpSpPr/>
          <p:nvPr/>
        </p:nvGrpSpPr>
        <p:grpSpPr>
          <a:xfrm>
            <a:off x="298178" y="228495"/>
            <a:ext cx="7176025" cy="9470258"/>
            <a:chOff x="298178" y="228495"/>
            <a:chExt cx="7176025" cy="9470258"/>
          </a:xfrm>
        </p:grpSpPr>
        <p:grpSp>
          <p:nvGrpSpPr>
            <p:cNvPr id="66" name="Google Shape;66;p13"/>
            <p:cNvGrpSpPr/>
            <p:nvPr/>
          </p:nvGrpSpPr>
          <p:grpSpPr>
            <a:xfrm>
              <a:off x="298178" y="228495"/>
              <a:ext cx="1411200" cy="9470258"/>
              <a:chOff x="298178" y="228495"/>
              <a:chExt cx="1411200" cy="9470258"/>
            </a:xfrm>
          </p:grpSpPr>
          <p:sp>
            <p:nvSpPr>
              <p:cNvPr id="67" name="Google Shape;67;p13"/>
              <p:cNvSpPr/>
              <p:nvPr/>
            </p:nvSpPr>
            <p:spPr>
              <a:xfrm rot="-5400000">
                <a:off x="-111922" y="3051548"/>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3"/>
              <p:cNvSpPr/>
              <p:nvPr/>
            </p:nvSpPr>
            <p:spPr>
              <a:xfrm rot="-5400000">
                <a:off x="-111922" y="638595"/>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3"/>
              <p:cNvSpPr/>
              <p:nvPr/>
            </p:nvSpPr>
            <p:spPr>
              <a:xfrm rot="-5400000">
                <a:off x="-111922" y="7877453"/>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3"/>
              <p:cNvSpPr/>
              <p:nvPr/>
            </p:nvSpPr>
            <p:spPr>
              <a:xfrm rot="-5400000">
                <a:off x="-111922" y="5464500"/>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 name="Google Shape;71;p13"/>
            <p:cNvGrpSpPr/>
            <p:nvPr/>
          </p:nvGrpSpPr>
          <p:grpSpPr>
            <a:xfrm>
              <a:off x="2219787" y="228495"/>
              <a:ext cx="1411200" cy="9470258"/>
              <a:chOff x="298178" y="228495"/>
              <a:chExt cx="1411200" cy="9470258"/>
            </a:xfrm>
          </p:grpSpPr>
          <p:sp>
            <p:nvSpPr>
              <p:cNvPr id="72" name="Google Shape;72;p13"/>
              <p:cNvSpPr/>
              <p:nvPr/>
            </p:nvSpPr>
            <p:spPr>
              <a:xfrm rot="-5400000">
                <a:off x="-111922" y="3051548"/>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3"/>
              <p:cNvSpPr/>
              <p:nvPr/>
            </p:nvSpPr>
            <p:spPr>
              <a:xfrm rot="-5400000">
                <a:off x="-111922" y="638595"/>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3"/>
              <p:cNvSpPr/>
              <p:nvPr/>
            </p:nvSpPr>
            <p:spPr>
              <a:xfrm rot="-5400000">
                <a:off x="-111922" y="7877453"/>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3"/>
              <p:cNvSpPr/>
              <p:nvPr/>
            </p:nvSpPr>
            <p:spPr>
              <a:xfrm rot="-5400000">
                <a:off x="-111922" y="5464500"/>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 name="Google Shape;76;p13"/>
            <p:cNvGrpSpPr/>
            <p:nvPr/>
          </p:nvGrpSpPr>
          <p:grpSpPr>
            <a:xfrm>
              <a:off x="4141395" y="228495"/>
              <a:ext cx="1411200" cy="9470258"/>
              <a:chOff x="298178" y="228495"/>
              <a:chExt cx="1411200" cy="9470258"/>
            </a:xfrm>
          </p:grpSpPr>
          <p:sp>
            <p:nvSpPr>
              <p:cNvPr id="77" name="Google Shape;77;p13"/>
              <p:cNvSpPr/>
              <p:nvPr/>
            </p:nvSpPr>
            <p:spPr>
              <a:xfrm rot="-5400000">
                <a:off x="-111922" y="3051548"/>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3"/>
              <p:cNvSpPr/>
              <p:nvPr/>
            </p:nvSpPr>
            <p:spPr>
              <a:xfrm rot="-5400000">
                <a:off x="-111922" y="638595"/>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3"/>
              <p:cNvSpPr/>
              <p:nvPr/>
            </p:nvSpPr>
            <p:spPr>
              <a:xfrm rot="-5400000">
                <a:off x="-111922" y="7877453"/>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3"/>
              <p:cNvSpPr/>
              <p:nvPr/>
            </p:nvSpPr>
            <p:spPr>
              <a:xfrm rot="-5400000">
                <a:off x="-111922" y="5464500"/>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 name="Google Shape;81;p13"/>
            <p:cNvGrpSpPr/>
            <p:nvPr/>
          </p:nvGrpSpPr>
          <p:grpSpPr>
            <a:xfrm>
              <a:off x="6063003" y="228495"/>
              <a:ext cx="1411200" cy="9470258"/>
              <a:chOff x="298178" y="228495"/>
              <a:chExt cx="1411200" cy="9470258"/>
            </a:xfrm>
          </p:grpSpPr>
          <p:sp>
            <p:nvSpPr>
              <p:cNvPr id="82" name="Google Shape;82;p13"/>
              <p:cNvSpPr/>
              <p:nvPr/>
            </p:nvSpPr>
            <p:spPr>
              <a:xfrm rot="-5400000">
                <a:off x="-111922" y="3051548"/>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3"/>
              <p:cNvSpPr/>
              <p:nvPr/>
            </p:nvSpPr>
            <p:spPr>
              <a:xfrm rot="-5400000">
                <a:off x="-111922" y="638595"/>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3"/>
              <p:cNvSpPr/>
              <p:nvPr/>
            </p:nvSpPr>
            <p:spPr>
              <a:xfrm rot="-5400000">
                <a:off x="-111922" y="7877453"/>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13"/>
              <p:cNvSpPr/>
              <p:nvPr/>
            </p:nvSpPr>
            <p:spPr>
              <a:xfrm rot="-5400000">
                <a:off x="-111922" y="5464500"/>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 name="Google Shape;86;p13"/>
          <p:cNvGrpSpPr/>
          <p:nvPr/>
        </p:nvGrpSpPr>
        <p:grpSpPr>
          <a:xfrm>
            <a:off x="815825" y="3123725"/>
            <a:ext cx="6140713" cy="1262400"/>
            <a:chOff x="815825" y="3123725"/>
            <a:chExt cx="6140713" cy="1262400"/>
          </a:xfrm>
        </p:grpSpPr>
        <p:sp>
          <p:nvSpPr>
            <p:cNvPr id="87" name="Google Shape;87;p13"/>
            <p:cNvSpPr txBox="1"/>
            <p:nvPr/>
          </p:nvSpPr>
          <p:spPr>
            <a:xfrm rot="-5400000">
              <a:off x="372575" y="3566975"/>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88" name="Google Shape;88;p13"/>
            <p:cNvSpPr txBox="1"/>
            <p:nvPr/>
          </p:nvSpPr>
          <p:spPr>
            <a:xfrm rot="-5400000">
              <a:off x="2297550" y="3566975"/>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89" name="Google Shape;89;p13"/>
            <p:cNvSpPr txBox="1"/>
            <p:nvPr/>
          </p:nvSpPr>
          <p:spPr>
            <a:xfrm rot="-5400000">
              <a:off x="4219113" y="3566975"/>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90" name="Google Shape;90;p13"/>
            <p:cNvSpPr txBox="1"/>
            <p:nvPr/>
          </p:nvSpPr>
          <p:spPr>
            <a:xfrm rot="-5400000">
              <a:off x="6137388" y="3566975"/>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grpSp>
      <p:grpSp>
        <p:nvGrpSpPr>
          <p:cNvPr id="91" name="Google Shape;91;p13"/>
          <p:cNvGrpSpPr/>
          <p:nvPr/>
        </p:nvGrpSpPr>
        <p:grpSpPr>
          <a:xfrm>
            <a:off x="815825" y="5509117"/>
            <a:ext cx="6140713" cy="1262400"/>
            <a:chOff x="815825" y="5509117"/>
            <a:chExt cx="6140713" cy="1262400"/>
          </a:xfrm>
        </p:grpSpPr>
        <p:sp>
          <p:nvSpPr>
            <p:cNvPr id="92" name="Google Shape;92;p13"/>
            <p:cNvSpPr txBox="1"/>
            <p:nvPr/>
          </p:nvSpPr>
          <p:spPr>
            <a:xfrm rot="-5400000">
              <a:off x="372575" y="5952367"/>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93" name="Google Shape;93;p13"/>
            <p:cNvSpPr txBox="1"/>
            <p:nvPr/>
          </p:nvSpPr>
          <p:spPr>
            <a:xfrm rot="-5400000">
              <a:off x="2297550" y="5952367"/>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94" name="Google Shape;94;p13"/>
            <p:cNvSpPr txBox="1"/>
            <p:nvPr/>
          </p:nvSpPr>
          <p:spPr>
            <a:xfrm rot="-5400000">
              <a:off x="4219113" y="5952367"/>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95" name="Google Shape;95;p13"/>
            <p:cNvSpPr txBox="1"/>
            <p:nvPr/>
          </p:nvSpPr>
          <p:spPr>
            <a:xfrm rot="-5400000">
              <a:off x="6137388" y="5952367"/>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grpSp>
      <p:grpSp>
        <p:nvGrpSpPr>
          <p:cNvPr id="96" name="Google Shape;96;p13"/>
          <p:cNvGrpSpPr/>
          <p:nvPr/>
        </p:nvGrpSpPr>
        <p:grpSpPr>
          <a:xfrm>
            <a:off x="815825" y="7894517"/>
            <a:ext cx="6140713" cy="1262400"/>
            <a:chOff x="815825" y="7894517"/>
            <a:chExt cx="6140713" cy="1262400"/>
          </a:xfrm>
        </p:grpSpPr>
        <p:sp>
          <p:nvSpPr>
            <p:cNvPr id="97" name="Google Shape;97;p13"/>
            <p:cNvSpPr txBox="1"/>
            <p:nvPr/>
          </p:nvSpPr>
          <p:spPr>
            <a:xfrm rot="-5400000">
              <a:off x="372575" y="8337767"/>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98" name="Google Shape;98;p13"/>
            <p:cNvSpPr txBox="1"/>
            <p:nvPr/>
          </p:nvSpPr>
          <p:spPr>
            <a:xfrm rot="-5400000">
              <a:off x="2297550" y="8337767"/>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99" name="Google Shape;99;p13"/>
            <p:cNvSpPr txBox="1"/>
            <p:nvPr/>
          </p:nvSpPr>
          <p:spPr>
            <a:xfrm rot="-5400000">
              <a:off x="4219113" y="8337767"/>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100" name="Google Shape;100;p13"/>
            <p:cNvSpPr txBox="1"/>
            <p:nvPr/>
          </p:nvSpPr>
          <p:spPr>
            <a:xfrm rot="-5400000">
              <a:off x="6137388" y="8337767"/>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grpSp>
      <p:grpSp>
        <p:nvGrpSpPr>
          <p:cNvPr id="101" name="Google Shape;101;p13"/>
          <p:cNvGrpSpPr/>
          <p:nvPr/>
        </p:nvGrpSpPr>
        <p:grpSpPr>
          <a:xfrm>
            <a:off x="815825" y="712850"/>
            <a:ext cx="6140713" cy="1262400"/>
            <a:chOff x="815825" y="3123725"/>
            <a:chExt cx="6140713" cy="1262400"/>
          </a:xfrm>
        </p:grpSpPr>
        <p:sp>
          <p:nvSpPr>
            <p:cNvPr id="102" name="Google Shape;102;p13"/>
            <p:cNvSpPr txBox="1"/>
            <p:nvPr/>
          </p:nvSpPr>
          <p:spPr>
            <a:xfrm rot="-5400000">
              <a:off x="372575" y="3566975"/>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103" name="Google Shape;103;p13"/>
            <p:cNvSpPr txBox="1"/>
            <p:nvPr/>
          </p:nvSpPr>
          <p:spPr>
            <a:xfrm rot="-5400000">
              <a:off x="2297550" y="3566975"/>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104" name="Google Shape;104;p13"/>
            <p:cNvSpPr txBox="1"/>
            <p:nvPr/>
          </p:nvSpPr>
          <p:spPr>
            <a:xfrm rot="-5400000">
              <a:off x="4219113" y="3566975"/>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sp>
          <p:nvSpPr>
            <p:cNvPr id="105" name="Google Shape;105;p13"/>
            <p:cNvSpPr txBox="1"/>
            <p:nvPr/>
          </p:nvSpPr>
          <p:spPr>
            <a:xfrm rot="-5400000">
              <a:off x="6137388" y="3566975"/>
              <a:ext cx="1262400" cy="3759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Londrina Outline"/>
                  <a:ea typeface="Londrina Outline"/>
                  <a:cs typeface="Londrina Outline"/>
                  <a:sym typeface="Londrina Outline"/>
                </a:rPr>
                <a:t>CONSORTIUM</a:t>
              </a:r>
              <a:endParaRPr b="1" sz="1800">
                <a:latin typeface="Londrina Outline"/>
                <a:ea typeface="Londrina Outline"/>
                <a:cs typeface="Londrina Outline"/>
                <a:sym typeface="Londrina Outline"/>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34" name="Shape 18534"/>
        <p:cNvGrpSpPr/>
        <p:nvPr/>
      </p:nvGrpSpPr>
      <p:grpSpPr>
        <a:xfrm>
          <a:off x="0" y="0"/>
          <a:ext cx="0" cy="0"/>
          <a:chOff x="0" y="0"/>
          <a:chExt cx="0" cy="0"/>
        </a:xfrm>
      </p:grpSpPr>
      <p:grpSp>
        <p:nvGrpSpPr>
          <p:cNvPr id="18535" name="Google Shape;18535;p22"/>
          <p:cNvGrpSpPr/>
          <p:nvPr/>
        </p:nvGrpSpPr>
        <p:grpSpPr>
          <a:xfrm>
            <a:off x="312690" y="318607"/>
            <a:ext cx="7164337" cy="2230200"/>
            <a:chOff x="312690" y="318607"/>
            <a:chExt cx="7164337" cy="2230200"/>
          </a:xfrm>
        </p:grpSpPr>
        <p:pic>
          <p:nvPicPr>
            <p:cNvPr id="18536" name="Google Shape;18536;p22"/>
            <p:cNvPicPr preferRelativeResize="0"/>
            <p:nvPr/>
          </p:nvPicPr>
          <p:blipFill rotWithShape="1">
            <a:blip r:embed="rId3">
              <a:alphaModFix/>
            </a:blip>
            <a:srcRect b="4995" l="21333" r="33660" t="27496"/>
            <a:stretch/>
          </p:blipFill>
          <p:spPr>
            <a:xfrm>
              <a:off x="312690" y="318607"/>
              <a:ext cx="2230200" cy="2230200"/>
            </a:xfrm>
            <a:prstGeom prst="ellipse">
              <a:avLst/>
            </a:prstGeom>
            <a:noFill/>
            <a:ln cap="flat" cmpd="sng" w="38100">
              <a:solidFill>
                <a:srgbClr val="000000"/>
              </a:solidFill>
              <a:prstDash val="solid"/>
              <a:round/>
              <a:headEnd len="sm" w="sm" type="none"/>
              <a:tailEnd len="sm" w="sm" type="none"/>
            </a:ln>
          </p:spPr>
        </p:pic>
        <p:pic>
          <p:nvPicPr>
            <p:cNvPr id="18537" name="Google Shape;18537;p22"/>
            <p:cNvPicPr preferRelativeResize="0"/>
            <p:nvPr/>
          </p:nvPicPr>
          <p:blipFill rotWithShape="1">
            <a:blip r:embed="rId3">
              <a:alphaModFix/>
            </a:blip>
            <a:srcRect b="4995" l="21333" r="33660" t="27496"/>
            <a:stretch/>
          </p:blipFill>
          <p:spPr>
            <a:xfrm>
              <a:off x="2771102" y="318607"/>
              <a:ext cx="2230200" cy="2230200"/>
            </a:xfrm>
            <a:prstGeom prst="ellipse">
              <a:avLst/>
            </a:prstGeom>
            <a:noFill/>
            <a:ln cap="flat" cmpd="sng" w="38100">
              <a:solidFill>
                <a:srgbClr val="000000"/>
              </a:solidFill>
              <a:prstDash val="solid"/>
              <a:round/>
              <a:headEnd len="sm" w="sm" type="none"/>
              <a:tailEnd len="sm" w="sm" type="none"/>
            </a:ln>
          </p:spPr>
        </p:pic>
        <p:pic>
          <p:nvPicPr>
            <p:cNvPr id="18538" name="Google Shape;18538;p22"/>
            <p:cNvPicPr preferRelativeResize="0"/>
            <p:nvPr/>
          </p:nvPicPr>
          <p:blipFill rotWithShape="1">
            <a:blip r:embed="rId3">
              <a:alphaModFix/>
            </a:blip>
            <a:srcRect b="4995" l="21333" r="33660" t="27496"/>
            <a:stretch/>
          </p:blipFill>
          <p:spPr>
            <a:xfrm>
              <a:off x="5246827" y="318607"/>
              <a:ext cx="2230200" cy="2230200"/>
            </a:xfrm>
            <a:prstGeom prst="ellipse">
              <a:avLst/>
            </a:prstGeom>
            <a:noFill/>
            <a:ln cap="flat" cmpd="sng" w="38100">
              <a:solidFill>
                <a:srgbClr val="000000"/>
              </a:solidFill>
              <a:prstDash val="solid"/>
              <a:round/>
              <a:headEnd len="sm" w="sm" type="none"/>
              <a:tailEnd len="sm" w="sm" type="none"/>
            </a:ln>
          </p:spPr>
        </p:pic>
      </p:grpSp>
      <p:grpSp>
        <p:nvGrpSpPr>
          <p:cNvPr id="18539" name="Google Shape;18539;p22"/>
          <p:cNvGrpSpPr/>
          <p:nvPr/>
        </p:nvGrpSpPr>
        <p:grpSpPr>
          <a:xfrm>
            <a:off x="312690" y="2716001"/>
            <a:ext cx="7164337" cy="2230200"/>
            <a:chOff x="312690" y="2715207"/>
            <a:chExt cx="7164337" cy="2230200"/>
          </a:xfrm>
        </p:grpSpPr>
        <p:pic>
          <p:nvPicPr>
            <p:cNvPr id="18540" name="Google Shape;18540;p22"/>
            <p:cNvPicPr preferRelativeResize="0"/>
            <p:nvPr/>
          </p:nvPicPr>
          <p:blipFill rotWithShape="1">
            <a:blip r:embed="rId3">
              <a:alphaModFix/>
            </a:blip>
            <a:srcRect b="4995" l="21333" r="33660" t="27496"/>
            <a:stretch/>
          </p:blipFill>
          <p:spPr>
            <a:xfrm>
              <a:off x="312690" y="2715207"/>
              <a:ext cx="2230200" cy="2230200"/>
            </a:xfrm>
            <a:prstGeom prst="ellipse">
              <a:avLst/>
            </a:prstGeom>
            <a:noFill/>
            <a:ln cap="flat" cmpd="sng" w="38100">
              <a:solidFill>
                <a:srgbClr val="000000"/>
              </a:solidFill>
              <a:prstDash val="solid"/>
              <a:round/>
              <a:headEnd len="sm" w="sm" type="none"/>
              <a:tailEnd len="sm" w="sm" type="none"/>
            </a:ln>
          </p:spPr>
        </p:pic>
        <p:pic>
          <p:nvPicPr>
            <p:cNvPr id="18541" name="Google Shape;18541;p22"/>
            <p:cNvPicPr preferRelativeResize="0"/>
            <p:nvPr/>
          </p:nvPicPr>
          <p:blipFill rotWithShape="1">
            <a:blip r:embed="rId3">
              <a:alphaModFix/>
            </a:blip>
            <a:srcRect b="4995" l="21333" r="33660" t="27496"/>
            <a:stretch/>
          </p:blipFill>
          <p:spPr>
            <a:xfrm>
              <a:off x="2771102" y="2715207"/>
              <a:ext cx="2230200" cy="2230200"/>
            </a:xfrm>
            <a:prstGeom prst="ellipse">
              <a:avLst/>
            </a:prstGeom>
            <a:noFill/>
            <a:ln cap="flat" cmpd="sng" w="38100">
              <a:solidFill>
                <a:srgbClr val="000000"/>
              </a:solidFill>
              <a:prstDash val="solid"/>
              <a:round/>
              <a:headEnd len="sm" w="sm" type="none"/>
              <a:tailEnd len="sm" w="sm" type="none"/>
            </a:ln>
          </p:spPr>
        </p:pic>
        <p:pic>
          <p:nvPicPr>
            <p:cNvPr id="18542" name="Google Shape;18542;p22"/>
            <p:cNvPicPr preferRelativeResize="0"/>
            <p:nvPr/>
          </p:nvPicPr>
          <p:blipFill rotWithShape="1">
            <a:blip r:embed="rId3">
              <a:alphaModFix/>
            </a:blip>
            <a:srcRect b="4995" l="21333" r="33660" t="27496"/>
            <a:stretch/>
          </p:blipFill>
          <p:spPr>
            <a:xfrm>
              <a:off x="5246827" y="2715207"/>
              <a:ext cx="2230200" cy="2230200"/>
            </a:xfrm>
            <a:prstGeom prst="ellipse">
              <a:avLst/>
            </a:prstGeom>
            <a:noFill/>
            <a:ln cap="flat" cmpd="sng" w="38100">
              <a:solidFill>
                <a:srgbClr val="000000"/>
              </a:solidFill>
              <a:prstDash val="solid"/>
              <a:round/>
              <a:headEnd len="sm" w="sm" type="none"/>
              <a:tailEnd len="sm" w="sm" type="none"/>
            </a:ln>
          </p:spPr>
        </p:pic>
      </p:grpSp>
      <p:grpSp>
        <p:nvGrpSpPr>
          <p:cNvPr id="18543" name="Google Shape;18543;p22"/>
          <p:cNvGrpSpPr/>
          <p:nvPr/>
        </p:nvGrpSpPr>
        <p:grpSpPr>
          <a:xfrm>
            <a:off x="312690" y="5113395"/>
            <a:ext cx="7164337" cy="2230200"/>
            <a:chOff x="312690" y="5111638"/>
            <a:chExt cx="7164337" cy="2230200"/>
          </a:xfrm>
        </p:grpSpPr>
        <p:pic>
          <p:nvPicPr>
            <p:cNvPr id="18544" name="Google Shape;18544;p22"/>
            <p:cNvPicPr preferRelativeResize="0"/>
            <p:nvPr/>
          </p:nvPicPr>
          <p:blipFill rotWithShape="1">
            <a:blip r:embed="rId3">
              <a:alphaModFix/>
            </a:blip>
            <a:srcRect b="4995" l="21333" r="33660" t="27496"/>
            <a:stretch/>
          </p:blipFill>
          <p:spPr>
            <a:xfrm>
              <a:off x="312690" y="5111638"/>
              <a:ext cx="2230200" cy="2230200"/>
            </a:xfrm>
            <a:prstGeom prst="ellipse">
              <a:avLst/>
            </a:prstGeom>
            <a:noFill/>
            <a:ln cap="flat" cmpd="sng" w="38100">
              <a:solidFill>
                <a:srgbClr val="000000"/>
              </a:solidFill>
              <a:prstDash val="solid"/>
              <a:round/>
              <a:headEnd len="sm" w="sm" type="none"/>
              <a:tailEnd len="sm" w="sm" type="none"/>
            </a:ln>
          </p:spPr>
        </p:pic>
        <p:pic>
          <p:nvPicPr>
            <p:cNvPr id="18545" name="Google Shape;18545;p22"/>
            <p:cNvPicPr preferRelativeResize="0"/>
            <p:nvPr/>
          </p:nvPicPr>
          <p:blipFill rotWithShape="1">
            <a:blip r:embed="rId3">
              <a:alphaModFix/>
            </a:blip>
            <a:srcRect b="4995" l="21333" r="33660" t="27496"/>
            <a:stretch/>
          </p:blipFill>
          <p:spPr>
            <a:xfrm>
              <a:off x="2771102" y="5111638"/>
              <a:ext cx="2230200" cy="2230200"/>
            </a:xfrm>
            <a:prstGeom prst="ellipse">
              <a:avLst/>
            </a:prstGeom>
            <a:noFill/>
            <a:ln cap="flat" cmpd="sng" w="38100">
              <a:solidFill>
                <a:srgbClr val="000000"/>
              </a:solidFill>
              <a:prstDash val="solid"/>
              <a:round/>
              <a:headEnd len="sm" w="sm" type="none"/>
              <a:tailEnd len="sm" w="sm" type="none"/>
            </a:ln>
          </p:spPr>
        </p:pic>
        <p:pic>
          <p:nvPicPr>
            <p:cNvPr id="18546" name="Google Shape;18546;p22"/>
            <p:cNvPicPr preferRelativeResize="0"/>
            <p:nvPr/>
          </p:nvPicPr>
          <p:blipFill rotWithShape="1">
            <a:blip r:embed="rId3">
              <a:alphaModFix/>
            </a:blip>
            <a:srcRect b="4995" l="21333" r="33660" t="27496"/>
            <a:stretch/>
          </p:blipFill>
          <p:spPr>
            <a:xfrm>
              <a:off x="5246827" y="5111638"/>
              <a:ext cx="2230200" cy="2230200"/>
            </a:xfrm>
            <a:prstGeom prst="ellipse">
              <a:avLst/>
            </a:prstGeom>
            <a:noFill/>
            <a:ln cap="flat" cmpd="sng" w="38100">
              <a:solidFill>
                <a:srgbClr val="000000"/>
              </a:solidFill>
              <a:prstDash val="solid"/>
              <a:round/>
              <a:headEnd len="sm" w="sm" type="none"/>
              <a:tailEnd len="sm" w="sm" type="none"/>
            </a:ln>
          </p:spPr>
        </p:pic>
      </p:grpSp>
      <p:grpSp>
        <p:nvGrpSpPr>
          <p:cNvPr id="18547" name="Google Shape;18547;p22"/>
          <p:cNvGrpSpPr/>
          <p:nvPr/>
        </p:nvGrpSpPr>
        <p:grpSpPr>
          <a:xfrm>
            <a:off x="312690" y="7510788"/>
            <a:ext cx="7164337" cy="2230200"/>
            <a:chOff x="312690" y="7510788"/>
            <a:chExt cx="7164337" cy="2230200"/>
          </a:xfrm>
        </p:grpSpPr>
        <p:pic>
          <p:nvPicPr>
            <p:cNvPr id="18548" name="Google Shape;18548;p22"/>
            <p:cNvPicPr preferRelativeResize="0"/>
            <p:nvPr/>
          </p:nvPicPr>
          <p:blipFill rotWithShape="1">
            <a:blip r:embed="rId3">
              <a:alphaModFix/>
            </a:blip>
            <a:srcRect b="4995" l="21333" r="33660" t="27496"/>
            <a:stretch/>
          </p:blipFill>
          <p:spPr>
            <a:xfrm>
              <a:off x="312690" y="7510788"/>
              <a:ext cx="2230200" cy="2230200"/>
            </a:xfrm>
            <a:prstGeom prst="ellipse">
              <a:avLst/>
            </a:prstGeom>
            <a:noFill/>
            <a:ln cap="flat" cmpd="sng" w="38100">
              <a:solidFill>
                <a:srgbClr val="000000"/>
              </a:solidFill>
              <a:prstDash val="solid"/>
              <a:round/>
              <a:headEnd len="sm" w="sm" type="none"/>
              <a:tailEnd len="sm" w="sm" type="none"/>
            </a:ln>
          </p:spPr>
        </p:pic>
        <p:pic>
          <p:nvPicPr>
            <p:cNvPr id="18549" name="Google Shape;18549;p22"/>
            <p:cNvPicPr preferRelativeResize="0"/>
            <p:nvPr/>
          </p:nvPicPr>
          <p:blipFill rotWithShape="1">
            <a:blip r:embed="rId3">
              <a:alphaModFix/>
            </a:blip>
            <a:srcRect b="4995" l="21333" r="33660" t="27496"/>
            <a:stretch/>
          </p:blipFill>
          <p:spPr>
            <a:xfrm>
              <a:off x="2771102" y="7510788"/>
              <a:ext cx="2230200" cy="2230200"/>
            </a:xfrm>
            <a:prstGeom prst="ellipse">
              <a:avLst/>
            </a:prstGeom>
            <a:noFill/>
            <a:ln cap="flat" cmpd="sng" w="38100">
              <a:solidFill>
                <a:srgbClr val="000000"/>
              </a:solidFill>
              <a:prstDash val="solid"/>
              <a:round/>
              <a:headEnd len="sm" w="sm" type="none"/>
              <a:tailEnd len="sm" w="sm" type="none"/>
            </a:ln>
          </p:spPr>
        </p:pic>
        <p:pic>
          <p:nvPicPr>
            <p:cNvPr id="18550" name="Google Shape;18550;p22"/>
            <p:cNvPicPr preferRelativeResize="0"/>
            <p:nvPr/>
          </p:nvPicPr>
          <p:blipFill rotWithShape="1">
            <a:blip r:embed="rId3">
              <a:alphaModFix/>
            </a:blip>
            <a:srcRect b="4995" l="21333" r="33660" t="27496"/>
            <a:stretch/>
          </p:blipFill>
          <p:spPr>
            <a:xfrm>
              <a:off x="5246827" y="7510788"/>
              <a:ext cx="2230200" cy="2230200"/>
            </a:xfrm>
            <a:prstGeom prst="ellipse">
              <a:avLst/>
            </a:prstGeom>
            <a:noFill/>
            <a:ln cap="flat" cmpd="sng" w="38100">
              <a:solidFill>
                <a:srgbClr val="000000"/>
              </a:solidFill>
              <a:prstDash val="solid"/>
              <a:round/>
              <a:headEnd len="sm" w="sm" type="none"/>
              <a:tailEnd len="sm" w="sm" type="none"/>
            </a:ln>
          </p:spPr>
        </p:pic>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54" name="Shape 18554"/>
        <p:cNvGrpSpPr/>
        <p:nvPr/>
      </p:nvGrpSpPr>
      <p:grpSpPr>
        <a:xfrm>
          <a:off x="0" y="0"/>
          <a:ext cx="0" cy="0"/>
          <a:chOff x="0" y="0"/>
          <a:chExt cx="0" cy="0"/>
        </a:xfrm>
      </p:grpSpPr>
      <p:grpSp>
        <p:nvGrpSpPr>
          <p:cNvPr id="18555" name="Google Shape;18555;p23"/>
          <p:cNvGrpSpPr/>
          <p:nvPr/>
        </p:nvGrpSpPr>
        <p:grpSpPr>
          <a:xfrm>
            <a:off x="312690" y="318607"/>
            <a:ext cx="7164312" cy="9440700"/>
            <a:chOff x="312690" y="318607"/>
            <a:chExt cx="7164312" cy="9440700"/>
          </a:xfrm>
        </p:grpSpPr>
        <p:grpSp>
          <p:nvGrpSpPr>
            <p:cNvPr id="18556" name="Google Shape;18556;p23"/>
            <p:cNvGrpSpPr/>
            <p:nvPr/>
          </p:nvGrpSpPr>
          <p:grpSpPr>
            <a:xfrm>
              <a:off x="312690" y="318607"/>
              <a:ext cx="7164312" cy="2248500"/>
              <a:chOff x="312690" y="318607"/>
              <a:chExt cx="7164312" cy="2248500"/>
            </a:xfrm>
          </p:grpSpPr>
          <p:pic>
            <p:nvPicPr>
              <p:cNvPr id="18557" name="Google Shape;18557;p23"/>
              <p:cNvPicPr preferRelativeResize="0"/>
              <p:nvPr/>
            </p:nvPicPr>
            <p:blipFill rotWithShape="1">
              <a:blip r:embed="rId3">
                <a:alphaModFix/>
              </a:blip>
              <a:srcRect b="0" l="10692" r="23183" t="0"/>
              <a:stretch/>
            </p:blipFill>
            <p:spPr>
              <a:xfrm>
                <a:off x="312690" y="318607"/>
                <a:ext cx="2230200" cy="2248500"/>
              </a:xfrm>
              <a:prstGeom prst="ellipse">
                <a:avLst/>
              </a:prstGeom>
              <a:noFill/>
              <a:ln cap="flat" cmpd="sng" w="38100">
                <a:solidFill>
                  <a:srgbClr val="000000"/>
                </a:solidFill>
                <a:prstDash val="solid"/>
                <a:round/>
                <a:headEnd len="sm" w="sm" type="none"/>
                <a:tailEnd len="sm" w="sm" type="none"/>
              </a:ln>
            </p:spPr>
          </p:pic>
          <p:pic>
            <p:nvPicPr>
              <p:cNvPr id="18558" name="Google Shape;18558;p23"/>
              <p:cNvPicPr preferRelativeResize="0"/>
              <p:nvPr/>
            </p:nvPicPr>
            <p:blipFill rotWithShape="1">
              <a:blip r:embed="rId3">
                <a:alphaModFix/>
              </a:blip>
              <a:srcRect b="0" l="10692" r="23183" t="0"/>
              <a:stretch/>
            </p:blipFill>
            <p:spPr>
              <a:xfrm>
                <a:off x="2779752" y="318607"/>
                <a:ext cx="2230200" cy="2248500"/>
              </a:xfrm>
              <a:prstGeom prst="ellipse">
                <a:avLst/>
              </a:prstGeom>
              <a:noFill/>
              <a:ln cap="flat" cmpd="sng" w="38100">
                <a:solidFill>
                  <a:srgbClr val="000000"/>
                </a:solidFill>
                <a:prstDash val="solid"/>
                <a:round/>
                <a:headEnd len="sm" w="sm" type="none"/>
                <a:tailEnd len="sm" w="sm" type="none"/>
              </a:ln>
            </p:spPr>
          </p:pic>
          <p:pic>
            <p:nvPicPr>
              <p:cNvPr id="18559" name="Google Shape;18559;p23"/>
              <p:cNvPicPr preferRelativeResize="0"/>
              <p:nvPr/>
            </p:nvPicPr>
            <p:blipFill rotWithShape="1">
              <a:blip r:embed="rId3">
                <a:alphaModFix/>
              </a:blip>
              <a:srcRect b="0" l="10692" r="23183" t="0"/>
              <a:stretch/>
            </p:blipFill>
            <p:spPr>
              <a:xfrm>
                <a:off x="5246802" y="318607"/>
                <a:ext cx="2230200" cy="2248500"/>
              </a:xfrm>
              <a:prstGeom prst="ellipse">
                <a:avLst/>
              </a:prstGeom>
              <a:noFill/>
              <a:ln cap="flat" cmpd="sng" w="38100">
                <a:solidFill>
                  <a:srgbClr val="000000"/>
                </a:solidFill>
                <a:prstDash val="solid"/>
                <a:round/>
                <a:headEnd len="sm" w="sm" type="none"/>
                <a:tailEnd len="sm" w="sm" type="none"/>
              </a:ln>
            </p:spPr>
          </p:pic>
        </p:grpSp>
        <p:grpSp>
          <p:nvGrpSpPr>
            <p:cNvPr id="18560" name="Google Shape;18560;p23"/>
            <p:cNvGrpSpPr/>
            <p:nvPr/>
          </p:nvGrpSpPr>
          <p:grpSpPr>
            <a:xfrm>
              <a:off x="312690" y="2706857"/>
              <a:ext cx="7164312" cy="2248500"/>
              <a:chOff x="312690" y="318607"/>
              <a:chExt cx="7164312" cy="2248500"/>
            </a:xfrm>
          </p:grpSpPr>
          <p:pic>
            <p:nvPicPr>
              <p:cNvPr id="18561" name="Google Shape;18561;p23"/>
              <p:cNvPicPr preferRelativeResize="0"/>
              <p:nvPr/>
            </p:nvPicPr>
            <p:blipFill rotWithShape="1">
              <a:blip r:embed="rId3">
                <a:alphaModFix/>
              </a:blip>
              <a:srcRect b="0" l="10692" r="23183" t="0"/>
              <a:stretch/>
            </p:blipFill>
            <p:spPr>
              <a:xfrm>
                <a:off x="312690" y="318607"/>
                <a:ext cx="2230200" cy="2248500"/>
              </a:xfrm>
              <a:prstGeom prst="ellipse">
                <a:avLst/>
              </a:prstGeom>
              <a:noFill/>
              <a:ln cap="flat" cmpd="sng" w="38100">
                <a:solidFill>
                  <a:srgbClr val="000000"/>
                </a:solidFill>
                <a:prstDash val="solid"/>
                <a:round/>
                <a:headEnd len="sm" w="sm" type="none"/>
                <a:tailEnd len="sm" w="sm" type="none"/>
              </a:ln>
            </p:spPr>
          </p:pic>
          <p:pic>
            <p:nvPicPr>
              <p:cNvPr id="18562" name="Google Shape;18562;p23"/>
              <p:cNvPicPr preferRelativeResize="0"/>
              <p:nvPr/>
            </p:nvPicPr>
            <p:blipFill rotWithShape="1">
              <a:blip r:embed="rId3">
                <a:alphaModFix/>
              </a:blip>
              <a:srcRect b="0" l="10692" r="23183" t="0"/>
              <a:stretch/>
            </p:blipFill>
            <p:spPr>
              <a:xfrm>
                <a:off x="2779752" y="318607"/>
                <a:ext cx="2230200" cy="2248500"/>
              </a:xfrm>
              <a:prstGeom prst="ellipse">
                <a:avLst/>
              </a:prstGeom>
              <a:noFill/>
              <a:ln cap="flat" cmpd="sng" w="38100">
                <a:solidFill>
                  <a:srgbClr val="000000"/>
                </a:solidFill>
                <a:prstDash val="solid"/>
                <a:round/>
                <a:headEnd len="sm" w="sm" type="none"/>
                <a:tailEnd len="sm" w="sm" type="none"/>
              </a:ln>
            </p:spPr>
          </p:pic>
          <p:pic>
            <p:nvPicPr>
              <p:cNvPr id="18563" name="Google Shape;18563;p23"/>
              <p:cNvPicPr preferRelativeResize="0"/>
              <p:nvPr/>
            </p:nvPicPr>
            <p:blipFill rotWithShape="1">
              <a:blip r:embed="rId3">
                <a:alphaModFix/>
              </a:blip>
              <a:srcRect b="0" l="10692" r="23183" t="0"/>
              <a:stretch/>
            </p:blipFill>
            <p:spPr>
              <a:xfrm>
                <a:off x="5246802" y="318607"/>
                <a:ext cx="2230200" cy="2248500"/>
              </a:xfrm>
              <a:prstGeom prst="ellipse">
                <a:avLst/>
              </a:prstGeom>
              <a:noFill/>
              <a:ln cap="flat" cmpd="sng" w="38100">
                <a:solidFill>
                  <a:srgbClr val="000000"/>
                </a:solidFill>
                <a:prstDash val="solid"/>
                <a:round/>
                <a:headEnd len="sm" w="sm" type="none"/>
                <a:tailEnd len="sm" w="sm" type="none"/>
              </a:ln>
            </p:spPr>
          </p:pic>
        </p:grpSp>
        <p:grpSp>
          <p:nvGrpSpPr>
            <p:cNvPr id="18564" name="Google Shape;18564;p23"/>
            <p:cNvGrpSpPr/>
            <p:nvPr/>
          </p:nvGrpSpPr>
          <p:grpSpPr>
            <a:xfrm>
              <a:off x="312690" y="5104257"/>
              <a:ext cx="7164312" cy="2248500"/>
              <a:chOff x="312690" y="318607"/>
              <a:chExt cx="7164312" cy="2248500"/>
            </a:xfrm>
          </p:grpSpPr>
          <p:pic>
            <p:nvPicPr>
              <p:cNvPr id="18565" name="Google Shape;18565;p23"/>
              <p:cNvPicPr preferRelativeResize="0"/>
              <p:nvPr/>
            </p:nvPicPr>
            <p:blipFill rotWithShape="1">
              <a:blip r:embed="rId3">
                <a:alphaModFix/>
              </a:blip>
              <a:srcRect b="0" l="10692" r="23183" t="0"/>
              <a:stretch/>
            </p:blipFill>
            <p:spPr>
              <a:xfrm>
                <a:off x="312690" y="318607"/>
                <a:ext cx="2230200" cy="2248500"/>
              </a:xfrm>
              <a:prstGeom prst="ellipse">
                <a:avLst/>
              </a:prstGeom>
              <a:noFill/>
              <a:ln cap="flat" cmpd="sng" w="38100">
                <a:solidFill>
                  <a:srgbClr val="000000"/>
                </a:solidFill>
                <a:prstDash val="solid"/>
                <a:round/>
                <a:headEnd len="sm" w="sm" type="none"/>
                <a:tailEnd len="sm" w="sm" type="none"/>
              </a:ln>
            </p:spPr>
          </p:pic>
          <p:pic>
            <p:nvPicPr>
              <p:cNvPr id="18566" name="Google Shape;18566;p23"/>
              <p:cNvPicPr preferRelativeResize="0"/>
              <p:nvPr/>
            </p:nvPicPr>
            <p:blipFill rotWithShape="1">
              <a:blip r:embed="rId3">
                <a:alphaModFix/>
              </a:blip>
              <a:srcRect b="0" l="10692" r="23183" t="0"/>
              <a:stretch/>
            </p:blipFill>
            <p:spPr>
              <a:xfrm>
                <a:off x="2779752" y="318607"/>
                <a:ext cx="2230200" cy="2248500"/>
              </a:xfrm>
              <a:prstGeom prst="ellipse">
                <a:avLst/>
              </a:prstGeom>
              <a:noFill/>
              <a:ln cap="flat" cmpd="sng" w="38100">
                <a:solidFill>
                  <a:srgbClr val="000000"/>
                </a:solidFill>
                <a:prstDash val="solid"/>
                <a:round/>
                <a:headEnd len="sm" w="sm" type="none"/>
                <a:tailEnd len="sm" w="sm" type="none"/>
              </a:ln>
            </p:spPr>
          </p:pic>
          <p:pic>
            <p:nvPicPr>
              <p:cNvPr id="18567" name="Google Shape;18567;p23"/>
              <p:cNvPicPr preferRelativeResize="0"/>
              <p:nvPr/>
            </p:nvPicPr>
            <p:blipFill rotWithShape="1">
              <a:blip r:embed="rId3">
                <a:alphaModFix/>
              </a:blip>
              <a:srcRect b="0" l="10692" r="23183" t="0"/>
              <a:stretch/>
            </p:blipFill>
            <p:spPr>
              <a:xfrm>
                <a:off x="5246802" y="318607"/>
                <a:ext cx="2230200" cy="2248500"/>
              </a:xfrm>
              <a:prstGeom prst="ellipse">
                <a:avLst/>
              </a:prstGeom>
              <a:noFill/>
              <a:ln cap="flat" cmpd="sng" w="38100">
                <a:solidFill>
                  <a:srgbClr val="000000"/>
                </a:solidFill>
                <a:prstDash val="solid"/>
                <a:round/>
                <a:headEnd len="sm" w="sm" type="none"/>
                <a:tailEnd len="sm" w="sm" type="none"/>
              </a:ln>
            </p:spPr>
          </p:pic>
        </p:grpSp>
        <p:grpSp>
          <p:nvGrpSpPr>
            <p:cNvPr id="18568" name="Google Shape;18568;p23"/>
            <p:cNvGrpSpPr/>
            <p:nvPr/>
          </p:nvGrpSpPr>
          <p:grpSpPr>
            <a:xfrm>
              <a:off x="312690" y="7510807"/>
              <a:ext cx="7164312" cy="2248500"/>
              <a:chOff x="312690" y="318607"/>
              <a:chExt cx="7164312" cy="2248500"/>
            </a:xfrm>
          </p:grpSpPr>
          <p:pic>
            <p:nvPicPr>
              <p:cNvPr id="18569" name="Google Shape;18569;p23"/>
              <p:cNvPicPr preferRelativeResize="0"/>
              <p:nvPr/>
            </p:nvPicPr>
            <p:blipFill rotWithShape="1">
              <a:blip r:embed="rId3">
                <a:alphaModFix/>
              </a:blip>
              <a:srcRect b="0" l="10692" r="23183" t="0"/>
              <a:stretch/>
            </p:blipFill>
            <p:spPr>
              <a:xfrm>
                <a:off x="312690" y="318607"/>
                <a:ext cx="2230200" cy="2248500"/>
              </a:xfrm>
              <a:prstGeom prst="ellipse">
                <a:avLst/>
              </a:prstGeom>
              <a:noFill/>
              <a:ln cap="flat" cmpd="sng" w="38100">
                <a:solidFill>
                  <a:srgbClr val="000000"/>
                </a:solidFill>
                <a:prstDash val="solid"/>
                <a:round/>
                <a:headEnd len="sm" w="sm" type="none"/>
                <a:tailEnd len="sm" w="sm" type="none"/>
              </a:ln>
            </p:spPr>
          </p:pic>
          <p:pic>
            <p:nvPicPr>
              <p:cNvPr id="18570" name="Google Shape;18570;p23"/>
              <p:cNvPicPr preferRelativeResize="0"/>
              <p:nvPr/>
            </p:nvPicPr>
            <p:blipFill rotWithShape="1">
              <a:blip r:embed="rId3">
                <a:alphaModFix/>
              </a:blip>
              <a:srcRect b="0" l="10692" r="23183" t="0"/>
              <a:stretch/>
            </p:blipFill>
            <p:spPr>
              <a:xfrm>
                <a:off x="2779752" y="318607"/>
                <a:ext cx="2230200" cy="2248500"/>
              </a:xfrm>
              <a:prstGeom prst="ellipse">
                <a:avLst/>
              </a:prstGeom>
              <a:noFill/>
              <a:ln cap="flat" cmpd="sng" w="38100">
                <a:solidFill>
                  <a:srgbClr val="000000"/>
                </a:solidFill>
                <a:prstDash val="solid"/>
                <a:round/>
                <a:headEnd len="sm" w="sm" type="none"/>
                <a:tailEnd len="sm" w="sm" type="none"/>
              </a:ln>
            </p:spPr>
          </p:pic>
          <p:pic>
            <p:nvPicPr>
              <p:cNvPr id="18571" name="Google Shape;18571;p23"/>
              <p:cNvPicPr preferRelativeResize="0"/>
              <p:nvPr/>
            </p:nvPicPr>
            <p:blipFill rotWithShape="1">
              <a:blip r:embed="rId3">
                <a:alphaModFix/>
              </a:blip>
              <a:srcRect b="0" l="10692" r="23183" t="0"/>
              <a:stretch/>
            </p:blipFill>
            <p:spPr>
              <a:xfrm>
                <a:off x="5246802" y="318607"/>
                <a:ext cx="2230200" cy="2248500"/>
              </a:xfrm>
              <a:prstGeom prst="ellipse">
                <a:avLst/>
              </a:prstGeom>
              <a:noFill/>
              <a:ln cap="flat" cmpd="sng" w="38100">
                <a:solidFill>
                  <a:srgbClr val="000000"/>
                </a:solidFill>
                <a:prstDash val="solid"/>
                <a:round/>
                <a:headEnd len="sm" w="sm" type="none"/>
                <a:tailEnd len="sm" w="sm" type="none"/>
              </a:ln>
            </p:spPr>
          </p:pic>
        </p:gr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75" name="Shape 18575"/>
        <p:cNvGrpSpPr/>
        <p:nvPr/>
      </p:nvGrpSpPr>
      <p:grpSpPr>
        <a:xfrm>
          <a:off x="0" y="0"/>
          <a:ext cx="0" cy="0"/>
          <a:chOff x="0" y="0"/>
          <a:chExt cx="0" cy="0"/>
        </a:xfrm>
      </p:grpSpPr>
      <p:grpSp>
        <p:nvGrpSpPr>
          <p:cNvPr id="18576" name="Google Shape;18576;p24"/>
          <p:cNvGrpSpPr/>
          <p:nvPr/>
        </p:nvGrpSpPr>
        <p:grpSpPr>
          <a:xfrm>
            <a:off x="312700" y="318600"/>
            <a:ext cx="7164300" cy="9416229"/>
            <a:chOff x="312700" y="318600"/>
            <a:chExt cx="7164300" cy="9416229"/>
          </a:xfrm>
        </p:grpSpPr>
        <p:grpSp>
          <p:nvGrpSpPr>
            <p:cNvPr id="18577" name="Google Shape;18577;p24"/>
            <p:cNvGrpSpPr/>
            <p:nvPr/>
          </p:nvGrpSpPr>
          <p:grpSpPr>
            <a:xfrm>
              <a:off x="312700" y="318600"/>
              <a:ext cx="7164300" cy="2230200"/>
              <a:chOff x="312700" y="318600"/>
              <a:chExt cx="7164300" cy="2230200"/>
            </a:xfrm>
          </p:grpSpPr>
          <p:pic>
            <p:nvPicPr>
              <p:cNvPr id="18578" name="Google Shape;18578;p24"/>
              <p:cNvPicPr preferRelativeResize="0"/>
              <p:nvPr/>
            </p:nvPicPr>
            <p:blipFill rotWithShape="1">
              <a:blip r:embed="rId3">
                <a:alphaModFix/>
              </a:blip>
              <a:srcRect b="0" l="14446" r="18886" t="0"/>
              <a:stretch/>
            </p:blipFill>
            <p:spPr>
              <a:xfrm>
                <a:off x="312700" y="318600"/>
                <a:ext cx="2230200" cy="2230200"/>
              </a:xfrm>
              <a:prstGeom prst="ellipse">
                <a:avLst/>
              </a:prstGeom>
              <a:noFill/>
              <a:ln cap="flat" cmpd="sng" w="38100">
                <a:solidFill>
                  <a:srgbClr val="000000"/>
                </a:solidFill>
                <a:prstDash val="solid"/>
                <a:round/>
                <a:headEnd len="sm" w="sm" type="none"/>
                <a:tailEnd len="sm" w="sm" type="none"/>
              </a:ln>
            </p:spPr>
          </p:pic>
          <p:pic>
            <p:nvPicPr>
              <p:cNvPr id="18579" name="Google Shape;18579;p24"/>
              <p:cNvPicPr preferRelativeResize="0"/>
              <p:nvPr/>
            </p:nvPicPr>
            <p:blipFill rotWithShape="1">
              <a:blip r:embed="rId3">
                <a:alphaModFix/>
              </a:blip>
              <a:srcRect b="0" l="14446" r="18886" t="0"/>
              <a:stretch/>
            </p:blipFill>
            <p:spPr>
              <a:xfrm>
                <a:off x="2779750" y="318600"/>
                <a:ext cx="2230200" cy="2230200"/>
              </a:xfrm>
              <a:prstGeom prst="ellipse">
                <a:avLst/>
              </a:prstGeom>
              <a:noFill/>
              <a:ln cap="flat" cmpd="sng" w="38100">
                <a:solidFill>
                  <a:srgbClr val="000000"/>
                </a:solidFill>
                <a:prstDash val="solid"/>
                <a:round/>
                <a:headEnd len="sm" w="sm" type="none"/>
                <a:tailEnd len="sm" w="sm" type="none"/>
              </a:ln>
            </p:spPr>
          </p:pic>
          <p:pic>
            <p:nvPicPr>
              <p:cNvPr id="18580" name="Google Shape;18580;p24"/>
              <p:cNvPicPr preferRelativeResize="0"/>
              <p:nvPr/>
            </p:nvPicPr>
            <p:blipFill rotWithShape="1">
              <a:blip r:embed="rId3">
                <a:alphaModFix/>
              </a:blip>
              <a:srcRect b="0" l="14446" r="18886" t="0"/>
              <a:stretch/>
            </p:blipFill>
            <p:spPr>
              <a:xfrm>
                <a:off x="5246800" y="318600"/>
                <a:ext cx="2230200" cy="2230200"/>
              </a:xfrm>
              <a:prstGeom prst="ellipse">
                <a:avLst/>
              </a:prstGeom>
              <a:noFill/>
              <a:ln cap="flat" cmpd="sng" w="38100">
                <a:solidFill>
                  <a:srgbClr val="000000"/>
                </a:solidFill>
                <a:prstDash val="solid"/>
                <a:round/>
                <a:headEnd len="sm" w="sm" type="none"/>
                <a:tailEnd len="sm" w="sm" type="none"/>
              </a:ln>
            </p:spPr>
          </p:pic>
        </p:grpSp>
        <p:grpSp>
          <p:nvGrpSpPr>
            <p:cNvPr id="18581" name="Google Shape;18581;p24"/>
            <p:cNvGrpSpPr/>
            <p:nvPr/>
          </p:nvGrpSpPr>
          <p:grpSpPr>
            <a:xfrm>
              <a:off x="312700" y="2716952"/>
              <a:ext cx="7164300" cy="2230200"/>
              <a:chOff x="312700" y="318600"/>
              <a:chExt cx="7164300" cy="2230200"/>
            </a:xfrm>
          </p:grpSpPr>
          <p:pic>
            <p:nvPicPr>
              <p:cNvPr id="18582" name="Google Shape;18582;p24"/>
              <p:cNvPicPr preferRelativeResize="0"/>
              <p:nvPr/>
            </p:nvPicPr>
            <p:blipFill rotWithShape="1">
              <a:blip r:embed="rId3">
                <a:alphaModFix/>
              </a:blip>
              <a:srcRect b="0" l="14446" r="18886" t="0"/>
              <a:stretch/>
            </p:blipFill>
            <p:spPr>
              <a:xfrm>
                <a:off x="312700" y="318600"/>
                <a:ext cx="2230200" cy="2230200"/>
              </a:xfrm>
              <a:prstGeom prst="ellipse">
                <a:avLst/>
              </a:prstGeom>
              <a:noFill/>
              <a:ln cap="flat" cmpd="sng" w="38100">
                <a:solidFill>
                  <a:srgbClr val="000000"/>
                </a:solidFill>
                <a:prstDash val="solid"/>
                <a:round/>
                <a:headEnd len="sm" w="sm" type="none"/>
                <a:tailEnd len="sm" w="sm" type="none"/>
              </a:ln>
            </p:spPr>
          </p:pic>
          <p:pic>
            <p:nvPicPr>
              <p:cNvPr id="18583" name="Google Shape;18583;p24"/>
              <p:cNvPicPr preferRelativeResize="0"/>
              <p:nvPr/>
            </p:nvPicPr>
            <p:blipFill rotWithShape="1">
              <a:blip r:embed="rId3">
                <a:alphaModFix/>
              </a:blip>
              <a:srcRect b="0" l="14446" r="18886" t="0"/>
              <a:stretch/>
            </p:blipFill>
            <p:spPr>
              <a:xfrm>
                <a:off x="2779750" y="318600"/>
                <a:ext cx="2230200" cy="2230200"/>
              </a:xfrm>
              <a:prstGeom prst="ellipse">
                <a:avLst/>
              </a:prstGeom>
              <a:noFill/>
              <a:ln cap="flat" cmpd="sng" w="38100">
                <a:solidFill>
                  <a:srgbClr val="000000"/>
                </a:solidFill>
                <a:prstDash val="solid"/>
                <a:round/>
                <a:headEnd len="sm" w="sm" type="none"/>
                <a:tailEnd len="sm" w="sm" type="none"/>
              </a:ln>
            </p:spPr>
          </p:pic>
          <p:pic>
            <p:nvPicPr>
              <p:cNvPr id="18584" name="Google Shape;18584;p24"/>
              <p:cNvPicPr preferRelativeResize="0"/>
              <p:nvPr/>
            </p:nvPicPr>
            <p:blipFill rotWithShape="1">
              <a:blip r:embed="rId3">
                <a:alphaModFix/>
              </a:blip>
              <a:srcRect b="0" l="14446" r="18886" t="0"/>
              <a:stretch/>
            </p:blipFill>
            <p:spPr>
              <a:xfrm>
                <a:off x="5246800" y="318600"/>
                <a:ext cx="2230200" cy="2230200"/>
              </a:xfrm>
              <a:prstGeom prst="ellipse">
                <a:avLst/>
              </a:prstGeom>
              <a:noFill/>
              <a:ln cap="flat" cmpd="sng" w="38100">
                <a:solidFill>
                  <a:srgbClr val="000000"/>
                </a:solidFill>
                <a:prstDash val="solid"/>
                <a:round/>
                <a:headEnd len="sm" w="sm" type="none"/>
                <a:tailEnd len="sm" w="sm" type="none"/>
              </a:ln>
            </p:spPr>
          </p:pic>
        </p:grpSp>
        <p:grpSp>
          <p:nvGrpSpPr>
            <p:cNvPr id="18585" name="Google Shape;18585;p24"/>
            <p:cNvGrpSpPr/>
            <p:nvPr/>
          </p:nvGrpSpPr>
          <p:grpSpPr>
            <a:xfrm>
              <a:off x="312700" y="5115300"/>
              <a:ext cx="7164300" cy="2230200"/>
              <a:chOff x="312700" y="318600"/>
              <a:chExt cx="7164300" cy="2230200"/>
            </a:xfrm>
          </p:grpSpPr>
          <p:pic>
            <p:nvPicPr>
              <p:cNvPr id="18586" name="Google Shape;18586;p24"/>
              <p:cNvPicPr preferRelativeResize="0"/>
              <p:nvPr/>
            </p:nvPicPr>
            <p:blipFill rotWithShape="1">
              <a:blip r:embed="rId3">
                <a:alphaModFix/>
              </a:blip>
              <a:srcRect b="0" l="14446" r="18886" t="0"/>
              <a:stretch/>
            </p:blipFill>
            <p:spPr>
              <a:xfrm>
                <a:off x="312700" y="318600"/>
                <a:ext cx="2230200" cy="2230200"/>
              </a:xfrm>
              <a:prstGeom prst="ellipse">
                <a:avLst/>
              </a:prstGeom>
              <a:noFill/>
              <a:ln cap="flat" cmpd="sng" w="38100">
                <a:solidFill>
                  <a:srgbClr val="000000"/>
                </a:solidFill>
                <a:prstDash val="solid"/>
                <a:round/>
                <a:headEnd len="sm" w="sm" type="none"/>
                <a:tailEnd len="sm" w="sm" type="none"/>
              </a:ln>
            </p:spPr>
          </p:pic>
          <p:pic>
            <p:nvPicPr>
              <p:cNvPr id="18587" name="Google Shape;18587;p24"/>
              <p:cNvPicPr preferRelativeResize="0"/>
              <p:nvPr/>
            </p:nvPicPr>
            <p:blipFill rotWithShape="1">
              <a:blip r:embed="rId3">
                <a:alphaModFix/>
              </a:blip>
              <a:srcRect b="0" l="14446" r="18886" t="0"/>
              <a:stretch/>
            </p:blipFill>
            <p:spPr>
              <a:xfrm>
                <a:off x="2779750" y="318600"/>
                <a:ext cx="2230200" cy="2230200"/>
              </a:xfrm>
              <a:prstGeom prst="ellipse">
                <a:avLst/>
              </a:prstGeom>
              <a:noFill/>
              <a:ln cap="flat" cmpd="sng" w="38100">
                <a:solidFill>
                  <a:srgbClr val="000000"/>
                </a:solidFill>
                <a:prstDash val="solid"/>
                <a:round/>
                <a:headEnd len="sm" w="sm" type="none"/>
                <a:tailEnd len="sm" w="sm" type="none"/>
              </a:ln>
            </p:spPr>
          </p:pic>
          <p:pic>
            <p:nvPicPr>
              <p:cNvPr id="18588" name="Google Shape;18588;p24"/>
              <p:cNvPicPr preferRelativeResize="0"/>
              <p:nvPr/>
            </p:nvPicPr>
            <p:blipFill rotWithShape="1">
              <a:blip r:embed="rId3">
                <a:alphaModFix/>
              </a:blip>
              <a:srcRect b="0" l="14446" r="18886" t="0"/>
              <a:stretch/>
            </p:blipFill>
            <p:spPr>
              <a:xfrm>
                <a:off x="5246800" y="318600"/>
                <a:ext cx="2230200" cy="2230200"/>
              </a:xfrm>
              <a:prstGeom prst="ellipse">
                <a:avLst/>
              </a:prstGeom>
              <a:noFill/>
              <a:ln cap="flat" cmpd="sng" w="38100">
                <a:solidFill>
                  <a:srgbClr val="000000"/>
                </a:solidFill>
                <a:prstDash val="solid"/>
                <a:round/>
                <a:headEnd len="sm" w="sm" type="none"/>
                <a:tailEnd len="sm" w="sm" type="none"/>
              </a:ln>
            </p:spPr>
          </p:pic>
        </p:grpSp>
        <p:grpSp>
          <p:nvGrpSpPr>
            <p:cNvPr id="18589" name="Google Shape;18589;p24"/>
            <p:cNvGrpSpPr/>
            <p:nvPr/>
          </p:nvGrpSpPr>
          <p:grpSpPr>
            <a:xfrm>
              <a:off x="312700" y="7504629"/>
              <a:ext cx="7164300" cy="2230200"/>
              <a:chOff x="312700" y="318600"/>
              <a:chExt cx="7164300" cy="2230200"/>
            </a:xfrm>
          </p:grpSpPr>
          <p:pic>
            <p:nvPicPr>
              <p:cNvPr id="18590" name="Google Shape;18590;p24"/>
              <p:cNvPicPr preferRelativeResize="0"/>
              <p:nvPr/>
            </p:nvPicPr>
            <p:blipFill rotWithShape="1">
              <a:blip r:embed="rId3">
                <a:alphaModFix/>
              </a:blip>
              <a:srcRect b="0" l="14446" r="18886" t="0"/>
              <a:stretch/>
            </p:blipFill>
            <p:spPr>
              <a:xfrm>
                <a:off x="312700" y="318600"/>
                <a:ext cx="2230200" cy="2230200"/>
              </a:xfrm>
              <a:prstGeom prst="ellipse">
                <a:avLst/>
              </a:prstGeom>
              <a:noFill/>
              <a:ln cap="flat" cmpd="sng" w="38100">
                <a:solidFill>
                  <a:srgbClr val="000000"/>
                </a:solidFill>
                <a:prstDash val="solid"/>
                <a:round/>
                <a:headEnd len="sm" w="sm" type="none"/>
                <a:tailEnd len="sm" w="sm" type="none"/>
              </a:ln>
            </p:spPr>
          </p:pic>
          <p:pic>
            <p:nvPicPr>
              <p:cNvPr id="18591" name="Google Shape;18591;p24"/>
              <p:cNvPicPr preferRelativeResize="0"/>
              <p:nvPr/>
            </p:nvPicPr>
            <p:blipFill rotWithShape="1">
              <a:blip r:embed="rId3">
                <a:alphaModFix/>
              </a:blip>
              <a:srcRect b="0" l="14446" r="18886" t="0"/>
              <a:stretch/>
            </p:blipFill>
            <p:spPr>
              <a:xfrm>
                <a:off x="2779750" y="318600"/>
                <a:ext cx="2230200" cy="2230200"/>
              </a:xfrm>
              <a:prstGeom prst="ellipse">
                <a:avLst/>
              </a:prstGeom>
              <a:noFill/>
              <a:ln cap="flat" cmpd="sng" w="38100">
                <a:solidFill>
                  <a:srgbClr val="000000"/>
                </a:solidFill>
                <a:prstDash val="solid"/>
                <a:round/>
                <a:headEnd len="sm" w="sm" type="none"/>
                <a:tailEnd len="sm" w="sm" type="none"/>
              </a:ln>
            </p:spPr>
          </p:pic>
          <p:pic>
            <p:nvPicPr>
              <p:cNvPr id="18592" name="Google Shape;18592;p24"/>
              <p:cNvPicPr preferRelativeResize="0"/>
              <p:nvPr/>
            </p:nvPicPr>
            <p:blipFill rotWithShape="1">
              <a:blip r:embed="rId3">
                <a:alphaModFix/>
              </a:blip>
              <a:srcRect b="0" l="14446" r="18886" t="0"/>
              <a:stretch/>
            </p:blipFill>
            <p:spPr>
              <a:xfrm>
                <a:off x="5246800" y="318600"/>
                <a:ext cx="2230200" cy="2230200"/>
              </a:xfrm>
              <a:prstGeom prst="ellipse">
                <a:avLst/>
              </a:prstGeom>
              <a:noFill/>
              <a:ln cap="flat" cmpd="sng" w="38100">
                <a:solidFill>
                  <a:srgbClr val="000000"/>
                </a:solidFill>
                <a:prstDash val="solid"/>
                <a:round/>
                <a:headEnd len="sm" w="sm" type="none"/>
                <a:tailEnd len="sm" w="sm" type="none"/>
              </a:ln>
            </p:spPr>
          </p:pic>
        </p:gr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96" name="Shape 18596"/>
        <p:cNvGrpSpPr/>
        <p:nvPr/>
      </p:nvGrpSpPr>
      <p:grpSpPr>
        <a:xfrm>
          <a:off x="0" y="0"/>
          <a:ext cx="0" cy="0"/>
          <a:chOff x="0" y="0"/>
          <a:chExt cx="0" cy="0"/>
        </a:xfrm>
      </p:grpSpPr>
      <p:graphicFrame>
        <p:nvGraphicFramePr>
          <p:cNvPr id="18597" name="Google Shape;18597;p25"/>
          <p:cNvGraphicFramePr/>
          <p:nvPr/>
        </p:nvGraphicFramePr>
        <p:xfrm>
          <a:off x="294325" y="543690"/>
          <a:ext cx="3000000" cy="3000000"/>
        </p:xfrm>
        <a:graphic>
          <a:graphicData uri="http://schemas.openxmlformats.org/drawingml/2006/table">
            <a:tbl>
              <a:tblPr>
                <a:noFill/>
                <a:tableStyleId>{DFB22DC8-5FF3-4846-9E88-03936FCACE2C}</a:tableStyleId>
              </a:tblPr>
              <a:tblGrid>
                <a:gridCol w="473875"/>
                <a:gridCol w="1835750"/>
                <a:gridCol w="690500"/>
                <a:gridCol w="1149825"/>
                <a:gridCol w="1313050"/>
                <a:gridCol w="761900"/>
                <a:gridCol w="1037475"/>
              </a:tblGrid>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3D85C6"/>
                    </a:solidFill>
                  </a:tcPr>
                </a:tc>
                <a:tc>
                  <a:txBody>
                    <a:bodyPr/>
                    <a:lstStyle/>
                    <a:p>
                      <a:pPr indent="0" lvl="0" marL="0" rtl="0" algn="l">
                        <a:spcBef>
                          <a:spcPts val="0"/>
                        </a:spcBef>
                        <a:spcAft>
                          <a:spcPts val="0"/>
                        </a:spcAft>
                        <a:buNone/>
                      </a:pPr>
                      <a:r>
                        <a:rPr lang="en" sz="1000"/>
                        <a:t>Junior Waterfront</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$90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3D85C6"/>
                    </a:solidFill>
                  </a:tcPr>
                </a:tc>
                <a:tc>
                  <a:txBody>
                    <a:bodyPr/>
                    <a:lstStyle/>
                    <a:p>
                      <a:pPr indent="0" lvl="0" marL="0" rtl="0" algn="l">
                        <a:spcBef>
                          <a:spcPts val="0"/>
                        </a:spcBef>
                        <a:spcAft>
                          <a:spcPts val="0"/>
                        </a:spcAft>
                        <a:buNone/>
                      </a:pPr>
                      <a:r>
                        <a:rPr lang="en" sz="1000"/>
                        <a:t>Senior Waterfront</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3D85C6"/>
                    </a:solidFill>
                  </a:tcPr>
                </a:tc>
                <a:tc>
                  <a:txBody>
                    <a:bodyPr/>
                    <a:lstStyle/>
                    <a:p>
                      <a:pPr indent="0" lvl="0" marL="0" rtl="0" algn="l">
                        <a:spcBef>
                          <a:spcPts val="0"/>
                        </a:spcBef>
                        <a:spcAft>
                          <a:spcPts val="0"/>
                        </a:spcAft>
                        <a:buNone/>
                      </a:pPr>
                      <a:r>
                        <a:rPr lang="en" sz="1000"/>
                        <a:t>Y-Dock</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$150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CFE2F3"/>
                    </a:solidFill>
                  </a:tcPr>
                </a:tc>
                <a:tc>
                  <a:txBody>
                    <a:bodyPr/>
                    <a:lstStyle/>
                    <a:p>
                      <a:pPr indent="0" lvl="0" marL="0" rtl="0" algn="l">
                        <a:spcBef>
                          <a:spcPts val="0"/>
                        </a:spcBef>
                        <a:spcAft>
                          <a:spcPts val="0"/>
                        </a:spcAft>
                        <a:buNone/>
                      </a:pPr>
                      <a:r>
                        <a:rPr lang="en" sz="1000">
                          <a:solidFill>
                            <a:schemeClr val="dk1"/>
                          </a:solidFill>
                        </a:rPr>
                        <a:t>Junior Athletic Field</a:t>
                      </a:r>
                      <a:endParaRPr sz="1000">
                        <a:solidFill>
                          <a:schemeClr val="dk1"/>
                        </a:solidFill>
                      </a:endParaRPr>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$50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$150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CFE2F3"/>
                    </a:solidFill>
                  </a:tcPr>
                </a:tc>
                <a:tc>
                  <a:txBody>
                    <a:bodyPr/>
                    <a:lstStyle/>
                    <a:p>
                      <a:pPr indent="0" lvl="0" marL="0" rtl="0" algn="l">
                        <a:spcBef>
                          <a:spcPts val="0"/>
                        </a:spcBef>
                        <a:spcAft>
                          <a:spcPts val="0"/>
                        </a:spcAft>
                        <a:buNone/>
                      </a:pPr>
                      <a:r>
                        <a:rPr lang="en" sz="1000">
                          <a:solidFill>
                            <a:schemeClr val="dk1"/>
                          </a:solidFill>
                        </a:rPr>
                        <a:t>Senior Athletic Field</a:t>
                      </a:r>
                      <a:endParaRPr sz="1000">
                        <a:solidFill>
                          <a:schemeClr val="dk1"/>
                        </a:solidFill>
                      </a:endParaRPr>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$60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$160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CFE2F3"/>
                    </a:solidFill>
                  </a:tcPr>
                </a:tc>
                <a:tc>
                  <a:txBody>
                    <a:bodyPr/>
                    <a:lstStyle/>
                    <a:p>
                      <a:pPr indent="0" lvl="0" marL="0" rtl="0" algn="l">
                        <a:spcBef>
                          <a:spcPts val="0"/>
                        </a:spcBef>
                        <a:spcAft>
                          <a:spcPts val="0"/>
                        </a:spcAft>
                        <a:buNone/>
                      </a:pPr>
                      <a:r>
                        <a:rPr lang="en" sz="1000">
                          <a:solidFill>
                            <a:schemeClr val="dk1"/>
                          </a:solidFill>
                        </a:rPr>
                        <a:t>Basketball Courts</a:t>
                      </a:r>
                      <a:endParaRPr sz="1000">
                        <a:solidFill>
                          <a:schemeClr val="dk1"/>
                        </a:solidFill>
                      </a:endParaRPr>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$70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rPr>
                        <a:t>$170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FFF2CC"/>
                    </a:solidFill>
                  </a:tcPr>
                </a:tc>
                <a:tc>
                  <a:txBody>
                    <a:bodyPr/>
                    <a:lstStyle/>
                    <a:p>
                      <a:pPr indent="0" lvl="0" marL="0" rtl="0" algn="l">
                        <a:spcBef>
                          <a:spcPts val="0"/>
                        </a:spcBef>
                        <a:spcAft>
                          <a:spcPts val="0"/>
                        </a:spcAft>
                        <a:buClr>
                          <a:schemeClr val="dk1"/>
                        </a:buClr>
                        <a:buSzPts val="1100"/>
                        <a:buFont typeface="Arial"/>
                        <a:buNone/>
                      </a:pPr>
                      <a:r>
                        <a:rPr lang="en" sz="1000">
                          <a:solidFill>
                            <a:schemeClr val="dk1"/>
                          </a:solidFill>
                        </a:rPr>
                        <a:t>Leadership Lodge</a:t>
                      </a:r>
                      <a:endParaRPr/>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$80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FFF2CC"/>
                    </a:solidFill>
                  </a:tcPr>
                </a:tc>
                <a:tc>
                  <a:txBody>
                    <a:bodyPr/>
                    <a:lstStyle/>
                    <a:p>
                      <a:pPr indent="0" lvl="0" marL="0" rtl="0" algn="l">
                        <a:spcBef>
                          <a:spcPts val="0"/>
                        </a:spcBef>
                        <a:spcAft>
                          <a:spcPts val="0"/>
                        </a:spcAft>
                        <a:buClr>
                          <a:schemeClr val="dk1"/>
                        </a:buClr>
                        <a:buSzPts val="1100"/>
                        <a:buFont typeface="Arial"/>
                        <a:buNone/>
                      </a:pPr>
                      <a:r>
                        <a:rPr lang="en" sz="1000">
                          <a:solidFill>
                            <a:schemeClr val="dk1"/>
                          </a:solidFill>
                        </a:rPr>
                        <a:t>Senior Boathouse</a:t>
                      </a:r>
                      <a:endParaRPr/>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$90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FFF2CC"/>
                    </a:solidFill>
                  </a:tcPr>
                </a:tc>
                <a:tc>
                  <a:txBody>
                    <a:bodyPr/>
                    <a:lstStyle/>
                    <a:p>
                      <a:pPr indent="0" lvl="0" marL="0" rtl="0" algn="l">
                        <a:spcBef>
                          <a:spcPts val="0"/>
                        </a:spcBef>
                        <a:spcAft>
                          <a:spcPts val="0"/>
                        </a:spcAft>
                        <a:buClr>
                          <a:schemeClr val="dk1"/>
                        </a:buClr>
                        <a:buSzPts val="1100"/>
                        <a:buFont typeface="Arial"/>
                        <a:buNone/>
                      </a:pPr>
                      <a:r>
                        <a:rPr lang="en" sz="1000">
                          <a:solidFill>
                            <a:schemeClr val="dk1"/>
                          </a:solidFill>
                        </a:rPr>
                        <a:t>Junior Boathouse</a:t>
                      </a:r>
                      <a:endParaRPr/>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F4CCCC"/>
                    </a:solidFill>
                  </a:tcPr>
                </a:tc>
                <a:tc>
                  <a:txBody>
                    <a:bodyPr/>
                    <a:lstStyle/>
                    <a:p>
                      <a:pPr indent="0" lvl="0" marL="0" rtl="0" algn="l">
                        <a:spcBef>
                          <a:spcPts val="0"/>
                        </a:spcBef>
                        <a:spcAft>
                          <a:spcPts val="0"/>
                        </a:spcAft>
                        <a:buNone/>
                      </a:pPr>
                      <a:r>
                        <a:rPr lang="en" sz="1000"/>
                        <a:t>High Ropes Shed</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$90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$130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F4CCCC"/>
                    </a:solidFill>
                  </a:tcPr>
                </a:tc>
                <a:tc>
                  <a:txBody>
                    <a:bodyPr/>
                    <a:lstStyle/>
                    <a:p>
                      <a:pPr indent="0" lvl="0" marL="0" rtl="0" algn="l">
                        <a:spcBef>
                          <a:spcPts val="0"/>
                        </a:spcBef>
                        <a:spcAft>
                          <a:spcPts val="0"/>
                        </a:spcAft>
                        <a:buNone/>
                      </a:pPr>
                      <a:r>
                        <a:rPr lang="en" sz="1000"/>
                        <a:t>Whispering Pines</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$130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F4CCCC"/>
                    </a:solidFill>
                  </a:tcPr>
                </a:tc>
                <a:tc>
                  <a:txBody>
                    <a:bodyPr/>
                    <a:lstStyle/>
                    <a:p>
                      <a:pPr indent="0" lvl="0" marL="0" rtl="0" algn="l">
                        <a:spcBef>
                          <a:spcPts val="0"/>
                        </a:spcBef>
                        <a:spcAft>
                          <a:spcPts val="0"/>
                        </a:spcAft>
                        <a:buNone/>
                      </a:pPr>
                      <a:r>
                        <a:rPr lang="en" sz="1000"/>
                        <a:t>Senior Shower House</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$110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$150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CC0000"/>
                    </a:solidFill>
                  </a:tcPr>
                </a:tc>
                <a:tc>
                  <a:txBody>
                    <a:bodyPr/>
                    <a:lstStyle/>
                    <a:p>
                      <a:pPr indent="0" lvl="0" marL="0" rtl="0" algn="l">
                        <a:spcBef>
                          <a:spcPts val="0"/>
                        </a:spcBef>
                        <a:spcAft>
                          <a:spcPts val="0"/>
                        </a:spcAft>
                        <a:buNone/>
                      </a:pPr>
                      <a:r>
                        <a:rPr lang="en" sz="1000"/>
                        <a:t>Archery Range</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$300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CC0000"/>
                    </a:solidFill>
                  </a:tcPr>
                </a:tc>
                <a:tc>
                  <a:txBody>
                    <a:bodyPr/>
                    <a:lstStyle/>
                    <a:p>
                      <a:pPr indent="0" lvl="0" marL="0" rtl="0" algn="l">
                        <a:spcBef>
                          <a:spcPts val="0"/>
                        </a:spcBef>
                        <a:spcAft>
                          <a:spcPts val="0"/>
                        </a:spcAft>
                        <a:buNone/>
                      </a:pPr>
                      <a:r>
                        <a:rPr lang="en" sz="1000"/>
                        <a:t>Tennis Court</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$400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$80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FF9900"/>
                    </a:solidFill>
                  </a:tcPr>
                </a:tc>
                <a:tc>
                  <a:txBody>
                    <a:bodyPr/>
                    <a:lstStyle/>
                    <a:p>
                      <a:pPr indent="0" lvl="0" marL="0" rtl="0" algn="l">
                        <a:spcBef>
                          <a:spcPts val="0"/>
                        </a:spcBef>
                        <a:spcAft>
                          <a:spcPts val="0"/>
                        </a:spcAft>
                        <a:buNone/>
                      </a:pPr>
                      <a:r>
                        <a:rPr lang="en" sz="1000"/>
                        <a:t>Walmsley Fire Circle</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$160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$20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FF9900"/>
                    </a:solidFill>
                  </a:tcPr>
                </a:tc>
                <a:tc>
                  <a:txBody>
                    <a:bodyPr/>
                    <a:lstStyle/>
                    <a:p>
                      <a:pPr indent="0" lvl="0" marL="0" rtl="0" algn="l">
                        <a:spcBef>
                          <a:spcPts val="0"/>
                        </a:spcBef>
                        <a:spcAft>
                          <a:spcPts val="0"/>
                        </a:spcAft>
                        <a:buNone/>
                      </a:pPr>
                      <a:r>
                        <a:rPr lang="en" sz="1000"/>
                        <a:t>Craig </a:t>
                      </a:r>
                      <a:r>
                        <a:rPr lang="en" sz="1000">
                          <a:solidFill>
                            <a:schemeClr val="dk1"/>
                          </a:solidFill>
                        </a:rPr>
                        <a:t>Fire Circle</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$180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$30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FF9900"/>
                    </a:solidFill>
                  </a:tcPr>
                </a:tc>
                <a:tc>
                  <a:txBody>
                    <a:bodyPr/>
                    <a:lstStyle/>
                    <a:p>
                      <a:pPr indent="0" lvl="0" marL="0" rtl="0" algn="l">
                        <a:spcBef>
                          <a:spcPts val="0"/>
                        </a:spcBef>
                        <a:spcAft>
                          <a:spcPts val="0"/>
                        </a:spcAft>
                        <a:buNone/>
                      </a:pPr>
                      <a:r>
                        <a:rPr lang="en" sz="1000"/>
                        <a:t>Wells </a:t>
                      </a:r>
                      <a:r>
                        <a:rPr lang="en" sz="1000">
                          <a:solidFill>
                            <a:schemeClr val="dk1"/>
                          </a:solidFill>
                        </a:rPr>
                        <a:t>Fire Circle</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$200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$40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FF9900"/>
                    </a:solidFill>
                  </a:tcPr>
                </a:tc>
                <a:tc>
                  <a:txBody>
                    <a:bodyPr/>
                    <a:lstStyle/>
                    <a:p>
                      <a:pPr indent="0" lvl="0" marL="0" rtl="0" algn="l">
                        <a:spcBef>
                          <a:spcPts val="0"/>
                        </a:spcBef>
                        <a:spcAft>
                          <a:spcPts val="0"/>
                        </a:spcAft>
                        <a:buNone/>
                      </a:pPr>
                      <a:r>
                        <a:rPr lang="en" sz="1000"/>
                        <a:t>Maijgren </a:t>
                      </a:r>
                      <a:r>
                        <a:rPr lang="en" sz="1000">
                          <a:solidFill>
                            <a:schemeClr val="dk1"/>
                          </a:solidFill>
                        </a:rPr>
                        <a:t>Fire Circle</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$220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$50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741B47"/>
                    </a:solidFill>
                  </a:tcPr>
                </a:tc>
                <a:tc>
                  <a:txBody>
                    <a:bodyPr/>
                    <a:lstStyle/>
                    <a:p>
                      <a:pPr indent="0" lvl="0" marL="0" rtl="0" algn="l">
                        <a:spcBef>
                          <a:spcPts val="0"/>
                        </a:spcBef>
                        <a:spcAft>
                          <a:spcPts val="0"/>
                        </a:spcAft>
                        <a:buNone/>
                      </a:pPr>
                      <a:r>
                        <a:rPr lang="en" sz="1000"/>
                        <a:t>Store</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$150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741B47"/>
                    </a:solidFill>
                  </a:tcPr>
                </a:tc>
                <a:tc>
                  <a:txBody>
                    <a:bodyPr/>
                    <a:lstStyle/>
                    <a:p>
                      <a:pPr indent="0" lvl="0" marL="0" rtl="0" algn="l">
                        <a:spcBef>
                          <a:spcPts val="0"/>
                        </a:spcBef>
                        <a:spcAft>
                          <a:spcPts val="0"/>
                        </a:spcAft>
                        <a:buNone/>
                      </a:pPr>
                      <a:r>
                        <a:rPr lang="en" sz="1000"/>
                        <a:t>EPO Depot</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$160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741B47"/>
                    </a:solidFill>
                  </a:tcPr>
                </a:tc>
                <a:tc>
                  <a:txBody>
                    <a:bodyPr/>
                    <a:lstStyle/>
                    <a:p>
                      <a:pPr indent="0" lvl="0" marL="0" rtl="0" algn="l">
                        <a:spcBef>
                          <a:spcPts val="0"/>
                        </a:spcBef>
                        <a:spcAft>
                          <a:spcPts val="0"/>
                        </a:spcAft>
                        <a:buNone/>
                      </a:pPr>
                      <a:r>
                        <a:rPr lang="en" sz="1000"/>
                        <a:t>Staff Lounge</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$170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38761D"/>
                    </a:solidFill>
                  </a:tcPr>
                </a:tc>
                <a:tc>
                  <a:txBody>
                    <a:bodyPr/>
                    <a:lstStyle/>
                    <a:p>
                      <a:pPr indent="0" lvl="0" marL="0" rtl="0" algn="l">
                        <a:spcBef>
                          <a:spcPts val="0"/>
                        </a:spcBef>
                        <a:spcAft>
                          <a:spcPts val="0"/>
                        </a:spcAft>
                        <a:buNone/>
                      </a:pPr>
                      <a:r>
                        <a:rPr lang="en" sz="1000"/>
                        <a:t>Yacht Club</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$180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38761D"/>
                    </a:solidFill>
                  </a:tcPr>
                </a:tc>
                <a:tc>
                  <a:txBody>
                    <a:bodyPr/>
                    <a:lstStyle/>
                    <a:p>
                      <a:pPr indent="0" lvl="0" marL="0" rtl="0" algn="l">
                        <a:spcBef>
                          <a:spcPts val="0"/>
                        </a:spcBef>
                        <a:spcAft>
                          <a:spcPts val="0"/>
                        </a:spcAft>
                        <a:buNone/>
                      </a:pPr>
                      <a:r>
                        <a:rPr lang="en" sz="1000"/>
                        <a:t>Dining Hall</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$180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38761D"/>
                    </a:solidFill>
                  </a:tcPr>
                </a:tc>
                <a:tc>
                  <a:txBody>
                    <a:bodyPr/>
                    <a:lstStyle/>
                    <a:p>
                      <a:pPr indent="0" lvl="0" marL="0" rtl="0" algn="l">
                        <a:spcBef>
                          <a:spcPts val="0"/>
                        </a:spcBef>
                        <a:spcAft>
                          <a:spcPts val="0"/>
                        </a:spcAft>
                        <a:buNone/>
                      </a:pPr>
                      <a:r>
                        <a:rPr lang="en" sz="1000"/>
                        <a:t>Wheelhouse</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$180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$100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783F04"/>
                    </a:solidFill>
                  </a:tcPr>
                </a:tc>
                <a:tc>
                  <a:txBody>
                    <a:bodyPr/>
                    <a:lstStyle/>
                    <a:p>
                      <a:pPr indent="0" lvl="0" marL="0" rtl="0" algn="l">
                        <a:spcBef>
                          <a:spcPts val="0"/>
                        </a:spcBef>
                        <a:spcAft>
                          <a:spcPts val="0"/>
                        </a:spcAft>
                        <a:buNone/>
                      </a:pPr>
                      <a:r>
                        <a:rPr lang="en" sz="1000"/>
                        <a:t>Dining Hall Bell</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$150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$80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783F04"/>
                    </a:solidFill>
                  </a:tcPr>
                </a:tc>
                <a:tc>
                  <a:txBody>
                    <a:bodyPr/>
                    <a:lstStyle/>
                    <a:p>
                      <a:pPr indent="0" lvl="0" marL="0" rtl="0" algn="l">
                        <a:spcBef>
                          <a:spcPts val="0"/>
                        </a:spcBef>
                        <a:spcAft>
                          <a:spcPts val="0"/>
                        </a:spcAft>
                        <a:buNone/>
                      </a:pPr>
                      <a:r>
                        <a:rPr lang="en" sz="1000"/>
                        <a:t>Thunderbird</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$150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$90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r h="317725">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solidFill>
                      <a:srgbClr val="783F04"/>
                    </a:solidFill>
                  </a:tcPr>
                </a:tc>
                <a:tc>
                  <a:txBody>
                    <a:bodyPr/>
                    <a:lstStyle/>
                    <a:p>
                      <a:pPr indent="0" lvl="0" marL="0" rtl="0" algn="l">
                        <a:spcBef>
                          <a:spcPts val="0"/>
                        </a:spcBef>
                        <a:spcAft>
                          <a:spcPts val="0"/>
                        </a:spcAft>
                        <a:buNone/>
                      </a:pPr>
                      <a:r>
                        <a:rPr lang="en" sz="1000"/>
                        <a:t>Totem Pole</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$150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ctr">
                        <a:spcBef>
                          <a:spcPts val="0"/>
                        </a:spcBef>
                        <a:spcAft>
                          <a:spcPts val="0"/>
                        </a:spcAft>
                        <a:buNone/>
                      </a:pPr>
                      <a:r>
                        <a:rPr lang="en" sz="1000"/>
                        <a:t>$90</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sz="1000"/>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r>
            </a:tbl>
          </a:graphicData>
        </a:graphic>
      </p:graphicFrame>
      <p:sp>
        <p:nvSpPr>
          <p:cNvPr id="18598" name="Google Shape;18598;p25"/>
          <p:cNvSpPr txBox="1"/>
          <p:nvPr/>
        </p:nvSpPr>
        <p:spPr>
          <a:xfrm>
            <a:off x="286700" y="241125"/>
            <a:ext cx="2317500" cy="300600"/>
          </a:xfrm>
          <a:prstGeom prst="rect">
            <a:avLst/>
          </a:prstGeom>
          <a:solidFill>
            <a:srgbClr val="0000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rPr>
              <a:t>PROPERTY</a:t>
            </a:r>
            <a:endParaRPr b="1">
              <a:solidFill>
                <a:srgbClr val="FFFFFF"/>
              </a:solidFill>
            </a:endParaRPr>
          </a:p>
        </p:txBody>
      </p:sp>
      <p:sp>
        <p:nvSpPr>
          <p:cNvPr id="18599" name="Google Shape;18599;p25"/>
          <p:cNvSpPr txBox="1"/>
          <p:nvPr/>
        </p:nvSpPr>
        <p:spPr>
          <a:xfrm>
            <a:off x="2604200" y="241125"/>
            <a:ext cx="688800" cy="300600"/>
          </a:xfrm>
          <a:prstGeom prst="rect">
            <a:avLst/>
          </a:prstGeom>
          <a:solidFill>
            <a:srgbClr val="0000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rPr>
              <a:t>COST</a:t>
            </a:r>
            <a:endParaRPr b="1">
              <a:solidFill>
                <a:srgbClr val="FFFFFF"/>
              </a:solidFill>
            </a:endParaRPr>
          </a:p>
        </p:txBody>
      </p:sp>
      <p:sp>
        <p:nvSpPr>
          <p:cNvPr id="18600" name="Google Shape;18600;p25"/>
          <p:cNvSpPr txBox="1"/>
          <p:nvPr/>
        </p:nvSpPr>
        <p:spPr>
          <a:xfrm>
            <a:off x="3293000" y="241125"/>
            <a:ext cx="1150500" cy="300600"/>
          </a:xfrm>
          <a:prstGeom prst="rect">
            <a:avLst/>
          </a:prstGeom>
          <a:solidFill>
            <a:srgbClr val="0000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rPr>
              <a:t>CONDO</a:t>
            </a:r>
            <a:endParaRPr b="1">
              <a:solidFill>
                <a:srgbClr val="FFFFFF"/>
              </a:solidFill>
            </a:endParaRPr>
          </a:p>
        </p:txBody>
      </p:sp>
      <p:sp>
        <p:nvSpPr>
          <p:cNvPr id="18601" name="Google Shape;18601;p25"/>
          <p:cNvSpPr txBox="1"/>
          <p:nvPr/>
        </p:nvSpPr>
        <p:spPr>
          <a:xfrm>
            <a:off x="4443500" y="241125"/>
            <a:ext cx="1309200" cy="300600"/>
          </a:xfrm>
          <a:prstGeom prst="rect">
            <a:avLst/>
          </a:prstGeom>
          <a:solidFill>
            <a:srgbClr val="0000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rPr>
              <a:t>VILLAGE</a:t>
            </a:r>
            <a:endParaRPr b="1">
              <a:solidFill>
                <a:srgbClr val="FFFFFF"/>
              </a:solidFill>
            </a:endParaRPr>
          </a:p>
        </p:txBody>
      </p:sp>
      <p:sp>
        <p:nvSpPr>
          <p:cNvPr id="18602" name="Google Shape;18602;p25"/>
          <p:cNvSpPr txBox="1"/>
          <p:nvPr/>
        </p:nvSpPr>
        <p:spPr>
          <a:xfrm>
            <a:off x="5735250" y="241125"/>
            <a:ext cx="792300" cy="300600"/>
          </a:xfrm>
          <a:prstGeom prst="rect">
            <a:avLst/>
          </a:prstGeom>
          <a:solidFill>
            <a:srgbClr val="0000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rPr>
              <a:t>CABIN</a:t>
            </a:r>
            <a:endParaRPr b="1">
              <a:solidFill>
                <a:srgbClr val="FFFFFF"/>
              </a:solidFill>
            </a:endParaRPr>
          </a:p>
        </p:txBody>
      </p:sp>
      <p:sp>
        <p:nvSpPr>
          <p:cNvPr id="18603" name="Google Shape;18603;p25"/>
          <p:cNvSpPr txBox="1"/>
          <p:nvPr/>
        </p:nvSpPr>
        <p:spPr>
          <a:xfrm>
            <a:off x="6528824" y="241125"/>
            <a:ext cx="1032600" cy="300600"/>
          </a:xfrm>
          <a:prstGeom prst="rect">
            <a:avLst/>
          </a:prstGeom>
          <a:solidFill>
            <a:srgbClr val="0000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FFFFF"/>
                </a:solidFill>
              </a:rPr>
              <a:t>POINTS</a:t>
            </a:r>
            <a:endParaRPr b="1">
              <a:solidFill>
                <a:srgbClr val="FFFFFF"/>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07" name="Shape 18607"/>
        <p:cNvGrpSpPr/>
        <p:nvPr/>
      </p:nvGrpSpPr>
      <p:grpSpPr>
        <a:xfrm>
          <a:off x="0" y="0"/>
          <a:ext cx="0" cy="0"/>
          <a:chOff x="0" y="0"/>
          <a:chExt cx="0" cy="0"/>
        </a:xfrm>
      </p:grpSpPr>
      <p:grpSp>
        <p:nvGrpSpPr>
          <p:cNvPr id="18608" name="Google Shape;18608;p26"/>
          <p:cNvGrpSpPr/>
          <p:nvPr/>
        </p:nvGrpSpPr>
        <p:grpSpPr>
          <a:xfrm>
            <a:off x="4220538" y="425650"/>
            <a:ext cx="2835049" cy="9207101"/>
            <a:chOff x="4182263" y="425650"/>
            <a:chExt cx="2835049" cy="9207101"/>
          </a:xfrm>
        </p:grpSpPr>
        <p:grpSp>
          <p:nvGrpSpPr>
            <p:cNvPr id="18609" name="Google Shape;18609;p26"/>
            <p:cNvGrpSpPr/>
            <p:nvPr/>
          </p:nvGrpSpPr>
          <p:grpSpPr>
            <a:xfrm>
              <a:off x="4182263" y="425650"/>
              <a:ext cx="2835049" cy="2835001"/>
              <a:chOff x="489700" y="921527"/>
              <a:chExt cx="2835049" cy="2835001"/>
            </a:xfrm>
          </p:grpSpPr>
          <p:grpSp>
            <p:nvGrpSpPr>
              <p:cNvPr id="18610" name="Google Shape;18610;p26"/>
              <p:cNvGrpSpPr/>
              <p:nvPr/>
            </p:nvGrpSpPr>
            <p:grpSpPr>
              <a:xfrm>
                <a:off x="489700" y="921527"/>
                <a:ext cx="2835049" cy="2835001"/>
                <a:chOff x="489700" y="921527"/>
                <a:chExt cx="2835049" cy="2835001"/>
              </a:xfrm>
            </p:grpSpPr>
            <p:sp>
              <p:nvSpPr>
                <p:cNvPr id="18611" name="Google Shape;18611;p26"/>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26"/>
                <p:cNvSpPr/>
                <p:nvPr/>
              </p:nvSpPr>
              <p:spPr>
                <a:xfrm>
                  <a:off x="489700" y="921527"/>
                  <a:ext cx="2835000" cy="807600"/>
                </a:xfrm>
                <a:prstGeom prst="rect">
                  <a:avLst/>
                </a:prstGeom>
                <a:solidFill>
                  <a:srgbClr val="CFE2F3"/>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Junior Athletic Field</a:t>
                  </a:r>
                  <a:endParaRPr b="1" sz="1800">
                    <a:latin typeface="Georgia"/>
                    <a:ea typeface="Georgia"/>
                    <a:cs typeface="Georgia"/>
                    <a:sym typeface="Georgia"/>
                  </a:endParaRPr>
                </a:p>
              </p:txBody>
            </p:sp>
          </p:grpSp>
          <p:grpSp>
            <p:nvGrpSpPr>
              <p:cNvPr id="18613" name="Google Shape;18613;p26"/>
              <p:cNvGrpSpPr/>
              <p:nvPr/>
            </p:nvGrpSpPr>
            <p:grpSpPr>
              <a:xfrm>
                <a:off x="630250" y="1929150"/>
                <a:ext cx="2569800" cy="1657826"/>
                <a:chOff x="630250" y="1929150"/>
                <a:chExt cx="2569800" cy="1657826"/>
              </a:xfrm>
            </p:grpSpPr>
            <p:grpSp>
              <p:nvGrpSpPr>
                <p:cNvPr id="18614" name="Google Shape;18614;p26"/>
                <p:cNvGrpSpPr/>
                <p:nvPr/>
              </p:nvGrpSpPr>
              <p:grpSpPr>
                <a:xfrm>
                  <a:off x="630250" y="2945650"/>
                  <a:ext cx="2569800" cy="400200"/>
                  <a:chOff x="636350" y="1955050"/>
                  <a:chExt cx="2569800" cy="400200"/>
                </a:xfrm>
              </p:grpSpPr>
              <p:sp>
                <p:nvSpPr>
                  <p:cNvPr id="18615" name="Google Shape;18615;p26"/>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616" name="Google Shape;18616;p26"/>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$50</a:t>
                    </a:r>
                    <a:endParaRPr b="1" sz="1200">
                      <a:latin typeface="Georgia"/>
                      <a:ea typeface="Georgia"/>
                      <a:cs typeface="Georgia"/>
                      <a:sym typeface="Georgia"/>
                    </a:endParaRPr>
                  </a:p>
                </p:txBody>
              </p:sp>
            </p:grpSp>
            <p:grpSp>
              <p:nvGrpSpPr>
                <p:cNvPr id="18617" name="Google Shape;18617;p26"/>
                <p:cNvGrpSpPr/>
                <p:nvPr/>
              </p:nvGrpSpPr>
              <p:grpSpPr>
                <a:xfrm>
                  <a:off x="630250" y="3186776"/>
                  <a:ext cx="2569800" cy="400200"/>
                  <a:chOff x="636350" y="2355250"/>
                  <a:chExt cx="2569800" cy="400200"/>
                </a:xfrm>
              </p:grpSpPr>
              <p:sp>
                <p:nvSpPr>
                  <p:cNvPr id="18618" name="Google Shape;18618;p26"/>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619" name="Google Shape;18619;p26"/>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$150</a:t>
                    </a:r>
                    <a:endParaRPr b="1" sz="1200">
                      <a:latin typeface="Georgia"/>
                      <a:ea typeface="Georgia"/>
                      <a:cs typeface="Georgia"/>
                      <a:sym typeface="Georgia"/>
                    </a:endParaRPr>
                  </a:p>
                </p:txBody>
              </p:sp>
            </p:grpSp>
            <p:sp>
              <p:nvSpPr>
                <p:cNvPr id="18620" name="Google Shape;18620;p26"/>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A backstop. A giant jumping pillow. What else could you want?</a:t>
                  </a:r>
                  <a:endParaRPr i="1" sz="1200">
                    <a:latin typeface="Georgia"/>
                    <a:ea typeface="Georgia"/>
                    <a:cs typeface="Georgia"/>
                    <a:sym typeface="Georgia"/>
                  </a:endParaRPr>
                </a:p>
              </p:txBody>
            </p:sp>
          </p:grpSp>
        </p:grpSp>
        <p:grpSp>
          <p:nvGrpSpPr>
            <p:cNvPr id="18621" name="Google Shape;18621;p26"/>
            <p:cNvGrpSpPr/>
            <p:nvPr/>
          </p:nvGrpSpPr>
          <p:grpSpPr>
            <a:xfrm>
              <a:off x="4182263" y="3611700"/>
              <a:ext cx="2835049" cy="2835001"/>
              <a:chOff x="489700" y="921527"/>
              <a:chExt cx="2835049" cy="2835001"/>
            </a:xfrm>
          </p:grpSpPr>
          <p:grpSp>
            <p:nvGrpSpPr>
              <p:cNvPr id="18622" name="Google Shape;18622;p26"/>
              <p:cNvGrpSpPr/>
              <p:nvPr/>
            </p:nvGrpSpPr>
            <p:grpSpPr>
              <a:xfrm>
                <a:off x="489700" y="921527"/>
                <a:ext cx="2835049" cy="2835001"/>
                <a:chOff x="489700" y="921527"/>
                <a:chExt cx="2835049" cy="2835001"/>
              </a:xfrm>
            </p:grpSpPr>
            <p:sp>
              <p:nvSpPr>
                <p:cNvPr id="18623" name="Google Shape;18623;p26"/>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26"/>
                <p:cNvSpPr/>
                <p:nvPr/>
              </p:nvSpPr>
              <p:spPr>
                <a:xfrm>
                  <a:off x="489700" y="921527"/>
                  <a:ext cx="2835000" cy="807600"/>
                </a:xfrm>
                <a:prstGeom prst="rect">
                  <a:avLst/>
                </a:prstGeom>
                <a:solidFill>
                  <a:srgbClr val="CFE2F3"/>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Senior Athletic Field</a:t>
                  </a:r>
                  <a:endParaRPr b="1" sz="1800">
                    <a:latin typeface="Georgia"/>
                    <a:ea typeface="Georgia"/>
                    <a:cs typeface="Georgia"/>
                    <a:sym typeface="Georgia"/>
                  </a:endParaRPr>
                </a:p>
              </p:txBody>
            </p:sp>
          </p:grpSp>
          <p:grpSp>
            <p:nvGrpSpPr>
              <p:cNvPr id="18625" name="Google Shape;18625;p26"/>
              <p:cNvGrpSpPr/>
              <p:nvPr/>
            </p:nvGrpSpPr>
            <p:grpSpPr>
              <a:xfrm>
                <a:off x="630250" y="1929150"/>
                <a:ext cx="2569800" cy="1657826"/>
                <a:chOff x="630250" y="1929150"/>
                <a:chExt cx="2569800" cy="1657826"/>
              </a:xfrm>
            </p:grpSpPr>
            <p:grpSp>
              <p:nvGrpSpPr>
                <p:cNvPr id="18626" name="Google Shape;18626;p26"/>
                <p:cNvGrpSpPr/>
                <p:nvPr/>
              </p:nvGrpSpPr>
              <p:grpSpPr>
                <a:xfrm>
                  <a:off x="630250" y="2945650"/>
                  <a:ext cx="2569800" cy="400200"/>
                  <a:chOff x="636350" y="1955050"/>
                  <a:chExt cx="2569800" cy="400200"/>
                </a:xfrm>
              </p:grpSpPr>
              <p:sp>
                <p:nvSpPr>
                  <p:cNvPr id="18627" name="Google Shape;18627;p26"/>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628" name="Google Shape;18628;p26"/>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$60</a:t>
                    </a:r>
                    <a:endParaRPr b="1" sz="1200">
                      <a:latin typeface="Georgia"/>
                      <a:ea typeface="Georgia"/>
                      <a:cs typeface="Georgia"/>
                      <a:sym typeface="Georgia"/>
                    </a:endParaRPr>
                  </a:p>
                </p:txBody>
              </p:sp>
            </p:grpSp>
            <p:grpSp>
              <p:nvGrpSpPr>
                <p:cNvPr id="18629" name="Google Shape;18629;p26"/>
                <p:cNvGrpSpPr/>
                <p:nvPr/>
              </p:nvGrpSpPr>
              <p:grpSpPr>
                <a:xfrm>
                  <a:off x="630250" y="3186776"/>
                  <a:ext cx="2569800" cy="400200"/>
                  <a:chOff x="636350" y="2355250"/>
                  <a:chExt cx="2569800" cy="400200"/>
                </a:xfrm>
              </p:grpSpPr>
              <p:sp>
                <p:nvSpPr>
                  <p:cNvPr id="18630" name="Google Shape;18630;p26"/>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631" name="Google Shape;18631;p26"/>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$160</a:t>
                    </a:r>
                    <a:endParaRPr b="1" sz="1200">
                      <a:latin typeface="Georgia"/>
                      <a:ea typeface="Georgia"/>
                      <a:cs typeface="Georgia"/>
                      <a:sym typeface="Georgia"/>
                    </a:endParaRPr>
                  </a:p>
                </p:txBody>
              </p:sp>
            </p:grpSp>
            <p:sp>
              <p:nvSpPr>
                <p:cNvPr id="18632" name="Google Shape;18632;p26"/>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Home to the Gaga Pit. ‘Nuff said.</a:t>
                  </a:r>
                  <a:endParaRPr i="1" sz="1200">
                    <a:latin typeface="Georgia"/>
                    <a:ea typeface="Georgia"/>
                    <a:cs typeface="Georgia"/>
                    <a:sym typeface="Georgia"/>
                  </a:endParaRPr>
                </a:p>
              </p:txBody>
            </p:sp>
          </p:grpSp>
        </p:grpSp>
        <p:grpSp>
          <p:nvGrpSpPr>
            <p:cNvPr id="18633" name="Google Shape;18633;p26"/>
            <p:cNvGrpSpPr/>
            <p:nvPr/>
          </p:nvGrpSpPr>
          <p:grpSpPr>
            <a:xfrm>
              <a:off x="4182263" y="6797750"/>
              <a:ext cx="2835049" cy="2835001"/>
              <a:chOff x="489700" y="921527"/>
              <a:chExt cx="2835049" cy="2835001"/>
            </a:xfrm>
          </p:grpSpPr>
          <p:grpSp>
            <p:nvGrpSpPr>
              <p:cNvPr id="18634" name="Google Shape;18634;p26"/>
              <p:cNvGrpSpPr/>
              <p:nvPr/>
            </p:nvGrpSpPr>
            <p:grpSpPr>
              <a:xfrm>
                <a:off x="489700" y="921527"/>
                <a:ext cx="2835049" cy="2835001"/>
                <a:chOff x="489700" y="921527"/>
                <a:chExt cx="2835049" cy="2835001"/>
              </a:xfrm>
            </p:grpSpPr>
            <p:sp>
              <p:nvSpPr>
                <p:cNvPr id="18635" name="Google Shape;18635;p26"/>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26"/>
                <p:cNvSpPr/>
                <p:nvPr/>
              </p:nvSpPr>
              <p:spPr>
                <a:xfrm>
                  <a:off x="489700" y="921527"/>
                  <a:ext cx="2835000" cy="807600"/>
                </a:xfrm>
                <a:prstGeom prst="rect">
                  <a:avLst/>
                </a:prstGeom>
                <a:solidFill>
                  <a:srgbClr val="CFE2F3"/>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Basketball  Court</a:t>
                  </a:r>
                  <a:endParaRPr b="1" sz="1800">
                    <a:latin typeface="Georgia"/>
                    <a:ea typeface="Georgia"/>
                    <a:cs typeface="Georgia"/>
                    <a:sym typeface="Georgia"/>
                  </a:endParaRPr>
                </a:p>
              </p:txBody>
            </p:sp>
          </p:grpSp>
          <p:grpSp>
            <p:nvGrpSpPr>
              <p:cNvPr id="18637" name="Google Shape;18637;p26"/>
              <p:cNvGrpSpPr/>
              <p:nvPr/>
            </p:nvGrpSpPr>
            <p:grpSpPr>
              <a:xfrm>
                <a:off x="630250" y="1929150"/>
                <a:ext cx="2569800" cy="1657826"/>
                <a:chOff x="630250" y="1929150"/>
                <a:chExt cx="2569800" cy="1657826"/>
              </a:xfrm>
            </p:grpSpPr>
            <p:grpSp>
              <p:nvGrpSpPr>
                <p:cNvPr id="18638" name="Google Shape;18638;p26"/>
                <p:cNvGrpSpPr/>
                <p:nvPr/>
              </p:nvGrpSpPr>
              <p:grpSpPr>
                <a:xfrm>
                  <a:off x="630250" y="2945650"/>
                  <a:ext cx="2569800" cy="400200"/>
                  <a:chOff x="636350" y="1955050"/>
                  <a:chExt cx="2569800" cy="400200"/>
                </a:xfrm>
              </p:grpSpPr>
              <p:sp>
                <p:nvSpPr>
                  <p:cNvPr id="18639" name="Google Shape;18639;p26"/>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640" name="Google Shape;18640;p26"/>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$70</a:t>
                    </a:r>
                    <a:endParaRPr b="1" sz="1200">
                      <a:latin typeface="Georgia"/>
                      <a:ea typeface="Georgia"/>
                      <a:cs typeface="Georgia"/>
                      <a:sym typeface="Georgia"/>
                    </a:endParaRPr>
                  </a:p>
                </p:txBody>
              </p:sp>
            </p:grpSp>
            <p:grpSp>
              <p:nvGrpSpPr>
                <p:cNvPr id="18641" name="Google Shape;18641;p26"/>
                <p:cNvGrpSpPr/>
                <p:nvPr/>
              </p:nvGrpSpPr>
              <p:grpSpPr>
                <a:xfrm>
                  <a:off x="630250" y="3186776"/>
                  <a:ext cx="2569800" cy="400200"/>
                  <a:chOff x="636350" y="2355250"/>
                  <a:chExt cx="2569800" cy="400200"/>
                </a:xfrm>
              </p:grpSpPr>
              <p:sp>
                <p:nvSpPr>
                  <p:cNvPr id="18642" name="Google Shape;18642;p26"/>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643" name="Google Shape;18643;p26"/>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$170</a:t>
                    </a:r>
                    <a:endParaRPr b="1" sz="1200">
                      <a:latin typeface="Georgia"/>
                      <a:ea typeface="Georgia"/>
                      <a:cs typeface="Georgia"/>
                      <a:sym typeface="Georgia"/>
                    </a:endParaRPr>
                  </a:p>
                </p:txBody>
              </p:sp>
            </p:grpSp>
            <p:sp>
              <p:nvSpPr>
                <p:cNvPr id="18644" name="Google Shape;18644;p26"/>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Not only is this the only basketball court at Camp, but the history of the court is painted with epic Battle Bot competitions.</a:t>
                  </a:r>
                  <a:endParaRPr i="1" sz="1200">
                    <a:latin typeface="Georgia"/>
                    <a:ea typeface="Georgia"/>
                    <a:cs typeface="Georgia"/>
                    <a:sym typeface="Georgia"/>
                  </a:endParaRPr>
                </a:p>
              </p:txBody>
            </p:sp>
          </p:grpSp>
        </p:grpSp>
      </p:grpSp>
      <p:grpSp>
        <p:nvGrpSpPr>
          <p:cNvPr id="18645" name="Google Shape;18645;p26"/>
          <p:cNvGrpSpPr/>
          <p:nvPr/>
        </p:nvGrpSpPr>
        <p:grpSpPr>
          <a:xfrm>
            <a:off x="716813" y="425650"/>
            <a:ext cx="2835049" cy="9207101"/>
            <a:chOff x="678538" y="425650"/>
            <a:chExt cx="2835049" cy="9207101"/>
          </a:xfrm>
        </p:grpSpPr>
        <p:grpSp>
          <p:nvGrpSpPr>
            <p:cNvPr id="18646" name="Google Shape;18646;p26"/>
            <p:cNvGrpSpPr/>
            <p:nvPr/>
          </p:nvGrpSpPr>
          <p:grpSpPr>
            <a:xfrm>
              <a:off x="678538" y="425650"/>
              <a:ext cx="2835049" cy="2835001"/>
              <a:chOff x="489700" y="921527"/>
              <a:chExt cx="2835049" cy="2835001"/>
            </a:xfrm>
          </p:grpSpPr>
          <p:grpSp>
            <p:nvGrpSpPr>
              <p:cNvPr id="18647" name="Google Shape;18647;p26"/>
              <p:cNvGrpSpPr/>
              <p:nvPr/>
            </p:nvGrpSpPr>
            <p:grpSpPr>
              <a:xfrm>
                <a:off x="489700" y="921527"/>
                <a:ext cx="2835049" cy="2835001"/>
                <a:chOff x="489700" y="921527"/>
                <a:chExt cx="2835049" cy="2835001"/>
              </a:xfrm>
            </p:grpSpPr>
            <p:sp>
              <p:nvSpPr>
                <p:cNvPr id="18648" name="Google Shape;18648;p26"/>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26"/>
                <p:cNvSpPr/>
                <p:nvPr/>
              </p:nvSpPr>
              <p:spPr>
                <a:xfrm>
                  <a:off x="489700" y="921527"/>
                  <a:ext cx="2835000" cy="807600"/>
                </a:xfrm>
                <a:prstGeom prst="rect">
                  <a:avLst/>
                </a:prstGeom>
                <a:solidFill>
                  <a:srgbClr val="3D85C6"/>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Junior Waterfront</a:t>
                  </a:r>
                  <a:endParaRPr b="1" sz="1800">
                    <a:solidFill>
                      <a:srgbClr val="FFFFFF"/>
                    </a:solidFill>
                    <a:latin typeface="Georgia"/>
                    <a:ea typeface="Georgia"/>
                    <a:cs typeface="Georgia"/>
                    <a:sym typeface="Georgia"/>
                  </a:endParaRPr>
                </a:p>
              </p:txBody>
            </p:sp>
          </p:grpSp>
          <p:grpSp>
            <p:nvGrpSpPr>
              <p:cNvPr id="18650" name="Google Shape;18650;p26"/>
              <p:cNvGrpSpPr/>
              <p:nvPr/>
            </p:nvGrpSpPr>
            <p:grpSpPr>
              <a:xfrm>
                <a:off x="630250" y="1929150"/>
                <a:ext cx="2569800" cy="1657826"/>
                <a:chOff x="630250" y="1929150"/>
                <a:chExt cx="2569800" cy="1657826"/>
              </a:xfrm>
            </p:grpSpPr>
            <p:grpSp>
              <p:nvGrpSpPr>
                <p:cNvPr id="18651" name="Google Shape;18651;p26"/>
                <p:cNvGrpSpPr/>
                <p:nvPr/>
              </p:nvGrpSpPr>
              <p:grpSpPr>
                <a:xfrm>
                  <a:off x="630250" y="2945650"/>
                  <a:ext cx="2569800" cy="400200"/>
                  <a:chOff x="636350" y="1955050"/>
                  <a:chExt cx="2569800" cy="400200"/>
                </a:xfrm>
              </p:grpSpPr>
              <p:sp>
                <p:nvSpPr>
                  <p:cNvPr id="18652" name="Google Shape;18652;p26"/>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653" name="Google Shape;18653;p26"/>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$90</a:t>
                    </a:r>
                    <a:endParaRPr b="1" sz="1200">
                      <a:latin typeface="Georgia"/>
                      <a:ea typeface="Georgia"/>
                      <a:cs typeface="Georgia"/>
                      <a:sym typeface="Georgia"/>
                    </a:endParaRPr>
                  </a:p>
                </p:txBody>
              </p:sp>
            </p:grpSp>
            <p:grpSp>
              <p:nvGrpSpPr>
                <p:cNvPr id="18654" name="Google Shape;18654;p26"/>
                <p:cNvGrpSpPr/>
                <p:nvPr/>
              </p:nvGrpSpPr>
              <p:grpSpPr>
                <a:xfrm>
                  <a:off x="630250" y="3186776"/>
                  <a:ext cx="2569800" cy="400200"/>
                  <a:chOff x="636350" y="2355250"/>
                  <a:chExt cx="2569800" cy="400200"/>
                </a:xfrm>
              </p:grpSpPr>
              <p:sp>
                <p:nvSpPr>
                  <p:cNvPr id="18655" name="Google Shape;18655;p26"/>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656" name="Google Shape;18656;p26"/>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657" name="Google Shape;18657;p26"/>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A cozy waterfront property with beautiful sunsets</a:t>
                  </a:r>
                  <a:endParaRPr i="1" sz="1200">
                    <a:latin typeface="Georgia"/>
                    <a:ea typeface="Georgia"/>
                    <a:cs typeface="Georgia"/>
                    <a:sym typeface="Georgia"/>
                  </a:endParaRPr>
                </a:p>
              </p:txBody>
            </p:sp>
          </p:grpSp>
        </p:grpSp>
        <p:grpSp>
          <p:nvGrpSpPr>
            <p:cNvPr id="18658" name="Google Shape;18658;p26"/>
            <p:cNvGrpSpPr/>
            <p:nvPr/>
          </p:nvGrpSpPr>
          <p:grpSpPr>
            <a:xfrm>
              <a:off x="678538" y="3611700"/>
              <a:ext cx="2835049" cy="2835001"/>
              <a:chOff x="489700" y="921527"/>
              <a:chExt cx="2835049" cy="2835001"/>
            </a:xfrm>
          </p:grpSpPr>
          <p:grpSp>
            <p:nvGrpSpPr>
              <p:cNvPr id="18659" name="Google Shape;18659;p26"/>
              <p:cNvGrpSpPr/>
              <p:nvPr/>
            </p:nvGrpSpPr>
            <p:grpSpPr>
              <a:xfrm>
                <a:off x="489700" y="921527"/>
                <a:ext cx="2835049" cy="2835001"/>
                <a:chOff x="489700" y="921527"/>
                <a:chExt cx="2835049" cy="2835001"/>
              </a:xfrm>
            </p:grpSpPr>
            <p:sp>
              <p:nvSpPr>
                <p:cNvPr id="18660" name="Google Shape;18660;p26"/>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26"/>
                <p:cNvSpPr/>
                <p:nvPr/>
              </p:nvSpPr>
              <p:spPr>
                <a:xfrm>
                  <a:off x="489700" y="921527"/>
                  <a:ext cx="2835000" cy="807600"/>
                </a:xfrm>
                <a:prstGeom prst="rect">
                  <a:avLst/>
                </a:prstGeom>
                <a:solidFill>
                  <a:srgbClr val="3D85C6"/>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Senior Waterfront</a:t>
                  </a:r>
                  <a:endParaRPr b="1" sz="1800">
                    <a:solidFill>
                      <a:srgbClr val="FFFFFF"/>
                    </a:solidFill>
                    <a:latin typeface="Georgia"/>
                    <a:ea typeface="Georgia"/>
                    <a:cs typeface="Georgia"/>
                    <a:sym typeface="Georgia"/>
                  </a:endParaRPr>
                </a:p>
              </p:txBody>
            </p:sp>
          </p:grpSp>
          <p:grpSp>
            <p:nvGrpSpPr>
              <p:cNvPr id="18662" name="Google Shape;18662;p26"/>
              <p:cNvGrpSpPr/>
              <p:nvPr/>
            </p:nvGrpSpPr>
            <p:grpSpPr>
              <a:xfrm>
                <a:off x="630250" y="1929150"/>
                <a:ext cx="2569800" cy="1657826"/>
                <a:chOff x="630250" y="1929150"/>
                <a:chExt cx="2569800" cy="1657826"/>
              </a:xfrm>
            </p:grpSpPr>
            <p:grpSp>
              <p:nvGrpSpPr>
                <p:cNvPr id="18663" name="Google Shape;18663;p26"/>
                <p:cNvGrpSpPr/>
                <p:nvPr/>
              </p:nvGrpSpPr>
              <p:grpSpPr>
                <a:xfrm>
                  <a:off x="630250" y="2945650"/>
                  <a:ext cx="2569800" cy="400200"/>
                  <a:chOff x="636350" y="1955050"/>
                  <a:chExt cx="2569800" cy="400200"/>
                </a:xfrm>
              </p:grpSpPr>
              <p:sp>
                <p:nvSpPr>
                  <p:cNvPr id="18664" name="Google Shape;18664;p26"/>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665" name="Google Shape;18665;p26"/>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grpSp>
              <p:nvGrpSpPr>
                <p:cNvPr id="18666" name="Google Shape;18666;p26"/>
                <p:cNvGrpSpPr/>
                <p:nvPr/>
              </p:nvGrpSpPr>
              <p:grpSpPr>
                <a:xfrm>
                  <a:off x="630250" y="3186776"/>
                  <a:ext cx="2569800" cy="400200"/>
                  <a:chOff x="636350" y="2355250"/>
                  <a:chExt cx="2569800" cy="400200"/>
                </a:xfrm>
              </p:grpSpPr>
              <p:sp>
                <p:nvSpPr>
                  <p:cNvPr id="18667" name="Google Shape;18667;p26"/>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668" name="Google Shape;18668;p26"/>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669" name="Google Shape;18669;p26"/>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An exquisite way to relax - grab some Bug Juice and spend a relaxing night on the water.</a:t>
                  </a:r>
                  <a:endParaRPr i="1" sz="1200">
                    <a:latin typeface="Georgia"/>
                    <a:ea typeface="Georgia"/>
                    <a:cs typeface="Georgia"/>
                    <a:sym typeface="Georgia"/>
                  </a:endParaRPr>
                </a:p>
              </p:txBody>
            </p:sp>
          </p:grpSp>
        </p:grpSp>
        <p:grpSp>
          <p:nvGrpSpPr>
            <p:cNvPr id="18670" name="Google Shape;18670;p26"/>
            <p:cNvGrpSpPr/>
            <p:nvPr/>
          </p:nvGrpSpPr>
          <p:grpSpPr>
            <a:xfrm>
              <a:off x="678538" y="6797750"/>
              <a:ext cx="2835049" cy="2835001"/>
              <a:chOff x="489700" y="921527"/>
              <a:chExt cx="2835049" cy="2835001"/>
            </a:xfrm>
          </p:grpSpPr>
          <p:grpSp>
            <p:nvGrpSpPr>
              <p:cNvPr id="18671" name="Google Shape;18671;p26"/>
              <p:cNvGrpSpPr/>
              <p:nvPr/>
            </p:nvGrpSpPr>
            <p:grpSpPr>
              <a:xfrm>
                <a:off x="489700" y="921527"/>
                <a:ext cx="2835049" cy="2835001"/>
                <a:chOff x="489700" y="921527"/>
                <a:chExt cx="2835049" cy="2835001"/>
              </a:xfrm>
            </p:grpSpPr>
            <p:sp>
              <p:nvSpPr>
                <p:cNvPr id="18672" name="Google Shape;18672;p26"/>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26"/>
                <p:cNvSpPr/>
                <p:nvPr/>
              </p:nvSpPr>
              <p:spPr>
                <a:xfrm>
                  <a:off x="489700" y="921527"/>
                  <a:ext cx="2835000" cy="807600"/>
                </a:xfrm>
                <a:prstGeom prst="rect">
                  <a:avLst/>
                </a:prstGeom>
                <a:solidFill>
                  <a:srgbClr val="3D85C6"/>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Y-Dock</a:t>
                  </a:r>
                  <a:endParaRPr b="1" sz="1800">
                    <a:solidFill>
                      <a:srgbClr val="FFFFFF"/>
                    </a:solidFill>
                    <a:latin typeface="Georgia"/>
                    <a:ea typeface="Georgia"/>
                    <a:cs typeface="Georgia"/>
                    <a:sym typeface="Georgia"/>
                  </a:endParaRPr>
                </a:p>
              </p:txBody>
            </p:sp>
          </p:grpSp>
          <p:grpSp>
            <p:nvGrpSpPr>
              <p:cNvPr id="18674" name="Google Shape;18674;p26"/>
              <p:cNvGrpSpPr/>
              <p:nvPr/>
            </p:nvGrpSpPr>
            <p:grpSpPr>
              <a:xfrm>
                <a:off x="630250" y="1929150"/>
                <a:ext cx="2569800" cy="1657826"/>
                <a:chOff x="630250" y="1929150"/>
                <a:chExt cx="2569800" cy="1657826"/>
              </a:xfrm>
            </p:grpSpPr>
            <p:grpSp>
              <p:nvGrpSpPr>
                <p:cNvPr id="18675" name="Google Shape;18675;p26"/>
                <p:cNvGrpSpPr/>
                <p:nvPr/>
              </p:nvGrpSpPr>
              <p:grpSpPr>
                <a:xfrm>
                  <a:off x="630250" y="2945650"/>
                  <a:ext cx="2569800" cy="400200"/>
                  <a:chOff x="636350" y="1955050"/>
                  <a:chExt cx="2569800" cy="400200"/>
                </a:xfrm>
              </p:grpSpPr>
              <p:sp>
                <p:nvSpPr>
                  <p:cNvPr id="18676" name="Google Shape;18676;p26"/>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677" name="Google Shape;18677;p26"/>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grpSp>
              <p:nvGrpSpPr>
                <p:cNvPr id="18678" name="Google Shape;18678;p26"/>
                <p:cNvGrpSpPr/>
                <p:nvPr/>
              </p:nvGrpSpPr>
              <p:grpSpPr>
                <a:xfrm>
                  <a:off x="630250" y="3186776"/>
                  <a:ext cx="2569800" cy="400200"/>
                  <a:chOff x="636350" y="2355250"/>
                  <a:chExt cx="2569800" cy="400200"/>
                </a:xfrm>
              </p:grpSpPr>
              <p:sp>
                <p:nvSpPr>
                  <p:cNvPr id="18679" name="Google Shape;18679;p26"/>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680" name="Google Shape;18680;p26"/>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$150</a:t>
                    </a:r>
                    <a:endParaRPr b="1" sz="1200">
                      <a:latin typeface="Georgia"/>
                      <a:ea typeface="Georgia"/>
                      <a:cs typeface="Georgia"/>
                      <a:sym typeface="Georgia"/>
                    </a:endParaRPr>
                  </a:p>
                </p:txBody>
              </p:sp>
            </p:grpSp>
            <p:sp>
              <p:nvSpPr>
                <p:cNvPr id="18681" name="Google Shape;18681;p26"/>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Why let your worries tie you down? Why not relax at the prime real estate at Camp? Why not own the Y-Dock?</a:t>
                  </a:r>
                  <a:endParaRPr i="1" sz="1200">
                    <a:latin typeface="Georgia"/>
                    <a:ea typeface="Georgia"/>
                    <a:cs typeface="Georgia"/>
                    <a:sym typeface="Georgia"/>
                  </a:endParaRPr>
                </a:p>
              </p:txBody>
            </p:sp>
          </p:grpSp>
        </p:gr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85" name="Shape 18685"/>
        <p:cNvGrpSpPr/>
        <p:nvPr/>
      </p:nvGrpSpPr>
      <p:grpSpPr>
        <a:xfrm>
          <a:off x="0" y="0"/>
          <a:ext cx="0" cy="0"/>
          <a:chOff x="0" y="0"/>
          <a:chExt cx="0" cy="0"/>
        </a:xfrm>
      </p:grpSpPr>
      <p:grpSp>
        <p:nvGrpSpPr>
          <p:cNvPr id="18686" name="Google Shape;18686;p27"/>
          <p:cNvGrpSpPr/>
          <p:nvPr/>
        </p:nvGrpSpPr>
        <p:grpSpPr>
          <a:xfrm>
            <a:off x="4220538" y="425650"/>
            <a:ext cx="2835049" cy="9207101"/>
            <a:chOff x="4182263" y="425650"/>
            <a:chExt cx="2835049" cy="9207101"/>
          </a:xfrm>
        </p:grpSpPr>
        <p:grpSp>
          <p:nvGrpSpPr>
            <p:cNvPr id="18687" name="Google Shape;18687;p27"/>
            <p:cNvGrpSpPr/>
            <p:nvPr/>
          </p:nvGrpSpPr>
          <p:grpSpPr>
            <a:xfrm>
              <a:off x="4182263" y="425650"/>
              <a:ext cx="2835049" cy="2835001"/>
              <a:chOff x="489700" y="921527"/>
              <a:chExt cx="2835049" cy="2835001"/>
            </a:xfrm>
          </p:grpSpPr>
          <p:grpSp>
            <p:nvGrpSpPr>
              <p:cNvPr id="18688" name="Google Shape;18688;p27"/>
              <p:cNvGrpSpPr/>
              <p:nvPr/>
            </p:nvGrpSpPr>
            <p:grpSpPr>
              <a:xfrm>
                <a:off x="489700" y="921527"/>
                <a:ext cx="2835049" cy="2835001"/>
                <a:chOff x="489700" y="921527"/>
                <a:chExt cx="2835049" cy="2835001"/>
              </a:xfrm>
            </p:grpSpPr>
            <p:sp>
              <p:nvSpPr>
                <p:cNvPr id="18689" name="Google Shape;18689;p27"/>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27"/>
                <p:cNvSpPr/>
                <p:nvPr/>
              </p:nvSpPr>
              <p:spPr>
                <a:xfrm>
                  <a:off x="489700" y="921527"/>
                  <a:ext cx="2835000" cy="807600"/>
                </a:xfrm>
                <a:prstGeom prst="rect">
                  <a:avLst/>
                </a:prstGeom>
                <a:solidFill>
                  <a:srgbClr val="F4CCCC"/>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High Ropes Shed</a:t>
                  </a:r>
                  <a:endParaRPr b="1" sz="1800">
                    <a:latin typeface="Georgia"/>
                    <a:ea typeface="Georgia"/>
                    <a:cs typeface="Georgia"/>
                    <a:sym typeface="Georgia"/>
                  </a:endParaRPr>
                </a:p>
              </p:txBody>
            </p:sp>
          </p:grpSp>
          <p:grpSp>
            <p:nvGrpSpPr>
              <p:cNvPr id="18691" name="Google Shape;18691;p27"/>
              <p:cNvGrpSpPr/>
              <p:nvPr/>
            </p:nvGrpSpPr>
            <p:grpSpPr>
              <a:xfrm>
                <a:off x="630250" y="1929150"/>
                <a:ext cx="2569800" cy="1657826"/>
                <a:chOff x="630250" y="1929150"/>
                <a:chExt cx="2569800" cy="1657826"/>
              </a:xfrm>
            </p:grpSpPr>
            <p:grpSp>
              <p:nvGrpSpPr>
                <p:cNvPr id="18692" name="Google Shape;18692;p27"/>
                <p:cNvGrpSpPr/>
                <p:nvPr/>
              </p:nvGrpSpPr>
              <p:grpSpPr>
                <a:xfrm>
                  <a:off x="630250" y="2945650"/>
                  <a:ext cx="2569800" cy="400200"/>
                  <a:chOff x="636350" y="1955050"/>
                  <a:chExt cx="2569800" cy="400200"/>
                </a:xfrm>
              </p:grpSpPr>
              <p:sp>
                <p:nvSpPr>
                  <p:cNvPr id="18693" name="Google Shape;18693;p27"/>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694" name="Google Shape;18694;p27"/>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$90</a:t>
                    </a:r>
                    <a:endParaRPr b="1" sz="1200">
                      <a:latin typeface="Georgia"/>
                      <a:ea typeface="Georgia"/>
                      <a:cs typeface="Georgia"/>
                      <a:sym typeface="Georgia"/>
                    </a:endParaRPr>
                  </a:p>
                </p:txBody>
              </p:sp>
            </p:grpSp>
            <p:grpSp>
              <p:nvGrpSpPr>
                <p:cNvPr id="18695" name="Google Shape;18695;p27"/>
                <p:cNvGrpSpPr/>
                <p:nvPr/>
              </p:nvGrpSpPr>
              <p:grpSpPr>
                <a:xfrm>
                  <a:off x="630250" y="3186776"/>
                  <a:ext cx="2569800" cy="400200"/>
                  <a:chOff x="636350" y="2355250"/>
                  <a:chExt cx="2569800" cy="400200"/>
                </a:xfrm>
              </p:grpSpPr>
              <p:sp>
                <p:nvSpPr>
                  <p:cNvPr id="18696" name="Google Shape;18696;p27"/>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697" name="Google Shape;18697;p27"/>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$130</a:t>
                    </a:r>
                    <a:endParaRPr b="1" sz="1200">
                      <a:latin typeface="Georgia"/>
                      <a:ea typeface="Georgia"/>
                      <a:cs typeface="Georgia"/>
                      <a:sym typeface="Georgia"/>
                    </a:endParaRPr>
                  </a:p>
                </p:txBody>
              </p:sp>
            </p:grpSp>
            <p:sp>
              <p:nvSpPr>
                <p:cNvPr id="18698" name="Google Shape;18698;p27"/>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Small and efficient. But small houses are chic!</a:t>
                  </a:r>
                  <a:endParaRPr i="1" sz="1200">
                    <a:latin typeface="Georgia"/>
                    <a:ea typeface="Georgia"/>
                    <a:cs typeface="Georgia"/>
                    <a:sym typeface="Georgia"/>
                  </a:endParaRPr>
                </a:p>
              </p:txBody>
            </p:sp>
          </p:grpSp>
        </p:grpSp>
        <p:grpSp>
          <p:nvGrpSpPr>
            <p:cNvPr id="18699" name="Google Shape;18699;p27"/>
            <p:cNvGrpSpPr/>
            <p:nvPr/>
          </p:nvGrpSpPr>
          <p:grpSpPr>
            <a:xfrm>
              <a:off x="4182263" y="3611700"/>
              <a:ext cx="2835049" cy="2835001"/>
              <a:chOff x="489700" y="921527"/>
              <a:chExt cx="2835049" cy="2835001"/>
            </a:xfrm>
          </p:grpSpPr>
          <p:grpSp>
            <p:nvGrpSpPr>
              <p:cNvPr id="18700" name="Google Shape;18700;p27"/>
              <p:cNvGrpSpPr/>
              <p:nvPr/>
            </p:nvGrpSpPr>
            <p:grpSpPr>
              <a:xfrm>
                <a:off x="489700" y="921527"/>
                <a:ext cx="2835049" cy="2835001"/>
                <a:chOff x="489700" y="921527"/>
                <a:chExt cx="2835049" cy="2835001"/>
              </a:xfrm>
            </p:grpSpPr>
            <p:sp>
              <p:nvSpPr>
                <p:cNvPr id="18701" name="Google Shape;18701;p27"/>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27"/>
                <p:cNvSpPr/>
                <p:nvPr/>
              </p:nvSpPr>
              <p:spPr>
                <a:xfrm>
                  <a:off x="489700" y="921527"/>
                  <a:ext cx="2835000" cy="807600"/>
                </a:xfrm>
                <a:prstGeom prst="rect">
                  <a:avLst/>
                </a:prstGeom>
                <a:solidFill>
                  <a:srgbClr val="F4CCCC"/>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Whispering Pines</a:t>
                  </a:r>
                  <a:endParaRPr b="1" sz="1800">
                    <a:latin typeface="Georgia"/>
                    <a:ea typeface="Georgia"/>
                    <a:cs typeface="Georgia"/>
                    <a:sym typeface="Georgia"/>
                  </a:endParaRPr>
                </a:p>
              </p:txBody>
            </p:sp>
          </p:grpSp>
          <p:grpSp>
            <p:nvGrpSpPr>
              <p:cNvPr id="18703" name="Google Shape;18703;p27"/>
              <p:cNvGrpSpPr/>
              <p:nvPr/>
            </p:nvGrpSpPr>
            <p:grpSpPr>
              <a:xfrm>
                <a:off x="630250" y="1929150"/>
                <a:ext cx="2569800" cy="1657826"/>
                <a:chOff x="630250" y="1929150"/>
                <a:chExt cx="2569800" cy="1657826"/>
              </a:xfrm>
            </p:grpSpPr>
            <p:grpSp>
              <p:nvGrpSpPr>
                <p:cNvPr id="18704" name="Google Shape;18704;p27"/>
                <p:cNvGrpSpPr/>
                <p:nvPr/>
              </p:nvGrpSpPr>
              <p:grpSpPr>
                <a:xfrm>
                  <a:off x="630250" y="2945650"/>
                  <a:ext cx="2569800" cy="400200"/>
                  <a:chOff x="636350" y="1955050"/>
                  <a:chExt cx="2569800" cy="400200"/>
                </a:xfrm>
              </p:grpSpPr>
              <p:sp>
                <p:nvSpPr>
                  <p:cNvPr id="18705" name="Google Shape;18705;p27"/>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706" name="Google Shape;18706;p27"/>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grpSp>
              <p:nvGrpSpPr>
                <p:cNvPr id="18707" name="Google Shape;18707;p27"/>
                <p:cNvGrpSpPr/>
                <p:nvPr/>
              </p:nvGrpSpPr>
              <p:grpSpPr>
                <a:xfrm>
                  <a:off x="630250" y="3186776"/>
                  <a:ext cx="2569800" cy="400200"/>
                  <a:chOff x="636350" y="2355250"/>
                  <a:chExt cx="2569800" cy="400200"/>
                </a:xfrm>
              </p:grpSpPr>
              <p:sp>
                <p:nvSpPr>
                  <p:cNvPr id="18708" name="Google Shape;18708;p27"/>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709" name="Google Shape;18709;p27"/>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$130</a:t>
                    </a:r>
                    <a:endParaRPr b="1" sz="1200">
                      <a:latin typeface="Georgia"/>
                      <a:ea typeface="Georgia"/>
                      <a:cs typeface="Georgia"/>
                      <a:sym typeface="Georgia"/>
                    </a:endParaRPr>
                  </a:p>
                </p:txBody>
              </p:sp>
            </p:grpSp>
            <p:sp>
              <p:nvSpPr>
                <p:cNvPr id="18710" name="Google Shape;18710;p27"/>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Nestled into a grove of pine trees, the Whispering Pines Lodge is a retreat for nature lovers!</a:t>
                  </a:r>
                  <a:endParaRPr i="1" sz="1200">
                    <a:latin typeface="Georgia"/>
                    <a:ea typeface="Georgia"/>
                    <a:cs typeface="Georgia"/>
                    <a:sym typeface="Georgia"/>
                  </a:endParaRPr>
                </a:p>
              </p:txBody>
            </p:sp>
          </p:grpSp>
        </p:grpSp>
        <p:grpSp>
          <p:nvGrpSpPr>
            <p:cNvPr id="18711" name="Google Shape;18711;p27"/>
            <p:cNvGrpSpPr/>
            <p:nvPr/>
          </p:nvGrpSpPr>
          <p:grpSpPr>
            <a:xfrm>
              <a:off x="4182263" y="6797750"/>
              <a:ext cx="2835049" cy="2835001"/>
              <a:chOff x="489700" y="921527"/>
              <a:chExt cx="2835049" cy="2835001"/>
            </a:xfrm>
          </p:grpSpPr>
          <p:grpSp>
            <p:nvGrpSpPr>
              <p:cNvPr id="18712" name="Google Shape;18712;p27"/>
              <p:cNvGrpSpPr/>
              <p:nvPr/>
            </p:nvGrpSpPr>
            <p:grpSpPr>
              <a:xfrm>
                <a:off x="489700" y="921527"/>
                <a:ext cx="2835049" cy="2835001"/>
                <a:chOff x="489700" y="921527"/>
                <a:chExt cx="2835049" cy="2835001"/>
              </a:xfrm>
            </p:grpSpPr>
            <p:sp>
              <p:nvSpPr>
                <p:cNvPr id="18713" name="Google Shape;18713;p27"/>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27"/>
                <p:cNvSpPr/>
                <p:nvPr/>
              </p:nvSpPr>
              <p:spPr>
                <a:xfrm>
                  <a:off x="489700" y="921527"/>
                  <a:ext cx="2835000" cy="807600"/>
                </a:xfrm>
                <a:prstGeom prst="rect">
                  <a:avLst/>
                </a:prstGeom>
                <a:solidFill>
                  <a:srgbClr val="F4CCCC"/>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Senior Shower House</a:t>
                  </a:r>
                  <a:endParaRPr b="1" sz="1800">
                    <a:latin typeface="Georgia"/>
                    <a:ea typeface="Georgia"/>
                    <a:cs typeface="Georgia"/>
                    <a:sym typeface="Georgia"/>
                  </a:endParaRPr>
                </a:p>
              </p:txBody>
            </p:sp>
          </p:grpSp>
          <p:grpSp>
            <p:nvGrpSpPr>
              <p:cNvPr id="18715" name="Google Shape;18715;p27"/>
              <p:cNvGrpSpPr/>
              <p:nvPr/>
            </p:nvGrpSpPr>
            <p:grpSpPr>
              <a:xfrm>
                <a:off x="630250" y="1929150"/>
                <a:ext cx="2569800" cy="1657826"/>
                <a:chOff x="630250" y="1929150"/>
                <a:chExt cx="2569800" cy="1657826"/>
              </a:xfrm>
            </p:grpSpPr>
            <p:grpSp>
              <p:nvGrpSpPr>
                <p:cNvPr id="18716" name="Google Shape;18716;p27"/>
                <p:cNvGrpSpPr/>
                <p:nvPr/>
              </p:nvGrpSpPr>
              <p:grpSpPr>
                <a:xfrm>
                  <a:off x="630250" y="2945650"/>
                  <a:ext cx="2569800" cy="400200"/>
                  <a:chOff x="636350" y="1955050"/>
                  <a:chExt cx="2569800" cy="400200"/>
                </a:xfrm>
              </p:grpSpPr>
              <p:sp>
                <p:nvSpPr>
                  <p:cNvPr id="18717" name="Google Shape;18717;p27"/>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718" name="Google Shape;18718;p27"/>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$110</a:t>
                    </a:r>
                    <a:endParaRPr b="1" sz="1200">
                      <a:latin typeface="Georgia"/>
                      <a:ea typeface="Georgia"/>
                      <a:cs typeface="Georgia"/>
                      <a:sym typeface="Georgia"/>
                    </a:endParaRPr>
                  </a:p>
                </p:txBody>
              </p:sp>
            </p:grpSp>
            <p:grpSp>
              <p:nvGrpSpPr>
                <p:cNvPr id="18719" name="Google Shape;18719;p27"/>
                <p:cNvGrpSpPr/>
                <p:nvPr/>
              </p:nvGrpSpPr>
              <p:grpSpPr>
                <a:xfrm>
                  <a:off x="630250" y="3186776"/>
                  <a:ext cx="2569800" cy="400200"/>
                  <a:chOff x="636350" y="2355250"/>
                  <a:chExt cx="2569800" cy="400200"/>
                </a:xfrm>
              </p:grpSpPr>
              <p:sp>
                <p:nvSpPr>
                  <p:cNvPr id="18720" name="Google Shape;18720;p27"/>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721" name="Google Shape;18721;p27"/>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$150</a:t>
                    </a:r>
                    <a:endParaRPr b="1" sz="1200">
                      <a:latin typeface="Georgia"/>
                      <a:ea typeface="Georgia"/>
                      <a:cs typeface="Georgia"/>
                      <a:sym typeface="Georgia"/>
                    </a:endParaRPr>
                  </a:p>
                </p:txBody>
              </p:sp>
            </p:grpSp>
            <p:sp>
              <p:nvSpPr>
                <p:cNvPr id="18722" name="Google Shape;18722;p27"/>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For cleanly people who like to shower in style.</a:t>
                  </a:r>
                  <a:endParaRPr i="1" sz="1200">
                    <a:latin typeface="Georgia"/>
                    <a:ea typeface="Georgia"/>
                    <a:cs typeface="Georgia"/>
                    <a:sym typeface="Georgia"/>
                  </a:endParaRPr>
                </a:p>
              </p:txBody>
            </p:sp>
          </p:grpSp>
        </p:grpSp>
      </p:grpSp>
      <p:grpSp>
        <p:nvGrpSpPr>
          <p:cNvPr id="18723" name="Google Shape;18723;p27"/>
          <p:cNvGrpSpPr/>
          <p:nvPr/>
        </p:nvGrpSpPr>
        <p:grpSpPr>
          <a:xfrm>
            <a:off x="716813" y="425650"/>
            <a:ext cx="2835049" cy="9207101"/>
            <a:chOff x="678538" y="425650"/>
            <a:chExt cx="2835049" cy="9207101"/>
          </a:xfrm>
        </p:grpSpPr>
        <p:grpSp>
          <p:nvGrpSpPr>
            <p:cNvPr id="18724" name="Google Shape;18724;p27"/>
            <p:cNvGrpSpPr/>
            <p:nvPr/>
          </p:nvGrpSpPr>
          <p:grpSpPr>
            <a:xfrm>
              <a:off x="678538" y="425650"/>
              <a:ext cx="2835049" cy="2835001"/>
              <a:chOff x="489700" y="921527"/>
              <a:chExt cx="2835049" cy="2835001"/>
            </a:xfrm>
          </p:grpSpPr>
          <p:grpSp>
            <p:nvGrpSpPr>
              <p:cNvPr id="18725" name="Google Shape;18725;p27"/>
              <p:cNvGrpSpPr/>
              <p:nvPr/>
            </p:nvGrpSpPr>
            <p:grpSpPr>
              <a:xfrm>
                <a:off x="489700" y="921527"/>
                <a:ext cx="2835049" cy="2835001"/>
                <a:chOff x="489700" y="921527"/>
                <a:chExt cx="2835049" cy="2835001"/>
              </a:xfrm>
            </p:grpSpPr>
            <p:sp>
              <p:nvSpPr>
                <p:cNvPr id="18726" name="Google Shape;18726;p27"/>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27"/>
                <p:cNvSpPr/>
                <p:nvPr/>
              </p:nvSpPr>
              <p:spPr>
                <a:xfrm>
                  <a:off x="489700" y="921527"/>
                  <a:ext cx="2835000" cy="807600"/>
                </a:xfrm>
                <a:prstGeom prst="rect">
                  <a:avLst/>
                </a:prstGeom>
                <a:solidFill>
                  <a:srgbClr val="FFF2CC"/>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Leadership Lodge</a:t>
                  </a:r>
                  <a:endParaRPr b="1" sz="1800">
                    <a:latin typeface="Georgia"/>
                    <a:ea typeface="Georgia"/>
                    <a:cs typeface="Georgia"/>
                    <a:sym typeface="Georgia"/>
                  </a:endParaRPr>
                </a:p>
              </p:txBody>
            </p:sp>
          </p:grpSp>
          <p:grpSp>
            <p:nvGrpSpPr>
              <p:cNvPr id="18728" name="Google Shape;18728;p27"/>
              <p:cNvGrpSpPr/>
              <p:nvPr/>
            </p:nvGrpSpPr>
            <p:grpSpPr>
              <a:xfrm>
                <a:off x="630250" y="1929150"/>
                <a:ext cx="2569800" cy="1657826"/>
                <a:chOff x="630250" y="1929150"/>
                <a:chExt cx="2569800" cy="1657826"/>
              </a:xfrm>
            </p:grpSpPr>
            <p:grpSp>
              <p:nvGrpSpPr>
                <p:cNvPr id="18729" name="Google Shape;18729;p27"/>
                <p:cNvGrpSpPr/>
                <p:nvPr/>
              </p:nvGrpSpPr>
              <p:grpSpPr>
                <a:xfrm>
                  <a:off x="630250" y="2945650"/>
                  <a:ext cx="2569800" cy="400200"/>
                  <a:chOff x="636350" y="1955050"/>
                  <a:chExt cx="2569800" cy="400200"/>
                </a:xfrm>
              </p:grpSpPr>
              <p:sp>
                <p:nvSpPr>
                  <p:cNvPr id="18730" name="Google Shape;18730;p27"/>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731" name="Google Shape;18731;p27"/>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$80</a:t>
                    </a:r>
                    <a:endParaRPr b="1" sz="1200">
                      <a:latin typeface="Georgia"/>
                      <a:ea typeface="Georgia"/>
                      <a:cs typeface="Georgia"/>
                      <a:sym typeface="Georgia"/>
                    </a:endParaRPr>
                  </a:p>
                </p:txBody>
              </p:sp>
            </p:grpSp>
            <p:grpSp>
              <p:nvGrpSpPr>
                <p:cNvPr id="18732" name="Google Shape;18732;p27"/>
                <p:cNvGrpSpPr/>
                <p:nvPr/>
              </p:nvGrpSpPr>
              <p:grpSpPr>
                <a:xfrm>
                  <a:off x="630250" y="3186776"/>
                  <a:ext cx="2569800" cy="400200"/>
                  <a:chOff x="636350" y="2355250"/>
                  <a:chExt cx="2569800" cy="400200"/>
                </a:xfrm>
              </p:grpSpPr>
              <p:sp>
                <p:nvSpPr>
                  <p:cNvPr id="18733" name="Google Shape;18733;p27"/>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734" name="Google Shape;18734;p27"/>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735" name="Google Shape;18735;p27"/>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Winterized, a full kitchen, and plenty of beds. This palace is only for serious investors!</a:t>
                  </a:r>
                  <a:endParaRPr i="1" sz="1200">
                    <a:latin typeface="Georgia"/>
                    <a:ea typeface="Georgia"/>
                    <a:cs typeface="Georgia"/>
                    <a:sym typeface="Georgia"/>
                  </a:endParaRPr>
                </a:p>
              </p:txBody>
            </p:sp>
          </p:grpSp>
        </p:grpSp>
        <p:grpSp>
          <p:nvGrpSpPr>
            <p:cNvPr id="18736" name="Google Shape;18736;p27"/>
            <p:cNvGrpSpPr/>
            <p:nvPr/>
          </p:nvGrpSpPr>
          <p:grpSpPr>
            <a:xfrm>
              <a:off x="678538" y="3611700"/>
              <a:ext cx="2835049" cy="2835001"/>
              <a:chOff x="489700" y="921527"/>
              <a:chExt cx="2835049" cy="2835001"/>
            </a:xfrm>
          </p:grpSpPr>
          <p:grpSp>
            <p:nvGrpSpPr>
              <p:cNvPr id="18737" name="Google Shape;18737;p27"/>
              <p:cNvGrpSpPr/>
              <p:nvPr/>
            </p:nvGrpSpPr>
            <p:grpSpPr>
              <a:xfrm>
                <a:off x="489700" y="921527"/>
                <a:ext cx="2835049" cy="2835001"/>
                <a:chOff x="489700" y="921527"/>
                <a:chExt cx="2835049" cy="2835001"/>
              </a:xfrm>
            </p:grpSpPr>
            <p:sp>
              <p:nvSpPr>
                <p:cNvPr id="18738" name="Google Shape;18738;p27"/>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27"/>
                <p:cNvSpPr/>
                <p:nvPr/>
              </p:nvSpPr>
              <p:spPr>
                <a:xfrm>
                  <a:off x="489700" y="921527"/>
                  <a:ext cx="2835000" cy="807600"/>
                </a:xfrm>
                <a:prstGeom prst="rect">
                  <a:avLst/>
                </a:prstGeom>
                <a:solidFill>
                  <a:srgbClr val="FFF2CC"/>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Senior Boathouse</a:t>
                  </a:r>
                  <a:endParaRPr b="1" sz="1800">
                    <a:latin typeface="Georgia"/>
                    <a:ea typeface="Georgia"/>
                    <a:cs typeface="Georgia"/>
                    <a:sym typeface="Georgia"/>
                  </a:endParaRPr>
                </a:p>
              </p:txBody>
            </p:sp>
          </p:grpSp>
          <p:grpSp>
            <p:nvGrpSpPr>
              <p:cNvPr id="18740" name="Google Shape;18740;p27"/>
              <p:cNvGrpSpPr/>
              <p:nvPr/>
            </p:nvGrpSpPr>
            <p:grpSpPr>
              <a:xfrm>
                <a:off x="630250" y="1929150"/>
                <a:ext cx="2569800" cy="1657826"/>
                <a:chOff x="630250" y="1929150"/>
                <a:chExt cx="2569800" cy="1657826"/>
              </a:xfrm>
            </p:grpSpPr>
            <p:grpSp>
              <p:nvGrpSpPr>
                <p:cNvPr id="18741" name="Google Shape;18741;p27"/>
                <p:cNvGrpSpPr/>
                <p:nvPr/>
              </p:nvGrpSpPr>
              <p:grpSpPr>
                <a:xfrm>
                  <a:off x="630250" y="2945650"/>
                  <a:ext cx="2569800" cy="400200"/>
                  <a:chOff x="636350" y="1955050"/>
                  <a:chExt cx="2569800" cy="400200"/>
                </a:xfrm>
              </p:grpSpPr>
              <p:sp>
                <p:nvSpPr>
                  <p:cNvPr id="18742" name="Google Shape;18742;p27"/>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743" name="Google Shape;18743;p27"/>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$90</a:t>
                    </a:r>
                    <a:endParaRPr b="1" sz="1200">
                      <a:latin typeface="Georgia"/>
                      <a:ea typeface="Georgia"/>
                      <a:cs typeface="Georgia"/>
                      <a:sym typeface="Georgia"/>
                    </a:endParaRPr>
                  </a:p>
                </p:txBody>
              </p:sp>
            </p:grpSp>
            <p:grpSp>
              <p:nvGrpSpPr>
                <p:cNvPr id="18744" name="Google Shape;18744;p27"/>
                <p:cNvGrpSpPr/>
                <p:nvPr/>
              </p:nvGrpSpPr>
              <p:grpSpPr>
                <a:xfrm>
                  <a:off x="630250" y="3186776"/>
                  <a:ext cx="2569800" cy="400200"/>
                  <a:chOff x="636350" y="2355250"/>
                  <a:chExt cx="2569800" cy="400200"/>
                </a:xfrm>
              </p:grpSpPr>
              <p:sp>
                <p:nvSpPr>
                  <p:cNvPr id="18745" name="Google Shape;18745;p27"/>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746" name="Google Shape;18746;p27"/>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747" name="Google Shape;18747;p27"/>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What better way to hunker down during the autumnal season?</a:t>
                  </a:r>
                  <a:endParaRPr i="1" sz="1200">
                    <a:latin typeface="Georgia"/>
                    <a:ea typeface="Georgia"/>
                    <a:cs typeface="Georgia"/>
                    <a:sym typeface="Georgia"/>
                  </a:endParaRPr>
                </a:p>
              </p:txBody>
            </p:sp>
          </p:grpSp>
        </p:grpSp>
        <p:grpSp>
          <p:nvGrpSpPr>
            <p:cNvPr id="18748" name="Google Shape;18748;p27"/>
            <p:cNvGrpSpPr/>
            <p:nvPr/>
          </p:nvGrpSpPr>
          <p:grpSpPr>
            <a:xfrm>
              <a:off x="678538" y="6797750"/>
              <a:ext cx="2835049" cy="2835001"/>
              <a:chOff x="489700" y="921527"/>
              <a:chExt cx="2835049" cy="2835001"/>
            </a:xfrm>
          </p:grpSpPr>
          <p:grpSp>
            <p:nvGrpSpPr>
              <p:cNvPr id="18749" name="Google Shape;18749;p27"/>
              <p:cNvGrpSpPr/>
              <p:nvPr/>
            </p:nvGrpSpPr>
            <p:grpSpPr>
              <a:xfrm>
                <a:off x="489700" y="921527"/>
                <a:ext cx="2835049" cy="2835001"/>
                <a:chOff x="489700" y="921527"/>
                <a:chExt cx="2835049" cy="2835001"/>
              </a:xfrm>
            </p:grpSpPr>
            <p:sp>
              <p:nvSpPr>
                <p:cNvPr id="18750" name="Google Shape;18750;p27"/>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27"/>
                <p:cNvSpPr/>
                <p:nvPr/>
              </p:nvSpPr>
              <p:spPr>
                <a:xfrm>
                  <a:off x="489700" y="921527"/>
                  <a:ext cx="2835000" cy="807600"/>
                </a:xfrm>
                <a:prstGeom prst="rect">
                  <a:avLst/>
                </a:prstGeom>
                <a:solidFill>
                  <a:srgbClr val="FFF2CC"/>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Junior Boathouse</a:t>
                  </a:r>
                  <a:endParaRPr b="1" sz="1800">
                    <a:latin typeface="Georgia"/>
                    <a:ea typeface="Georgia"/>
                    <a:cs typeface="Georgia"/>
                    <a:sym typeface="Georgia"/>
                  </a:endParaRPr>
                </a:p>
              </p:txBody>
            </p:sp>
          </p:grpSp>
          <p:grpSp>
            <p:nvGrpSpPr>
              <p:cNvPr id="18752" name="Google Shape;18752;p27"/>
              <p:cNvGrpSpPr/>
              <p:nvPr/>
            </p:nvGrpSpPr>
            <p:grpSpPr>
              <a:xfrm>
                <a:off x="630250" y="1929150"/>
                <a:ext cx="2569800" cy="1657826"/>
                <a:chOff x="630250" y="1929150"/>
                <a:chExt cx="2569800" cy="1657826"/>
              </a:xfrm>
            </p:grpSpPr>
            <p:grpSp>
              <p:nvGrpSpPr>
                <p:cNvPr id="18753" name="Google Shape;18753;p27"/>
                <p:cNvGrpSpPr/>
                <p:nvPr/>
              </p:nvGrpSpPr>
              <p:grpSpPr>
                <a:xfrm>
                  <a:off x="630250" y="2945650"/>
                  <a:ext cx="2569800" cy="400200"/>
                  <a:chOff x="636350" y="1955050"/>
                  <a:chExt cx="2569800" cy="400200"/>
                </a:xfrm>
              </p:grpSpPr>
              <p:sp>
                <p:nvSpPr>
                  <p:cNvPr id="18754" name="Google Shape;18754;p27"/>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755" name="Google Shape;18755;p27"/>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grpSp>
              <p:nvGrpSpPr>
                <p:cNvPr id="18756" name="Google Shape;18756;p27"/>
                <p:cNvGrpSpPr/>
                <p:nvPr/>
              </p:nvGrpSpPr>
              <p:grpSpPr>
                <a:xfrm>
                  <a:off x="630250" y="3186776"/>
                  <a:ext cx="2569800" cy="400200"/>
                  <a:chOff x="636350" y="2355250"/>
                  <a:chExt cx="2569800" cy="400200"/>
                </a:xfrm>
              </p:grpSpPr>
              <p:sp>
                <p:nvSpPr>
                  <p:cNvPr id="18757" name="Google Shape;18757;p27"/>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758" name="Google Shape;18758;p27"/>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759" name="Google Shape;18759;p27"/>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The most recently renovated buildings at Camp, this estately manor is sure to please!</a:t>
                  </a:r>
                  <a:endParaRPr i="1" sz="1200">
                    <a:latin typeface="Georgia"/>
                    <a:ea typeface="Georgia"/>
                    <a:cs typeface="Georgia"/>
                    <a:sym typeface="Georgia"/>
                  </a:endParaRPr>
                </a:p>
              </p:txBody>
            </p:sp>
          </p:grpSp>
        </p:gr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63" name="Shape 18763"/>
        <p:cNvGrpSpPr/>
        <p:nvPr/>
      </p:nvGrpSpPr>
      <p:grpSpPr>
        <a:xfrm>
          <a:off x="0" y="0"/>
          <a:ext cx="0" cy="0"/>
          <a:chOff x="0" y="0"/>
          <a:chExt cx="0" cy="0"/>
        </a:xfrm>
      </p:grpSpPr>
      <p:grpSp>
        <p:nvGrpSpPr>
          <p:cNvPr id="18764" name="Google Shape;18764;p28"/>
          <p:cNvGrpSpPr/>
          <p:nvPr/>
        </p:nvGrpSpPr>
        <p:grpSpPr>
          <a:xfrm>
            <a:off x="4220538" y="425650"/>
            <a:ext cx="2835049" cy="9207101"/>
            <a:chOff x="4182263" y="425650"/>
            <a:chExt cx="2835049" cy="9207101"/>
          </a:xfrm>
        </p:grpSpPr>
        <p:grpSp>
          <p:nvGrpSpPr>
            <p:cNvPr id="18765" name="Google Shape;18765;p28"/>
            <p:cNvGrpSpPr/>
            <p:nvPr/>
          </p:nvGrpSpPr>
          <p:grpSpPr>
            <a:xfrm>
              <a:off x="4182263" y="425650"/>
              <a:ext cx="2835049" cy="2835001"/>
              <a:chOff x="489700" y="921527"/>
              <a:chExt cx="2835049" cy="2835001"/>
            </a:xfrm>
          </p:grpSpPr>
          <p:grpSp>
            <p:nvGrpSpPr>
              <p:cNvPr id="18766" name="Google Shape;18766;p28"/>
              <p:cNvGrpSpPr/>
              <p:nvPr/>
            </p:nvGrpSpPr>
            <p:grpSpPr>
              <a:xfrm>
                <a:off x="489700" y="921527"/>
                <a:ext cx="2835049" cy="2835001"/>
                <a:chOff x="489700" y="921527"/>
                <a:chExt cx="2835049" cy="2835001"/>
              </a:xfrm>
            </p:grpSpPr>
            <p:sp>
              <p:nvSpPr>
                <p:cNvPr id="18767" name="Google Shape;18767;p28"/>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28"/>
                <p:cNvSpPr/>
                <p:nvPr/>
              </p:nvSpPr>
              <p:spPr>
                <a:xfrm>
                  <a:off x="489700" y="921527"/>
                  <a:ext cx="2835000" cy="807600"/>
                </a:xfrm>
                <a:prstGeom prst="rect">
                  <a:avLst/>
                </a:prstGeom>
                <a:solidFill>
                  <a:srgbClr val="FF9900"/>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Craig Fire Circle</a:t>
                  </a:r>
                  <a:endParaRPr b="1" sz="1800">
                    <a:latin typeface="Georgia"/>
                    <a:ea typeface="Georgia"/>
                    <a:cs typeface="Georgia"/>
                    <a:sym typeface="Georgia"/>
                  </a:endParaRPr>
                </a:p>
              </p:txBody>
            </p:sp>
          </p:grpSp>
          <p:grpSp>
            <p:nvGrpSpPr>
              <p:cNvPr id="18769" name="Google Shape;18769;p28"/>
              <p:cNvGrpSpPr/>
              <p:nvPr/>
            </p:nvGrpSpPr>
            <p:grpSpPr>
              <a:xfrm>
                <a:off x="630250" y="1929150"/>
                <a:ext cx="2569800" cy="1657826"/>
                <a:chOff x="630250" y="1929150"/>
                <a:chExt cx="2569800" cy="1657826"/>
              </a:xfrm>
            </p:grpSpPr>
            <p:grpSp>
              <p:nvGrpSpPr>
                <p:cNvPr id="18770" name="Google Shape;18770;p28"/>
                <p:cNvGrpSpPr/>
                <p:nvPr/>
              </p:nvGrpSpPr>
              <p:grpSpPr>
                <a:xfrm>
                  <a:off x="630250" y="2945650"/>
                  <a:ext cx="2569800" cy="400200"/>
                  <a:chOff x="636350" y="1955050"/>
                  <a:chExt cx="2569800" cy="400200"/>
                </a:xfrm>
              </p:grpSpPr>
              <p:sp>
                <p:nvSpPr>
                  <p:cNvPr id="18771" name="Google Shape;18771;p28"/>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772" name="Google Shape;18772;p28"/>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$180</a:t>
                    </a:r>
                    <a:endParaRPr b="1" sz="1200">
                      <a:latin typeface="Georgia"/>
                      <a:ea typeface="Georgia"/>
                      <a:cs typeface="Georgia"/>
                      <a:sym typeface="Georgia"/>
                    </a:endParaRPr>
                  </a:p>
                </p:txBody>
              </p:sp>
            </p:grpSp>
            <p:grpSp>
              <p:nvGrpSpPr>
                <p:cNvPr id="18773" name="Google Shape;18773;p28"/>
                <p:cNvGrpSpPr/>
                <p:nvPr/>
              </p:nvGrpSpPr>
              <p:grpSpPr>
                <a:xfrm>
                  <a:off x="630250" y="3186776"/>
                  <a:ext cx="2569800" cy="400200"/>
                  <a:chOff x="636350" y="2355250"/>
                  <a:chExt cx="2569800" cy="400200"/>
                </a:xfrm>
              </p:grpSpPr>
              <p:sp>
                <p:nvSpPr>
                  <p:cNvPr id="18774" name="Google Shape;18774;p28"/>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775" name="Google Shape;18775;p28"/>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$30</a:t>
                    </a:r>
                    <a:endParaRPr b="1" sz="1200">
                      <a:latin typeface="Georgia"/>
                      <a:ea typeface="Georgia"/>
                      <a:cs typeface="Georgia"/>
                      <a:sym typeface="Georgia"/>
                    </a:endParaRPr>
                  </a:p>
                </p:txBody>
              </p:sp>
            </p:grpSp>
            <p:sp>
              <p:nvSpPr>
                <p:cNvPr id="18776" name="Google Shape;18776;p28"/>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The Johnny Loock Memorial Council Ring is the darling of Camp!</a:t>
                  </a:r>
                  <a:endParaRPr i="1" sz="1200">
                    <a:latin typeface="Georgia"/>
                    <a:ea typeface="Georgia"/>
                    <a:cs typeface="Georgia"/>
                    <a:sym typeface="Georgia"/>
                  </a:endParaRPr>
                </a:p>
              </p:txBody>
            </p:sp>
          </p:grpSp>
        </p:grpSp>
        <p:grpSp>
          <p:nvGrpSpPr>
            <p:cNvPr id="18777" name="Google Shape;18777;p28"/>
            <p:cNvGrpSpPr/>
            <p:nvPr/>
          </p:nvGrpSpPr>
          <p:grpSpPr>
            <a:xfrm>
              <a:off x="4182263" y="3611700"/>
              <a:ext cx="2835049" cy="2835001"/>
              <a:chOff x="489700" y="921527"/>
              <a:chExt cx="2835049" cy="2835001"/>
            </a:xfrm>
          </p:grpSpPr>
          <p:grpSp>
            <p:nvGrpSpPr>
              <p:cNvPr id="18778" name="Google Shape;18778;p28"/>
              <p:cNvGrpSpPr/>
              <p:nvPr/>
            </p:nvGrpSpPr>
            <p:grpSpPr>
              <a:xfrm>
                <a:off x="489700" y="921527"/>
                <a:ext cx="2835049" cy="2835001"/>
                <a:chOff x="489700" y="921527"/>
                <a:chExt cx="2835049" cy="2835001"/>
              </a:xfrm>
            </p:grpSpPr>
            <p:sp>
              <p:nvSpPr>
                <p:cNvPr id="18779" name="Google Shape;18779;p28"/>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28"/>
                <p:cNvSpPr/>
                <p:nvPr/>
              </p:nvSpPr>
              <p:spPr>
                <a:xfrm>
                  <a:off x="489700" y="921527"/>
                  <a:ext cx="2835000" cy="807600"/>
                </a:xfrm>
                <a:prstGeom prst="rect">
                  <a:avLst/>
                </a:prstGeom>
                <a:solidFill>
                  <a:srgbClr val="FF9900"/>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Wells Fire Circle</a:t>
                  </a:r>
                  <a:endParaRPr b="1" sz="1800">
                    <a:latin typeface="Georgia"/>
                    <a:ea typeface="Georgia"/>
                    <a:cs typeface="Georgia"/>
                    <a:sym typeface="Georgia"/>
                  </a:endParaRPr>
                </a:p>
              </p:txBody>
            </p:sp>
          </p:grpSp>
          <p:grpSp>
            <p:nvGrpSpPr>
              <p:cNvPr id="18781" name="Google Shape;18781;p28"/>
              <p:cNvGrpSpPr/>
              <p:nvPr/>
            </p:nvGrpSpPr>
            <p:grpSpPr>
              <a:xfrm>
                <a:off x="630250" y="1929150"/>
                <a:ext cx="2569800" cy="1657826"/>
                <a:chOff x="630250" y="1929150"/>
                <a:chExt cx="2569800" cy="1657826"/>
              </a:xfrm>
            </p:grpSpPr>
            <p:grpSp>
              <p:nvGrpSpPr>
                <p:cNvPr id="18782" name="Google Shape;18782;p28"/>
                <p:cNvGrpSpPr/>
                <p:nvPr/>
              </p:nvGrpSpPr>
              <p:grpSpPr>
                <a:xfrm>
                  <a:off x="630250" y="2945650"/>
                  <a:ext cx="2569800" cy="400200"/>
                  <a:chOff x="636350" y="1955050"/>
                  <a:chExt cx="2569800" cy="400200"/>
                </a:xfrm>
              </p:grpSpPr>
              <p:sp>
                <p:nvSpPr>
                  <p:cNvPr id="18783" name="Google Shape;18783;p28"/>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784" name="Google Shape;18784;p28"/>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$200</a:t>
                    </a:r>
                    <a:endParaRPr b="1" sz="1200">
                      <a:latin typeface="Georgia"/>
                      <a:ea typeface="Georgia"/>
                      <a:cs typeface="Georgia"/>
                      <a:sym typeface="Georgia"/>
                    </a:endParaRPr>
                  </a:p>
                </p:txBody>
              </p:sp>
            </p:grpSp>
            <p:grpSp>
              <p:nvGrpSpPr>
                <p:cNvPr id="18785" name="Google Shape;18785;p28"/>
                <p:cNvGrpSpPr/>
                <p:nvPr/>
              </p:nvGrpSpPr>
              <p:grpSpPr>
                <a:xfrm>
                  <a:off x="630250" y="3186776"/>
                  <a:ext cx="2569800" cy="400200"/>
                  <a:chOff x="636350" y="2355250"/>
                  <a:chExt cx="2569800" cy="400200"/>
                </a:xfrm>
              </p:grpSpPr>
              <p:sp>
                <p:nvSpPr>
                  <p:cNvPr id="18786" name="Google Shape;18786;p28"/>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787" name="Google Shape;18787;p28"/>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$40</a:t>
                    </a:r>
                    <a:endParaRPr b="1" sz="1200">
                      <a:latin typeface="Georgia"/>
                      <a:ea typeface="Georgia"/>
                      <a:cs typeface="Georgia"/>
                      <a:sym typeface="Georgia"/>
                    </a:endParaRPr>
                  </a:p>
                </p:txBody>
              </p:sp>
            </p:grpSp>
            <p:sp>
              <p:nvSpPr>
                <p:cNvPr id="18788" name="Google Shape;18788;p28"/>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With newly remodeled benches and a lakefront view, who wouldn’t want to own this fire circle?</a:t>
                  </a:r>
                  <a:endParaRPr i="1" sz="1200">
                    <a:latin typeface="Georgia"/>
                    <a:ea typeface="Georgia"/>
                    <a:cs typeface="Georgia"/>
                    <a:sym typeface="Georgia"/>
                  </a:endParaRPr>
                </a:p>
              </p:txBody>
            </p:sp>
          </p:grpSp>
        </p:grpSp>
        <p:grpSp>
          <p:nvGrpSpPr>
            <p:cNvPr id="18789" name="Google Shape;18789;p28"/>
            <p:cNvGrpSpPr/>
            <p:nvPr/>
          </p:nvGrpSpPr>
          <p:grpSpPr>
            <a:xfrm>
              <a:off x="4182263" y="6797750"/>
              <a:ext cx="2835049" cy="2835001"/>
              <a:chOff x="489700" y="921527"/>
              <a:chExt cx="2835049" cy="2835001"/>
            </a:xfrm>
          </p:grpSpPr>
          <p:grpSp>
            <p:nvGrpSpPr>
              <p:cNvPr id="18790" name="Google Shape;18790;p28"/>
              <p:cNvGrpSpPr/>
              <p:nvPr/>
            </p:nvGrpSpPr>
            <p:grpSpPr>
              <a:xfrm>
                <a:off x="489700" y="921527"/>
                <a:ext cx="2835049" cy="2835001"/>
                <a:chOff x="489700" y="921527"/>
                <a:chExt cx="2835049" cy="2835001"/>
              </a:xfrm>
            </p:grpSpPr>
            <p:sp>
              <p:nvSpPr>
                <p:cNvPr id="18791" name="Google Shape;18791;p28"/>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28"/>
                <p:cNvSpPr/>
                <p:nvPr/>
              </p:nvSpPr>
              <p:spPr>
                <a:xfrm>
                  <a:off x="489700" y="921527"/>
                  <a:ext cx="2835000" cy="807600"/>
                </a:xfrm>
                <a:prstGeom prst="rect">
                  <a:avLst/>
                </a:prstGeom>
                <a:solidFill>
                  <a:srgbClr val="FF9900"/>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Maijgren Fire Circle</a:t>
                  </a:r>
                  <a:endParaRPr b="1" sz="1800">
                    <a:latin typeface="Georgia"/>
                    <a:ea typeface="Georgia"/>
                    <a:cs typeface="Georgia"/>
                    <a:sym typeface="Georgia"/>
                  </a:endParaRPr>
                </a:p>
              </p:txBody>
            </p:sp>
          </p:grpSp>
          <p:grpSp>
            <p:nvGrpSpPr>
              <p:cNvPr id="18793" name="Google Shape;18793;p28"/>
              <p:cNvGrpSpPr/>
              <p:nvPr/>
            </p:nvGrpSpPr>
            <p:grpSpPr>
              <a:xfrm>
                <a:off x="630250" y="1929150"/>
                <a:ext cx="2569800" cy="1657826"/>
                <a:chOff x="630250" y="1929150"/>
                <a:chExt cx="2569800" cy="1657826"/>
              </a:xfrm>
            </p:grpSpPr>
            <p:grpSp>
              <p:nvGrpSpPr>
                <p:cNvPr id="18794" name="Google Shape;18794;p28"/>
                <p:cNvGrpSpPr/>
                <p:nvPr/>
              </p:nvGrpSpPr>
              <p:grpSpPr>
                <a:xfrm>
                  <a:off x="630250" y="2945650"/>
                  <a:ext cx="2569800" cy="400200"/>
                  <a:chOff x="636350" y="1955050"/>
                  <a:chExt cx="2569800" cy="400200"/>
                </a:xfrm>
              </p:grpSpPr>
              <p:sp>
                <p:nvSpPr>
                  <p:cNvPr id="18795" name="Google Shape;18795;p28"/>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796" name="Google Shape;18796;p28"/>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$220</a:t>
                    </a:r>
                    <a:endParaRPr b="1" sz="1200">
                      <a:latin typeface="Georgia"/>
                      <a:ea typeface="Georgia"/>
                      <a:cs typeface="Georgia"/>
                      <a:sym typeface="Georgia"/>
                    </a:endParaRPr>
                  </a:p>
                </p:txBody>
              </p:sp>
            </p:grpSp>
            <p:grpSp>
              <p:nvGrpSpPr>
                <p:cNvPr id="18797" name="Google Shape;18797;p28"/>
                <p:cNvGrpSpPr/>
                <p:nvPr/>
              </p:nvGrpSpPr>
              <p:grpSpPr>
                <a:xfrm>
                  <a:off x="630250" y="3186776"/>
                  <a:ext cx="2569800" cy="400200"/>
                  <a:chOff x="636350" y="2355250"/>
                  <a:chExt cx="2569800" cy="400200"/>
                </a:xfrm>
              </p:grpSpPr>
              <p:sp>
                <p:nvSpPr>
                  <p:cNvPr id="18798" name="Google Shape;18798;p28"/>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799" name="Google Shape;18799;p28"/>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$50</a:t>
                    </a:r>
                    <a:endParaRPr b="1" sz="1200">
                      <a:latin typeface="Georgia"/>
                      <a:ea typeface="Georgia"/>
                      <a:cs typeface="Georgia"/>
                      <a:sym typeface="Georgia"/>
                    </a:endParaRPr>
                  </a:p>
                </p:txBody>
              </p:sp>
            </p:grpSp>
            <p:sp>
              <p:nvSpPr>
                <p:cNvPr id="18800" name="Google Shape;18800;p28"/>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With a sweeping view of Keuka Lake, enjoy the warmth and love of a campfire while listening to the waves lap up on the shore!</a:t>
                  </a:r>
                  <a:endParaRPr i="1" sz="1200">
                    <a:latin typeface="Georgia"/>
                    <a:ea typeface="Georgia"/>
                    <a:cs typeface="Georgia"/>
                    <a:sym typeface="Georgia"/>
                  </a:endParaRPr>
                </a:p>
              </p:txBody>
            </p:sp>
          </p:grpSp>
        </p:grpSp>
      </p:grpSp>
      <p:grpSp>
        <p:nvGrpSpPr>
          <p:cNvPr id="18801" name="Google Shape;18801;p28"/>
          <p:cNvGrpSpPr/>
          <p:nvPr/>
        </p:nvGrpSpPr>
        <p:grpSpPr>
          <a:xfrm>
            <a:off x="716813" y="425650"/>
            <a:ext cx="2835049" cy="9207101"/>
            <a:chOff x="678538" y="425650"/>
            <a:chExt cx="2835049" cy="9207101"/>
          </a:xfrm>
        </p:grpSpPr>
        <p:grpSp>
          <p:nvGrpSpPr>
            <p:cNvPr id="18802" name="Google Shape;18802;p28"/>
            <p:cNvGrpSpPr/>
            <p:nvPr/>
          </p:nvGrpSpPr>
          <p:grpSpPr>
            <a:xfrm>
              <a:off x="678538" y="425650"/>
              <a:ext cx="2835049" cy="2835001"/>
              <a:chOff x="489700" y="921527"/>
              <a:chExt cx="2835049" cy="2835001"/>
            </a:xfrm>
          </p:grpSpPr>
          <p:grpSp>
            <p:nvGrpSpPr>
              <p:cNvPr id="18803" name="Google Shape;18803;p28"/>
              <p:cNvGrpSpPr/>
              <p:nvPr/>
            </p:nvGrpSpPr>
            <p:grpSpPr>
              <a:xfrm>
                <a:off x="489700" y="921527"/>
                <a:ext cx="2835049" cy="2835001"/>
                <a:chOff x="489700" y="921527"/>
                <a:chExt cx="2835049" cy="2835001"/>
              </a:xfrm>
            </p:grpSpPr>
            <p:sp>
              <p:nvSpPr>
                <p:cNvPr id="18804" name="Google Shape;18804;p28"/>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28"/>
                <p:cNvSpPr/>
                <p:nvPr/>
              </p:nvSpPr>
              <p:spPr>
                <a:xfrm>
                  <a:off x="489700" y="921527"/>
                  <a:ext cx="2835000" cy="807600"/>
                </a:xfrm>
                <a:prstGeom prst="rect">
                  <a:avLst/>
                </a:prstGeom>
                <a:solidFill>
                  <a:srgbClr val="FF0000"/>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Archery Range</a:t>
                  </a:r>
                  <a:endParaRPr b="1" sz="1800">
                    <a:solidFill>
                      <a:srgbClr val="FFFFFF"/>
                    </a:solidFill>
                    <a:latin typeface="Georgia"/>
                    <a:ea typeface="Georgia"/>
                    <a:cs typeface="Georgia"/>
                    <a:sym typeface="Georgia"/>
                  </a:endParaRPr>
                </a:p>
              </p:txBody>
            </p:sp>
          </p:grpSp>
          <p:grpSp>
            <p:nvGrpSpPr>
              <p:cNvPr id="18806" name="Google Shape;18806;p28"/>
              <p:cNvGrpSpPr/>
              <p:nvPr/>
            </p:nvGrpSpPr>
            <p:grpSpPr>
              <a:xfrm>
                <a:off x="630250" y="1929150"/>
                <a:ext cx="2569800" cy="1657826"/>
                <a:chOff x="630250" y="1929150"/>
                <a:chExt cx="2569800" cy="1657826"/>
              </a:xfrm>
            </p:grpSpPr>
            <p:grpSp>
              <p:nvGrpSpPr>
                <p:cNvPr id="18807" name="Google Shape;18807;p28"/>
                <p:cNvGrpSpPr/>
                <p:nvPr/>
              </p:nvGrpSpPr>
              <p:grpSpPr>
                <a:xfrm>
                  <a:off x="630250" y="2945650"/>
                  <a:ext cx="2569800" cy="400200"/>
                  <a:chOff x="636350" y="1955050"/>
                  <a:chExt cx="2569800" cy="400200"/>
                </a:xfrm>
              </p:grpSpPr>
              <p:sp>
                <p:nvSpPr>
                  <p:cNvPr id="18808" name="Google Shape;18808;p28"/>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809" name="Google Shape;18809;p28"/>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$300</a:t>
                    </a:r>
                    <a:endParaRPr b="1" sz="1200">
                      <a:latin typeface="Georgia"/>
                      <a:ea typeface="Georgia"/>
                      <a:cs typeface="Georgia"/>
                      <a:sym typeface="Georgia"/>
                    </a:endParaRPr>
                  </a:p>
                </p:txBody>
              </p:sp>
            </p:grpSp>
            <p:grpSp>
              <p:nvGrpSpPr>
                <p:cNvPr id="18810" name="Google Shape;18810;p28"/>
                <p:cNvGrpSpPr/>
                <p:nvPr/>
              </p:nvGrpSpPr>
              <p:grpSpPr>
                <a:xfrm>
                  <a:off x="630250" y="3186776"/>
                  <a:ext cx="2569800" cy="400200"/>
                  <a:chOff x="636350" y="2355250"/>
                  <a:chExt cx="2569800" cy="400200"/>
                </a:xfrm>
              </p:grpSpPr>
              <p:sp>
                <p:nvSpPr>
                  <p:cNvPr id="18811" name="Google Shape;18811;p28"/>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812" name="Google Shape;18812;p28"/>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813" name="Google Shape;18813;p28"/>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Prime real estate! Flat, fertile land with a fully functioning archery range!</a:t>
                  </a:r>
                  <a:endParaRPr i="1" sz="1200">
                    <a:latin typeface="Georgia"/>
                    <a:ea typeface="Georgia"/>
                    <a:cs typeface="Georgia"/>
                    <a:sym typeface="Georgia"/>
                  </a:endParaRPr>
                </a:p>
              </p:txBody>
            </p:sp>
          </p:grpSp>
        </p:grpSp>
        <p:grpSp>
          <p:nvGrpSpPr>
            <p:cNvPr id="18814" name="Google Shape;18814;p28"/>
            <p:cNvGrpSpPr/>
            <p:nvPr/>
          </p:nvGrpSpPr>
          <p:grpSpPr>
            <a:xfrm>
              <a:off x="678538" y="3611700"/>
              <a:ext cx="2835049" cy="2835001"/>
              <a:chOff x="489700" y="921527"/>
              <a:chExt cx="2835049" cy="2835001"/>
            </a:xfrm>
          </p:grpSpPr>
          <p:grpSp>
            <p:nvGrpSpPr>
              <p:cNvPr id="18815" name="Google Shape;18815;p28"/>
              <p:cNvGrpSpPr/>
              <p:nvPr/>
            </p:nvGrpSpPr>
            <p:grpSpPr>
              <a:xfrm>
                <a:off x="489700" y="921527"/>
                <a:ext cx="2835049" cy="2835001"/>
                <a:chOff x="489700" y="921527"/>
                <a:chExt cx="2835049" cy="2835001"/>
              </a:xfrm>
            </p:grpSpPr>
            <p:sp>
              <p:nvSpPr>
                <p:cNvPr id="18816" name="Google Shape;18816;p28"/>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28"/>
                <p:cNvSpPr/>
                <p:nvPr/>
              </p:nvSpPr>
              <p:spPr>
                <a:xfrm>
                  <a:off x="489700" y="921527"/>
                  <a:ext cx="2835000" cy="807600"/>
                </a:xfrm>
                <a:prstGeom prst="rect">
                  <a:avLst/>
                </a:prstGeom>
                <a:solidFill>
                  <a:srgbClr val="FF0000"/>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Tennis Court</a:t>
                  </a:r>
                  <a:endParaRPr b="1" sz="1800">
                    <a:solidFill>
                      <a:srgbClr val="FFFFFF"/>
                    </a:solidFill>
                    <a:latin typeface="Georgia"/>
                    <a:ea typeface="Georgia"/>
                    <a:cs typeface="Georgia"/>
                    <a:sym typeface="Georgia"/>
                  </a:endParaRPr>
                </a:p>
              </p:txBody>
            </p:sp>
          </p:grpSp>
          <p:grpSp>
            <p:nvGrpSpPr>
              <p:cNvPr id="18818" name="Google Shape;18818;p28"/>
              <p:cNvGrpSpPr/>
              <p:nvPr/>
            </p:nvGrpSpPr>
            <p:grpSpPr>
              <a:xfrm>
                <a:off x="630250" y="1929150"/>
                <a:ext cx="2569800" cy="1657826"/>
                <a:chOff x="630250" y="1929150"/>
                <a:chExt cx="2569800" cy="1657826"/>
              </a:xfrm>
            </p:grpSpPr>
            <p:grpSp>
              <p:nvGrpSpPr>
                <p:cNvPr id="18819" name="Google Shape;18819;p28"/>
                <p:cNvGrpSpPr/>
                <p:nvPr/>
              </p:nvGrpSpPr>
              <p:grpSpPr>
                <a:xfrm>
                  <a:off x="630250" y="2945650"/>
                  <a:ext cx="2569800" cy="400200"/>
                  <a:chOff x="636350" y="1955050"/>
                  <a:chExt cx="2569800" cy="400200"/>
                </a:xfrm>
              </p:grpSpPr>
              <p:sp>
                <p:nvSpPr>
                  <p:cNvPr id="18820" name="Google Shape;18820;p28"/>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821" name="Google Shape;18821;p28"/>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$400</a:t>
                    </a:r>
                    <a:endParaRPr b="1" sz="1200">
                      <a:latin typeface="Georgia"/>
                      <a:ea typeface="Georgia"/>
                      <a:cs typeface="Georgia"/>
                      <a:sym typeface="Georgia"/>
                    </a:endParaRPr>
                  </a:p>
                </p:txBody>
              </p:sp>
            </p:grpSp>
            <p:grpSp>
              <p:nvGrpSpPr>
                <p:cNvPr id="18822" name="Google Shape;18822;p28"/>
                <p:cNvGrpSpPr/>
                <p:nvPr/>
              </p:nvGrpSpPr>
              <p:grpSpPr>
                <a:xfrm>
                  <a:off x="630250" y="3186776"/>
                  <a:ext cx="2569800" cy="400200"/>
                  <a:chOff x="636350" y="2355250"/>
                  <a:chExt cx="2569800" cy="400200"/>
                </a:xfrm>
              </p:grpSpPr>
              <p:sp>
                <p:nvSpPr>
                  <p:cNvPr id="18823" name="Google Shape;18823;p28"/>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824" name="Google Shape;18824;p28"/>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$80</a:t>
                    </a:r>
                    <a:endParaRPr b="1" sz="1200">
                      <a:latin typeface="Georgia"/>
                      <a:ea typeface="Georgia"/>
                      <a:cs typeface="Georgia"/>
                      <a:sym typeface="Georgia"/>
                    </a:endParaRPr>
                  </a:p>
                </p:txBody>
              </p:sp>
            </p:grpSp>
            <p:sp>
              <p:nvSpPr>
                <p:cNvPr id="18825" name="Google Shape;18825;p28"/>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One of the last remaining tributes to the greatest sport of all time!</a:t>
                  </a:r>
                  <a:endParaRPr i="1" sz="1200">
                    <a:latin typeface="Georgia"/>
                    <a:ea typeface="Georgia"/>
                    <a:cs typeface="Georgia"/>
                    <a:sym typeface="Georgia"/>
                  </a:endParaRPr>
                </a:p>
              </p:txBody>
            </p:sp>
          </p:grpSp>
        </p:grpSp>
        <p:grpSp>
          <p:nvGrpSpPr>
            <p:cNvPr id="18826" name="Google Shape;18826;p28"/>
            <p:cNvGrpSpPr/>
            <p:nvPr/>
          </p:nvGrpSpPr>
          <p:grpSpPr>
            <a:xfrm>
              <a:off x="678538" y="6797750"/>
              <a:ext cx="2835049" cy="2835001"/>
              <a:chOff x="489700" y="921527"/>
              <a:chExt cx="2835049" cy="2835001"/>
            </a:xfrm>
          </p:grpSpPr>
          <p:grpSp>
            <p:nvGrpSpPr>
              <p:cNvPr id="18827" name="Google Shape;18827;p28"/>
              <p:cNvGrpSpPr/>
              <p:nvPr/>
            </p:nvGrpSpPr>
            <p:grpSpPr>
              <a:xfrm>
                <a:off x="489700" y="921527"/>
                <a:ext cx="2835049" cy="2835001"/>
                <a:chOff x="489700" y="921527"/>
                <a:chExt cx="2835049" cy="2835001"/>
              </a:xfrm>
            </p:grpSpPr>
            <p:sp>
              <p:nvSpPr>
                <p:cNvPr id="18828" name="Google Shape;18828;p28"/>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28"/>
                <p:cNvSpPr/>
                <p:nvPr/>
              </p:nvSpPr>
              <p:spPr>
                <a:xfrm>
                  <a:off x="489700" y="921527"/>
                  <a:ext cx="2835000" cy="807600"/>
                </a:xfrm>
                <a:prstGeom prst="rect">
                  <a:avLst/>
                </a:prstGeom>
                <a:solidFill>
                  <a:srgbClr val="FF9900"/>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latin typeface="Georgia"/>
                      <a:ea typeface="Georgia"/>
                      <a:cs typeface="Georgia"/>
                      <a:sym typeface="Georgia"/>
                    </a:rPr>
                    <a:t>Walmsley Fire Circle</a:t>
                  </a:r>
                  <a:endParaRPr b="1" sz="1800">
                    <a:latin typeface="Georgia"/>
                    <a:ea typeface="Georgia"/>
                    <a:cs typeface="Georgia"/>
                    <a:sym typeface="Georgia"/>
                  </a:endParaRPr>
                </a:p>
              </p:txBody>
            </p:sp>
          </p:grpSp>
          <p:grpSp>
            <p:nvGrpSpPr>
              <p:cNvPr id="18830" name="Google Shape;18830;p28"/>
              <p:cNvGrpSpPr/>
              <p:nvPr/>
            </p:nvGrpSpPr>
            <p:grpSpPr>
              <a:xfrm>
                <a:off x="630250" y="1929150"/>
                <a:ext cx="2569800" cy="1657826"/>
                <a:chOff x="630250" y="1929150"/>
                <a:chExt cx="2569800" cy="1657826"/>
              </a:xfrm>
            </p:grpSpPr>
            <p:grpSp>
              <p:nvGrpSpPr>
                <p:cNvPr id="18831" name="Google Shape;18831;p28"/>
                <p:cNvGrpSpPr/>
                <p:nvPr/>
              </p:nvGrpSpPr>
              <p:grpSpPr>
                <a:xfrm>
                  <a:off x="630250" y="2945650"/>
                  <a:ext cx="2569800" cy="400200"/>
                  <a:chOff x="636350" y="1955050"/>
                  <a:chExt cx="2569800" cy="400200"/>
                </a:xfrm>
              </p:grpSpPr>
              <p:sp>
                <p:nvSpPr>
                  <p:cNvPr id="18832" name="Google Shape;18832;p28"/>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833" name="Google Shape;18833;p28"/>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$160</a:t>
                    </a:r>
                    <a:endParaRPr b="1" sz="1200">
                      <a:latin typeface="Georgia"/>
                      <a:ea typeface="Georgia"/>
                      <a:cs typeface="Georgia"/>
                      <a:sym typeface="Georgia"/>
                    </a:endParaRPr>
                  </a:p>
                </p:txBody>
              </p:sp>
            </p:grpSp>
            <p:grpSp>
              <p:nvGrpSpPr>
                <p:cNvPr id="18834" name="Google Shape;18834;p28"/>
                <p:cNvGrpSpPr/>
                <p:nvPr/>
              </p:nvGrpSpPr>
              <p:grpSpPr>
                <a:xfrm>
                  <a:off x="630250" y="3186776"/>
                  <a:ext cx="2569800" cy="400200"/>
                  <a:chOff x="636350" y="2355250"/>
                  <a:chExt cx="2569800" cy="400200"/>
                </a:xfrm>
              </p:grpSpPr>
              <p:sp>
                <p:nvSpPr>
                  <p:cNvPr id="18835" name="Google Shape;18835;p28"/>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836" name="Google Shape;18836;p28"/>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$20</a:t>
                    </a:r>
                    <a:endParaRPr b="1" sz="1200">
                      <a:latin typeface="Georgia"/>
                      <a:ea typeface="Georgia"/>
                      <a:cs typeface="Georgia"/>
                      <a:sym typeface="Georgia"/>
                    </a:endParaRPr>
                  </a:p>
                </p:txBody>
              </p:sp>
            </p:grpSp>
            <p:sp>
              <p:nvSpPr>
                <p:cNvPr id="18837" name="Google Shape;18837;p28"/>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Tucked away in a secret location, the Walmsley Fire Circle is a pleasant break from the pressures of society!</a:t>
                  </a:r>
                  <a:endParaRPr i="1" sz="1200">
                    <a:latin typeface="Georgia"/>
                    <a:ea typeface="Georgia"/>
                    <a:cs typeface="Georgia"/>
                    <a:sym typeface="Georgia"/>
                  </a:endParaRPr>
                </a:p>
              </p:txBody>
            </p:sp>
          </p:gr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41" name="Shape 18841"/>
        <p:cNvGrpSpPr/>
        <p:nvPr/>
      </p:nvGrpSpPr>
      <p:grpSpPr>
        <a:xfrm>
          <a:off x="0" y="0"/>
          <a:ext cx="0" cy="0"/>
          <a:chOff x="0" y="0"/>
          <a:chExt cx="0" cy="0"/>
        </a:xfrm>
      </p:grpSpPr>
      <p:grpSp>
        <p:nvGrpSpPr>
          <p:cNvPr id="18842" name="Google Shape;18842;p29"/>
          <p:cNvGrpSpPr/>
          <p:nvPr/>
        </p:nvGrpSpPr>
        <p:grpSpPr>
          <a:xfrm>
            <a:off x="4220538" y="425650"/>
            <a:ext cx="2835049" cy="9207101"/>
            <a:chOff x="4182263" y="425650"/>
            <a:chExt cx="2835049" cy="9207101"/>
          </a:xfrm>
        </p:grpSpPr>
        <p:grpSp>
          <p:nvGrpSpPr>
            <p:cNvPr id="18843" name="Google Shape;18843;p29"/>
            <p:cNvGrpSpPr/>
            <p:nvPr/>
          </p:nvGrpSpPr>
          <p:grpSpPr>
            <a:xfrm>
              <a:off x="4182263" y="425650"/>
              <a:ext cx="2835049" cy="2835001"/>
              <a:chOff x="489700" y="921527"/>
              <a:chExt cx="2835049" cy="2835001"/>
            </a:xfrm>
          </p:grpSpPr>
          <p:grpSp>
            <p:nvGrpSpPr>
              <p:cNvPr id="18844" name="Google Shape;18844;p29"/>
              <p:cNvGrpSpPr/>
              <p:nvPr/>
            </p:nvGrpSpPr>
            <p:grpSpPr>
              <a:xfrm>
                <a:off x="489700" y="921527"/>
                <a:ext cx="2835049" cy="2835001"/>
                <a:chOff x="489700" y="921527"/>
                <a:chExt cx="2835049" cy="2835001"/>
              </a:xfrm>
            </p:grpSpPr>
            <p:sp>
              <p:nvSpPr>
                <p:cNvPr id="18845" name="Google Shape;18845;p29"/>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29"/>
                <p:cNvSpPr/>
                <p:nvPr/>
              </p:nvSpPr>
              <p:spPr>
                <a:xfrm>
                  <a:off x="489700" y="921527"/>
                  <a:ext cx="2835000" cy="807600"/>
                </a:xfrm>
                <a:prstGeom prst="rect">
                  <a:avLst/>
                </a:prstGeom>
                <a:solidFill>
                  <a:srgbClr val="38761D"/>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Yacht Club</a:t>
                  </a:r>
                  <a:endParaRPr b="1" sz="1800">
                    <a:solidFill>
                      <a:srgbClr val="FFFFFF"/>
                    </a:solidFill>
                    <a:latin typeface="Georgia"/>
                    <a:ea typeface="Georgia"/>
                    <a:cs typeface="Georgia"/>
                    <a:sym typeface="Georgia"/>
                  </a:endParaRPr>
                </a:p>
              </p:txBody>
            </p:sp>
          </p:grpSp>
          <p:grpSp>
            <p:nvGrpSpPr>
              <p:cNvPr id="18847" name="Google Shape;18847;p29"/>
              <p:cNvGrpSpPr/>
              <p:nvPr/>
            </p:nvGrpSpPr>
            <p:grpSpPr>
              <a:xfrm>
                <a:off x="630250" y="1929150"/>
                <a:ext cx="2569800" cy="1657826"/>
                <a:chOff x="630250" y="1929150"/>
                <a:chExt cx="2569800" cy="1657826"/>
              </a:xfrm>
            </p:grpSpPr>
            <p:grpSp>
              <p:nvGrpSpPr>
                <p:cNvPr id="18848" name="Google Shape;18848;p29"/>
                <p:cNvGrpSpPr/>
                <p:nvPr/>
              </p:nvGrpSpPr>
              <p:grpSpPr>
                <a:xfrm>
                  <a:off x="630250" y="2945650"/>
                  <a:ext cx="2569800" cy="400200"/>
                  <a:chOff x="636350" y="1955050"/>
                  <a:chExt cx="2569800" cy="400200"/>
                </a:xfrm>
              </p:grpSpPr>
              <p:sp>
                <p:nvSpPr>
                  <p:cNvPr id="18849" name="Google Shape;18849;p29"/>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850" name="Google Shape;18850;p29"/>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$180</a:t>
                    </a:r>
                    <a:endParaRPr b="1" sz="1200">
                      <a:latin typeface="Georgia"/>
                      <a:ea typeface="Georgia"/>
                      <a:cs typeface="Georgia"/>
                      <a:sym typeface="Georgia"/>
                    </a:endParaRPr>
                  </a:p>
                </p:txBody>
              </p:sp>
            </p:grpSp>
            <p:grpSp>
              <p:nvGrpSpPr>
                <p:cNvPr id="18851" name="Google Shape;18851;p29"/>
                <p:cNvGrpSpPr/>
                <p:nvPr/>
              </p:nvGrpSpPr>
              <p:grpSpPr>
                <a:xfrm>
                  <a:off x="630250" y="3186776"/>
                  <a:ext cx="2569800" cy="400200"/>
                  <a:chOff x="636350" y="2355250"/>
                  <a:chExt cx="2569800" cy="400200"/>
                </a:xfrm>
              </p:grpSpPr>
              <p:sp>
                <p:nvSpPr>
                  <p:cNvPr id="18852" name="Google Shape;18852;p29"/>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853" name="Google Shape;18853;p29"/>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854" name="Google Shape;18854;p29"/>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Arguably the best property at Camp, the Yacht Club is lakefront property with a porch and fireplace. Seriously.</a:t>
                  </a:r>
                  <a:endParaRPr i="1" sz="1200">
                    <a:latin typeface="Georgia"/>
                    <a:ea typeface="Georgia"/>
                    <a:cs typeface="Georgia"/>
                    <a:sym typeface="Georgia"/>
                  </a:endParaRPr>
                </a:p>
              </p:txBody>
            </p:sp>
          </p:grpSp>
        </p:grpSp>
        <p:grpSp>
          <p:nvGrpSpPr>
            <p:cNvPr id="18855" name="Google Shape;18855;p29"/>
            <p:cNvGrpSpPr/>
            <p:nvPr/>
          </p:nvGrpSpPr>
          <p:grpSpPr>
            <a:xfrm>
              <a:off x="4182263" y="3611700"/>
              <a:ext cx="2835049" cy="2835001"/>
              <a:chOff x="489700" y="921527"/>
              <a:chExt cx="2835049" cy="2835001"/>
            </a:xfrm>
          </p:grpSpPr>
          <p:grpSp>
            <p:nvGrpSpPr>
              <p:cNvPr id="18856" name="Google Shape;18856;p29"/>
              <p:cNvGrpSpPr/>
              <p:nvPr/>
            </p:nvGrpSpPr>
            <p:grpSpPr>
              <a:xfrm>
                <a:off x="489700" y="921527"/>
                <a:ext cx="2835049" cy="2835001"/>
                <a:chOff x="489700" y="921527"/>
                <a:chExt cx="2835049" cy="2835001"/>
              </a:xfrm>
            </p:grpSpPr>
            <p:sp>
              <p:nvSpPr>
                <p:cNvPr id="18857" name="Google Shape;18857;p29"/>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29"/>
                <p:cNvSpPr/>
                <p:nvPr/>
              </p:nvSpPr>
              <p:spPr>
                <a:xfrm>
                  <a:off x="489700" y="921527"/>
                  <a:ext cx="2835000" cy="807600"/>
                </a:xfrm>
                <a:prstGeom prst="rect">
                  <a:avLst/>
                </a:prstGeom>
                <a:solidFill>
                  <a:srgbClr val="38761D"/>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Dining Hall</a:t>
                  </a:r>
                  <a:endParaRPr b="1" sz="1800">
                    <a:solidFill>
                      <a:srgbClr val="FFFFFF"/>
                    </a:solidFill>
                    <a:latin typeface="Georgia"/>
                    <a:ea typeface="Georgia"/>
                    <a:cs typeface="Georgia"/>
                    <a:sym typeface="Georgia"/>
                  </a:endParaRPr>
                </a:p>
              </p:txBody>
            </p:sp>
          </p:grpSp>
          <p:grpSp>
            <p:nvGrpSpPr>
              <p:cNvPr id="18859" name="Google Shape;18859;p29"/>
              <p:cNvGrpSpPr/>
              <p:nvPr/>
            </p:nvGrpSpPr>
            <p:grpSpPr>
              <a:xfrm>
                <a:off x="630250" y="1929150"/>
                <a:ext cx="2569800" cy="1657826"/>
                <a:chOff x="630250" y="1929150"/>
                <a:chExt cx="2569800" cy="1657826"/>
              </a:xfrm>
            </p:grpSpPr>
            <p:grpSp>
              <p:nvGrpSpPr>
                <p:cNvPr id="18860" name="Google Shape;18860;p29"/>
                <p:cNvGrpSpPr/>
                <p:nvPr/>
              </p:nvGrpSpPr>
              <p:grpSpPr>
                <a:xfrm>
                  <a:off x="630250" y="2945650"/>
                  <a:ext cx="2569800" cy="400200"/>
                  <a:chOff x="636350" y="1955050"/>
                  <a:chExt cx="2569800" cy="400200"/>
                </a:xfrm>
              </p:grpSpPr>
              <p:sp>
                <p:nvSpPr>
                  <p:cNvPr id="18861" name="Google Shape;18861;p29"/>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862" name="Google Shape;18862;p29"/>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$180</a:t>
                    </a:r>
                    <a:endParaRPr b="1" sz="1200">
                      <a:latin typeface="Georgia"/>
                      <a:ea typeface="Georgia"/>
                      <a:cs typeface="Georgia"/>
                      <a:sym typeface="Georgia"/>
                    </a:endParaRPr>
                  </a:p>
                </p:txBody>
              </p:sp>
            </p:grpSp>
            <p:grpSp>
              <p:nvGrpSpPr>
                <p:cNvPr id="18863" name="Google Shape;18863;p29"/>
                <p:cNvGrpSpPr/>
                <p:nvPr/>
              </p:nvGrpSpPr>
              <p:grpSpPr>
                <a:xfrm>
                  <a:off x="630250" y="3186776"/>
                  <a:ext cx="2569800" cy="400200"/>
                  <a:chOff x="636350" y="2355250"/>
                  <a:chExt cx="2569800" cy="400200"/>
                </a:xfrm>
              </p:grpSpPr>
              <p:sp>
                <p:nvSpPr>
                  <p:cNvPr id="18864" name="Google Shape;18864;p29"/>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865" name="Google Shape;18865;p29"/>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866" name="Google Shape;18866;p29"/>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The oldest structure at Camp, and one of the few that can hold everyone at once. You know you want to own this one - it’s where the food is!</a:t>
                  </a:r>
                  <a:endParaRPr i="1" sz="1200">
                    <a:latin typeface="Georgia"/>
                    <a:ea typeface="Georgia"/>
                    <a:cs typeface="Georgia"/>
                    <a:sym typeface="Georgia"/>
                  </a:endParaRPr>
                </a:p>
              </p:txBody>
            </p:sp>
          </p:grpSp>
        </p:grpSp>
        <p:grpSp>
          <p:nvGrpSpPr>
            <p:cNvPr id="18867" name="Google Shape;18867;p29"/>
            <p:cNvGrpSpPr/>
            <p:nvPr/>
          </p:nvGrpSpPr>
          <p:grpSpPr>
            <a:xfrm>
              <a:off x="4182263" y="6797750"/>
              <a:ext cx="2835049" cy="2835001"/>
              <a:chOff x="489700" y="921527"/>
              <a:chExt cx="2835049" cy="2835001"/>
            </a:xfrm>
          </p:grpSpPr>
          <p:grpSp>
            <p:nvGrpSpPr>
              <p:cNvPr id="18868" name="Google Shape;18868;p29"/>
              <p:cNvGrpSpPr/>
              <p:nvPr/>
            </p:nvGrpSpPr>
            <p:grpSpPr>
              <a:xfrm>
                <a:off x="489700" y="921527"/>
                <a:ext cx="2835049" cy="2835001"/>
                <a:chOff x="489700" y="921527"/>
                <a:chExt cx="2835049" cy="2835001"/>
              </a:xfrm>
            </p:grpSpPr>
            <p:sp>
              <p:nvSpPr>
                <p:cNvPr id="18869" name="Google Shape;18869;p29"/>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29"/>
                <p:cNvSpPr/>
                <p:nvPr/>
              </p:nvSpPr>
              <p:spPr>
                <a:xfrm>
                  <a:off x="489700" y="921527"/>
                  <a:ext cx="2835000" cy="807600"/>
                </a:xfrm>
                <a:prstGeom prst="rect">
                  <a:avLst/>
                </a:prstGeom>
                <a:solidFill>
                  <a:srgbClr val="38761D"/>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Wheelhouse</a:t>
                  </a:r>
                  <a:endParaRPr b="1" sz="1800">
                    <a:solidFill>
                      <a:srgbClr val="FFFFFF"/>
                    </a:solidFill>
                    <a:latin typeface="Georgia"/>
                    <a:ea typeface="Georgia"/>
                    <a:cs typeface="Georgia"/>
                    <a:sym typeface="Georgia"/>
                  </a:endParaRPr>
                </a:p>
              </p:txBody>
            </p:sp>
          </p:grpSp>
          <p:grpSp>
            <p:nvGrpSpPr>
              <p:cNvPr id="18871" name="Google Shape;18871;p29"/>
              <p:cNvGrpSpPr/>
              <p:nvPr/>
            </p:nvGrpSpPr>
            <p:grpSpPr>
              <a:xfrm>
                <a:off x="630250" y="1929150"/>
                <a:ext cx="2569800" cy="1657826"/>
                <a:chOff x="630250" y="1929150"/>
                <a:chExt cx="2569800" cy="1657826"/>
              </a:xfrm>
            </p:grpSpPr>
            <p:grpSp>
              <p:nvGrpSpPr>
                <p:cNvPr id="18872" name="Google Shape;18872;p29"/>
                <p:cNvGrpSpPr/>
                <p:nvPr/>
              </p:nvGrpSpPr>
              <p:grpSpPr>
                <a:xfrm>
                  <a:off x="630250" y="2945650"/>
                  <a:ext cx="2569800" cy="400200"/>
                  <a:chOff x="636350" y="1955050"/>
                  <a:chExt cx="2569800" cy="400200"/>
                </a:xfrm>
              </p:grpSpPr>
              <p:sp>
                <p:nvSpPr>
                  <p:cNvPr id="18873" name="Google Shape;18873;p29"/>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874" name="Google Shape;18874;p29"/>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$180</a:t>
                    </a:r>
                    <a:endParaRPr b="1" sz="1200">
                      <a:latin typeface="Georgia"/>
                      <a:ea typeface="Georgia"/>
                      <a:cs typeface="Georgia"/>
                      <a:sym typeface="Georgia"/>
                    </a:endParaRPr>
                  </a:p>
                </p:txBody>
              </p:sp>
            </p:grpSp>
            <p:grpSp>
              <p:nvGrpSpPr>
                <p:cNvPr id="18875" name="Google Shape;18875;p29"/>
                <p:cNvGrpSpPr/>
                <p:nvPr/>
              </p:nvGrpSpPr>
              <p:grpSpPr>
                <a:xfrm>
                  <a:off x="630250" y="3186776"/>
                  <a:ext cx="2569800" cy="400200"/>
                  <a:chOff x="636350" y="2355250"/>
                  <a:chExt cx="2569800" cy="400200"/>
                </a:xfrm>
              </p:grpSpPr>
              <p:sp>
                <p:nvSpPr>
                  <p:cNvPr id="18876" name="Google Shape;18876;p29"/>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877" name="Google Shape;18877;p29"/>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878" name="Google Shape;18878;p29"/>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Sacred. This building has housed the greatest thinkers in the world. It also has a deck. What more could you want?</a:t>
                  </a:r>
                  <a:endParaRPr i="1" sz="1200">
                    <a:latin typeface="Georgia"/>
                    <a:ea typeface="Georgia"/>
                    <a:cs typeface="Georgia"/>
                    <a:sym typeface="Georgia"/>
                  </a:endParaRPr>
                </a:p>
              </p:txBody>
            </p:sp>
          </p:grpSp>
        </p:grpSp>
      </p:grpSp>
      <p:grpSp>
        <p:nvGrpSpPr>
          <p:cNvPr id="18879" name="Google Shape;18879;p29"/>
          <p:cNvGrpSpPr/>
          <p:nvPr/>
        </p:nvGrpSpPr>
        <p:grpSpPr>
          <a:xfrm>
            <a:off x="716813" y="425650"/>
            <a:ext cx="2835049" cy="9207101"/>
            <a:chOff x="678538" y="425650"/>
            <a:chExt cx="2835049" cy="9207101"/>
          </a:xfrm>
        </p:grpSpPr>
        <p:grpSp>
          <p:nvGrpSpPr>
            <p:cNvPr id="18880" name="Google Shape;18880;p29"/>
            <p:cNvGrpSpPr/>
            <p:nvPr/>
          </p:nvGrpSpPr>
          <p:grpSpPr>
            <a:xfrm>
              <a:off x="678538" y="425650"/>
              <a:ext cx="2835049" cy="2835001"/>
              <a:chOff x="489700" y="921527"/>
              <a:chExt cx="2835049" cy="2835001"/>
            </a:xfrm>
          </p:grpSpPr>
          <p:grpSp>
            <p:nvGrpSpPr>
              <p:cNvPr id="18881" name="Google Shape;18881;p29"/>
              <p:cNvGrpSpPr/>
              <p:nvPr/>
            </p:nvGrpSpPr>
            <p:grpSpPr>
              <a:xfrm>
                <a:off x="489700" y="921527"/>
                <a:ext cx="2835049" cy="2835001"/>
                <a:chOff x="489700" y="921527"/>
                <a:chExt cx="2835049" cy="2835001"/>
              </a:xfrm>
            </p:grpSpPr>
            <p:sp>
              <p:nvSpPr>
                <p:cNvPr id="18882" name="Google Shape;18882;p29"/>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29"/>
                <p:cNvSpPr/>
                <p:nvPr/>
              </p:nvSpPr>
              <p:spPr>
                <a:xfrm>
                  <a:off x="489700" y="921527"/>
                  <a:ext cx="2835000" cy="807600"/>
                </a:xfrm>
                <a:prstGeom prst="rect">
                  <a:avLst/>
                </a:prstGeom>
                <a:solidFill>
                  <a:srgbClr val="351C75"/>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Store</a:t>
                  </a:r>
                  <a:endParaRPr b="1" sz="1800">
                    <a:solidFill>
                      <a:srgbClr val="FFFFFF"/>
                    </a:solidFill>
                    <a:latin typeface="Georgia"/>
                    <a:ea typeface="Georgia"/>
                    <a:cs typeface="Georgia"/>
                    <a:sym typeface="Georgia"/>
                  </a:endParaRPr>
                </a:p>
              </p:txBody>
            </p:sp>
          </p:grpSp>
          <p:grpSp>
            <p:nvGrpSpPr>
              <p:cNvPr id="18884" name="Google Shape;18884;p29"/>
              <p:cNvGrpSpPr/>
              <p:nvPr/>
            </p:nvGrpSpPr>
            <p:grpSpPr>
              <a:xfrm>
                <a:off x="630250" y="1929150"/>
                <a:ext cx="2569800" cy="1657826"/>
                <a:chOff x="630250" y="1929150"/>
                <a:chExt cx="2569800" cy="1657826"/>
              </a:xfrm>
            </p:grpSpPr>
            <p:grpSp>
              <p:nvGrpSpPr>
                <p:cNvPr id="18885" name="Google Shape;18885;p29"/>
                <p:cNvGrpSpPr/>
                <p:nvPr/>
              </p:nvGrpSpPr>
              <p:grpSpPr>
                <a:xfrm>
                  <a:off x="630250" y="2945650"/>
                  <a:ext cx="2569800" cy="400200"/>
                  <a:chOff x="636350" y="1955050"/>
                  <a:chExt cx="2569800" cy="400200"/>
                </a:xfrm>
              </p:grpSpPr>
              <p:sp>
                <p:nvSpPr>
                  <p:cNvPr id="18886" name="Google Shape;18886;p29"/>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887" name="Google Shape;18887;p29"/>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$150</a:t>
                    </a:r>
                    <a:endParaRPr b="1" sz="1200">
                      <a:latin typeface="Georgia"/>
                      <a:ea typeface="Georgia"/>
                      <a:cs typeface="Georgia"/>
                      <a:sym typeface="Georgia"/>
                    </a:endParaRPr>
                  </a:p>
                </p:txBody>
              </p:sp>
            </p:grpSp>
            <p:grpSp>
              <p:nvGrpSpPr>
                <p:cNvPr id="18888" name="Google Shape;18888;p29"/>
                <p:cNvGrpSpPr/>
                <p:nvPr/>
              </p:nvGrpSpPr>
              <p:grpSpPr>
                <a:xfrm>
                  <a:off x="630250" y="3186776"/>
                  <a:ext cx="2569800" cy="400200"/>
                  <a:chOff x="636350" y="2355250"/>
                  <a:chExt cx="2569800" cy="400200"/>
                </a:xfrm>
              </p:grpSpPr>
              <p:sp>
                <p:nvSpPr>
                  <p:cNvPr id="18889" name="Google Shape;18889;p29"/>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890" name="Google Shape;18890;p29"/>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891" name="Google Shape;18891;p29"/>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One of the original buildings on camp, you can own a piece of history!</a:t>
                  </a:r>
                  <a:endParaRPr i="1" sz="1200">
                    <a:latin typeface="Georgia"/>
                    <a:ea typeface="Georgia"/>
                    <a:cs typeface="Georgia"/>
                    <a:sym typeface="Georgia"/>
                  </a:endParaRPr>
                </a:p>
              </p:txBody>
            </p:sp>
          </p:grpSp>
        </p:grpSp>
        <p:grpSp>
          <p:nvGrpSpPr>
            <p:cNvPr id="18892" name="Google Shape;18892;p29"/>
            <p:cNvGrpSpPr/>
            <p:nvPr/>
          </p:nvGrpSpPr>
          <p:grpSpPr>
            <a:xfrm>
              <a:off x="678538" y="3611700"/>
              <a:ext cx="2835049" cy="2835001"/>
              <a:chOff x="489700" y="921527"/>
              <a:chExt cx="2835049" cy="2835001"/>
            </a:xfrm>
          </p:grpSpPr>
          <p:grpSp>
            <p:nvGrpSpPr>
              <p:cNvPr id="18893" name="Google Shape;18893;p29"/>
              <p:cNvGrpSpPr/>
              <p:nvPr/>
            </p:nvGrpSpPr>
            <p:grpSpPr>
              <a:xfrm>
                <a:off x="489700" y="921527"/>
                <a:ext cx="2835049" cy="2835001"/>
                <a:chOff x="489700" y="921527"/>
                <a:chExt cx="2835049" cy="2835001"/>
              </a:xfrm>
            </p:grpSpPr>
            <p:sp>
              <p:nvSpPr>
                <p:cNvPr id="18894" name="Google Shape;18894;p29"/>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29"/>
                <p:cNvSpPr/>
                <p:nvPr/>
              </p:nvSpPr>
              <p:spPr>
                <a:xfrm>
                  <a:off x="489700" y="921527"/>
                  <a:ext cx="2835000" cy="807600"/>
                </a:xfrm>
                <a:prstGeom prst="rect">
                  <a:avLst/>
                </a:prstGeom>
                <a:solidFill>
                  <a:srgbClr val="351C75"/>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EPO Depot</a:t>
                  </a:r>
                  <a:endParaRPr b="1" sz="1800">
                    <a:solidFill>
                      <a:srgbClr val="FFFFFF"/>
                    </a:solidFill>
                    <a:latin typeface="Georgia"/>
                    <a:ea typeface="Georgia"/>
                    <a:cs typeface="Georgia"/>
                    <a:sym typeface="Georgia"/>
                  </a:endParaRPr>
                </a:p>
              </p:txBody>
            </p:sp>
          </p:grpSp>
          <p:grpSp>
            <p:nvGrpSpPr>
              <p:cNvPr id="18896" name="Google Shape;18896;p29"/>
              <p:cNvGrpSpPr/>
              <p:nvPr/>
            </p:nvGrpSpPr>
            <p:grpSpPr>
              <a:xfrm>
                <a:off x="630250" y="1929150"/>
                <a:ext cx="2569800" cy="1657826"/>
                <a:chOff x="630250" y="1929150"/>
                <a:chExt cx="2569800" cy="1657826"/>
              </a:xfrm>
            </p:grpSpPr>
            <p:grpSp>
              <p:nvGrpSpPr>
                <p:cNvPr id="18897" name="Google Shape;18897;p29"/>
                <p:cNvGrpSpPr/>
                <p:nvPr/>
              </p:nvGrpSpPr>
              <p:grpSpPr>
                <a:xfrm>
                  <a:off x="630250" y="2945650"/>
                  <a:ext cx="2569800" cy="400200"/>
                  <a:chOff x="636350" y="1955050"/>
                  <a:chExt cx="2569800" cy="400200"/>
                </a:xfrm>
              </p:grpSpPr>
              <p:sp>
                <p:nvSpPr>
                  <p:cNvPr id="18898" name="Google Shape;18898;p29"/>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899" name="Google Shape;18899;p29"/>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$160</a:t>
                    </a:r>
                    <a:endParaRPr b="1" sz="1200">
                      <a:latin typeface="Georgia"/>
                      <a:ea typeface="Georgia"/>
                      <a:cs typeface="Georgia"/>
                      <a:sym typeface="Georgia"/>
                    </a:endParaRPr>
                  </a:p>
                </p:txBody>
              </p:sp>
            </p:grpSp>
            <p:grpSp>
              <p:nvGrpSpPr>
                <p:cNvPr id="18900" name="Google Shape;18900;p29"/>
                <p:cNvGrpSpPr/>
                <p:nvPr/>
              </p:nvGrpSpPr>
              <p:grpSpPr>
                <a:xfrm>
                  <a:off x="630250" y="3186776"/>
                  <a:ext cx="2569800" cy="400200"/>
                  <a:chOff x="636350" y="2355250"/>
                  <a:chExt cx="2569800" cy="400200"/>
                </a:xfrm>
              </p:grpSpPr>
              <p:sp>
                <p:nvSpPr>
                  <p:cNvPr id="18901" name="Google Shape;18901;p29"/>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902" name="Google Shape;18902;p29"/>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903" name="Google Shape;18903;p29"/>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This building used to be the office for the Camp Director, and has been reimagined as a welcoming environment for all things fun at Camp!</a:t>
                  </a:r>
                  <a:endParaRPr i="1" sz="1200">
                    <a:latin typeface="Georgia"/>
                    <a:ea typeface="Georgia"/>
                    <a:cs typeface="Georgia"/>
                    <a:sym typeface="Georgia"/>
                  </a:endParaRPr>
                </a:p>
              </p:txBody>
            </p:sp>
          </p:grpSp>
        </p:grpSp>
        <p:grpSp>
          <p:nvGrpSpPr>
            <p:cNvPr id="18904" name="Google Shape;18904;p29"/>
            <p:cNvGrpSpPr/>
            <p:nvPr/>
          </p:nvGrpSpPr>
          <p:grpSpPr>
            <a:xfrm>
              <a:off x="678538" y="6797750"/>
              <a:ext cx="2835049" cy="2835001"/>
              <a:chOff x="489700" y="921527"/>
              <a:chExt cx="2835049" cy="2835001"/>
            </a:xfrm>
          </p:grpSpPr>
          <p:grpSp>
            <p:nvGrpSpPr>
              <p:cNvPr id="18905" name="Google Shape;18905;p29"/>
              <p:cNvGrpSpPr/>
              <p:nvPr/>
            </p:nvGrpSpPr>
            <p:grpSpPr>
              <a:xfrm>
                <a:off x="489700" y="921527"/>
                <a:ext cx="2835049" cy="2835001"/>
                <a:chOff x="489700" y="921527"/>
                <a:chExt cx="2835049" cy="2835001"/>
              </a:xfrm>
            </p:grpSpPr>
            <p:sp>
              <p:nvSpPr>
                <p:cNvPr id="18906" name="Google Shape;18906;p29"/>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29"/>
                <p:cNvSpPr/>
                <p:nvPr/>
              </p:nvSpPr>
              <p:spPr>
                <a:xfrm>
                  <a:off x="489700" y="921527"/>
                  <a:ext cx="2835000" cy="807600"/>
                </a:xfrm>
                <a:prstGeom prst="rect">
                  <a:avLst/>
                </a:prstGeom>
                <a:solidFill>
                  <a:srgbClr val="351C75"/>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Staff Lounge</a:t>
                  </a:r>
                  <a:endParaRPr b="1" sz="1800">
                    <a:solidFill>
                      <a:srgbClr val="FFFFFF"/>
                    </a:solidFill>
                    <a:latin typeface="Georgia"/>
                    <a:ea typeface="Georgia"/>
                    <a:cs typeface="Georgia"/>
                    <a:sym typeface="Georgia"/>
                  </a:endParaRPr>
                </a:p>
              </p:txBody>
            </p:sp>
          </p:grpSp>
          <p:grpSp>
            <p:nvGrpSpPr>
              <p:cNvPr id="18908" name="Google Shape;18908;p29"/>
              <p:cNvGrpSpPr/>
              <p:nvPr/>
            </p:nvGrpSpPr>
            <p:grpSpPr>
              <a:xfrm>
                <a:off x="630250" y="1929150"/>
                <a:ext cx="2569800" cy="1657826"/>
                <a:chOff x="630250" y="1929150"/>
                <a:chExt cx="2569800" cy="1657826"/>
              </a:xfrm>
            </p:grpSpPr>
            <p:grpSp>
              <p:nvGrpSpPr>
                <p:cNvPr id="18909" name="Google Shape;18909;p29"/>
                <p:cNvGrpSpPr/>
                <p:nvPr/>
              </p:nvGrpSpPr>
              <p:grpSpPr>
                <a:xfrm>
                  <a:off x="630250" y="2945650"/>
                  <a:ext cx="2569800" cy="400200"/>
                  <a:chOff x="636350" y="1955050"/>
                  <a:chExt cx="2569800" cy="400200"/>
                </a:xfrm>
              </p:grpSpPr>
              <p:sp>
                <p:nvSpPr>
                  <p:cNvPr id="18910" name="Google Shape;18910;p29"/>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911" name="Google Shape;18911;p29"/>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$170</a:t>
                    </a:r>
                    <a:endParaRPr b="1" sz="1200">
                      <a:latin typeface="Georgia"/>
                      <a:ea typeface="Georgia"/>
                      <a:cs typeface="Georgia"/>
                      <a:sym typeface="Georgia"/>
                    </a:endParaRPr>
                  </a:p>
                </p:txBody>
              </p:sp>
            </p:grpSp>
            <p:grpSp>
              <p:nvGrpSpPr>
                <p:cNvPr id="18912" name="Google Shape;18912;p29"/>
                <p:cNvGrpSpPr/>
                <p:nvPr/>
              </p:nvGrpSpPr>
              <p:grpSpPr>
                <a:xfrm>
                  <a:off x="630250" y="3186776"/>
                  <a:ext cx="2569800" cy="400200"/>
                  <a:chOff x="636350" y="2355250"/>
                  <a:chExt cx="2569800" cy="400200"/>
                </a:xfrm>
              </p:grpSpPr>
              <p:sp>
                <p:nvSpPr>
                  <p:cNvPr id="18913" name="Google Shape;18913;p29"/>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914" name="Google Shape;18914;p29"/>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$100</a:t>
                    </a:r>
                    <a:endParaRPr b="1" sz="1200">
                      <a:latin typeface="Georgia"/>
                      <a:ea typeface="Georgia"/>
                      <a:cs typeface="Georgia"/>
                      <a:sym typeface="Georgia"/>
                    </a:endParaRPr>
                  </a:p>
                </p:txBody>
              </p:sp>
            </p:grpSp>
            <p:sp>
              <p:nvSpPr>
                <p:cNvPr id="18915" name="Google Shape;18915;p29"/>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There is simply no better way to lounge around at Camp. Buy it today!</a:t>
                  </a:r>
                  <a:endParaRPr i="1" sz="1200">
                    <a:latin typeface="Georgia"/>
                    <a:ea typeface="Georgia"/>
                    <a:cs typeface="Georgia"/>
                    <a:sym typeface="Georgia"/>
                  </a:endParaRPr>
                </a:p>
              </p:txBody>
            </p:sp>
          </p:grpSp>
        </p:gr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19" name="Shape 18919"/>
        <p:cNvGrpSpPr/>
        <p:nvPr/>
      </p:nvGrpSpPr>
      <p:grpSpPr>
        <a:xfrm>
          <a:off x="0" y="0"/>
          <a:ext cx="0" cy="0"/>
          <a:chOff x="0" y="0"/>
          <a:chExt cx="0" cy="0"/>
        </a:xfrm>
      </p:grpSpPr>
      <p:grpSp>
        <p:nvGrpSpPr>
          <p:cNvPr id="18920" name="Google Shape;18920;p30"/>
          <p:cNvGrpSpPr/>
          <p:nvPr/>
        </p:nvGrpSpPr>
        <p:grpSpPr>
          <a:xfrm>
            <a:off x="716813" y="425650"/>
            <a:ext cx="2835049" cy="9207101"/>
            <a:chOff x="678538" y="425650"/>
            <a:chExt cx="2835049" cy="9207101"/>
          </a:xfrm>
        </p:grpSpPr>
        <p:grpSp>
          <p:nvGrpSpPr>
            <p:cNvPr id="18921" name="Google Shape;18921;p30"/>
            <p:cNvGrpSpPr/>
            <p:nvPr/>
          </p:nvGrpSpPr>
          <p:grpSpPr>
            <a:xfrm>
              <a:off x="678538" y="425650"/>
              <a:ext cx="2835049" cy="2835001"/>
              <a:chOff x="489700" y="921527"/>
              <a:chExt cx="2835049" cy="2835001"/>
            </a:xfrm>
          </p:grpSpPr>
          <p:grpSp>
            <p:nvGrpSpPr>
              <p:cNvPr id="18922" name="Google Shape;18922;p30"/>
              <p:cNvGrpSpPr/>
              <p:nvPr/>
            </p:nvGrpSpPr>
            <p:grpSpPr>
              <a:xfrm>
                <a:off x="489700" y="921527"/>
                <a:ext cx="2835049" cy="2835001"/>
                <a:chOff x="489700" y="921527"/>
                <a:chExt cx="2835049" cy="2835001"/>
              </a:xfrm>
            </p:grpSpPr>
            <p:sp>
              <p:nvSpPr>
                <p:cNvPr id="18923" name="Google Shape;18923;p30"/>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30"/>
                <p:cNvSpPr/>
                <p:nvPr/>
              </p:nvSpPr>
              <p:spPr>
                <a:xfrm>
                  <a:off x="489700" y="921527"/>
                  <a:ext cx="2835000" cy="807600"/>
                </a:xfrm>
                <a:prstGeom prst="rect">
                  <a:avLst/>
                </a:prstGeom>
                <a:solidFill>
                  <a:srgbClr val="783F04"/>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Dining Hall Bell</a:t>
                  </a:r>
                  <a:endParaRPr b="1" sz="1800">
                    <a:solidFill>
                      <a:srgbClr val="FFFFFF"/>
                    </a:solidFill>
                    <a:latin typeface="Georgia"/>
                    <a:ea typeface="Georgia"/>
                    <a:cs typeface="Georgia"/>
                    <a:sym typeface="Georgia"/>
                  </a:endParaRPr>
                </a:p>
              </p:txBody>
            </p:sp>
          </p:grpSp>
          <p:grpSp>
            <p:nvGrpSpPr>
              <p:cNvPr id="18925" name="Google Shape;18925;p30"/>
              <p:cNvGrpSpPr/>
              <p:nvPr/>
            </p:nvGrpSpPr>
            <p:grpSpPr>
              <a:xfrm>
                <a:off x="630250" y="1929150"/>
                <a:ext cx="2569800" cy="1657826"/>
                <a:chOff x="630250" y="1929150"/>
                <a:chExt cx="2569800" cy="1657826"/>
              </a:xfrm>
            </p:grpSpPr>
            <p:grpSp>
              <p:nvGrpSpPr>
                <p:cNvPr id="18926" name="Google Shape;18926;p30"/>
                <p:cNvGrpSpPr/>
                <p:nvPr/>
              </p:nvGrpSpPr>
              <p:grpSpPr>
                <a:xfrm>
                  <a:off x="630250" y="2945650"/>
                  <a:ext cx="2569800" cy="400200"/>
                  <a:chOff x="636350" y="1955050"/>
                  <a:chExt cx="2569800" cy="400200"/>
                </a:xfrm>
              </p:grpSpPr>
              <p:sp>
                <p:nvSpPr>
                  <p:cNvPr id="18927" name="Google Shape;18927;p30"/>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928" name="Google Shape;18928;p30"/>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$150</a:t>
                    </a:r>
                    <a:endParaRPr b="1" sz="1200">
                      <a:latin typeface="Georgia"/>
                      <a:ea typeface="Georgia"/>
                      <a:cs typeface="Georgia"/>
                      <a:sym typeface="Georgia"/>
                    </a:endParaRPr>
                  </a:p>
                </p:txBody>
              </p:sp>
            </p:grpSp>
            <p:grpSp>
              <p:nvGrpSpPr>
                <p:cNvPr id="18929" name="Google Shape;18929;p30"/>
                <p:cNvGrpSpPr/>
                <p:nvPr/>
              </p:nvGrpSpPr>
              <p:grpSpPr>
                <a:xfrm>
                  <a:off x="630250" y="3186776"/>
                  <a:ext cx="2569800" cy="400200"/>
                  <a:chOff x="636350" y="2355250"/>
                  <a:chExt cx="2569800" cy="400200"/>
                </a:xfrm>
              </p:grpSpPr>
              <p:sp>
                <p:nvSpPr>
                  <p:cNvPr id="18930" name="Google Shape;18930;p30"/>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931" name="Google Shape;18931;p30"/>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$80</a:t>
                    </a:r>
                    <a:endParaRPr b="1" sz="1200">
                      <a:latin typeface="Georgia"/>
                      <a:ea typeface="Georgia"/>
                      <a:cs typeface="Georgia"/>
                      <a:sym typeface="Georgia"/>
                    </a:endParaRPr>
                  </a:p>
                </p:txBody>
              </p:sp>
            </p:grpSp>
            <p:sp>
              <p:nvSpPr>
                <p:cNvPr id="18932" name="Google Shape;18932;p30"/>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A symbolic piece of history - don’t pass this up!</a:t>
                  </a:r>
                  <a:endParaRPr i="1" sz="1200">
                    <a:latin typeface="Georgia"/>
                    <a:ea typeface="Georgia"/>
                    <a:cs typeface="Georgia"/>
                    <a:sym typeface="Georgia"/>
                  </a:endParaRPr>
                </a:p>
              </p:txBody>
            </p:sp>
          </p:grpSp>
        </p:grpSp>
        <p:grpSp>
          <p:nvGrpSpPr>
            <p:cNvPr id="18933" name="Google Shape;18933;p30"/>
            <p:cNvGrpSpPr/>
            <p:nvPr/>
          </p:nvGrpSpPr>
          <p:grpSpPr>
            <a:xfrm>
              <a:off x="678538" y="3611700"/>
              <a:ext cx="2835049" cy="2835001"/>
              <a:chOff x="489700" y="921527"/>
              <a:chExt cx="2835049" cy="2835001"/>
            </a:xfrm>
          </p:grpSpPr>
          <p:grpSp>
            <p:nvGrpSpPr>
              <p:cNvPr id="18934" name="Google Shape;18934;p30"/>
              <p:cNvGrpSpPr/>
              <p:nvPr/>
            </p:nvGrpSpPr>
            <p:grpSpPr>
              <a:xfrm>
                <a:off x="489700" y="921527"/>
                <a:ext cx="2835049" cy="2835001"/>
                <a:chOff x="489700" y="921527"/>
                <a:chExt cx="2835049" cy="2835001"/>
              </a:xfrm>
            </p:grpSpPr>
            <p:sp>
              <p:nvSpPr>
                <p:cNvPr id="18935" name="Google Shape;18935;p30"/>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30"/>
                <p:cNvSpPr/>
                <p:nvPr/>
              </p:nvSpPr>
              <p:spPr>
                <a:xfrm>
                  <a:off x="489700" y="921527"/>
                  <a:ext cx="2835000" cy="807600"/>
                </a:xfrm>
                <a:prstGeom prst="rect">
                  <a:avLst/>
                </a:prstGeom>
                <a:solidFill>
                  <a:srgbClr val="783F04"/>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Thunderbird</a:t>
                  </a:r>
                  <a:endParaRPr b="1" sz="1800">
                    <a:solidFill>
                      <a:srgbClr val="FFFFFF"/>
                    </a:solidFill>
                    <a:latin typeface="Georgia"/>
                    <a:ea typeface="Georgia"/>
                    <a:cs typeface="Georgia"/>
                    <a:sym typeface="Georgia"/>
                  </a:endParaRPr>
                </a:p>
              </p:txBody>
            </p:sp>
          </p:grpSp>
          <p:grpSp>
            <p:nvGrpSpPr>
              <p:cNvPr id="18937" name="Google Shape;18937;p30"/>
              <p:cNvGrpSpPr/>
              <p:nvPr/>
            </p:nvGrpSpPr>
            <p:grpSpPr>
              <a:xfrm>
                <a:off x="630250" y="1929150"/>
                <a:ext cx="2569800" cy="1657826"/>
                <a:chOff x="630250" y="1929150"/>
                <a:chExt cx="2569800" cy="1657826"/>
              </a:xfrm>
            </p:grpSpPr>
            <p:grpSp>
              <p:nvGrpSpPr>
                <p:cNvPr id="18938" name="Google Shape;18938;p30"/>
                <p:cNvGrpSpPr/>
                <p:nvPr/>
              </p:nvGrpSpPr>
              <p:grpSpPr>
                <a:xfrm>
                  <a:off x="630250" y="2945650"/>
                  <a:ext cx="2569800" cy="400200"/>
                  <a:chOff x="636350" y="1955050"/>
                  <a:chExt cx="2569800" cy="400200"/>
                </a:xfrm>
              </p:grpSpPr>
              <p:sp>
                <p:nvSpPr>
                  <p:cNvPr id="18939" name="Google Shape;18939;p30"/>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940" name="Google Shape;18940;p30"/>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$150</a:t>
                    </a:r>
                    <a:endParaRPr b="1" sz="1200">
                      <a:latin typeface="Georgia"/>
                      <a:ea typeface="Georgia"/>
                      <a:cs typeface="Georgia"/>
                      <a:sym typeface="Georgia"/>
                    </a:endParaRPr>
                  </a:p>
                </p:txBody>
              </p:sp>
            </p:grpSp>
            <p:grpSp>
              <p:nvGrpSpPr>
                <p:cNvPr id="18941" name="Google Shape;18941;p30"/>
                <p:cNvGrpSpPr/>
                <p:nvPr/>
              </p:nvGrpSpPr>
              <p:grpSpPr>
                <a:xfrm>
                  <a:off x="630250" y="3186776"/>
                  <a:ext cx="2569800" cy="400200"/>
                  <a:chOff x="636350" y="2355250"/>
                  <a:chExt cx="2569800" cy="400200"/>
                </a:xfrm>
              </p:grpSpPr>
              <p:sp>
                <p:nvSpPr>
                  <p:cNvPr id="18942" name="Google Shape;18942;p30"/>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943" name="Google Shape;18943;p30"/>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$90</a:t>
                    </a:r>
                    <a:endParaRPr b="1" sz="1200">
                      <a:latin typeface="Georgia"/>
                      <a:ea typeface="Georgia"/>
                      <a:cs typeface="Georgia"/>
                      <a:sym typeface="Georgia"/>
                    </a:endParaRPr>
                  </a:p>
                </p:txBody>
              </p:sp>
            </p:grpSp>
            <p:sp>
              <p:nvSpPr>
                <p:cNvPr id="18944" name="Google Shape;18944;p30"/>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An iconic reminder of where Camp has been, where it is now, and where it is going!</a:t>
                  </a:r>
                  <a:endParaRPr i="1" sz="1200">
                    <a:latin typeface="Georgia"/>
                    <a:ea typeface="Georgia"/>
                    <a:cs typeface="Georgia"/>
                    <a:sym typeface="Georgia"/>
                  </a:endParaRPr>
                </a:p>
              </p:txBody>
            </p:sp>
          </p:grpSp>
        </p:grpSp>
        <p:grpSp>
          <p:nvGrpSpPr>
            <p:cNvPr id="18945" name="Google Shape;18945;p30"/>
            <p:cNvGrpSpPr/>
            <p:nvPr/>
          </p:nvGrpSpPr>
          <p:grpSpPr>
            <a:xfrm>
              <a:off x="678538" y="6797750"/>
              <a:ext cx="2835049" cy="2835001"/>
              <a:chOff x="489700" y="921527"/>
              <a:chExt cx="2835049" cy="2835001"/>
            </a:xfrm>
          </p:grpSpPr>
          <p:grpSp>
            <p:nvGrpSpPr>
              <p:cNvPr id="18946" name="Google Shape;18946;p30"/>
              <p:cNvGrpSpPr/>
              <p:nvPr/>
            </p:nvGrpSpPr>
            <p:grpSpPr>
              <a:xfrm>
                <a:off x="489700" y="921527"/>
                <a:ext cx="2835049" cy="2835001"/>
                <a:chOff x="489700" y="921527"/>
                <a:chExt cx="2835049" cy="2835001"/>
              </a:xfrm>
            </p:grpSpPr>
            <p:sp>
              <p:nvSpPr>
                <p:cNvPr id="18947" name="Google Shape;18947;p30"/>
                <p:cNvSpPr/>
                <p:nvPr/>
              </p:nvSpPr>
              <p:spPr>
                <a:xfrm>
                  <a:off x="489749" y="921527"/>
                  <a:ext cx="2835000" cy="2835000"/>
                </a:xfrm>
                <a:prstGeom prst="rect">
                  <a:avLst/>
                </a:prstGeom>
                <a:solidFill>
                  <a:schemeClr val="lt2"/>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30"/>
                <p:cNvSpPr/>
                <p:nvPr/>
              </p:nvSpPr>
              <p:spPr>
                <a:xfrm>
                  <a:off x="489700" y="921527"/>
                  <a:ext cx="2835000" cy="807600"/>
                </a:xfrm>
                <a:prstGeom prst="rect">
                  <a:avLst/>
                </a:prstGeom>
                <a:solidFill>
                  <a:srgbClr val="783F04"/>
                </a:solid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Georgia"/>
                      <a:ea typeface="Georgia"/>
                      <a:cs typeface="Georgia"/>
                      <a:sym typeface="Georgia"/>
                    </a:rPr>
                    <a:t>Totem Pole</a:t>
                  </a:r>
                  <a:endParaRPr b="1" sz="1800">
                    <a:solidFill>
                      <a:srgbClr val="FFFFFF"/>
                    </a:solidFill>
                    <a:latin typeface="Georgia"/>
                    <a:ea typeface="Georgia"/>
                    <a:cs typeface="Georgia"/>
                    <a:sym typeface="Georgia"/>
                  </a:endParaRPr>
                </a:p>
              </p:txBody>
            </p:sp>
          </p:grpSp>
          <p:grpSp>
            <p:nvGrpSpPr>
              <p:cNvPr id="18949" name="Google Shape;18949;p30"/>
              <p:cNvGrpSpPr/>
              <p:nvPr/>
            </p:nvGrpSpPr>
            <p:grpSpPr>
              <a:xfrm>
                <a:off x="630250" y="1929150"/>
                <a:ext cx="2569800" cy="1657826"/>
                <a:chOff x="630250" y="1929150"/>
                <a:chExt cx="2569800" cy="1657826"/>
              </a:xfrm>
            </p:grpSpPr>
            <p:grpSp>
              <p:nvGrpSpPr>
                <p:cNvPr id="18950" name="Google Shape;18950;p30"/>
                <p:cNvGrpSpPr/>
                <p:nvPr/>
              </p:nvGrpSpPr>
              <p:grpSpPr>
                <a:xfrm>
                  <a:off x="630250" y="2945650"/>
                  <a:ext cx="2569800" cy="400200"/>
                  <a:chOff x="636350" y="1955050"/>
                  <a:chExt cx="2569800" cy="400200"/>
                </a:xfrm>
              </p:grpSpPr>
              <p:sp>
                <p:nvSpPr>
                  <p:cNvPr id="18951" name="Google Shape;18951;p30"/>
                  <p:cNvSpPr txBox="1"/>
                  <p:nvPr/>
                </p:nvSpPr>
                <p:spPr>
                  <a:xfrm>
                    <a:off x="636350" y="19550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property:</a:t>
                    </a:r>
                    <a:endParaRPr sz="1200">
                      <a:latin typeface="Georgia"/>
                      <a:ea typeface="Georgia"/>
                      <a:cs typeface="Georgia"/>
                      <a:sym typeface="Georgia"/>
                    </a:endParaRPr>
                  </a:p>
                </p:txBody>
              </p:sp>
              <p:sp>
                <p:nvSpPr>
                  <p:cNvPr id="18952" name="Google Shape;18952;p30"/>
                  <p:cNvSpPr txBox="1"/>
                  <p:nvPr/>
                </p:nvSpPr>
                <p:spPr>
                  <a:xfrm>
                    <a:off x="2581850" y="19550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$150</a:t>
                    </a:r>
                    <a:endParaRPr b="1" sz="1200">
                      <a:latin typeface="Georgia"/>
                      <a:ea typeface="Georgia"/>
                      <a:cs typeface="Georgia"/>
                      <a:sym typeface="Georgia"/>
                    </a:endParaRPr>
                  </a:p>
                </p:txBody>
              </p:sp>
            </p:grpSp>
            <p:grpSp>
              <p:nvGrpSpPr>
                <p:cNvPr id="18953" name="Google Shape;18953;p30"/>
                <p:cNvGrpSpPr/>
                <p:nvPr/>
              </p:nvGrpSpPr>
              <p:grpSpPr>
                <a:xfrm>
                  <a:off x="630250" y="3186776"/>
                  <a:ext cx="2569800" cy="400200"/>
                  <a:chOff x="636350" y="2355250"/>
                  <a:chExt cx="2569800" cy="400200"/>
                </a:xfrm>
              </p:grpSpPr>
              <p:sp>
                <p:nvSpPr>
                  <p:cNvPr id="18954" name="Google Shape;18954;p30"/>
                  <p:cNvSpPr txBox="1"/>
                  <p:nvPr/>
                </p:nvSpPr>
                <p:spPr>
                  <a:xfrm>
                    <a:off x="636350" y="2355250"/>
                    <a:ext cx="1884300" cy="40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latin typeface="Georgia"/>
                        <a:ea typeface="Georgia"/>
                        <a:cs typeface="Georgia"/>
                        <a:sym typeface="Georgia"/>
                      </a:rPr>
                      <a:t>Price to buy condo:</a:t>
                    </a:r>
                    <a:endParaRPr sz="1200">
                      <a:latin typeface="Georgia"/>
                      <a:ea typeface="Georgia"/>
                      <a:cs typeface="Georgia"/>
                      <a:sym typeface="Georgia"/>
                    </a:endParaRPr>
                  </a:p>
                </p:txBody>
              </p:sp>
              <p:sp>
                <p:nvSpPr>
                  <p:cNvPr id="18955" name="Google Shape;18955;p30"/>
                  <p:cNvSpPr txBox="1"/>
                  <p:nvPr/>
                </p:nvSpPr>
                <p:spPr>
                  <a:xfrm>
                    <a:off x="2581850" y="2355250"/>
                    <a:ext cx="624300" cy="40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latin typeface="Georgia"/>
                        <a:ea typeface="Georgia"/>
                        <a:cs typeface="Georgia"/>
                        <a:sym typeface="Georgia"/>
                      </a:rPr>
                      <a:t>$90</a:t>
                    </a:r>
                    <a:endParaRPr b="1" sz="1200">
                      <a:latin typeface="Georgia"/>
                      <a:ea typeface="Georgia"/>
                      <a:cs typeface="Georgia"/>
                      <a:sym typeface="Georgia"/>
                    </a:endParaRPr>
                  </a:p>
                </p:txBody>
              </p:sp>
            </p:grpSp>
            <p:sp>
              <p:nvSpPr>
                <p:cNvPr id="18956" name="Google Shape;18956;p30"/>
                <p:cNvSpPr txBox="1"/>
                <p:nvPr/>
              </p:nvSpPr>
              <p:spPr>
                <a:xfrm>
                  <a:off x="630250" y="1929150"/>
                  <a:ext cx="2569800" cy="1073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sz="1200">
                      <a:latin typeface="Georgia"/>
                      <a:ea typeface="Georgia"/>
                      <a:cs typeface="Georgia"/>
                      <a:sym typeface="Georgia"/>
                    </a:rPr>
                    <a:t>Small? Maybe. Ignored? Probably. Super cool? DEFINITELY! Own it today!</a:t>
                  </a:r>
                  <a:endParaRPr i="1" sz="1200">
                    <a:latin typeface="Georgia"/>
                    <a:ea typeface="Georgia"/>
                    <a:cs typeface="Georgia"/>
                    <a:sym typeface="Georgia"/>
                  </a:endParaRPr>
                </a:p>
              </p:txBody>
            </p:sp>
          </p:grpSp>
        </p:gr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60" name="Shape 18960"/>
        <p:cNvGrpSpPr/>
        <p:nvPr/>
      </p:nvGrpSpPr>
      <p:grpSpPr>
        <a:xfrm>
          <a:off x="0" y="0"/>
          <a:ext cx="0" cy="0"/>
          <a:chOff x="0" y="0"/>
          <a:chExt cx="0" cy="0"/>
        </a:xfrm>
      </p:grpSpPr>
      <p:pic>
        <p:nvPicPr>
          <p:cNvPr id="18961" name="Google Shape;18961;p31"/>
          <p:cNvPicPr preferRelativeResize="0"/>
          <p:nvPr/>
        </p:nvPicPr>
        <p:blipFill>
          <a:blip r:embed="rId3">
            <a:alphaModFix/>
          </a:blip>
          <a:stretch>
            <a:fillRect/>
          </a:stretch>
        </p:blipFill>
        <p:spPr>
          <a:xfrm>
            <a:off x="580011" y="695337"/>
            <a:ext cx="6612378" cy="8667725"/>
          </a:xfrm>
          <a:prstGeom prst="rect">
            <a:avLst/>
          </a:prstGeom>
          <a:noFill/>
          <a:ln>
            <a:noFill/>
          </a:ln>
        </p:spPr>
      </p:pic>
      <p:grpSp>
        <p:nvGrpSpPr>
          <p:cNvPr id="18962" name="Google Shape;18962;p31"/>
          <p:cNvGrpSpPr/>
          <p:nvPr/>
        </p:nvGrpSpPr>
        <p:grpSpPr>
          <a:xfrm>
            <a:off x="2572150" y="1867050"/>
            <a:ext cx="1029000" cy="244500"/>
            <a:chOff x="892150" y="518025"/>
            <a:chExt cx="1029000" cy="244500"/>
          </a:xfrm>
        </p:grpSpPr>
        <p:sp>
          <p:nvSpPr>
            <p:cNvPr id="18963" name="Google Shape;18963;p31"/>
            <p:cNvSpPr/>
            <p:nvPr/>
          </p:nvSpPr>
          <p:spPr>
            <a:xfrm>
              <a:off x="892150" y="518025"/>
              <a:ext cx="244500" cy="244500"/>
            </a:xfrm>
            <a:prstGeom prst="rect">
              <a:avLst/>
            </a:prstGeom>
            <a:solidFill>
              <a:srgbClr val="3D85C6"/>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Junior Waterfront</a:t>
              </a:r>
              <a:endParaRPr sz="800"/>
            </a:p>
          </p:txBody>
        </p:sp>
      </p:grpSp>
      <p:grpSp>
        <p:nvGrpSpPr>
          <p:cNvPr id="18965" name="Google Shape;18965;p31"/>
          <p:cNvGrpSpPr/>
          <p:nvPr/>
        </p:nvGrpSpPr>
        <p:grpSpPr>
          <a:xfrm>
            <a:off x="1458275" y="5289500"/>
            <a:ext cx="1029000" cy="244500"/>
            <a:chOff x="892150" y="518025"/>
            <a:chExt cx="1029000" cy="244500"/>
          </a:xfrm>
        </p:grpSpPr>
        <p:sp>
          <p:nvSpPr>
            <p:cNvPr id="18966" name="Google Shape;18966;p31"/>
            <p:cNvSpPr/>
            <p:nvPr/>
          </p:nvSpPr>
          <p:spPr>
            <a:xfrm>
              <a:off x="892150" y="518025"/>
              <a:ext cx="244500" cy="244500"/>
            </a:xfrm>
            <a:prstGeom prst="rect">
              <a:avLst/>
            </a:prstGeom>
            <a:solidFill>
              <a:srgbClr val="3D85C6"/>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Y-Dock</a:t>
              </a:r>
              <a:endParaRPr sz="800"/>
            </a:p>
          </p:txBody>
        </p:sp>
      </p:grpSp>
      <p:grpSp>
        <p:nvGrpSpPr>
          <p:cNvPr id="18968" name="Google Shape;18968;p31"/>
          <p:cNvGrpSpPr/>
          <p:nvPr/>
        </p:nvGrpSpPr>
        <p:grpSpPr>
          <a:xfrm>
            <a:off x="400625" y="7296850"/>
            <a:ext cx="1029000" cy="244500"/>
            <a:chOff x="892150" y="518025"/>
            <a:chExt cx="1029000" cy="244500"/>
          </a:xfrm>
        </p:grpSpPr>
        <p:sp>
          <p:nvSpPr>
            <p:cNvPr id="18969" name="Google Shape;18969;p31"/>
            <p:cNvSpPr/>
            <p:nvPr/>
          </p:nvSpPr>
          <p:spPr>
            <a:xfrm>
              <a:off x="892150" y="518025"/>
              <a:ext cx="244500" cy="244500"/>
            </a:xfrm>
            <a:prstGeom prst="rect">
              <a:avLst/>
            </a:prstGeom>
            <a:solidFill>
              <a:srgbClr val="3D85C6"/>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Senior Waterfront</a:t>
              </a:r>
              <a:endParaRPr sz="800"/>
            </a:p>
          </p:txBody>
        </p:sp>
      </p:grpSp>
      <p:grpSp>
        <p:nvGrpSpPr>
          <p:cNvPr id="18971" name="Google Shape;18971;p31"/>
          <p:cNvGrpSpPr/>
          <p:nvPr/>
        </p:nvGrpSpPr>
        <p:grpSpPr>
          <a:xfrm>
            <a:off x="5443950" y="3822900"/>
            <a:ext cx="1029000" cy="244500"/>
            <a:chOff x="892150" y="518025"/>
            <a:chExt cx="1029000" cy="244500"/>
          </a:xfrm>
        </p:grpSpPr>
        <p:sp>
          <p:nvSpPr>
            <p:cNvPr id="18972" name="Google Shape;18972;p31"/>
            <p:cNvSpPr/>
            <p:nvPr/>
          </p:nvSpPr>
          <p:spPr>
            <a:xfrm>
              <a:off x="892150" y="518025"/>
              <a:ext cx="244500" cy="244500"/>
            </a:xfrm>
            <a:prstGeom prst="rect">
              <a:avLst/>
            </a:prstGeom>
            <a:solidFill>
              <a:srgbClr val="F4CCCC"/>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High Ropes Shed</a:t>
              </a:r>
              <a:endParaRPr sz="800"/>
            </a:p>
          </p:txBody>
        </p:sp>
      </p:grpSp>
      <p:grpSp>
        <p:nvGrpSpPr>
          <p:cNvPr id="18974" name="Google Shape;18974;p31"/>
          <p:cNvGrpSpPr/>
          <p:nvPr/>
        </p:nvGrpSpPr>
        <p:grpSpPr>
          <a:xfrm>
            <a:off x="5385875" y="7411550"/>
            <a:ext cx="1029000" cy="244500"/>
            <a:chOff x="892150" y="518025"/>
            <a:chExt cx="1029000" cy="244500"/>
          </a:xfrm>
        </p:grpSpPr>
        <p:sp>
          <p:nvSpPr>
            <p:cNvPr id="18975" name="Google Shape;18975;p31"/>
            <p:cNvSpPr/>
            <p:nvPr/>
          </p:nvSpPr>
          <p:spPr>
            <a:xfrm>
              <a:off x="892150" y="518025"/>
              <a:ext cx="244500" cy="244500"/>
            </a:xfrm>
            <a:prstGeom prst="rect">
              <a:avLst/>
            </a:prstGeom>
            <a:solidFill>
              <a:srgbClr val="CFE2F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Senior Athletic Field</a:t>
              </a:r>
              <a:endParaRPr sz="800"/>
            </a:p>
          </p:txBody>
        </p:sp>
      </p:grpSp>
      <p:grpSp>
        <p:nvGrpSpPr>
          <p:cNvPr id="18977" name="Google Shape;18977;p31"/>
          <p:cNvGrpSpPr/>
          <p:nvPr/>
        </p:nvGrpSpPr>
        <p:grpSpPr>
          <a:xfrm>
            <a:off x="3855500" y="7335350"/>
            <a:ext cx="1029000" cy="244500"/>
            <a:chOff x="892150" y="518025"/>
            <a:chExt cx="1029000" cy="244500"/>
          </a:xfrm>
        </p:grpSpPr>
        <p:sp>
          <p:nvSpPr>
            <p:cNvPr id="18978" name="Google Shape;18978;p31"/>
            <p:cNvSpPr/>
            <p:nvPr/>
          </p:nvSpPr>
          <p:spPr>
            <a:xfrm>
              <a:off x="892150" y="518025"/>
              <a:ext cx="244500" cy="244500"/>
            </a:xfrm>
            <a:prstGeom prst="rect">
              <a:avLst/>
            </a:prstGeom>
            <a:solidFill>
              <a:srgbClr val="CFE2F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Basketball Courts</a:t>
              </a:r>
              <a:endParaRPr sz="800"/>
            </a:p>
          </p:txBody>
        </p:sp>
      </p:grpSp>
      <p:grpSp>
        <p:nvGrpSpPr>
          <p:cNvPr id="18980" name="Google Shape;18980;p31"/>
          <p:cNvGrpSpPr/>
          <p:nvPr/>
        </p:nvGrpSpPr>
        <p:grpSpPr>
          <a:xfrm>
            <a:off x="5334675" y="6569550"/>
            <a:ext cx="1029000" cy="244500"/>
            <a:chOff x="892150" y="518025"/>
            <a:chExt cx="1029000" cy="244500"/>
          </a:xfrm>
        </p:grpSpPr>
        <p:sp>
          <p:nvSpPr>
            <p:cNvPr id="18981" name="Google Shape;18981;p31"/>
            <p:cNvSpPr/>
            <p:nvPr/>
          </p:nvSpPr>
          <p:spPr>
            <a:xfrm>
              <a:off x="892150" y="518025"/>
              <a:ext cx="244500" cy="244500"/>
            </a:xfrm>
            <a:prstGeom prst="rect">
              <a:avLst/>
            </a:prstGeom>
            <a:solidFill>
              <a:srgbClr val="FFF2CC"/>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Leadership Lodge</a:t>
              </a:r>
              <a:endParaRPr sz="800"/>
            </a:p>
          </p:txBody>
        </p:sp>
      </p:grpSp>
      <p:grpSp>
        <p:nvGrpSpPr>
          <p:cNvPr id="18983" name="Google Shape;18983;p31"/>
          <p:cNvGrpSpPr/>
          <p:nvPr/>
        </p:nvGrpSpPr>
        <p:grpSpPr>
          <a:xfrm>
            <a:off x="191725" y="7656050"/>
            <a:ext cx="1029000" cy="244500"/>
            <a:chOff x="892150" y="518025"/>
            <a:chExt cx="1029000" cy="244500"/>
          </a:xfrm>
        </p:grpSpPr>
        <p:sp>
          <p:nvSpPr>
            <p:cNvPr id="18984" name="Google Shape;18984;p31"/>
            <p:cNvSpPr/>
            <p:nvPr/>
          </p:nvSpPr>
          <p:spPr>
            <a:xfrm>
              <a:off x="892150" y="518025"/>
              <a:ext cx="244500" cy="244500"/>
            </a:xfrm>
            <a:prstGeom prst="rect">
              <a:avLst/>
            </a:prstGeom>
            <a:solidFill>
              <a:srgbClr val="FFF2CC"/>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Senior Boathouse</a:t>
              </a:r>
              <a:endParaRPr sz="800"/>
            </a:p>
          </p:txBody>
        </p:sp>
      </p:grpSp>
      <p:grpSp>
        <p:nvGrpSpPr>
          <p:cNvPr id="18986" name="Google Shape;18986;p31"/>
          <p:cNvGrpSpPr/>
          <p:nvPr/>
        </p:nvGrpSpPr>
        <p:grpSpPr>
          <a:xfrm>
            <a:off x="3650750" y="2111550"/>
            <a:ext cx="1029000" cy="244500"/>
            <a:chOff x="892150" y="518025"/>
            <a:chExt cx="1029000" cy="244500"/>
          </a:xfrm>
        </p:grpSpPr>
        <p:sp>
          <p:nvSpPr>
            <p:cNvPr id="18987" name="Google Shape;18987;p31"/>
            <p:cNvSpPr/>
            <p:nvPr/>
          </p:nvSpPr>
          <p:spPr>
            <a:xfrm>
              <a:off x="892150" y="518025"/>
              <a:ext cx="244500" cy="244500"/>
            </a:xfrm>
            <a:prstGeom prst="rect">
              <a:avLst/>
            </a:prstGeom>
            <a:solidFill>
              <a:srgbClr val="FFF2CC"/>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Junior Boathouse</a:t>
              </a:r>
              <a:endParaRPr sz="800"/>
            </a:p>
          </p:txBody>
        </p:sp>
      </p:grpSp>
      <p:grpSp>
        <p:nvGrpSpPr>
          <p:cNvPr id="18989" name="Google Shape;18989;p31"/>
          <p:cNvGrpSpPr/>
          <p:nvPr/>
        </p:nvGrpSpPr>
        <p:grpSpPr>
          <a:xfrm>
            <a:off x="5385875" y="2633875"/>
            <a:ext cx="1029000" cy="244500"/>
            <a:chOff x="892150" y="518025"/>
            <a:chExt cx="1029000" cy="244500"/>
          </a:xfrm>
        </p:grpSpPr>
        <p:sp>
          <p:nvSpPr>
            <p:cNvPr id="18990" name="Google Shape;18990;p31"/>
            <p:cNvSpPr/>
            <p:nvPr/>
          </p:nvSpPr>
          <p:spPr>
            <a:xfrm>
              <a:off x="892150" y="518025"/>
              <a:ext cx="244500" cy="244500"/>
            </a:xfrm>
            <a:prstGeom prst="rect">
              <a:avLst/>
            </a:prstGeom>
            <a:solidFill>
              <a:srgbClr val="CFE2F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Junior Athletic Field</a:t>
              </a:r>
              <a:endParaRPr sz="800"/>
            </a:p>
          </p:txBody>
        </p:sp>
      </p:grpSp>
      <p:grpSp>
        <p:nvGrpSpPr>
          <p:cNvPr id="18992" name="Google Shape;18992;p31"/>
          <p:cNvGrpSpPr/>
          <p:nvPr/>
        </p:nvGrpSpPr>
        <p:grpSpPr>
          <a:xfrm>
            <a:off x="5057092" y="4243900"/>
            <a:ext cx="1029000" cy="244500"/>
            <a:chOff x="892150" y="518025"/>
            <a:chExt cx="1029000" cy="244500"/>
          </a:xfrm>
        </p:grpSpPr>
        <p:sp>
          <p:nvSpPr>
            <p:cNvPr id="18993" name="Google Shape;18993;p31"/>
            <p:cNvSpPr/>
            <p:nvPr/>
          </p:nvSpPr>
          <p:spPr>
            <a:xfrm>
              <a:off x="892150" y="518025"/>
              <a:ext cx="244500" cy="244500"/>
            </a:xfrm>
            <a:prstGeom prst="rect">
              <a:avLst/>
            </a:prstGeom>
            <a:solidFill>
              <a:srgbClr val="F4CCCC"/>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Whispering Pines</a:t>
              </a:r>
              <a:endParaRPr sz="800"/>
            </a:p>
          </p:txBody>
        </p:sp>
      </p:grpSp>
      <p:grpSp>
        <p:nvGrpSpPr>
          <p:cNvPr id="18995" name="Google Shape;18995;p31"/>
          <p:cNvGrpSpPr/>
          <p:nvPr/>
        </p:nvGrpSpPr>
        <p:grpSpPr>
          <a:xfrm>
            <a:off x="4766942" y="6866600"/>
            <a:ext cx="1029000" cy="244500"/>
            <a:chOff x="892150" y="518025"/>
            <a:chExt cx="1029000" cy="244500"/>
          </a:xfrm>
        </p:grpSpPr>
        <p:sp>
          <p:nvSpPr>
            <p:cNvPr id="18996" name="Google Shape;18996;p31"/>
            <p:cNvSpPr/>
            <p:nvPr/>
          </p:nvSpPr>
          <p:spPr>
            <a:xfrm>
              <a:off x="892150" y="518025"/>
              <a:ext cx="244500" cy="244500"/>
            </a:xfrm>
            <a:prstGeom prst="rect">
              <a:avLst/>
            </a:prstGeom>
            <a:solidFill>
              <a:srgbClr val="F4CCCC"/>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Whispering Pines</a:t>
              </a:r>
              <a:endParaRPr sz="800"/>
            </a:p>
          </p:txBody>
        </p:sp>
      </p:grpSp>
      <p:grpSp>
        <p:nvGrpSpPr>
          <p:cNvPr id="18998" name="Google Shape;18998;p31"/>
          <p:cNvGrpSpPr/>
          <p:nvPr/>
        </p:nvGrpSpPr>
        <p:grpSpPr>
          <a:xfrm>
            <a:off x="3777042" y="8044275"/>
            <a:ext cx="1183808" cy="244500"/>
            <a:chOff x="3777042" y="8044275"/>
            <a:chExt cx="1183808" cy="244500"/>
          </a:xfrm>
        </p:grpSpPr>
        <p:sp>
          <p:nvSpPr>
            <p:cNvPr id="18999" name="Google Shape;18999;p31"/>
            <p:cNvSpPr/>
            <p:nvPr/>
          </p:nvSpPr>
          <p:spPr>
            <a:xfrm>
              <a:off x="3777042" y="8044275"/>
              <a:ext cx="244500" cy="244500"/>
            </a:xfrm>
            <a:prstGeom prst="rect">
              <a:avLst/>
            </a:prstGeom>
            <a:solidFill>
              <a:srgbClr val="F4CCCC"/>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31"/>
            <p:cNvSpPr/>
            <p:nvPr/>
          </p:nvSpPr>
          <p:spPr>
            <a:xfrm>
              <a:off x="4021550" y="8044275"/>
              <a:ext cx="9393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Senior Shower House</a:t>
              </a:r>
              <a:endParaRPr sz="800"/>
            </a:p>
          </p:txBody>
        </p:sp>
      </p:grpSp>
      <p:grpSp>
        <p:nvGrpSpPr>
          <p:cNvPr id="19001" name="Google Shape;19001;p31"/>
          <p:cNvGrpSpPr/>
          <p:nvPr/>
        </p:nvGrpSpPr>
        <p:grpSpPr>
          <a:xfrm>
            <a:off x="4828325" y="5448800"/>
            <a:ext cx="1029000" cy="244500"/>
            <a:chOff x="892150" y="518025"/>
            <a:chExt cx="1029000" cy="244500"/>
          </a:xfrm>
        </p:grpSpPr>
        <p:sp>
          <p:nvSpPr>
            <p:cNvPr id="19002" name="Google Shape;19002;p31"/>
            <p:cNvSpPr/>
            <p:nvPr/>
          </p:nvSpPr>
          <p:spPr>
            <a:xfrm>
              <a:off x="892150" y="518025"/>
              <a:ext cx="244500" cy="244500"/>
            </a:xfrm>
            <a:prstGeom prst="rect">
              <a:avLst/>
            </a:prstGeom>
            <a:solidFill>
              <a:srgbClr val="FF00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Tennis Courts</a:t>
              </a:r>
              <a:endParaRPr sz="800"/>
            </a:p>
          </p:txBody>
        </p:sp>
      </p:grpSp>
      <p:grpSp>
        <p:nvGrpSpPr>
          <p:cNvPr id="19004" name="Google Shape;19004;p31"/>
          <p:cNvGrpSpPr/>
          <p:nvPr/>
        </p:nvGrpSpPr>
        <p:grpSpPr>
          <a:xfrm>
            <a:off x="5385875" y="3366575"/>
            <a:ext cx="1029000" cy="244500"/>
            <a:chOff x="892150" y="518025"/>
            <a:chExt cx="1029000" cy="244500"/>
          </a:xfrm>
        </p:grpSpPr>
        <p:sp>
          <p:nvSpPr>
            <p:cNvPr id="19005" name="Google Shape;19005;p31"/>
            <p:cNvSpPr/>
            <p:nvPr/>
          </p:nvSpPr>
          <p:spPr>
            <a:xfrm>
              <a:off x="892150" y="518025"/>
              <a:ext cx="244500" cy="244500"/>
            </a:xfrm>
            <a:prstGeom prst="rect">
              <a:avLst/>
            </a:prstGeom>
            <a:solidFill>
              <a:srgbClr val="FF00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Archery Range</a:t>
              </a:r>
              <a:endParaRPr sz="800"/>
            </a:p>
          </p:txBody>
        </p:sp>
      </p:grpSp>
      <p:grpSp>
        <p:nvGrpSpPr>
          <p:cNvPr id="19007" name="Google Shape;19007;p31"/>
          <p:cNvGrpSpPr/>
          <p:nvPr/>
        </p:nvGrpSpPr>
        <p:grpSpPr>
          <a:xfrm>
            <a:off x="4151350" y="8514025"/>
            <a:ext cx="1029000" cy="244500"/>
            <a:chOff x="892150" y="518025"/>
            <a:chExt cx="1029000" cy="244500"/>
          </a:xfrm>
        </p:grpSpPr>
        <p:sp>
          <p:nvSpPr>
            <p:cNvPr id="19008" name="Google Shape;19008;p31"/>
            <p:cNvSpPr/>
            <p:nvPr/>
          </p:nvSpPr>
          <p:spPr>
            <a:xfrm>
              <a:off x="892150" y="518025"/>
              <a:ext cx="244500" cy="244500"/>
            </a:xfrm>
            <a:prstGeom prst="rect">
              <a:avLst/>
            </a:prstGeom>
            <a:solidFill>
              <a:srgbClr val="FF99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Walmsley Fire Circle</a:t>
              </a:r>
              <a:endParaRPr sz="800"/>
            </a:p>
          </p:txBody>
        </p:sp>
      </p:grpSp>
      <p:grpSp>
        <p:nvGrpSpPr>
          <p:cNvPr id="19010" name="Google Shape;19010;p31"/>
          <p:cNvGrpSpPr/>
          <p:nvPr/>
        </p:nvGrpSpPr>
        <p:grpSpPr>
          <a:xfrm>
            <a:off x="680975" y="8138525"/>
            <a:ext cx="1029000" cy="244500"/>
            <a:chOff x="892150" y="518025"/>
            <a:chExt cx="1029000" cy="244500"/>
          </a:xfrm>
        </p:grpSpPr>
        <p:sp>
          <p:nvSpPr>
            <p:cNvPr id="19011" name="Google Shape;19011;p31"/>
            <p:cNvSpPr/>
            <p:nvPr/>
          </p:nvSpPr>
          <p:spPr>
            <a:xfrm>
              <a:off x="892150" y="518025"/>
              <a:ext cx="244500" cy="244500"/>
            </a:xfrm>
            <a:prstGeom prst="rect">
              <a:avLst/>
            </a:prstGeom>
            <a:solidFill>
              <a:srgbClr val="FF99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Wells Fire Circle</a:t>
              </a:r>
              <a:endParaRPr sz="800"/>
            </a:p>
          </p:txBody>
        </p:sp>
      </p:grpSp>
      <p:grpSp>
        <p:nvGrpSpPr>
          <p:cNvPr id="19013" name="Google Shape;19013;p31"/>
          <p:cNvGrpSpPr/>
          <p:nvPr/>
        </p:nvGrpSpPr>
        <p:grpSpPr>
          <a:xfrm>
            <a:off x="1324550" y="6079100"/>
            <a:ext cx="1029000" cy="244500"/>
            <a:chOff x="892150" y="518025"/>
            <a:chExt cx="1029000" cy="244500"/>
          </a:xfrm>
        </p:grpSpPr>
        <p:sp>
          <p:nvSpPr>
            <p:cNvPr id="19014" name="Google Shape;19014;p31"/>
            <p:cNvSpPr/>
            <p:nvPr/>
          </p:nvSpPr>
          <p:spPr>
            <a:xfrm>
              <a:off x="892150" y="518025"/>
              <a:ext cx="244500" cy="244500"/>
            </a:xfrm>
            <a:prstGeom prst="rect">
              <a:avLst/>
            </a:prstGeom>
            <a:solidFill>
              <a:srgbClr val="FF99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Maijgren Fire Circle</a:t>
              </a:r>
              <a:endParaRPr sz="800"/>
            </a:p>
          </p:txBody>
        </p:sp>
      </p:grpSp>
      <p:grpSp>
        <p:nvGrpSpPr>
          <p:cNvPr id="19016" name="Google Shape;19016;p31"/>
          <p:cNvGrpSpPr/>
          <p:nvPr/>
        </p:nvGrpSpPr>
        <p:grpSpPr>
          <a:xfrm>
            <a:off x="3493050" y="3342450"/>
            <a:ext cx="1029000" cy="244500"/>
            <a:chOff x="892150" y="518025"/>
            <a:chExt cx="1029000" cy="244500"/>
          </a:xfrm>
        </p:grpSpPr>
        <p:sp>
          <p:nvSpPr>
            <p:cNvPr id="19017" name="Google Shape;19017;p31"/>
            <p:cNvSpPr/>
            <p:nvPr/>
          </p:nvSpPr>
          <p:spPr>
            <a:xfrm>
              <a:off x="892150" y="518025"/>
              <a:ext cx="244500" cy="244500"/>
            </a:xfrm>
            <a:prstGeom prst="rect">
              <a:avLst/>
            </a:prstGeom>
            <a:solidFill>
              <a:srgbClr val="FF990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Craig Fire Circle</a:t>
              </a:r>
              <a:endParaRPr sz="800"/>
            </a:p>
          </p:txBody>
        </p:sp>
      </p:grpSp>
      <p:grpSp>
        <p:nvGrpSpPr>
          <p:cNvPr id="19019" name="Google Shape;19019;p31"/>
          <p:cNvGrpSpPr/>
          <p:nvPr/>
        </p:nvGrpSpPr>
        <p:grpSpPr>
          <a:xfrm>
            <a:off x="2889050" y="5999475"/>
            <a:ext cx="1029000" cy="244500"/>
            <a:chOff x="892150" y="518025"/>
            <a:chExt cx="1029000" cy="244500"/>
          </a:xfrm>
        </p:grpSpPr>
        <p:sp>
          <p:nvSpPr>
            <p:cNvPr id="19020" name="Google Shape;19020;p31"/>
            <p:cNvSpPr/>
            <p:nvPr/>
          </p:nvSpPr>
          <p:spPr>
            <a:xfrm>
              <a:off x="892150" y="518025"/>
              <a:ext cx="244500" cy="244500"/>
            </a:xfrm>
            <a:prstGeom prst="rect">
              <a:avLst/>
            </a:prstGeom>
            <a:solidFill>
              <a:srgbClr val="741B4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EPO Depot</a:t>
              </a:r>
              <a:endParaRPr sz="800"/>
            </a:p>
          </p:txBody>
        </p:sp>
      </p:grpSp>
      <p:grpSp>
        <p:nvGrpSpPr>
          <p:cNvPr id="19022" name="Google Shape;19022;p31"/>
          <p:cNvGrpSpPr/>
          <p:nvPr/>
        </p:nvGrpSpPr>
        <p:grpSpPr>
          <a:xfrm>
            <a:off x="3435225" y="6431850"/>
            <a:ext cx="1029000" cy="244500"/>
            <a:chOff x="892150" y="518025"/>
            <a:chExt cx="1029000" cy="244500"/>
          </a:xfrm>
        </p:grpSpPr>
        <p:sp>
          <p:nvSpPr>
            <p:cNvPr id="19023" name="Google Shape;19023;p31"/>
            <p:cNvSpPr/>
            <p:nvPr/>
          </p:nvSpPr>
          <p:spPr>
            <a:xfrm>
              <a:off x="892150" y="518025"/>
              <a:ext cx="244500" cy="244500"/>
            </a:xfrm>
            <a:prstGeom prst="rect">
              <a:avLst/>
            </a:prstGeom>
            <a:solidFill>
              <a:srgbClr val="741B4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Store</a:t>
              </a:r>
              <a:endParaRPr sz="800"/>
            </a:p>
          </p:txBody>
        </p:sp>
      </p:grpSp>
      <p:grpSp>
        <p:nvGrpSpPr>
          <p:cNvPr id="19025" name="Google Shape;19025;p31"/>
          <p:cNvGrpSpPr/>
          <p:nvPr/>
        </p:nvGrpSpPr>
        <p:grpSpPr>
          <a:xfrm>
            <a:off x="5180350" y="4750238"/>
            <a:ext cx="1029000" cy="244500"/>
            <a:chOff x="892150" y="518025"/>
            <a:chExt cx="1029000" cy="244500"/>
          </a:xfrm>
        </p:grpSpPr>
        <p:sp>
          <p:nvSpPr>
            <p:cNvPr id="19026" name="Google Shape;19026;p31"/>
            <p:cNvSpPr/>
            <p:nvPr/>
          </p:nvSpPr>
          <p:spPr>
            <a:xfrm>
              <a:off x="892150" y="518025"/>
              <a:ext cx="244500" cy="244500"/>
            </a:xfrm>
            <a:prstGeom prst="rect">
              <a:avLst/>
            </a:prstGeom>
            <a:solidFill>
              <a:srgbClr val="741B4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Staff Lounge</a:t>
              </a:r>
              <a:endParaRPr sz="800"/>
            </a:p>
          </p:txBody>
        </p:sp>
      </p:grpSp>
      <p:grpSp>
        <p:nvGrpSpPr>
          <p:cNvPr id="19028" name="Google Shape;19028;p31"/>
          <p:cNvGrpSpPr/>
          <p:nvPr/>
        </p:nvGrpSpPr>
        <p:grpSpPr>
          <a:xfrm>
            <a:off x="1786100" y="5754975"/>
            <a:ext cx="1029000" cy="244500"/>
            <a:chOff x="892150" y="518025"/>
            <a:chExt cx="1029000" cy="244500"/>
          </a:xfrm>
        </p:grpSpPr>
        <p:sp>
          <p:nvSpPr>
            <p:cNvPr id="19029" name="Google Shape;19029;p31"/>
            <p:cNvSpPr/>
            <p:nvPr/>
          </p:nvSpPr>
          <p:spPr>
            <a:xfrm>
              <a:off x="892150" y="518025"/>
              <a:ext cx="244500" cy="244500"/>
            </a:xfrm>
            <a:prstGeom prst="rect">
              <a:avLst/>
            </a:prstGeom>
            <a:solidFill>
              <a:srgbClr val="38761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Yacht Club</a:t>
              </a:r>
              <a:endParaRPr sz="800"/>
            </a:p>
          </p:txBody>
        </p:sp>
      </p:grpSp>
      <p:grpSp>
        <p:nvGrpSpPr>
          <p:cNvPr id="19031" name="Google Shape;19031;p31"/>
          <p:cNvGrpSpPr/>
          <p:nvPr/>
        </p:nvGrpSpPr>
        <p:grpSpPr>
          <a:xfrm>
            <a:off x="3470100" y="4906950"/>
            <a:ext cx="1029000" cy="244500"/>
            <a:chOff x="892150" y="518025"/>
            <a:chExt cx="1029000" cy="244500"/>
          </a:xfrm>
        </p:grpSpPr>
        <p:sp>
          <p:nvSpPr>
            <p:cNvPr id="19032" name="Google Shape;19032;p31"/>
            <p:cNvSpPr/>
            <p:nvPr/>
          </p:nvSpPr>
          <p:spPr>
            <a:xfrm>
              <a:off x="892150" y="518025"/>
              <a:ext cx="244500" cy="244500"/>
            </a:xfrm>
            <a:prstGeom prst="rect">
              <a:avLst/>
            </a:prstGeom>
            <a:solidFill>
              <a:srgbClr val="38761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Dining Hall</a:t>
              </a:r>
              <a:endParaRPr sz="800"/>
            </a:p>
          </p:txBody>
        </p:sp>
      </p:grpSp>
      <p:grpSp>
        <p:nvGrpSpPr>
          <p:cNvPr id="19034" name="Google Shape;19034;p31"/>
          <p:cNvGrpSpPr/>
          <p:nvPr/>
        </p:nvGrpSpPr>
        <p:grpSpPr>
          <a:xfrm>
            <a:off x="3122350" y="5669400"/>
            <a:ext cx="1029000" cy="244500"/>
            <a:chOff x="892150" y="518025"/>
            <a:chExt cx="1029000" cy="244500"/>
          </a:xfrm>
        </p:grpSpPr>
        <p:sp>
          <p:nvSpPr>
            <p:cNvPr id="19035" name="Google Shape;19035;p31"/>
            <p:cNvSpPr/>
            <p:nvPr/>
          </p:nvSpPr>
          <p:spPr>
            <a:xfrm>
              <a:off x="892150" y="518025"/>
              <a:ext cx="244500" cy="244500"/>
            </a:xfrm>
            <a:prstGeom prst="rect">
              <a:avLst/>
            </a:prstGeom>
            <a:solidFill>
              <a:srgbClr val="38761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Wheelhouse</a:t>
              </a:r>
              <a:endParaRPr sz="800"/>
            </a:p>
          </p:txBody>
        </p:sp>
      </p:grpSp>
      <p:grpSp>
        <p:nvGrpSpPr>
          <p:cNvPr id="19037" name="Google Shape;19037;p31"/>
          <p:cNvGrpSpPr/>
          <p:nvPr/>
        </p:nvGrpSpPr>
        <p:grpSpPr>
          <a:xfrm>
            <a:off x="2093350" y="4724900"/>
            <a:ext cx="1029000" cy="244500"/>
            <a:chOff x="892150" y="518025"/>
            <a:chExt cx="1029000" cy="244500"/>
          </a:xfrm>
        </p:grpSpPr>
        <p:sp>
          <p:nvSpPr>
            <p:cNvPr id="19038" name="Google Shape;19038;p31"/>
            <p:cNvSpPr/>
            <p:nvPr/>
          </p:nvSpPr>
          <p:spPr>
            <a:xfrm>
              <a:off x="892150" y="518025"/>
              <a:ext cx="244500" cy="244500"/>
            </a:xfrm>
            <a:prstGeom prst="rect">
              <a:avLst/>
            </a:prstGeom>
            <a:solidFill>
              <a:srgbClr val="783F04"/>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Thunderbird</a:t>
              </a:r>
              <a:endParaRPr sz="800"/>
            </a:p>
          </p:txBody>
        </p:sp>
      </p:grpSp>
      <p:grpSp>
        <p:nvGrpSpPr>
          <p:cNvPr id="19040" name="Google Shape;19040;p31"/>
          <p:cNvGrpSpPr/>
          <p:nvPr/>
        </p:nvGrpSpPr>
        <p:grpSpPr>
          <a:xfrm>
            <a:off x="4721725" y="5933588"/>
            <a:ext cx="1029000" cy="244500"/>
            <a:chOff x="892150" y="518025"/>
            <a:chExt cx="1029000" cy="244500"/>
          </a:xfrm>
        </p:grpSpPr>
        <p:sp>
          <p:nvSpPr>
            <p:cNvPr id="19041" name="Google Shape;19041;p31"/>
            <p:cNvSpPr/>
            <p:nvPr/>
          </p:nvSpPr>
          <p:spPr>
            <a:xfrm>
              <a:off x="892150" y="518025"/>
              <a:ext cx="244500" cy="244500"/>
            </a:xfrm>
            <a:prstGeom prst="rect">
              <a:avLst/>
            </a:prstGeom>
            <a:solidFill>
              <a:srgbClr val="783F04"/>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Totem Pole</a:t>
              </a:r>
              <a:endParaRPr sz="800"/>
            </a:p>
          </p:txBody>
        </p:sp>
      </p:grpSp>
      <p:grpSp>
        <p:nvGrpSpPr>
          <p:cNvPr id="19043" name="Google Shape;19043;p31"/>
          <p:cNvGrpSpPr/>
          <p:nvPr/>
        </p:nvGrpSpPr>
        <p:grpSpPr>
          <a:xfrm>
            <a:off x="3601150" y="5398813"/>
            <a:ext cx="1029000" cy="244500"/>
            <a:chOff x="892150" y="518025"/>
            <a:chExt cx="1029000" cy="244500"/>
          </a:xfrm>
        </p:grpSpPr>
        <p:sp>
          <p:nvSpPr>
            <p:cNvPr id="19044" name="Google Shape;19044;p31"/>
            <p:cNvSpPr/>
            <p:nvPr/>
          </p:nvSpPr>
          <p:spPr>
            <a:xfrm>
              <a:off x="892150" y="518025"/>
              <a:ext cx="244500" cy="244500"/>
            </a:xfrm>
            <a:prstGeom prst="rect">
              <a:avLst/>
            </a:prstGeom>
            <a:solidFill>
              <a:srgbClr val="783F04"/>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31"/>
            <p:cNvSpPr/>
            <p:nvPr/>
          </p:nvSpPr>
          <p:spPr>
            <a:xfrm>
              <a:off x="1136650" y="518025"/>
              <a:ext cx="784500" cy="244500"/>
            </a:xfrm>
            <a:prstGeom prst="rect">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800"/>
                <a:t>Dining Hall Bell</a:t>
              </a:r>
              <a:endParaRPr sz="800"/>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 name="Shape 109"/>
        <p:cNvGrpSpPr/>
        <p:nvPr/>
      </p:nvGrpSpPr>
      <p:grpSpPr>
        <a:xfrm>
          <a:off x="0" y="0"/>
          <a:ext cx="0" cy="0"/>
          <a:chOff x="0" y="0"/>
          <a:chExt cx="0" cy="0"/>
        </a:xfrm>
      </p:grpSpPr>
      <p:grpSp>
        <p:nvGrpSpPr>
          <p:cNvPr id="110" name="Google Shape;110;p14"/>
          <p:cNvGrpSpPr/>
          <p:nvPr/>
        </p:nvGrpSpPr>
        <p:grpSpPr>
          <a:xfrm>
            <a:off x="298178" y="228495"/>
            <a:ext cx="7176025" cy="9470258"/>
            <a:chOff x="298178" y="228495"/>
            <a:chExt cx="7176025" cy="9470258"/>
          </a:xfrm>
        </p:grpSpPr>
        <p:grpSp>
          <p:nvGrpSpPr>
            <p:cNvPr id="111" name="Google Shape;111;p14"/>
            <p:cNvGrpSpPr/>
            <p:nvPr/>
          </p:nvGrpSpPr>
          <p:grpSpPr>
            <a:xfrm>
              <a:off x="298178" y="228495"/>
              <a:ext cx="1411200" cy="9470258"/>
              <a:chOff x="298178" y="228495"/>
              <a:chExt cx="1411200" cy="9470258"/>
            </a:xfrm>
          </p:grpSpPr>
          <p:sp>
            <p:nvSpPr>
              <p:cNvPr id="112" name="Google Shape;112;p14"/>
              <p:cNvSpPr/>
              <p:nvPr/>
            </p:nvSpPr>
            <p:spPr>
              <a:xfrm rot="-5400000">
                <a:off x="-111922" y="3051548"/>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4"/>
              <p:cNvSpPr/>
              <p:nvPr/>
            </p:nvSpPr>
            <p:spPr>
              <a:xfrm rot="-5400000">
                <a:off x="-111922" y="638595"/>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4"/>
              <p:cNvSpPr/>
              <p:nvPr/>
            </p:nvSpPr>
            <p:spPr>
              <a:xfrm rot="-5400000">
                <a:off x="-111922" y="7877453"/>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4"/>
              <p:cNvSpPr/>
              <p:nvPr/>
            </p:nvSpPr>
            <p:spPr>
              <a:xfrm rot="-5400000">
                <a:off x="-111922" y="5464500"/>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 name="Google Shape;116;p14"/>
            <p:cNvGrpSpPr/>
            <p:nvPr/>
          </p:nvGrpSpPr>
          <p:grpSpPr>
            <a:xfrm>
              <a:off x="2219787" y="228495"/>
              <a:ext cx="1411200" cy="9470258"/>
              <a:chOff x="298178" y="228495"/>
              <a:chExt cx="1411200" cy="9470258"/>
            </a:xfrm>
          </p:grpSpPr>
          <p:sp>
            <p:nvSpPr>
              <p:cNvPr id="117" name="Google Shape;117;p14"/>
              <p:cNvSpPr/>
              <p:nvPr/>
            </p:nvSpPr>
            <p:spPr>
              <a:xfrm rot="-5400000">
                <a:off x="-111922" y="3051548"/>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4"/>
              <p:cNvSpPr/>
              <p:nvPr/>
            </p:nvSpPr>
            <p:spPr>
              <a:xfrm rot="-5400000">
                <a:off x="-111922" y="638595"/>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4"/>
              <p:cNvSpPr/>
              <p:nvPr/>
            </p:nvSpPr>
            <p:spPr>
              <a:xfrm rot="-5400000">
                <a:off x="-111922" y="7877453"/>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4"/>
              <p:cNvSpPr/>
              <p:nvPr/>
            </p:nvSpPr>
            <p:spPr>
              <a:xfrm rot="-5400000">
                <a:off x="-111922" y="5464500"/>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 name="Google Shape;121;p14"/>
            <p:cNvGrpSpPr/>
            <p:nvPr/>
          </p:nvGrpSpPr>
          <p:grpSpPr>
            <a:xfrm>
              <a:off x="4141395" y="228495"/>
              <a:ext cx="1411200" cy="9470258"/>
              <a:chOff x="298178" y="228495"/>
              <a:chExt cx="1411200" cy="9470258"/>
            </a:xfrm>
          </p:grpSpPr>
          <p:sp>
            <p:nvSpPr>
              <p:cNvPr id="122" name="Google Shape;122;p14"/>
              <p:cNvSpPr/>
              <p:nvPr/>
            </p:nvSpPr>
            <p:spPr>
              <a:xfrm rot="-5400000">
                <a:off x="-111922" y="3051548"/>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4"/>
              <p:cNvSpPr/>
              <p:nvPr/>
            </p:nvSpPr>
            <p:spPr>
              <a:xfrm rot="-5400000">
                <a:off x="-111922" y="638595"/>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4"/>
              <p:cNvSpPr/>
              <p:nvPr/>
            </p:nvSpPr>
            <p:spPr>
              <a:xfrm rot="-5400000">
                <a:off x="-111922" y="7877453"/>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4"/>
              <p:cNvSpPr/>
              <p:nvPr/>
            </p:nvSpPr>
            <p:spPr>
              <a:xfrm rot="-5400000">
                <a:off x="-111922" y="5464500"/>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 name="Google Shape;126;p14"/>
            <p:cNvGrpSpPr/>
            <p:nvPr/>
          </p:nvGrpSpPr>
          <p:grpSpPr>
            <a:xfrm>
              <a:off x="6063003" y="228495"/>
              <a:ext cx="1411200" cy="9470258"/>
              <a:chOff x="298178" y="228495"/>
              <a:chExt cx="1411200" cy="9470258"/>
            </a:xfrm>
          </p:grpSpPr>
          <p:sp>
            <p:nvSpPr>
              <p:cNvPr id="127" name="Google Shape;127;p14"/>
              <p:cNvSpPr/>
              <p:nvPr/>
            </p:nvSpPr>
            <p:spPr>
              <a:xfrm rot="-5400000">
                <a:off x="-111922" y="3051548"/>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4"/>
              <p:cNvSpPr/>
              <p:nvPr/>
            </p:nvSpPr>
            <p:spPr>
              <a:xfrm rot="-5400000">
                <a:off x="-111922" y="638595"/>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4"/>
              <p:cNvSpPr/>
              <p:nvPr/>
            </p:nvSpPr>
            <p:spPr>
              <a:xfrm rot="-5400000">
                <a:off x="-111922" y="7877453"/>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4"/>
              <p:cNvSpPr/>
              <p:nvPr/>
            </p:nvSpPr>
            <p:spPr>
              <a:xfrm rot="-5400000">
                <a:off x="-111922" y="5464500"/>
                <a:ext cx="2231400" cy="141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1" name="Google Shape;131;p14"/>
          <p:cNvSpPr txBox="1"/>
          <p:nvPr/>
        </p:nvSpPr>
        <p:spPr>
          <a:xfrm rot="5400000">
            <a:off x="5839350" y="8017985"/>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38761D"/>
                </a:solidFill>
                <a:latin typeface="Georgia"/>
                <a:ea typeface="Georgia"/>
                <a:cs typeface="Georgia"/>
                <a:sym typeface="Georgia"/>
              </a:rPr>
              <a:t>Advance to “CAMP”!</a:t>
            </a:r>
            <a:endParaRPr>
              <a:solidFill>
                <a:srgbClr val="38761D"/>
              </a:solidFill>
              <a:latin typeface="Georgia"/>
              <a:ea typeface="Georgia"/>
              <a:cs typeface="Georgia"/>
              <a:sym typeface="Georgia"/>
            </a:endParaRPr>
          </a:p>
          <a:p>
            <a:pPr indent="0" lvl="0" marL="0" rtl="0" algn="ctr">
              <a:spcBef>
                <a:spcPts val="0"/>
              </a:spcBef>
              <a:spcAft>
                <a:spcPts val="0"/>
              </a:spcAft>
              <a:buNone/>
            </a:pPr>
            <a:r>
              <a:rPr lang="en">
                <a:solidFill>
                  <a:srgbClr val="38761D"/>
                </a:solidFill>
                <a:latin typeface="Georgia"/>
                <a:ea typeface="Georgia"/>
                <a:cs typeface="Georgia"/>
                <a:sym typeface="Georgia"/>
              </a:rPr>
              <a:t>(Collect $100)</a:t>
            </a:r>
            <a:endParaRPr>
              <a:solidFill>
                <a:srgbClr val="38761D"/>
              </a:solidFill>
              <a:latin typeface="Georgia"/>
              <a:ea typeface="Georgia"/>
              <a:cs typeface="Georgia"/>
              <a:sym typeface="Georgia"/>
            </a:endParaRPr>
          </a:p>
        </p:txBody>
      </p:sp>
      <p:sp>
        <p:nvSpPr>
          <p:cNvPr id="132" name="Google Shape;132;p14"/>
          <p:cNvSpPr txBox="1"/>
          <p:nvPr/>
        </p:nvSpPr>
        <p:spPr>
          <a:xfrm rot="5400000">
            <a:off x="5839350" y="5614910"/>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38761D"/>
                </a:solidFill>
                <a:latin typeface="Georgia"/>
                <a:ea typeface="Georgia"/>
                <a:cs typeface="Georgia"/>
                <a:sym typeface="Georgia"/>
              </a:rPr>
              <a:t>You have won Cabin Inspection!</a:t>
            </a:r>
            <a:endParaRPr>
              <a:solidFill>
                <a:srgbClr val="38761D"/>
              </a:solidFill>
              <a:latin typeface="Georgia"/>
              <a:ea typeface="Georgia"/>
              <a:cs typeface="Georgia"/>
              <a:sym typeface="Georgia"/>
            </a:endParaRPr>
          </a:p>
          <a:p>
            <a:pPr indent="0" lvl="0" marL="0" rtl="0" algn="ctr">
              <a:spcBef>
                <a:spcPts val="0"/>
              </a:spcBef>
              <a:spcAft>
                <a:spcPts val="0"/>
              </a:spcAft>
              <a:buNone/>
            </a:pPr>
            <a:r>
              <a:rPr lang="en">
                <a:solidFill>
                  <a:srgbClr val="38761D"/>
                </a:solidFill>
                <a:latin typeface="Georgia"/>
                <a:ea typeface="Georgia"/>
                <a:cs typeface="Georgia"/>
                <a:sym typeface="Georgia"/>
              </a:rPr>
              <a:t>(Collect $50)</a:t>
            </a:r>
            <a:endParaRPr>
              <a:solidFill>
                <a:srgbClr val="38761D"/>
              </a:solidFill>
              <a:latin typeface="Georgia"/>
              <a:ea typeface="Georgia"/>
              <a:cs typeface="Georgia"/>
              <a:sym typeface="Georgia"/>
            </a:endParaRPr>
          </a:p>
        </p:txBody>
      </p:sp>
      <p:sp>
        <p:nvSpPr>
          <p:cNvPr id="133" name="Google Shape;133;p14"/>
          <p:cNvSpPr txBox="1"/>
          <p:nvPr/>
        </p:nvSpPr>
        <p:spPr>
          <a:xfrm rot="5400000">
            <a:off x="3896750" y="8017985"/>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38761D"/>
                </a:solidFill>
                <a:latin typeface="Georgia"/>
                <a:ea typeface="Georgia"/>
                <a:cs typeface="Georgia"/>
                <a:sym typeface="Georgia"/>
              </a:rPr>
              <a:t>You received a care package!</a:t>
            </a:r>
            <a:endParaRPr>
              <a:solidFill>
                <a:srgbClr val="38761D"/>
              </a:solidFill>
              <a:latin typeface="Georgia"/>
              <a:ea typeface="Georgia"/>
              <a:cs typeface="Georgia"/>
              <a:sym typeface="Georgia"/>
            </a:endParaRPr>
          </a:p>
          <a:p>
            <a:pPr indent="0" lvl="0" marL="0" rtl="0" algn="ctr">
              <a:spcBef>
                <a:spcPts val="0"/>
              </a:spcBef>
              <a:spcAft>
                <a:spcPts val="0"/>
              </a:spcAft>
              <a:buNone/>
            </a:pPr>
            <a:r>
              <a:rPr lang="en">
                <a:solidFill>
                  <a:srgbClr val="38761D"/>
                </a:solidFill>
                <a:latin typeface="Georgia"/>
                <a:ea typeface="Georgia"/>
                <a:cs typeface="Georgia"/>
                <a:sym typeface="Georgia"/>
              </a:rPr>
              <a:t>(Collect $50)</a:t>
            </a:r>
            <a:endParaRPr>
              <a:solidFill>
                <a:srgbClr val="38761D"/>
              </a:solidFill>
              <a:latin typeface="Coustard"/>
              <a:ea typeface="Coustard"/>
              <a:cs typeface="Coustard"/>
              <a:sym typeface="Coustard"/>
            </a:endParaRPr>
          </a:p>
        </p:txBody>
      </p:sp>
      <p:sp>
        <p:nvSpPr>
          <p:cNvPr id="134" name="Google Shape;134;p14"/>
          <p:cNvSpPr txBox="1"/>
          <p:nvPr/>
        </p:nvSpPr>
        <p:spPr>
          <a:xfrm rot="5400000">
            <a:off x="3896750" y="5614910"/>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38761D"/>
                </a:solidFill>
                <a:latin typeface="Georgia"/>
                <a:ea typeface="Georgia"/>
                <a:cs typeface="Georgia"/>
                <a:sym typeface="Georgia"/>
              </a:rPr>
              <a:t>Camp Store pays you a dividend!</a:t>
            </a:r>
            <a:endParaRPr>
              <a:solidFill>
                <a:srgbClr val="38761D"/>
              </a:solidFill>
              <a:latin typeface="Georgia"/>
              <a:ea typeface="Georgia"/>
              <a:cs typeface="Georgia"/>
              <a:sym typeface="Georgia"/>
            </a:endParaRPr>
          </a:p>
          <a:p>
            <a:pPr indent="0" lvl="0" marL="0" rtl="0" algn="ctr">
              <a:spcBef>
                <a:spcPts val="0"/>
              </a:spcBef>
              <a:spcAft>
                <a:spcPts val="0"/>
              </a:spcAft>
              <a:buNone/>
            </a:pPr>
            <a:r>
              <a:rPr lang="en">
                <a:solidFill>
                  <a:srgbClr val="38761D"/>
                </a:solidFill>
                <a:latin typeface="Georgia"/>
                <a:ea typeface="Georgia"/>
                <a:cs typeface="Georgia"/>
                <a:sym typeface="Georgia"/>
              </a:rPr>
              <a:t>(Collect $50)</a:t>
            </a:r>
            <a:endParaRPr>
              <a:solidFill>
                <a:srgbClr val="38761D"/>
              </a:solidFill>
              <a:latin typeface="Coustard"/>
              <a:ea typeface="Coustard"/>
              <a:cs typeface="Coustard"/>
              <a:sym typeface="Coustard"/>
            </a:endParaRPr>
          </a:p>
        </p:txBody>
      </p:sp>
      <p:sp>
        <p:nvSpPr>
          <p:cNvPr id="135" name="Google Shape;135;p14"/>
          <p:cNvSpPr txBox="1"/>
          <p:nvPr/>
        </p:nvSpPr>
        <p:spPr>
          <a:xfrm rot="5400000">
            <a:off x="1982931" y="8017985"/>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38761D"/>
                </a:solidFill>
                <a:latin typeface="Georgia"/>
                <a:ea typeface="Georgia"/>
                <a:cs typeface="Georgia"/>
                <a:sym typeface="Georgia"/>
              </a:rPr>
              <a:t>You have won a Gaga Tournament!</a:t>
            </a:r>
            <a:endParaRPr>
              <a:solidFill>
                <a:srgbClr val="38761D"/>
              </a:solidFill>
              <a:latin typeface="Georgia"/>
              <a:ea typeface="Georgia"/>
              <a:cs typeface="Georgia"/>
              <a:sym typeface="Georgia"/>
            </a:endParaRPr>
          </a:p>
          <a:p>
            <a:pPr indent="0" lvl="0" marL="0" rtl="0" algn="ctr">
              <a:spcBef>
                <a:spcPts val="0"/>
              </a:spcBef>
              <a:spcAft>
                <a:spcPts val="0"/>
              </a:spcAft>
              <a:buNone/>
            </a:pPr>
            <a:r>
              <a:rPr lang="en">
                <a:solidFill>
                  <a:srgbClr val="38761D"/>
                </a:solidFill>
                <a:latin typeface="Georgia"/>
                <a:ea typeface="Georgia"/>
                <a:cs typeface="Georgia"/>
                <a:sym typeface="Georgia"/>
              </a:rPr>
              <a:t>(Collect $50)</a:t>
            </a:r>
            <a:endParaRPr>
              <a:solidFill>
                <a:srgbClr val="38761D"/>
              </a:solidFill>
              <a:latin typeface="Coustard"/>
              <a:ea typeface="Coustard"/>
              <a:cs typeface="Coustard"/>
              <a:sym typeface="Coustard"/>
            </a:endParaRPr>
          </a:p>
        </p:txBody>
      </p:sp>
      <p:sp>
        <p:nvSpPr>
          <p:cNvPr id="136" name="Google Shape;136;p14"/>
          <p:cNvSpPr txBox="1"/>
          <p:nvPr/>
        </p:nvSpPr>
        <p:spPr>
          <a:xfrm rot="5400000">
            <a:off x="5839350" y="3190250"/>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85200C"/>
                </a:solidFill>
                <a:latin typeface="Georgia"/>
                <a:ea typeface="Georgia"/>
                <a:cs typeface="Georgia"/>
                <a:sym typeface="Georgia"/>
              </a:rPr>
              <a:t>Go directly to the Infirmary!</a:t>
            </a:r>
            <a:endParaRPr>
              <a:solidFill>
                <a:srgbClr val="85200C"/>
              </a:solidFill>
              <a:latin typeface="Georgia"/>
              <a:ea typeface="Georgia"/>
              <a:cs typeface="Georgia"/>
              <a:sym typeface="Georgia"/>
            </a:endParaRPr>
          </a:p>
          <a:p>
            <a:pPr indent="0" lvl="0" marL="0" rtl="0" algn="ctr">
              <a:spcBef>
                <a:spcPts val="0"/>
              </a:spcBef>
              <a:spcAft>
                <a:spcPts val="0"/>
              </a:spcAft>
              <a:buNone/>
            </a:pPr>
            <a:r>
              <a:rPr lang="en">
                <a:solidFill>
                  <a:srgbClr val="85200C"/>
                </a:solidFill>
                <a:latin typeface="Georgia"/>
                <a:ea typeface="Georgia"/>
                <a:cs typeface="Georgia"/>
                <a:sym typeface="Georgia"/>
              </a:rPr>
              <a:t>(Pay $100 for medicine!)</a:t>
            </a:r>
            <a:endParaRPr>
              <a:solidFill>
                <a:srgbClr val="85200C"/>
              </a:solidFill>
              <a:latin typeface="Georgia"/>
              <a:ea typeface="Georgia"/>
              <a:cs typeface="Georgia"/>
              <a:sym typeface="Georgia"/>
            </a:endParaRPr>
          </a:p>
        </p:txBody>
      </p:sp>
      <p:sp>
        <p:nvSpPr>
          <p:cNvPr id="137" name="Google Shape;137;p14"/>
          <p:cNvSpPr txBox="1"/>
          <p:nvPr/>
        </p:nvSpPr>
        <p:spPr>
          <a:xfrm rot="5400000">
            <a:off x="3896750" y="3190250"/>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85200C"/>
                </a:solidFill>
                <a:latin typeface="Georgia"/>
                <a:ea typeface="Georgia"/>
                <a:cs typeface="Georgia"/>
                <a:sym typeface="Georgia"/>
              </a:rPr>
              <a:t>Waiter Duty</a:t>
            </a:r>
            <a:r>
              <a:rPr lang="en">
                <a:solidFill>
                  <a:srgbClr val="85200C"/>
                </a:solidFill>
                <a:latin typeface="Georgia"/>
                <a:ea typeface="Georgia"/>
                <a:cs typeface="Georgia"/>
                <a:sym typeface="Georgia"/>
              </a:rPr>
              <a:t>!</a:t>
            </a:r>
            <a:endParaRPr>
              <a:solidFill>
                <a:srgbClr val="85200C"/>
              </a:solidFill>
              <a:latin typeface="Georgia"/>
              <a:ea typeface="Georgia"/>
              <a:cs typeface="Georgia"/>
              <a:sym typeface="Georgia"/>
            </a:endParaRPr>
          </a:p>
          <a:p>
            <a:pPr indent="0" lvl="0" marL="0" rtl="0" algn="ctr">
              <a:spcBef>
                <a:spcPts val="0"/>
              </a:spcBef>
              <a:spcAft>
                <a:spcPts val="0"/>
              </a:spcAft>
              <a:buNone/>
            </a:pPr>
            <a:r>
              <a:rPr lang="en">
                <a:solidFill>
                  <a:srgbClr val="85200C"/>
                </a:solidFill>
                <a:latin typeface="Georgia"/>
                <a:ea typeface="Georgia"/>
                <a:cs typeface="Georgia"/>
                <a:sym typeface="Georgia"/>
              </a:rPr>
              <a:t>(Pay $50)</a:t>
            </a:r>
            <a:endParaRPr>
              <a:solidFill>
                <a:srgbClr val="85200C"/>
              </a:solidFill>
              <a:latin typeface="Coustard"/>
              <a:ea typeface="Coustard"/>
              <a:cs typeface="Coustard"/>
              <a:sym typeface="Coustard"/>
            </a:endParaRPr>
          </a:p>
        </p:txBody>
      </p:sp>
      <p:sp>
        <p:nvSpPr>
          <p:cNvPr id="138" name="Google Shape;138;p14"/>
          <p:cNvSpPr txBox="1"/>
          <p:nvPr/>
        </p:nvSpPr>
        <p:spPr>
          <a:xfrm rot="5400000">
            <a:off x="5839350" y="765600"/>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85200C"/>
                </a:solidFill>
                <a:latin typeface="Georgia"/>
                <a:ea typeface="Georgia"/>
                <a:cs typeface="Georgia"/>
                <a:sym typeface="Georgia"/>
              </a:rPr>
              <a:t>Make general repairs on your property</a:t>
            </a:r>
            <a:r>
              <a:rPr lang="en">
                <a:solidFill>
                  <a:srgbClr val="85200C"/>
                </a:solidFill>
                <a:latin typeface="Georgia"/>
                <a:ea typeface="Georgia"/>
                <a:cs typeface="Georgia"/>
                <a:sym typeface="Georgia"/>
              </a:rPr>
              <a:t>!</a:t>
            </a:r>
            <a:endParaRPr>
              <a:solidFill>
                <a:srgbClr val="85200C"/>
              </a:solidFill>
              <a:latin typeface="Georgia"/>
              <a:ea typeface="Georgia"/>
              <a:cs typeface="Georgia"/>
              <a:sym typeface="Georgia"/>
            </a:endParaRPr>
          </a:p>
          <a:p>
            <a:pPr indent="0" lvl="0" marL="0" rtl="0" algn="ctr">
              <a:spcBef>
                <a:spcPts val="0"/>
              </a:spcBef>
              <a:spcAft>
                <a:spcPts val="0"/>
              </a:spcAft>
              <a:buNone/>
            </a:pPr>
            <a:r>
              <a:rPr lang="en">
                <a:solidFill>
                  <a:srgbClr val="85200C"/>
                </a:solidFill>
                <a:latin typeface="Georgia"/>
                <a:ea typeface="Georgia"/>
                <a:cs typeface="Georgia"/>
                <a:sym typeface="Georgia"/>
              </a:rPr>
              <a:t>(Pay $50)</a:t>
            </a:r>
            <a:endParaRPr>
              <a:solidFill>
                <a:srgbClr val="85200C"/>
              </a:solidFill>
              <a:latin typeface="Georgia"/>
              <a:ea typeface="Georgia"/>
              <a:cs typeface="Georgia"/>
              <a:sym typeface="Georgia"/>
            </a:endParaRPr>
          </a:p>
        </p:txBody>
      </p:sp>
      <p:sp>
        <p:nvSpPr>
          <p:cNvPr id="139" name="Google Shape;139;p14"/>
          <p:cNvSpPr txBox="1"/>
          <p:nvPr/>
        </p:nvSpPr>
        <p:spPr>
          <a:xfrm rot="5400000">
            <a:off x="3896750" y="765600"/>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85200C"/>
                </a:solidFill>
                <a:latin typeface="Georgia"/>
                <a:ea typeface="Georgia"/>
                <a:cs typeface="Georgia"/>
                <a:sym typeface="Georgia"/>
              </a:rPr>
              <a:t>You are flagged for cheering</a:t>
            </a:r>
            <a:r>
              <a:rPr lang="en">
                <a:solidFill>
                  <a:srgbClr val="85200C"/>
                </a:solidFill>
                <a:latin typeface="Georgia"/>
                <a:ea typeface="Georgia"/>
                <a:cs typeface="Georgia"/>
                <a:sym typeface="Georgia"/>
              </a:rPr>
              <a:t>!</a:t>
            </a:r>
            <a:endParaRPr>
              <a:solidFill>
                <a:srgbClr val="85200C"/>
              </a:solidFill>
              <a:latin typeface="Georgia"/>
              <a:ea typeface="Georgia"/>
              <a:cs typeface="Georgia"/>
              <a:sym typeface="Georgia"/>
            </a:endParaRPr>
          </a:p>
          <a:p>
            <a:pPr indent="0" lvl="0" marL="0" rtl="0" algn="ctr">
              <a:spcBef>
                <a:spcPts val="0"/>
              </a:spcBef>
              <a:spcAft>
                <a:spcPts val="0"/>
              </a:spcAft>
              <a:buNone/>
            </a:pPr>
            <a:r>
              <a:rPr lang="en">
                <a:solidFill>
                  <a:srgbClr val="85200C"/>
                </a:solidFill>
                <a:latin typeface="Georgia"/>
                <a:ea typeface="Georgia"/>
                <a:cs typeface="Georgia"/>
                <a:sym typeface="Georgia"/>
              </a:rPr>
              <a:t>(Pay $50)</a:t>
            </a:r>
            <a:endParaRPr>
              <a:solidFill>
                <a:srgbClr val="85200C"/>
              </a:solidFill>
              <a:latin typeface="Coustard"/>
              <a:ea typeface="Coustard"/>
              <a:cs typeface="Coustard"/>
              <a:sym typeface="Coustard"/>
            </a:endParaRPr>
          </a:p>
        </p:txBody>
      </p:sp>
      <p:sp>
        <p:nvSpPr>
          <p:cNvPr id="140" name="Google Shape;140;p14"/>
          <p:cNvSpPr txBox="1"/>
          <p:nvPr/>
        </p:nvSpPr>
        <p:spPr>
          <a:xfrm rot="5400000">
            <a:off x="1982925" y="3190250"/>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85200C"/>
                </a:solidFill>
                <a:latin typeface="Georgia"/>
                <a:ea typeface="Georgia"/>
                <a:cs typeface="Georgia"/>
                <a:sym typeface="Georgia"/>
              </a:rPr>
              <a:t>HypeHour Berserker Rage Fine</a:t>
            </a:r>
            <a:r>
              <a:rPr lang="en">
                <a:solidFill>
                  <a:srgbClr val="85200C"/>
                </a:solidFill>
                <a:latin typeface="Georgia"/>
                <a:ea typeface="Georgia"/>
                <a:cs typeface="Georgia"/>
                <a:sym typeface="Georgia"/>
              </a:rPr>
              <a:t>!</a:t>
            </a:r>
            <a:endParaRPr>
              <a:solidFill>
                <a:srgbClr val="85200C"/>
              </a:solidFill>
              <a:latin typeface="Georgia"/>
              <a:ea typeface="Georgia"/>
              <a:cs typeface="Georgia"/>
              <a:sym typeface="Georgia"/>
            </a:endParaRPr>
          </a:p>
          <a:p>
            <a:pPr indent="0" lvl="0" marL="0" rtl="0" algn="ctr">
              <a:spcBef>
                <a:spcPts val="0"/>
              </a:spcBef>
              <a:spcAft>
                <a:spcPts val="0"/>
              </a:spcAft>
              <a:buNone/>
            </a:pPr>
            <a:r>
              <a:rPr lang="en">
                <a:solidFill>
                  <a:srgbClr val="85200C"/>
                </a:solidFill>
                <a:latin typeface="Georgia"/>
                <a:ea typeface="Georgia"/>
                <a:cs typeface="Georgia"/>
                <a:sym typeface="Georgia"/>
              </a:rPr>
              <a:t>(Pay $50!)</a:t>
            </a:r>
            <a:endParaRPr>
              <a:solidFill>
                <a:srgbClr val="85200C"/>
              </a:solidFill>
              <a:latin typeface="Georgia"/>
              <a:ea typeface="Georgia"/>
              <a:cs typeface="Georgia"/>
              <a:sym typeface="Georgia"/>
            </a:endParaRPr>
          </a:p>
        </p:txBody>
      </p:sp>
      <p:sp>
        <p:nvSpPr>
          <p:cNvPr id="141" name="Google Shape;141;p14"/>
          <p:cNvSpPr txBox="1"/>
          <p:nvPr/>
        </p:nvSpPr>
        <p:spPr>
          <a:xfrm rot="5400000">
            <a:off x="40325" y="3190250"/>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latin typeface="Georgia"/>
                <a:ea typeface="Georgia"/>
                <a:cs typeface="Georgia"/>
                <a:sym typeface="Georgia"/>
              </a:rPr>
              <a:t>Draw again</a:t>
            </a:r>
            <a:r>
              <a:rPr lang="en">
                <a:latin typeface="Georgia"/>
                <a:ea typeface="Georgia"/>
                <a:cs typeface="Georgia"/>
                <a:sym typeface="Georgia"/>
              </a:rPr>
              <a:t>.</a:t>
            </a:r>
            <a:endParaRPr>
              <a:latin typeface="Coustard"/>
              <a:ea typeface="Coustard"/>
              <a:cs typeface="Coustard"/>
              <a:sym typeface="Coustard"/>
            </a:endParaRPr>
          </a:p>
        </p:txBody>
      </p:sp>
      <p:sp>
        <p:nvSpPr>
          <p:cNvPr id="142" name="Google Shape;142;p14"/>
          <p:cNvSpPr txBox="1"/>
          <p:nvPr/>
        </p:nvSpPr>
        <p:spPr>
          <a:xfrm rot="5400000">
            <a:off x="40325" y="765600"/>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latin typeface="Georgia"/>
                <a:ea typeface="Georgia"/>
                <a:cs typeface="Georgia"/>
                <a:sym typeface="Georgia"/>
              </a:rPr>
              <a:t>Draw again</a:t>
            </a:r>
            <a:r>
              <a:rPr lang="en">
                <a:latin typeface="Georgia"/>
                <a:ea typeface="Georgia"/>
                <a:cs typeface="Georgia"/>
                <a:sym typeface="Georgia"/>
              </a:rPr>
              <a:t>.</a:t>
            </a:r>
            <a:endParaRPr>
              <a:latin typeface="Coustard"/>
              <a:ea typeface="Coustard"/>
              <a:cs typeface="Coustard"/>
              <a:sym typeface="Coustard"/>
            </a:endParaRPr>
          </a:p>
        </p:txBody>
      </p:sp>
      <p:sp>
        <p:nvSpPr>
          <p:cNvPr id="143" name="Google Shape;143;p14"/>
          <p:cNvSpPr txBox="1"/>
          <p:nvPr/>
        </p:nvSpPr>
        <p:spPr>
          <a:xfrm rot="5400000">
            <a:off x="1968538" y="765600"/>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latin typeface="Georgia"/>
                <a:ea typeface="Georgia"/>
                <a:cs typeface="Georgia"/>
                <a:sym typeface="Georgia"/>
              </a:rPr>
              <a:t>Double down</a:t>
            </a:r>
            <a:r>
              <a:rPr lang="en">
                <a:latin typeface="Georgia"/>
                <a:ea typeface="Georgia"/>
                <a:cs typeface="Georgia"/>
                <a:sym typeface="Georgia"/>
              </a:rPr>
              <a:t>.</a:t>
            </a:r>
            <a:endParaRPr>
              <a:latin typeface="Georgia"/>
              <a:ea typeface="Georgia"/>
              <a:cs typeface="Georgia"/>
              <a:sym typeface="Georgia"/>
            </a:endParaRPr>
          </a:p>
          <a:p>
            <a:pPr indent="0" lvl="0" marL="0" rtl="0" algn="ctr">
              <a:spcBef>
                <a:spcPts val="0"/>
              </a:spcBef>
              <a:spcAft>
                <a:spcPts val="0"/>
              </a:spcAft>
              <a:buNone/>
            </a:pPr>
            <a:r>
              <a:rPr lang="en">
                <a:latin typeface="Georgia"/>
                <a:ea typeface="Georgia"/>
                <a:cs typeface="Georgia"/>
                <a:sym typeface="Georgia"/>
              </a:rPr>
              <a:t>Stop now, or draw again and receive twice the payment or pay twice the fine.</a:t>
            </a:r>
            <a:endParaRPr>
              <a:latin typeface="Georgia"/>
              <a:ea typeface="Georgia"/>
              <a:cs typeface="Georgia"/>
              <a:sym typeface="Georgia"/>
            </a:endParaRPr>
          </a:p>
        </p:txBody>
      </p:sp>
      <p:sp>
        <p:nvSpPr>
          <p:cNvPr id="144" name="Google Shape;144;p14"/>
          <p:cNvSpPr txBox="1"/>
          <p:nvPr/>
        </p:nvSpPr>
        <p:spPr>
          <a:xfrm rot="5400000">
            <a:off x="69106" y="8017985"/>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a:solidFill>
                  <a:schemeClr val="dk1"/>
                </a:solidFill>
                <a:latin typeface="Georgia"/>
                <a:ea typeface="Georgia"/>
                <a:cs typeface="Georgia"/>
                <a:sym typeface="Georgia"/>
              </a:rPr>
              <a:t>Double down</a:t>
            </a:r>
            <a:r>
              <a:rPr lang="en">
                <a:solidFill>
                  <a:schemeClr val="dk1"/>
                </a:solidFill>
                <a:latin typeface="Georgia"/>
                <a:ea typeface="Georgia"/>
                <a:cs typeface="Georgia"/>
                <a:sym typeface="Georgia"/>
              </a:rPr>
              <a:t>.</a:t>
            </a:r>
            <a:endParaRPr>
              <a:solidFill>
                <a:schemeClr val="dk1"/>
              </a:solidFill>
              <a:latin typeface="Georgia"/>
              <a:ea typeface="Georgia"/>
              <a:cs typeface="Georgia"/>
              <a:sym typeface="Georgia"/>
            </a:endParaRPr>
          </a:p>
          <a:p>
            <a:pPr indent="0" lvl="0" marL="0" rtl="0" algn="ctr">
              <a:spcBef>
                <a:spcPts val="0"/>
              </a:spcBef>
              <a:spcAft>
                <a:spcPts val="0"/>
              </a:spcAft>
              <a:buNone/>
            </a:pPr>
            <a:r>
              <a:rPr lang="en">
                <a:solidFill>
                  <a:schemeClr val="dk1"/>
                </a:solidFill>
                <a:latin typeface="Georgia"/>
                <a:ea typeface="Georgia"/>
                <a:cs typeface="Georgia"/>
                <a:sym typeface="Georgia"/>
              </a:rPr>
              <a:t>Stop now, or draw again and receive twice the payment or pay twice the fine.</a:t>
            </a:r>
            <a:endParaRPr>
              <a:solidFill>
                <a:srgbClr val="38761D"/>
              </a:solidFill>
              <a:latin typeface="Georgia"/>
              <a:ea typeface="Georgia"/>
              <a:cs typeface="Georgia"/>
              <a:sym typeface="Georgia"/>
            </a:endParaRPr>
          </a:p>
        </p:txBody>
      </p:sp>
      <p:sp>
        <p:nvSpPr>
          <p:cNvPr id="145" name="Google Shape;145;p14"/>
          <p:cNvSpPr txBox="1"/>
          <p:nvPr/>
        </p:nvSpPr>
        <p:spPr>
          <a:xfrm rot="5400000">
            <a:off x="1982931" y="5604122"/>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Georgia"/>
                <a:ea typeface="Georgia"/>
                <a:cs typeface="Georgia"/>
                <a:sym typeface="Georgia"/>
              </a:rPr>
              <a:t>Double down</a:t>
            </a:r>
            <a:r>
              <a:rPr lang="en">
                <a:solidFill>
                  <a:schemeClr val="dk1"/>
                </a:solidFill>
                <a:latin typeface="Georgia"/>
                <a:ea typeface="Georgia"/>
                <a:cs typeface="Georgia"/>
                <a:sym typeface="Georgia"/>
              </a:rPr>
              <a:t>.</a:t>
            </a:r>
            <a:endParaRPr>
              <a:solidFill>
                <a:schemeClr val="dk1"/>
              </a:solidFill>
              <a:latin typeface="Georgia"/>
              <a:ea typeface="Georgia"/>
              <a:cs typeface="Georgia"/>
              <a:sym typeface="Georgia"/>
            </a:endParaRPr>
          </a:p>
          <a:p>
            <a:pPr indent="0" lvl="0" marL="0" rtl="0" algn="ctr">
              <a:spcBef>
                <a:spcPts val="0"/>
              </a:spcBef>
              <a:spcAft>
                <a:spcPts val="0"/>
              </a:spcAft>
              <a:buNone/>
            </a:pPr>
            <a:r>
              <a:rPr lang="en">
                <a:solidFill>
                  <a:schemeClr val="dk1"/>
                </a:solidFill>
                <a:latin typeface="Georgia"/>
                <a:ea typeface="Georgia"/>
                <a:cs typeface="Georgia"/>
                <a:sym typeface="Georgia"/>
              </a:rPr>
              <a:t>Stop now, or draw again and receive twice the payment or pay twice the fine.</a:t>
            </a:r>
            <a:endParaRPr>
              <a:solidFill>
                <a:srgbClr val="38761D"/>
              </a:solidFill>
              <a:latin typeface="Georgia"/>
              <a:ea typeface="Georgia"/>
              <a:cs typeface="Georgia"/>
              <a:sym typeface="Georgia"/>
            </a:endParaRPr>
          </a:p>
        </p:txBody>
      </p:sp>
      <p:sp>
        <p:nvSpPr>
          <p:cNvPr id="146" name="Google Shape;146;p14"/>
          <p:cNvSpPr txBox="1"/>
          <p:nvPr/>
        </p:nvSpPr>
        <p:spPr>
          <a:xfrm rot="5400000">
            <a:off x="40325" y="5604113"/>
            <a:ext cx="1901100" cy="117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latin typeface="Georgia"/>
                <a:ea typeface="Georgia"/>
                <a:cs typeface="Georgia"/>
                <a:sym typeface="Georgia"/>
              </a:rPr>
              <a:t>Draw again</a:t>
            </a:r>
            <a:r>
              <a:rPr lang="en">
                <a:latin typeface="Georgia"/>
                <a:ea typeface="Georgia"/>
                <a:cs typeface="Georgia"/>
                <a:sym typeface="Georgia"/>
              </a:rPr>
              <a:t>.</a:t>
            </a:r>
            <a:endParaRPr>
              <a:latin typeface="Coustard"/>
              <a:ea typeface="Coustard"/>
              <a:cs typeface="Coustard"/>
              <a:sym typeface="Coustard"/>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 name="Shape 150"/>
        <p:cNvGrpSpPr/>
        <p:nvPr/>
      </p:nvGrpSpPr>
      <p:grpSpPr>
        <a:xfrm>
          <a:off x="0" y="0"/>
          <a:ext cx="0" cy="0"/>
          <a:chOff x="0" y="0"/>
          <a:chExt cx="0" cy="0"/>
        </a:xfrm>
      </p:grpSpPr>
      <p:sp>
        <p:nvSpPr>
          <p:cNvPr id="151" name="Google Shape;151;p15"/>
          <p:cNvSpPr txBox="1"/>
          <p:nvPr/>
        </p:nvSpPr>
        <p:spPr>
          <a:xfrm>
            <a:off x="336975" y="436100"/>
            <a:ext cx="7098300" cy="9186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a:solidFill>
                  <a:schemeClr val="dk1"/>
                </a:solidFill>
                <a:latin typeface="Georgia"/>
                <a:ea typeface="Georgia"/>
                <a:cs typeface="Georgia"/>
                <a:sym typeface="Georgia"/>
              </a:rPr>
              <a:t>BANKERS</a:t>
            </a:r>
            <a:r>
              <a:rPr b="1" lang="en">
                <a:solidFill>
                  <a:schemeClr val="dk1"/>
                </a:solidFill>
                <a:latin typeface="Georgia"/>
                <a:ea typeface="Georgia"/>
                <a:cs typeface="Georgia"/>
                <a:sym typeface="Georgia"/>
              </a:rPr>
              <a:t>:</a:t>
            </a:r>
            <a:r>
              <a:rPr lang="en">
                <a:solidFill>
                  <a:schemeClr val="dk1"/>
                </a:solidFill>
                <a:latin typeface="Georgia"/>
                <a:ea typeface="Georgia"/>
                <a:cs typeface="Georgia"/>
                <a:sym typeface="Georgia"/>
              </a:rPr>
              <a:t> Teams will come to you looking for money. You can give them easy challenges or hard challenges, but give out the appropriate amount of money. Give no more than $50 for each visit (and that should be something really amazing). Don’t let teams come back to you within 10 minutes of their last visit (to encourage them to go to other Bankers). Runners will make sure that you have a constant flow of money. A Runner may alert you that the flow of money needs to be loosened or tightened, as per the GameRunner. If money needs to be loosened, increase the cash rewards to the teams. If money needs to be tightened, decrease cash rewards.</a:t>
            </a:r>
            <a:endParaRPr>
              <a:solidFill>
                <a:schemeClr val="dk1"/>
              </a:solidFill>
              <a:latin typeface="Georgia"/>
              <a:ea typeface="Georgia"/>
              <a:cs typeface="Georgia"/>
              <a:sym typeface="Georgia"/>
            </a:endParaRPr>
          </a:p>
          <a:p>
            <a:pPr indent="0" lvl="0" marL="0" rtl="0" algn="l">
              <a:lnSpc>
                <a:spcPct val="115000"/>
              </a:lnSpc>
              <a:spcBef>
                <a:spcPts val="0"/>
              </a:spcBef>
              <a:spcAft>
                <a:spcPts val="0"/>
              </a:spcAft>
              <a:buNone/>
            </a:pPr>
            <a:r>
              <a:t/>
            </a:r>
            <a:endParaRPr>
              <a:solidFill>
                <a:schemeClr val="dk1"/>
              </a:solidFill>
              <a:latin typeface="Georgia"/>
              <a:ea typeface="Georgia"/>
              <a:cs typeface="Georgia"/>
              <a:sym typeface="Georgia"/>
            </a:endParaRPr>
          </a:p>
          <a:p>
            <a:pPr indent="0" lvl="0" marL="0" rtl="0" algn="l">
              <a:lnSpc>
                <a:spcPct val="115000"/>
              </a:lnSpc>
              <a:spcBef>
                <a:spcPts val="0"/>
              </a:spcBef>
              <a:spcAft>
                <a:spcPts val="0"/>
              </a:spcAft>
              <a:buNone/>
            </a:pPr>
            <a:r>
              <a:rPr b="1" lang="en">
                <a:solidFill>
                  <a:schemeClr val="dk1"/>
                </a:solidFill>
                <a:latin typeface="Georgia"/>
                <a:ea typeface="Georgia"/>
                <a:cs typeface="Georgia"/>
                <a:sym typeface="Georgia"/>
              </a:rPr>
              <a:t>REALTORS:</a:t>
            </a:r>
            <a:r>
              <a:rPr lang="en">
                <a:solidFill>
                  <a:schemeClr val="dk1"/>
                </a:solidFill>
                <a:latin typeface="Georgia"/>
                <a:ea typeface="Georgia"/>
                <a:cs typeface="Georgia"/>
                <a:sym typeface="Georgia"/>
              </a:rPr>
              <a:t> You hold the territory. When a team comes with enough money, they can buy the area. Give them the Deed, then tell them to get it to the Zoning Board as soon as possible. When a team buys a territory, they can build Condos on that area to increase the value. Teams can buy a maximum of three condos per area, and prices are indicated on the deed.</a:t>
            </a:r>
            <a:endParaRPr>
              <a:solidFill>
                <a:schemeClr val="dk1"/>
              </a:solidFill>
              <a:latin typeface="Georgia"/>
              <a:ea typeface="Georgia"/>
              <a:cs typeface="Georgia"/>
              <a:sym typeface="Georgia"/>
            </a:endParaRPr>
          </a:p>
          <a:p>
            <a:pPr indent="0" lvl="0" marL="0" rtl="0" algn="l">
              <a:lnSpc>
                <a:spcPct val="115000"/>
              </a:lnSpc>
              <a:spcBef>
                <a:spcPts val="0"/>
              </a:spcBef>
              <a:spcAft>
                <a:spcPts val="0"/>
              </a:spcAft>
              <a:buNone/>
            </a:pPr>
            <a:r>
              <a:t/>
            </a:r>
            <a:endParaRPr>
              <a:solidFill>
                <a:schemeClr val="dk1"/>
              </a:solidFill>
              <a:latin typeface="Georgia"/>
              <a:ea typeface="Georgia"/>
              <a:cs typeface="Georgia"/>
              <a:sym typeface="Georgia"/>
            </a:endParaRPr>
          </a:p>
          <a:p>
            <a:pPr indent="0" lvl="0" marL="0" rtl="0" algn="l">
              <a:lnSpc>
                <a:spcPct val="115000"/>
              </a:lnSpc>
              <a:spcBef>
                <a:spcPts val="0"/>
              </a:spcBef>
              <a:spcAft>
                <a:spcPts val="0"/>
              </a:spcAft>
              <a:buNone/>
            </a:pPr>
            <a:r>
              <a:rPr b="1" lang="en">
                <a:solidFill>
                  <a:schemeClr val="dk1"/>
                </a:solidFill>
                <a:latin typeface="Georgia"/>
                <a:ea typeface="Georgia"/>
                <a:cs typeface="Georgia"/>
                <a:sym typeface="Georgia"/>
              </a:rPr>
              <a:t>CHANCE CARDS:</a:t>
            </a:r>
            <a:r>
              <a:rPr lang="en">
                <a:solidFill>
                  <a:schemeClr val="dk1"/>
                </a:solidFill>
                <a:latin typeface="Georgia"/>
                <a:ea typeface="Georgia"/>
                <a:cs typeface="Georgia"/>
                <a:sym typeface="Georgia"/>
              </a:rPr>
              <a:t> You must give teams a Chance Card if the team engages you. The cards either earn money for the team or take money from the team. Before they play, they must pay you $20 and put all of their money with you (to prevent them from running off if they lose). There are 5 losing cards, 5 winning cards and 3 “Double Down” cards (they are explained on the card), and 3 “Draw Again” cards.</a:t>
            </a:r>
            <a:endParaRPr>
              <a:solidFill>
                <a:schemeClr val="dk1"/>
              </a:solidFill>
              <a:latin typeface="Georgia"/>
              <a:ea typeface="Georgia"/>
              <a:cs typeface="Georgia"/>
              <a:sym typeface="Georgia"/>
            </a:endParaRPr>
          </a:p>
          <a:p>
            <a:pPr indent="0" lvl="0" marL="0" rtl="0" algn="l">
              <a:lnSpc>
                <a:spcPct val="115000"/>
              </a:lnSpc>
              <a:spcBef>
                <a:spcPts val="0"/>
              </a:spcBef>
              <a:spcAft>
                <a:spcPts val="0"/>
              </a:spcAft>
              <a:buNone/>
            </a:pPr>
            <a:r>
              <a:t/>
            </a:r>
            <a:endParaRPr>
              <a:solidFill>
                <a:schemeClr val="dk1"/>
              </a:solidFill>
              <a:latin typeface="Georgia"/>
              <a:ea typeface="Georgia"/>
              <a:cs typeface="Georgia"/>
              <a:sym typeface="Georgia"/>
            </a:endParaRPr>
          </a:p>
          <a:p>
            <a:pPr indent="0" lvl="0" marL="0" rtl="0" algn="l">
              <a:lnSpc>
                <a:spcPct val="115000"/>
              </a:lnSpc>
              <a:spcBef>
                <a:spcPts val="0"/>
              </a:spcBef>
              <a:spcAft>
                <a:spcPts val="0"/>
              </a:spcAft>
              <a:buNone/>
            </a:pPr>
            <a:r>
              <a:rPr b="1" lang="en">
                <a:solidFill>
                  <a:schemeClr val="dk1"/>
                </a:solidFill>
                <a:latin typeface="Georgia"/>
                <a:ea typeface="Georgia"/>
                <a:cs typeface="Georgia"/>
                <a:sym typeface="Georgia"/>
              </a:rPr>
              <a:t>RUNNERS:</a:t>
            </a:r>
            <a:r>
              <a:rPr lang="en">
                <a:solidFill>
                  <a:schemeClr val="dk1"/>
                </a:solidFill>
                <a:latin typeface="Georgia"/>
                <a:ea typeface="Georgia"/>
                <a:cs typeface="Georgia"/>
                <a:sym typeface="Georgia"/>
              </a:rPr>
              <a:t> Move money from Realtors to Bankers, and Chance Cards. Know the territories and where people are to make sure they are fully stocked. If the GameRunner tells you that money needs to be loosened or tightened, alert the Bankers.</a:t>
            </a:r>
            <a:endParaRPr>
              <a:solidFill>
                <a:schemeClr val="dk1"/>
              </a:solidFill>
              <a:latin typeface="Georgia"/>
              <a:ea typeface="Georgia"/>
              <a:cs typeface="Georgia"/>
              <a:sym typeface="Georgia"/>
            </a:endParaRPr>
          </a:p>
        </p:txBody>
      </p:sp>
      <p:sp>
        <p:nvSpPr>
          <p:cNvPr id="152" name="Google Shape;152;p15"/>
          <p:cNvSpPr txBox="1"/>
          <p:nvPr/>
        </p:nvSpPr>
        <p:spPr>
          <a:xfrm>
            <a:off x="516825" y="9589275"/>
            <a:ext cx="6738600" cy="357900"/>
          </a:xfrm>
          <a:prstGeom prst="rect">
            <a:avLst/>
          </a:prstGeom>
          <a:noFill/>
          <a:ln>
            <a:noFill/>
          </a:ln>
        </p:spPr>
        <p:txBody>
          <a:bodyPr anchorCtr="0" anchor="t" bIns="91425" lIns="91425" spcFirstLastPara="1" rIns="91425" wrap="square" tIns="91425">
            <a:noAutofit/>
          </a:bodyPr>
          <a:lstStyle/>
          <a:p>
            <a:pPr indent="0" lvl="0" marL="457200" rtl="0" algn="ctr">
              <a:lnSpc>
                <a:spcPct val="100000"/>
              </a:lnSpc>
              <a:spcBef>
                <a:spcPts val="0"/>
              </a:spcBef>
              <a:spcAft>
                <a:spcPts val="1000"/>
              </a:spcAft>
              <a:buNone/>
            </a:pPr>
            <a:r>
              <a:rPr b="1" lang="en" sz="1000">
                <a:highlight>
                  <a:srgbClr val="FFFFFF"/>
                </a:highlight>
                <a:latin typeface="Georgia"/>
                <a:ea typeface="Georgia"/>
                <a:cs typeface="Georgia"/>
                <a:sym typeface="Georgia"/>
              </a:rPr>
              <a:t>Consortium!</a:t>
            </a:r>
            <a:r>
              <a:rPr b="1" lang="en" sz="1000">
                <a:solidFill>
                  <a:srgbClr val="000000"/>
                </a:solidFill>
                <a:highlight>
                  <a:srgbClr val="FFFFFF"/>
                </a:highlight>
                <a:latin typeface="Georgia"/>
                <a:ea typeface="Georgia"/>
                <a:cs typeface="Georgia"/>
                <a:sym typeface="Georgia"/>
              </a:rPr>
              <a:t> - </a:t>
            </a:r>
            <a:r>
              <a:rPr b="1" lang="en" sz="1000">
                <a:highlight>
                  <a:srgbClr val="FFFFFF"/>
                </a:highlight>
                <a:latin typeface="Georgia"/>
                <a:ea typeface="Georgia"/>
                <a:cs typeface="Georgia"/>
                <a:sym typeface="Georgia"/>
              </a:rPr>
              <a:t>Staff </a:t>
            </a:r>
            <a:r>
              <a:rPr b="1" lang="en" sz="1000">
                <a:solidFill>
                  <a:srgbClr val="000000"/>
                </a:solidFill>
                <a:highlight>
                  <a:srgbClr val="FFFFFF"/>
                </a:highlight>
                <a:latin typeface="Georgia"/>
                <a:ea typeface="Georgia"/>
                <a:cs typeface="Georgia"/>
                <a:sym typeface="Georgia"/>
              </a:rPr>
              <a:t>Handout</a:t>
            </a:r>
            <a:endParaRPr b="1" sz="1000">
              <a:solidFill>
                <a:srgbClr val="000000"/>
              </a:solidFill>
              <a:highlight>
                <a:srgbClr val="FFFFFF"/>
              </a:highlight>
              <a:latin typeface="Georgia"/>
              <a:ea typeface="Georgia"/>
              <a:cs typeface="Georgia"/>
              <a:sym typeface="Georgia"/>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 name="Shape 156"/>
        <p:cNvGrpSpPr/>
        <p:nvPr/>
      </p:nvGrpSpPr>
      <p:grpSpPr>
        <a:xfrm>
          <a:off x="0" y="0"/>
          <a:ext cx="0" cy="0"/>
          <a:chOff x="0" y="0"/>
          <a:chExt cx="0" cy="0"/>
        </a:xfrm>
      </p:grpSpPr>
      <p:grpSp>
        <p:nvGrpSpPr>
          <p:cNvPr id="157" name="Google Shape;157;p16"/>
          <p:cNvGrpSpPr/>
          <p:nvPr/>
        </p:nvGrpSpPr>
        <p:grpSpPr>
          <a:xfrm>
            <a:off x="361137" y="228593"/>
            <a:ext cx="2007800" cy="9605290"/>
            <a:chOff x="361137" y="228593"/>
            <a:chExt cx="2007800" cy="9605290"/>
          </a:xfrm>
        </p:grpSpPr>
        <p:grpSp>
          <p:nvGrpSpPr>
            <p:cNvPr id="158" name="Google Shape;158;p16"/>
            <p:cNvGrpSpPr/>
            <p:nvPr/>
          </p:nvGrpSpPr>
          <p:grpSpPr>
            <a:xfrm>
              <a:off x="361164" y="7586804"/>
              <a:ext cx="2007773" cy="2247079"/>
              <a:chOff x="516877" y="7278691"/>
              <a:chExt cx="2007773" cy="2247079"/>
            </a:xfrm>
          </p:grpSpPr>
          <p:grpSp>
            <p:nvGrpSpPr>
              <p:cNvPr id="159" name="Google Shape;159;p16"/>
              <p:cNvGrpSpPr/>
              <p:nvPr/>
            </p:nvGrpSpPr>
            <p:grpSpPr>
              <a:xfrm rot="-5400000">
                <a:off x="397183" y="7398385"/>
                <a:ext cx="2247079" cy="2007690"/>
                <a:chOff x="675872" y="1094625"/>
                <a:chExt cx="3498600" cy="2789525"/>
              </a:xfrm>
            </p:grpSpPr>
            <p:grpSp>
              <p:nvGrpSpPr>
                <p:cNvPr id="160" name="Google Shape;160;p16"/>
                <p:cNvGrpSpPr/>
                <p:nvPr/>
              </p:nvGrpSpPr>
              <p:grpSpPr>
                <a:xfrm>
                  <a:off x="675872" y="1094625"/>
                  <a:ext cx="3498600" cy="2789525"/>
                  <a:chOff x="675872" y="1094625"/>
                  <a:chExt cx="3498600" cy="2789525"/>
                </a:xfrm>
              </p:grpSpPr>
              <p:sp>
                <p:nvSpPr>
                  <p:cNvPr id="161" name="Google Shape;161;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 name="Google Shape;163;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 name="Google Shape;164;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nvGrpSpPr>
            <p:cNvPr id="165" name="Google Shape;165;p16"/>
            <p:cNvGrpSpPr/>
            <p:nvPr/>
          </p:nvGrpSpPr>
          <p:grpSpPr>
            <a:xfrm>
              <a:off x="361137" y="5134067"/>
              <a:ext cx="2007800" cy="2247151"/>
              <a:chOff x="516850" y="7278605"/>
              <a:chExt cx="2007800" cy="2247151"/>
            </a:xfrm>
          </p:grpSpPr>
          <p:grpSp>
            <p:nvGrpSpPr>
              <p:cNvPr id="166" name="Google Shape;166;p16"/>
              <p:cNvGrpSpPr/>
              <p:nvPr/>
            </p:nvGrpSpPr>
            <p:grpSpPr>
              <a:xfrm rot="-5400000">
                <a:off x="397085" y="7398370"/>
                <a:ext cx="2247151" cy="2007621"/>
                <a:chOff x="675872" y="1094625"/>
                <a:chExt cx="3498600" cy="2789525"/>
              </a:xfrm>
            </p:grpSpPr>
            <p:grpSp>
              <p:nvGrpSpPr>
                <p:cNvPr id="167" name="Google Shape;167;p16"/>
                <p:cNvGrpSpPr/>
                <p:nvPr/>
              </p:nvGrpSpPr>
              <p:grpSpPr>
                <a:xfrm>
                  <a:off x="675872" y="1094625"/>
                  <a:ext cx="3498600" cy="2789525"/>
                  <a:chOff x="675872" y="1094625"/>
                  <a:chExt cx="3498600" cy="2789525"/>
                </a:xfrm>
              </p:grpSpPr>
              <p:sp>
                <p:nvSpPr>
                  <p:cNvPr id="168" name="Google Shape;168;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 name="Google Shape;170;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 name="Google Shape;171;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nvGrpSpPr>
            <p:cNvPr id="172" name="Google Shape;172;p16"/>
            <p:cNvGrpSpPr/>
            <p:nvPr/>
          </p:nvGrpSpPr>
          <p:grpSpPr>
            <a:xfrm>
              <a:off x="361137" y="2681330"/>
              <a:ext cx="2007800" cy="2247151"/>
              <a:chOff x="516850" y="7278605"/>
              <a:chExt cx="2007800" cy="2247151"/>
            </a:xfrm>
          </p:grpSpPr>
          <p:grpSp>
            <p:nvGrpSpPr>
              <p:cNvPr id="173" name="Google Shape;173;p16"/>
              <p:cNvGrpSpPr/>
              <p:nvPr/>
            </p:nvGrpSpPr>
            <p:grpSpPr>
              <a:xfrm rot="-5400000">
                <a:off x="397085" y="7398370"/>
                <a:ext cx="2247151" cy="2007621"/>
                <a:chOff x="675872" y="1094625"/>
                <a:chExt cx="3498600" cy="2789525"/>
              </a:xfrm>
            </p:grpSpPr>
            <p:grpSp>
              <p:nvGrpSpPr>
                <p:cNvPr id="174" name="Google Shape;174;p16"/>
                <p:cNvGrpSpPr/>
                <p:nvPr/>
              </p:nvGrpSpPr>
              <p:grpSpPr>
                <a:xfrm>
                  <a:off x="675872" y="1094625"/>
                  <a:ext cx="3498600" cy="2789525"/>
                  <a:chOff x="675872" y="1094625"/>
                  <a:chExt cx="3498600" cy="2789525"/>
                </a:xfrm>
              </p:grpSpPr>
              <p:sp>
                <p:nvSpPr>
                  <p:cNvPr id="175" name="Google Shape;175;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 name="Google Shape;177;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 name="Google Shape;178;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nvGrpSpPr>
            <p:cNvPr id="179" name="Google Shape;179;p16"/>
            <p:cNvGrpSpPr/>
            <p:nvPr/>
          </p:nvGrpSpPr>
          <p:grpSpPr>
            <a:xfrm>
              <a:off x="361137" y="228593"/>
              <a:ext cx="2007800" cy="2247151"/>
              <a:chOff x="516850" y="7278605"/>
              <a:chExt cx="2007800" cy="2247151"/>
            </a:xfrm>
          </p:grpSpPr>
          <p:grpSp>
            <p:nvGrpSpPr>
              <p:cNvPr id="180" name="Google Shape;180;p16"/>
              <p:cNvGrpSpPr/>
              <p:nvPr/>
            </p:nvGrpSpPr>
            <p:grpSpPr>
              <a:xfrm rot="-5400000">
                <a:off x="397085" y="7398370"/>
                <a:ext cx="2247151" cy="2007621"/>
                <a:chOff x="675872" y="1094625"/>
                <a:chExt cx="3498600" cy="2789525"/>
              </a:xfrm>
            </p:grpSpPr>
            <p:grpSp>
              <p:nvGrpSpPr>
                <p:cNvPr id="181" name="Google Shape;181;p16"/>
                <p:cNvGrpSpPr/>
                <p:nvPr/>
              </p:nvGrpSpPr>
              <p:grpSpPr>
                <a:xfrm>
                  <a:off x="675872" y="1094625"/>
                  <a:ext cx="3498600" cy="2789525"/>
                  <a:chOff x="675872" y="1094625"/>
                  <a:chExt cx="3498600" cy="2789525"/>
                </a:xfrm>
              </p:grpSpPr>
              <p:sp>
                <p:nvSpPr>
                  <p:cNvPr id="182" name="Google Shape;182;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 name="Google Shape;184;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 name="Google Shape;185;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grpSp>
        <p:nvGrpSpPr>
          <p:cNvPr id="186" name="Google Shape;186;p16"/>
          <p:cNvGrpSpPr/>
          <p:nvPr/>
        </p:nvGrpSpPr>
        <p:grpSpPr>
          <a:xfrm>
            <a:off x="2806162" y="228593"/>
            <a:ext cx="2007800" cy="9605276"/>
            <a:chOff x="361137" y="228593"/>
            <a:chExt cx="2007800" cy="9605276"/>
          </a:xfrm>
        </p:grpSpPr>
        <p:grpSp>
          <p:nvGrpSpPr>
            <p:cNvPr id="187" name="Google Shape;187;p16"/>
            <p:cNvGrpSpPr/>
            <p:nvPr/>
          </p:nvGrpSpPr>
          <p:grpSpPr>
            <a:xfrm>
              <a:off x="361137" y="7586718"/>
              <a:ext cx="2007800" cy="2247151"/>
              <a:chOff x="516850" y="7278605"/>
              <a:chExt cx="2007800" cy="2247151"/>
            </a:xfrm>
          </p:grpSpPr>
          <p:grpSp>
            <p:nvGrpSpPr>
              <p:cNvPr id="188" name="Google Shape;188;p16"/>
              <p:cNvGrpSpPr/>
              <p:nvPr/>
            </p:nvGrpSpPr>
            <p:grpSpPr>
              <a:xfrm rot="-5400000">
                <a:off x="397085" y="7398370"/>
                <a:ext cx="2247151" cy="2007621"/>
                <a:chOff x="675872" y="1094625"/>
                <a:chExt cx="3498600" cy="2789525"/>
              </a:xfrm>
            </p:grpSpPr>
            <p:grpSp>
              <p:nvGrpSpPr>
                <p:cNvPr id="189" name="Google Shape;189;p16"/>
                <p:cNvGrpSpPr/>
                <p:nvPr/>
              </p:nvGrpSpPr>
              <p:grpSpPr>
                <a:xfrm>
                  <a:off x="675872" y="1094625"/>
                  <a:ext cx="3498600" cy="2789525"/>
                  <a:chOff x="675872" y="1094625"/>
                  <a:chExt cx="3498600" cy="2789525"/>
                </a:xfrm>
              </p:grpSpPr>
              <p:sp>
                <p:nvSpPr>
                  <p:cNvPr id="190" name="Google Shape;190;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 name="Google Shape;192;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 name="Google Shape;193;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nvGrpSpPr>
            <p:cNvPr id="194" name="Google Shape;194;p16"/>
            <p:cNvGrpSpPr/>
            <p:nvPr/>
          </p:nvGrpSpPr>
          <p:grpSpPr>
            <a:xfrm>
              <a:off x="361137" y="5134067"/>
              <a:ext cx="2007800" cy="2247151"/>
              <a:chOff x="516850" y="7278605"/>
              <a:chExt cx="2007800" cy="2247151"/>
            </a:xfrm>
          </p:grpSpPr>
          <p:grpSp>
            <p:nvGrpSpPr>
              <p:cNvPr id="195" name="Google Shape;195;p16"/>
              <p:cNvGrpSpPr/>
              <p:nvPr/>
            </p:nvGrpSpPr>
            <p:grpSpPr>
              <a:xfrm rot="-5400000">
                <a:off x="397085" y="7398370"/>
                <a:ext cx="2247151" cy="2007621"/>
                <a:chOff x="675872" y="1094625"/>
                <a:chExt cx="3498600" cy="2789525"/>
              </a:xfrm>
            </p:grpSpPr>
            <p:grpSp>
              <p:nvGrpSpPr>
                <p:cNvPr id="196" name="Google Shape;196;p16"/>
                <p:cNvGrpSpPr/>
                <p:nvPr/>
              </p:nvGrpSpPr>
              <p:grpSpPr>
                <a:xfrm>
                  <a:off x="675872" y="1094625"/>
                  <a:ext cx="3498600" cy="2789525"/>
                  <a:chOff x="675872" y="1094625"/>
                  <a:chExt cx="3498600" cy="2789525"/>
                </a:xfrm>
              </p:grpSpPr>
              <p:sp>
                <p:nvSpPr>
                  <p:cNvPr id="197" name="Google Shape;197;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 name="Google Shape;199;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 name="Google Shape;200;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nvGrpSpPr>
            <p:cNvPr id="201" name="Google Shape;201;p16"/>
            <p:cNvGrpSpPr/>
            <p:nvPr/>
          </p:nvGrpSpPr>
          <p:grpSpPr>
            <a:xfrm>
              <a:off x="361137" y="2681330"/>
              <a:ext cx="2007800" cy="2247151"/>
              <a:chOff x="516850" y="7278605"/>
              <a:chExt cx="2007800" cy="2247151"/>
            </a:xfrm>
          </p:grpSpPr>
          <p:grpSp>
            <p:nvGrpSpPr>
              <p:cNvPr id="202" name="Google Shape;202;p16"/>
              <p:cNvGrpSpPr/>
              <p:nvPr/>
            </p:nvGrpSpPr>
            <p:grpSpPr>
              <a:xfrm rot="-5400000">
                <a:off x="397085" y="7398370"/>
                <a:ext cx="2247151" cy="2007621"/>
                <a:chOff x="675872" y="1094625"/>
                <a:chExt cx="3498600" cy="2789525"/>
              </a:xfrm>
            </p:grpSpPr>
            <p:grpSp>
              <p:nvGrpSpPr>
                <p:cNvPr id="203" name="Google Shape;203;p16"/>
                <p:cNvGrpSpPr/>
                <p:nvPr/>
              </p:nvGrpSpPr>
              <p:grpSpPr>
                <a:xfrm>
                  <a:off x="675872" y="1094625"/>
                  <a:ext cx="3498600" cy="2789525"/>
                  <a:chOff x="675872" y="1094625"/>
                  <a:chExt cx="3498600" cy="2789525"/>
                </a:xfrm>
              </p:grpSpPr>
              <p:sp>
                <p:nvSpPr>
                  <p:cNvPr id="204" name="Google Shape;204;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 name="Google Shape;206;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 name="Google Shape;207;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nvGrpSpPr>
            <p:cNvPr id="208" name="Google Shape;208;p16"/>
            <p:cNvGrpSpPr/>
            <p:nvPr/>
          </p:nvGrpSpPr>
          <p:grpSpPr>
            <a:xfrm>
              <a:off x="361137" y="228593"/>
              <a:ext cx="2007800" cy="2247151"/>
              <a:chOff x="516850" y="7278605"/>
              <a:chExt cx="2007800" cy="2247151"/>
            </a:xfrm>
          </p:grpSpPr>
          <p:grpSp>
            <p:nvGrpSpPr>
              <p:cNvPr id="209" name="Google Shape;209;p16"/>
              <p:cNvGrpSpPr/>
              <p:nvPr/>
            </p:nvGrpSpPr>
            <p:grpSpPr>
              <a:xfrm rot="-5400000">
                <a:off x="397085" y="7398370"/>
                <a:ext cx="2247151" cy="2007621"/>
                <a:chOff x="675872" y="1094625"/>
                <a:chExt cx="3498600" cy="2789525"/>
              </a:xfrm>
            </p:grpSpPr>
            <p:grpSp>
              <p:nvGrpSpPr>
                <p:cNvPr id="210" name="Google Shape;210;p16"/>
                <p:cNvGrpSpPr/>
                <p:nvPr/>
              </p:nvGrpSpPr>
              <p:grpSpPr>
                <a:xfrm>
                  <a:off x="675872" y="1094625"/>
                  <a:ext cx="3498600" cy="2789525"/>
                  <a:chOff x="675872" y="1094625"/>
                  <a:chExt cx="3498600" cy="2789525"/>
                </a:xfrm>
              </p:grpSpPr>
              <p:sp>
                <p:nvSpPr>
                  <p:cNvPr id="211" name="Google Shape;211;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 name="Google Shape;213;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 name="Google Shape;214;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grpSp>
        <p:nvGrpSpPr>
          <p:cNvPr id="215" name="Google Shape;215;p16"/>
          <p:cNvGrpSpPr/>
          <p:nvPr/>
        </p:nvGrpSpPr>
        <p:grpSpPr>
          <a:xfrm>
            <a:off x="5251187" y="228593"/>
            <a:ext cx="2007800" cy="9605276"/>
            <a:chOff x="361137" y="228593"/>
            <a:chExt cx="2007800" cy="9605276"/>
          </a:xfrm>
        </p:grpSpPr>
        <p:grpSp>
          <p:nvGrpSpPr>
            <p:cNvPr id="216" name="Google Shape;216;p16"/>
            <p:cNvGrpSpPr/>
            <p:nvPr/>
          </p:nvGrpSpPr>
          <p:grpSpPr>
            <a:xfrm>
              <a:off x="361137" y="7586718"/>
              <a:ext cx="2007800" cy="2247151"/>
              <a:chOff x="516850" y="7278605"/>
              <a:chExt cx="2007800" cy="2247151"/>
            </a:xfrm>
          </p:grpSpPr>
          <p:grpSp>
            <p:nvGrpSpPr>
              <p:cNvPr id="217" name="Google Shape;217;p16"/>
              <p:cNvGrpSpPr/>
              <p:nvPr/>
            </p:nvGrpSpPr>
            <p:grpSpPr>
              <a:xfrm rot="-5400000">
                <a:off x="397085" y="7398370"/>
                <a:ext cx="2247151" cy="2007621"/>
                <a:chOff x="675872" y="1094625"/>
                <a:chExt cx="3498600" cy="2789525"/>
              </a:xfrm>
            </p:grpSpPr>
            <p:grpSp>
              <p:nvGrpSpPr>
                <p:cNvPr id="218" name="Google Shape;218;p16"/>
                <p:cNvGrpSpPr/>
                <p:nvPr/>
              </p:nvGrpSpPr>
              <p:grpSpPr>
                <a:xfrm>
                  <a:off x="675872" y="1094625"/>
                  <a:ext cx="3498600" cy="2789525"/>
                  <a:chOff x="675872" y="1094625"/>
                  <a:chExt cx="3498600" cy="2789525"/>
                </a:xfrm>
              </p:grpSpPr>
              <p:sp>
                <p:nvSpPr>
                  <p:cNvPr id="219" name="Google Shape;219;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 name="Google Shape;221;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 name="Google Shape;222;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nvGrpSpPr>
            <p:cNvPr id="223" name="Google Shape;223;p16"/>
            <p:cNvGrpSpPr/>
            <p:nvPr/>
          </p:nvGrpSpPr>
          <p:grpSpPr>
            <a:xfrm>
              <a:off x="361137" y="5134067"/>
              <a:ext cx="2007800" cy="2247151"/>
              <a:chOff x="516850" y="7278605"/>
              <a:chExt cx="2007800" cy="2247151"/>
            </a:xfrm>
          </p:grpSpPr>
          <p:grpSp>
            <p:nvGrpSpPr>
              <p:cNvPr id="224" name="Google Shape;224;p16"/>
              <p:cNvGrpSpPr/>
              <p:nvPr/>
            </p:nvGrpSpPr>
            <p:grpSpPr>
              <a:xfrm rot="-5400000">
                <a:off x="397085" y="7398370"/>
                <a:ext cx="2247151" cy="2007621"/>
                <a:chOff x="675872" y="1094625"/>
                <a:chExt cx="3498600" cy="2789525"/>
              </a:xfrm>
            </p:grpSpPr>
            <p:grpSp>
              <p:nvGrpSpPr>
                <p:cNvPr id="225" name="Google Shape;225;p16"/>
                <p:cNvGrpSpPr/>
                <p:nvPr/>
              </p:nvGrpSpPr>
              <p:grpSpPr>
                <a:xfrm>
                  <a:off x="675872" y="1094625"/>
                  <a:ext cx="3498600" cy="2789525"/>
                  <a:chOff x="675872" y="1094625"/>
                  <a:chExt cx="3498600" cy="2789525"/>
                </a:xfrm>
              </p:grpSpPr>
              <p:sp>
                <p:nvSpPr>
                  <p:cNvPr id="226" name="Google Shape;226;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 name="Google Shape;228;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 name="Google Shape;229;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nvGrpSpPr>
            <p:cNvPr id="230" name="Google Shape;230;p16"/>
            <p:cNvGrpSpPr/>
            <p:nvPr/>
          </p:nvGrpSpPr>
          <p:grpSpPr>
            <a:xfrm>
              <a:off x="361137" y="2681330"/>
              <a:ext cx="2007800" cy="2247151"/>
              <a:chOff x="516850" y="7278605"/>
              <a:chExt cx="2007800" cy="2247151"/>
            </a:xfrm>
          </p:grpSpPr>
          <p:grpSp>
            <p:nvGrpSpPr>
              <p:cNvPr id="231" name="Google Shape;231;p16"/>
              <p:cNvGrpSpPr/>
              <p:nvPr/>
            </p:nvGrpSpPr>
            <p:grpSpPr>
              <a:xfrm rot="-5400000">
                <a:off x="397085" y="7398370"/>
                <a:ext cx="2247151" cy="2007621"/>
                <a:chOff x="675872" y="1094625"/>
                <a:chExt cx="3498600" cy="2789525"/>
              </a:xfrm>
            </p:grpSpPr>
            <p:grpSp>
              <p:nvGrpSpPr>
                <p:cNvPr id="232" name="Google Shape;232;p16"/>
                <p:cNvGrpSpPr/>
                <p:nvPr/>
              </p:nvGrpSpPr>
              <p:grpSpPr>
                <a:xfrm>
                  <a:off x="675872" y="1094625"/>
                  <a:ext cx="3498600" cy="2789525"/>
                  <a:chOff x="675872" y="1094625"/>
                  <a:chExt cx="3498600" cy="2789525"/>
                </a:xfrm>
              </p:grpSpPr>
              <p:sp>
                <p:nvSpPr>
                  <p:cNvPr id="233" name="Google Shape;233;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 name="Google Shape;235;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 name="Google Shape;236;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nvGrpSpPr>
            <p:cNvPr id="237" name="Google Shape;237;p16"/>
            <p:cNvGrpSpPr/>
            <p:nvPr/>
          </p:nvGrpSpPr>
          <p:grpSpPr>
            <a:xfrm>
              <a:off x="361137" y="228593"/>
              <a:ext cx="2007800" cy="2247151"/>
              <a:chOff x="516850" y="7278605"/>
              <a:chExt cx="2007800" cy="2247151"/>
            </a:xfrm>
          </p:grpSpPr>
          <p:grpSp>
            <p:nvGrpSpPr>
              <p:cNvPr id="238" name="Google Shape;238;p16"/>
              <p:cNvGrpSpPr/>
              <p:nvPr/>
            </p:nvGrpSpPr>
            <p:grpSpPr>
              <a:xfrm rot="-5400000">
                <a:off x="397085" y="7398370"/>
                <a:ext cx="2247151" cy="2007621"/>
                <a:chOff x="675872" y="1094625"/>
                <a:chExt cx="3498600" cy="2789525"/>
              </a:xfrm>
            </p:grpSpPr>
            <p:grpSp>
              <p:nvGrpSpPr>
                <p:cNvPr id="239" name="Google Shape;239;p16"/>
                <p:cNvGrpSpPr/>
                <p:nvPr/>
              </p:nvGrpSpPr>
              <p:grpSpPr>
                <a:xfrm>
                  <a:off x="675872" y="1094625"/>
                  <a:ext cx="3498600" cy="2789525"/>
                  <a:chOff x="675872" y="1094625"/>
                  <a:chExt cx="3498600" cy="2789525"/>
                </a:xfrm>
              </p:grpSpPr>
              <p:sp>
                <p:nvSpPr>
                  <p:cNvPr id="240" name="Google Shape;240;p16"/>
                  <p:cNvSpPr/>
                  <p:nvPr/>
                </p:nvSpPr>
                <p:spPr>
                  <a:xfrm>
                    <a:off x="1053572" y="2115050"/>
                    <a:ext cx="2743200" cy="17691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6"/>
                  <p:cNvSpPr/>
                  <p:nvPr/>
                </p:nvSpPr>
                <p:spPr>
                  <a:xfrm>
                    <a:off x="675872" y="1094625"/>
                    <a:ext cx="3498600" cy="1113300"/>
                  </a:xfrm>
                  <a:prstGeom prst="triangle">
                    <a:avLst>
                      <a:gd fmla="val 49999" name="adj"/>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 name="Google Shape;242;p16"/>
                <p:cNvSpPr/>
                <p:nvPr/>
              </p:nvSpPr>
              <p:spPr>
                <a:xfrm>
                  <a:off x="1331850" y="1200650"/>
                  <a:ext cx="417300" cy="775200"/>
                </a:xfrm>
                <a:prstGeom prst="rect">
                  <a:avLst/>
                </a:prstGeom>
                <a:solidFill>
                  <a:srgbClr val="000000"/>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 name="Google Shape;243;p16"/>
              <p:cNvSpPr txBox="1"/>
              <p:nvPr/>
            </p:nvSpPr>
            <p:spPr>
              <a:xfrm rot="-5400000">
                <a:off x="1068450" y="7805125"/>
                <a:ext cx="1719600" cy="1192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5400">
                    <a:solidFill>
                      <a:srgbClr val="FFFFFF"/>
                    </a:solidFill>
                    <a:latin typeface="Anton"/>
                    <a:ea typeface="Anton"/>
                    <a:cs typeface="Anton"/>
                    <a:sym typeface="Anton"/>
                  </a:rPr>
                  <a:t>$100</a:t>
                </a:r>
                <a:endParaRPr sz="5400">
                  <a:solidFill>
                    <a:srgbClr val="FFFFFF"/>
                  </a:solidFill>
                  <a:latin typeface="Anton"/>
                  <a:ea typeface="Anton"/>
                  <a:cs typeface="Anton"/>
                  <a:sym typeface="Anton"/>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 name="Shape 247"/>
        <p:cNvGrpSpPr/>
        <p:nvPr/>
      </p:nvGrpSpPr>
      <p:grpSpPr>
        <a:xfrm>
          <a:off x="0" y="0"/>
          <a:ext cx="0" cy="0"/>
          <a:chOff x="0" y="0"/>
          <a:chExt cx="0" cy="0"/>
        </a:xfrm>
      </p:grpSpPr>
      <p:grpSp>
        <p:nvGrpSpPr>
          <p:cNvPr id="248" name="Google Shape;248;p17"/>
          <p:cNvGrpSpPr/>
          <p:nvPr/>
        </p:nvGrpSpPr>
        <p:grpSpPr>
          <a:xfrm>
            <a:off x="205050" y="3045763"/>
            <a:ext cx="6398420" cy="2703600"/>
            <a:chOff x="205050" y="304800"/>
            <a:chExt cx="6398420" cy="2703600"/>
          </a:xfrm>
        </p:grpSpPr>
        <p:grpSp>
          <p:nvGrpSpPr>
            <p:cNvPr id="249" name="Google Shape;249;p17"/>
            <p:cNvGrpSpPr/>
            <p:nvPr/>
          </p:nvGrpSpPr>
          <p:grpSpPr>
            <a:xfrm rot="-5400000">
              <a:off x="-520200" y="1030050"/>
              <a:ext cx="2703600" cy="1253100"/>
              <a:chOff x="-2785600" y="744750"/>
              <a:chExt cx="2703600" cy="1253100"/>
            </a:xfrm>
          </p:grpSpPr>
          <p:grpSp>
            <p:nvGrpSpPr>
              <p:cNvPr id="250" name="Google Shape;250;p17"/>
              <p:cNvGrpSpPr/>
              <p:nvPr/>
            </p:nvGrpSpPr>
            <p:grpSpPr>
              <a:xfrm>
                <a:off x="-2785600" y="744750"/>
                <a:ext cx="2703600" cy="1253100"/>
                <a:chOff x="-2785600" y="744750"/>
                <a:chExt cx="2703600" cy="1253100"/>
              </a:xfrm>
            </p:grpSpPr>
            <p:grpSp>
              <p:nvGrpSpPr>
                <p:cNvPr id="251" name="Google Shape;251;p17"/>
                <p:cNvGrpSpPr/>
                <p:nvPr/>
              </p:nvGrpSpPr>
              <p:grpSpPr>
                <a:xfrm>
                  <a:off x="-2785600" y="744750"/>
                  <a:ext cx="2703600" cy="1253100"/>
                  <a:chOff x="-2785600" y="744750"/>
                  <a:chExt cx="2703600" cy="1253100"/>
                </a:xfrm>
              </p:grpSpPr>
              <p:grpSp>
                <p:nvGrpSpPr>
                  <p:cNvPr id="252" name="Google Shape;252;p17"/>
                  <p:cNvGrpSpPr/>
                  <p:nvPr/>
                </p:nvGrpSpPr>
                <p:grpSpPr>
                  <a:xfrm>
                    <a:off x="-2736502" y="826139"/>
                    <a:ext cx="2605500" cy="1088675"/>
                    <a:chOff x="-2738550" y="1600725"/>
                    <a:chExt cx="2605500" cy="1088675"/>
                  </a:xfrm>
                </p:grpSpPr>
                <p:cxnSp>
                  <p:nvCxnSpPr>
                    <p:cNvPr id="253" name="Google Shape;253;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54" name="Google Shape;254;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55" name="Google Shape;255;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56" name="Google Shape;256;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57" name="Google Shape;257;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58" name="Google Shape;258;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59" name="Google Shape;259;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0" name="Google Shape;260;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1" name="Google Shape;261;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2" name="Google Shape;262;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3" name="Google Shape;263;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4" name="Google Shape;264;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5" name="Google Shape;265;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6" name="Google Shape;266;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7" name="Google Shape;267;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8" name="Google Shape;268;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9" name="Google Shape;269;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70" name="Google Shape;270;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71" name="Google Shape;271;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72" name="Google Shape;272;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73" name="Google Shape;273;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74" name="Google Shape;274;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75" name="Google Shape;275;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76" name="Google Shape;276;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77" name="Google Shape;277;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78" name="Google Shape;278;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79" name="Google Shape;279;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80" name="Google Shape;280;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81" name="Google Shape;281;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82" name="Google Shape;282;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83" name="Google Shape;283;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84" name="Google Shape;284;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285" name="Google Shape;285;p17"/>
                  <p:cNvGrpSpPr/>
                  <p:nvPr/>
                </p:nvGrpSpPr>
                <p:grpSpPr>
                  <a:xfrm>
                    <a:off x="-2742171" y="767514"/>
                    <a:ext cx="2616838" cy="1205925"/>
                    <a:chOff x="-2738591" y="1537240"/>
                    <a:chExt cx="2616838" cy="1205925"/>
                  </a:xfrm>
                </p:grpSpPr>
                <p:grpSp>
                  <p:nvGrpSpPr>
                    <p:cNvPr id="286" name="Google Shape;286;p17"/>
                    <p:cNvGrpSpPr/>
                    <p:nvPr/>
                  </p:nvGrpSpPr>
                  <p:grpSpPr>
                    <a:xfrm>
                      <a:off x="-2738591" y="1537240"/>
                      <a:ext cx="2616838" cy="436800"/>
                      <a:chOff x="-2738591" y="1537240"/>
                      <a:chExt cx="2616838" cy="436800"/>
                    </a:xfrm>
                  </p:grpSpPr>
                  <p:grpSp>
                    <p:nvGrpSpPr>
                      <p:cNvPr id="287" name="Google Shape;287;p17"/>
                      <p:cNvGrpSpPr/>
                      <p:nvPr/>
                    </p:nvGrpSpPr>
                    <p:grpSpPr>
                      <a:xfrm>
                        <a:off x="-2738591" y="1537240"/>
                        <a:ext cx="436500" cy="436800"/>
                        <a:chOff x="-1019716" y="1691290"/>
                        <a:chExt cx="436500" cy="436800"/>
                      </a:xfrm>
                    </p:grpSpPr>
                    <p:sp>
                      <p:nvSpPr>
                        <p:cNvPr id="288" name="Google Shape;28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 name="Google Shape;298;p17"/>
                      <p:cNvGrpSpPr/>
                      <p:nvPr/>
                    </p:nvGrpSpPr>
                    <p:grpSpPr>
                      <a:xfrm>
                        <a:off x="-2302016" y="1537240"/>
                        <a:ext cx="436500" cy="436800"/>
                        <a:chOff x="-1019716" y="1691290"/>
                        <a:chExt cx="436500" cy="436800"/>
                      </a:xfrm>
                    </p:grpSpPr>
                    <p:sp>
                      <p:nvSpPr>
                        <p:cNvPr id="299" name="Google Shape;29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 name="Google Shape;309;p17"/>
                      <p:cNvGrpSpPr/>
                      <p:nvPr/>
                    </p:nvGrpSpPr>
                    <p:grpSpPr>
                      <a:xfrm>
                        <a:off x="-1866679" y="1537240"/>
                        <a:ext cx="436500" cy="436800"/>
                        <a:chOff x="-1019716" y="1691290"/>
                        <a:chExt cx="436500" cy="436800"/>
                      </a:xfrm>
                    </p:grpSpPr>
                    <p:sp>
                      <p:nvSpPr>
                        <p:cNvPr id="310" name="Google Shape;31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 name="Google Shape;320;p17"/>
                      <p:cNvGrpSpPr/>
                      <p:nvPr/>
                    </p:nvGrpSpPr>
                    <p:grpSpPr>
                      <a:xfrm>
                        <a:off x="-1430104" y="1537240"/>
                        <a:ext cx="436500" cy="436800"/>
                        <a:chOff x="-1019716" y="1691290"/>
                        <a:chExt cx="436500" cy="436800"/>
                      </a:xfrm>
                    </p:grpSpPr>
                    <p:sp>
                      <p:nvSpPr>
                        <p:cNvPr id="321" name="Google Shape;32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 name="Google Shape;331;p17"/>
                      <p:cNvGrpSpPr/>
                      <p:nvPr/>
                    </p:nvGrpSpPr>
                    <p:grpSpPr>
                      <a:xfrm>
                        <a:off x="-993591" y="1537240"/>
                        <a:ext cx="436500" cy="436800"/>
                        <a:chOff x="-1019716" y="1691290"/>
                        <a:chExt cx="436500" cy="436800"/>
                      </a:xfrm>
                    </p:grpSpPr>
                    <p:sp>
                      <p:nvSpPr>
                        <p:cNvPr id="332" name="Google Shape;33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 name="Google Shape;342;p17"/>
                      <p:cNvGrpSpPr/>
                      <p:nvPr/>
                    </p:nvGrpSpPr>
                    <p:grpSpPr>
                      <a:xfrm>
                        <a:off x="-558254" y="1537240"/>
                        <a:ext cx="436500" cy="436800"/>
                        <a:chOff x="-1019716" y="1691290"/>
                        <a:chExt cx="436500" cy="436800"/>
                      </a:xfrm>
                    </p:grpSpPr>
                    <p:sp>
                      <p:nvSpPr>
                        <p:cNvPr id="343" name="Google Shape;34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3" name="Google Shape;353;p17"/>
                    <p:cNvGrpSpPr/>
                    <p:nvPr/>
                  </p:nvGrpSpPr>
                  <p:grpSpPr>
                    <a:xfrm>
                      <a:off x="-2738591" y="2306365"/>
                      <a:ext cx="2616838" cy="436800"/>
                      <a:chOff x="-2738591" y="1537240"/>
                      <a:chExt cx="2616838" cy="436800"/>
                    </a:xfrm>
                  </p:grpSpPr>
                  <p:grpSp>
                    <p:nvGrpSpPr>
                      <p:cNvPr id="354" name="Google Shape;354;p17"/>
                      <p:cNvGrpSpPr/>
                      <p:nvPr/>
                    </p:nvGrpSpPr>
                    <p:grpSpPr>
                      <a:xfrm>
                        <a:off x="-2738591" y="1537240"/>
                        <a:ext cx="436500" cy="436800"/>
                        <a:chOff x="-1019716" y="1691290"/>
                        <a:chExt cx="436500" cy="436800"/>
                      </a:xfrm>
                    </p:grpSpPr>
                    <p:sp>
                      <p:nvSpPr>
                        <p:cNvPr id="355" name="Google Shape;35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 name="Google Shape;365;p17"/>
                      <p:cNvGrpSpPr/>
                      <p:nvPr/>
                    </p:nvGrpSpPr>
                    <p:grpSpPr>
                      <a:xfrm>
                        <a:off x="-2302016" y="1537240"/>
                        <a:ext cx="436500" cy="436800"/>
                        <a:chOff x="-1019716" y="1691290"/>
                        <a:chExt cx="436500" cy="436800"/>
                      </a:xfrm>
                    </p:grpSpPr>
                    <p:sp>
                      <p:nvSpPr>
                        <p:cNvPr id="366" name="Google Shape;36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 name="Google Shape;376;p17"/>
                      <p:cNvGrpSpPr/>
                      <p:nvPr/>
                    </p:nvGrpSpPr>
                    <p:grpSpPr>
                      <a:xfrm>
                        <a:off x="-1866679" y="1537240"/>
                        <a:ext cx="436500" cy="436800"/>
                        <a:chOff x="-1019716" y="1691290"/>
                        <a:chExt cx="436500" cy="436800"/>
                      </a:xfrm>
                    </p:grpSpPr>
                    <p:sp>
                      <p:nvSpPr>
                        <p:cNvPr id="377" name="Google Shape;37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 name="Google Shape;387;p17"/>
                      <p:cNvGrpSpPr/>
                      <p:nvPr/>
                    </p:nvGrpSpPr>
                    <p:grpSpPr>
                      <a:xfrm>
                        <a:off x="-1430104" y="1537240"/>
                        <a:ext cx="436500" cy="436800"/>
                        <a:chOff x="-1019716" y="1691290"/>
                        <a:chExt cx="436500" cy="436800"/>
                      </a:xfrm>
                    </p:grpSpPr>
                    <p:sp>
                      <p:nvSpPr>
                        <p:cNvPr id="388" name="Google Shape;38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 name="Google Shape;398;p17"/>
                      <p:cNvGrpSpPr/>
                      <p:nvPr/>
                    </p:nvGrpSpPr>
                    <p:grpSpPr>
                      <a:xfrm>
                        <a:off x="-993591" y="1537240"/>
                        <a:ext cx="436500" cy="436800"/>
                        <a:chOff x="-1019716" y="1691290"/>
                        <a:chExt cx="436500" cy="436800"/>
                      </a:xfrm>
                    </p:grpSpPr>
                    <p:sp>
                      <p:nvSpPr>
                        <p:cNvPr id="399" name="Google Shape;39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 name="Google Shape;409;p17"/>
                      <p:cNvGrpSpPr/>
                      <p:nvPr/>
                    </p:nvGrpSpPr>
                    <p:grpSpPr>
                      <a:xfrm>
                        <a:off x="-558254" y="1537240"/>
                        <a:ext cx="436500" cy="436800"/>
                        <a:chOff x="-1019716" y="1691290"/>
                        <a:chExt cx="436500" cy="436800"/>
                      </a:xfrm>
                    </p:grpSpPr>
                    <p:sp>
                      <p:nvSpPr>
                        <p:cNvPr id="410" name="Google Shape;41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0" name="Google Shape;420;p17"/>
                    <p:cNvGrpSpPr/>
                    <p:nvPr/>
                  </p:nvGrpSpPr>
                  <p:grpSpPr>
                    <a:xfrm>
                      <a:off x="-2738591" y="1921803"/>
                      <a:ext cx="2616838" cy="436800"/>
                      <a:chOff x="-2738591" y="1537240"/>
                      <a:chExt cx="2616838" cy="436800"/>
                    </a:xfrm>
                  </p:grpSpPr>
                  <p:grpSp>
                    <p:nvGrpSpPr>
                      <p:cNvPr id="421" name="Google Shape;421;p17"/>
                      <p:cNvGrpSpPr/>
                      <p:nvPr/>
                    </p:nvGrpSpPr>
                    <p:grpSpPr>
                      <a:xfrm>
                        <a:off x="-2738591" y="1537240"/>
                        <a:ext cx="436500" cy="436800"/>
                        <a:chOff x="-1019716" y="1691290"/>
                        <a:chExt cx="436500" cy="436800"/>
                      </a:xfrm>
                    </p:grpSpPr>
                    <p:sp>
                      <p:nvSpPr>
                        <p:cNvPr id="422" name="Google Shape;42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 name="Google Shape;432;p17"/>
                      <p:cNvGrpSpPr/>
                      <p:nvPr/>
                    </p:nvGrpSpPr>
                    <p:grpSpPr>
                      <a:xfrm>
                        <a:off x="-2302016" y="1537240"/>
                        <a:ext cx="436500" cy="436800"/>
                        <a:chOff x="-1019716" y="1691290"/>
                        <a:chExt cx="436500" cy="436800"/>
                      </a:xfrm>
                    </p:grpSpPr>
                    <p:sp>
                      <p:nvSpPr>
                        <p:cNvPr id="433" name="Google Shape;43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 name="Google Shape;443;p17"/>
                      <p:cNvGrpSpPr/>
                      <p:nvPr/>
                    </p:nvGrpSpPr>
                    <p:grpSpPr>
                      <a:xfrm>
                        <a:off x="-1866679" y="1537240"/>
                        <a:ext cx="436500" cy="436800"/>
                        <a:chOff x="-1019716" y="1691290"/>
                        <a:chExt cx="436500" cy="436800"/>
                      </a:xfrm>
                    </p:grpSpPr>
                    <p:sp>
                      <p:nvSpPr>
                        <p:cNvPr id="444" name="Google Shape;44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 name="Google Shape;454;p17"/>
                      <p:cNvGrpSpPr/>
                      <p:nvPr/>
                    </p:nvGrpSpPr>
                    <p:grpSpPr>
                      <a:xfrm>
                        <a:off x="-1430104" y="1537240"/>
                        <a:ext cx="436500" cy="436800"/>
                        <a:chOff x="-1019716" y="1691290"/>
                        <a:chExt cx="436500" cy="436800"/>
                      </a:xfrm>
                    </p:grpSpPr>
                    <p:sp>
                      <p:nvSpPr>
                        <p:cNvPr id="455" name="Google Shape;45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 name="Google Shape;465;p17"/>
                      <p:cNvGrpSpPr/>
                      <p:nvPr/>
                    </p:nvGrpSpPr>
                    <p:grpSpPr>
                      <a:xfrm>
                        <a:off x="-993591" y="1537240"/>
                        <a:ext cx="436500" cy="436800"/>
                        <a:chOff x="-1019716" y="1691290"/>
                        <a:chExt cx="436500" cy="436800"/>
                      </a:xfrm>
                    </p:grpSpPr>
                    <p:sp>
                      <p:nvSpPr>
                        <p:cNvPr id="466" name="Google Shape;46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 name="Google Shape;476;p17"/>
                      <p:cNvGrpSpPr/>
                      <p:nvPr/>
                    </p:nvGrpSpPr>
                    <p:grpSpPr>
                      <a:xfrm>
                        <a:off x="-558254" y="1537240"/>
                        <a:ext cx="436500" cy="436800"/>
                        <a:chOff x="-1019716" y="1691290"/>
                        <a:chExt cx="436500" cy="436800"/>
                      </a:xfrm>
                    </p:grpSpPr>
                    <p:sp>
                      <p:nvSpPr>
                        <p:cNvPr id="477" name="Google Shape;47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87" name="Google Shape;487;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 name="Google Shape;489;p17"/>
                <p:cNvGrpSpPr/>
                <p:nvPr/>
              </p:nvGrpSpPr>
              <p:grpSpPr>
                <a:xfrm>
                  <a:off x="-2065300" y="934050"/>
                  <a:ext cx="1263000" cy="874500"/>
                  <a:chOff x="-2028125" y="974900"/>
                  <a:chExt cx="1263000" cy="874500"/>
                </a:xfrm>
              </p:grpSpPr>
              <p:sp>
                <p:nvSpPr>
                  <p:cNvPr id="490" name="Google Shape;490;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491" name="Google Shape;491;p17"/>
                  <p:cNvGrpSpPr/>
                  <p:nvPr/>
                </p:nvGrpSpPr>
                <p:grpSpPr>
                  <a:xfrm>
                    <a:off x="-2028125" y="1001975"/>
                    <a:ext cx="1263000" cy="820200"/>
                    <a:chOff x="-2028125" y="1001975"/>
                    <a:chExt cx="1263000" cy="820200"/>
                  </a:xfrm>
                </p:grpSpPr>
                <p:sp>
                  <p:nvSpPr>
                    <p:cNvPr id="492" name="Google Shape;492;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493" name="Google Shape;493;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494" name="Google Shape;494;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495" name="Google Shape;495;p17"/>
              <p:cNvGrpSpPr/>
              <p:nvPr/>
            </p:nvGrpSpPr>
            <p:grpSpPr>
              <a:xfrm>
                <a:off x="-2701034" y="865291"/>
                <a:ext cx="435000" cy="356408"/>
                <a:chOff x="-2701034" y="865291"/>
                <a:chExt cx="435000" cy="356408"/>
              </a:xfrm>
            </p:grpSpPr>
            <p:grpSp>
              <p:nvGrpSpPr>
                <p:cNvPr id="496" name="Google Shape;496;p17"/>
                <p:cNvGrpSpPr/>
                <p:nvPr/>
              </p:nvGrpSpPr>
              <p:grpSpPr>
                <a:xfrm>
                  <a:off x="-2655033" y="865291"/>
                  <a:ext cx="356435" cy="356408"/>
                  <a:chOff x="-3129700" y="1435250"/>
                  <a:chExt cx="262200" cy="262200"/>
                </a:xfrm>
              </p:grpSpPr>
              <p:sp>
                <p:nvSpPr>
                  <p:cNvPr id="497" name="Google Shape;497;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 name="Google Shape;499;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500" name="Google Shape;500;p17"/>
              <p:cNvGrpSpPr/>
              <p:nvPr/>
            </p:nvGrpSpPr>
            <p:grpSpPr>
              <a:xfrm>
                <a:off x="-642934" y="1526841"/>
                <a:ext cx="435000" cy="356408"/>
                <a:chOff x="-2701034" y="865291"/>
                <a:chExt cx="435000" cy="356408"/>
              </a:xfrm>
            </p:grpSpPr>
            <p:grpSp>
              <p:nvGrpSpPr>
                <p:cNvPr id="501" name="Google Shape;501;p17"/>
                <p:cNvGrpSpPr/>
                <p:nvPr/>
              </p:nvGrpSpPr>
              <p:grpSpPr>
                <a:xfrm>
                  <a:off x="-2655033" y="865291"/>
                  <a:ext cx="356435" cy="356408"/>
                  <a:chOff x="-3129700" y="1435250"/>
                  <a:chExt cx="262200" cy="262200"/>
                </a:xfrm>
              </p:grpSpPr>
              <p:sp>
                <p:nvSpPr>
                  <p:cNvPr id="502" name="Google Shape;502;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4" name="Google Shape;504;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505" name="Google Shape;505;p17"/>
              <p:cNvGrpSpPr/>
              <p:nvPr/>
            </p:nvGrpSpPr>
            <p:grpSpPr>
              <a:xfrm>
                <a:off x="-642934" y="865291"/>
                <a:ext cx="435000" cy="356408"/>
                <a:chOff x="-2701034" y="865291"/>
                <a:chExt cx="435000" cy="356408"/>
              </a:xfrm>
            </p:grpSpPr>
            <p:grpSp>
              <p:nvGrpSpPr>
                <p:cNvPr id="506" name="Google Shape;506;p17"/>
                <p:cNvGrpSpPr/>
                <p:nvPr/>
              </p:nvGrpSpPr>
              <p:grpSpPr>
                <a:xfrm>
                  <a:off x="-2655033" y="865291"/>
                  <a:ext cx="356435" cy="356408"/>
                  <a:chOff x="-3129700" y="1435250"/>
                  <a:chExt cx="262200" cy="262200"/>
                </a:xfrm>
              </p:grpSpPr>
              <p:sp>
                <p:nvSpPr>
                  <p:cNvPr id="507" name="Google Shape;507;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 name="Google Shape;509;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510" name="Google Shape;510;p17"/>
              <p:cNvGrpSpPr/>
              <p:nvPr/>
            </p:nvGrpSpPr>
            <p:grpSpPr>
              <a:xfrm>
                <a:off x="-2701034" y="1526841"/>
                <a:ext cx="435000" cy="356408"/>
                <a:chOff x="-2701034" y="865291"/>
                <a:chExt cx="435000" cy="356408"/>
              </a:xfrm>
            </p:grpSpPr>
            <p:grpSp>
              <p:nvGrpSpPr>
                <p:cNvPr id="511" name="Google Shape;511;p17"/>
                <p:cNvGrpSpPr/>
                <p:nvPr/>
              </p:nvGrpSpPr>
              <p:grpSpPr>
                <a:xfrm>
                  <a:off x="-2655033" y="865291"/>
                  <a:ext cx="356435" cy="356408"/>
                  <a:chOff x="-3129700" y="1435250"/>
                  <a:chExt cx="262200" cy="262200"/>
                </a:xfrm>
              </p:grpSpPr>
              <p:sp>
                <p:nvSpPr>
                  <p:cNvPr id="512" name="Google Shape;512;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4" name="Google Shape;514;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515" name="Google Shape;515;p17"/>
            <p:cNvGrpSpPr/>
            <p:nvPr/>
          </p:nvGrpSpPr>
          <p:grpSpPr>
            <a:xfrm rot="-5400000">
              <a:off x="764217" y="1030050"/>
              <a:ext cx="2703600" cy="1253100"/>
              <a:chOff x="-2785600" y="744750"/>
              <a:chExt cx="2703600" cy="1253100"/>
            </a:xfrm>
          </p:grpSpPr>
          <p:grpSp>
            <p:nvGrpSpPr>
              <p:cNvPr id="516" name="Google Shape;516;p17"/>
              <p:cNvGrpSpPr/>
              <p:nvPr/>
            </p:nvGrpSpPr>
            <p:grpSpPr>
              <a:xfrm>
                <a:off x="-2785600" y="744750"/>
                <a:ext cx="2703600" cy="1253100"/>
                <a:chOff x="-2785600" y="744750"/>
                <a:chExt cx="2703600" cy="1253100"/>
              </a:xfrm>
            </p:grpSpPr>
            <p:grpSp>
              <p:nvGrpSpPr>
                <p:cNvPr id="517" name="Google Shape;517;p17"/>
                <p:cNvGrpSpPr/>
                <p:nvPr/>
              </p:nvGrpSpPr>
              <p:grpSpPr>
                <a:xfrm>
                  <a:off x="-2785600" y="744750"/>
                  <a:ext cx="2703600" cy="1253100"/>
                  <a:chOff x="-2785600" y="744750"/>
                  <a:chExt cx="2703600" cy="1253100"/>
                </a:xfrm>
              </p:grpSpPr>
              <p:grpSp>
                <p:nvGrpSpPr>
                  <p:cNvPr id="518" name="Google Shape;518;p17"/>
                  <p:cNvGrpSpPr/>
                  <p:nvPr/>
                </p:nvGrpSpPr>
                <p:grpSpPr>
                  <a:xfrm>
                    <a:off x="-2736502" y="826139"/>
                    <a:ext cx="2605500" cy="1088675"/>
                    <a:chOff x="-2738550" y="1600725"/>
                    <a:chExt cx="2605500" cy="1088675"/>
                  </a:xfrm>
                </p:grpSpPr>
                <p:cxnSp>
                  <p:nvCxnSpPr>
                    <p:cNvPr id="519" name="Google Shape;519;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20" name="Google Shape;520;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21" name="Google Shape;521;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22" name="Google Shape;522;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23" name="Google Shape;523;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24" name="Google Shape;524;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25" name="Google Shape;525;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26" name="Google Shape;526;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27" name="Google Shape;527;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28" name="Google Shape;528;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29" name="Google Shape;529;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0" name="Google Shape;530;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1" name="Google Shape;531;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2" name="Google Shape;532;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3" name="Google Shape;533;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4" name="Google Shape;534;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5" name="Google Shape;535;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6" name="Google Shape;536;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7" name="Google Shape;537;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8" name="Google Shape;538;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9" name="Google Shape;539;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40" name="Google Shape;540;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41" name="Google Shape;541;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42" name="Google Shape;542;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43" name="Google Shape;543;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44" name="Google Shape;544;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45" name="Google Shape;545;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46" name="Google Shape;546;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47" name="Google Shape;547;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48" name="Google Shape;548;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49" name="Google Shape;549;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50" name="Google Shape;550;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551" name="Google Shape;551;p17"/>
                  <p:cNvGrpSpPr/>
                  <p:nvPr/>
                </p:nvGrpSpPr>
                <p:grpSpPr>
                  <a:xfrm>
                    <a:off x="-2742171" y="767514"/>
                    <a:ext cx="2616838" cy="1205925"/>
                    <a:chOff x="-2738591" y="1537240"/>
                    <a:chExt cx="2616838" cy="1205925"/>
                  </a:xfrm>
                </p:grpSpPr>
                <p:grpSp>
                  <p:nvGrpSpPr>
                    <p:cNvPr id="552" name="Google Shape;552;p17"/>
                    <p:cNvGrpSpPr/>
                    <p:nvPr/>
                  </p:nvGrpSpPr>
                  <p:grpSpPr>
                    <a:xfrm>
                      <a:off x="-2738591" y="1537240"/>
                      <a:ext cx="2616838" cy="436800"/>
                      <a:chOff x="-2738591" y="1537240"/>
                      <a:chExt cx="2616838" cy="436800"/>
                    </a:xfrm>
                  </p:grpSpPr>
                  <p:grpSp>
                    <p:nvGrpSpPr>
                      <p:cNvPr id="553" name="Google Shape;553;p17"/>
                      <p:cNvGrpSpPr/>
                      <p:nvPr/>
                    </p:nvGrpSpPr>
                    <p:grpSpPr>
                      <a:xfrm>
                        <a:off x="-2738591" y="1537240"/>
                        <a:ext cx="436500" cy="436800"/>
                        <a:chOff x="-1019716" y="1691290"/>
                        <a:chExt cx="436500" cy="436800"/>
                      </a:xfrm>
                    </p:grpSpPr>
                    <p:sp>
                      <p:nvSpPr>
                        <p:cNvPr id="554" name="Google Shape;55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 name="Google Shape;564;p17"/>
                      <p:cNvGrpSpPr/>
                      <p:nvPr/>
                    </p:nvGrpSpPr>
                    <p:grpSpPr>
                      <a:xfrm>
                        <a:off x="-2302016" y="1537240"/>
                        <a:ext cx="436500" cy="436800"/>
                        <a:chOff x="-1019716" y="1691290"/>
                        <a:chExt cx="436500" cy="436800"/>
                      </a:xfrm>
                    </p:grpSpPr>
                    <p:sp>
                      <p:nvSpPr>
                        <p:cNvPr id="565" name="Google Shape;56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 name="Google Shape;575;p17"/>
                      <p:cNvGrpSpPr/>
                      <p:nvPr/>
                    </p:nvGrpSpPr>
                    <p:grpSpPr>
                      <a:xfrm>
                        <a:off x="-1866679" y="1537240"/>
                        <a:ext cx="436500" cy="436800"/>
                        <a:chOff x="-1019716" y="1691290"/>
                        <a:chExt cx="436500" cy="436800"/>
                      </a:xfrm>
                    </p:grpSpPr>
                    <p:sp>
                      <p:nvSpPr>
                        <p:cNvPr id="576" name="Google Shape;57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 name="Google Shape;586;p17"/>
                      <p:cNvGrpSpPr/>
                      <p:nvPr/>
                    </p:nvGrpSpPr>
                    <p:grpSpPr>
                      <a:xfrm>
                        <a:off x="-1430104" y="1537240"/>
                        <a:ext cx="436500" cy="436800"/>
                        <a:chOff x="-1019716" y="1691290"/>
                        <a:chExt cx="436500" cy="436800"/>
                      </a:xfrm>
                    </p:grpSpPr>
                    <p:sp>
                      <p:nvSpPr>
                        <p:cNvPr id="587" name="Google Shape;58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 name="Google Shape;597;p17"/>
                      <p:cNvGrpSpPr/>
                      <p:nvPr/>
                    </p:nvGrpSpPr>
                    <p:grpSpPr>
                      <a:xfrm>
                        <a:off x="-993591" y="1537240"/>
                        <a:ext cx="436500" cy="436800"/>
                        <a:chOff x="-1019716" y="1691290"/>
                        <a:chExt cx="436500" cy="436800"/>
                      </a:xfrm>
                    </p:grpSpPr>
                    <p:sp>
                      <p:nvSpPr>
                        <p:cNvPr id="598" name="Google Shape;59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 name="Google Shape;608;p17"/>
                      <p:cNvGrpSpPr/>
                      <p:nvPr/>
                    </p:nvGrpSpPr>
                    <p:grpSpPr>
                      <a:xfrm>
                        <a:off x="-558254" y="1537240"/>
                        <a:ext cx="436500" cy="436800"/>
                        <a:chOff x="-1019716" y="1691290"/>
                        <a:chExt cx="436500" cy="436800"/>
                      </a:xfrm>
                    </p:grpSpPr>
                    <p:sp>
                      <p:nvSpPr>
                        <p:cNvPr id="609" name="Google Shape;60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9" name="Google Shape;619;p17"/>
                    <p:cNvGrpSpPr/>
                    <p:nvPr/>
                  </p:nvGrpSpPr>
                  <p:grpSpPr>
                    <a:xfrm>
                      <a:off x="-2738591" y="2306365"/>
                      <a:ext cx="2616838" cy="436800"/>
                      <a:chOff x="-2738591" y="1537240"/>
                      <a:chExt cx="2616838" cy="436800"/>
                    </a:xfrm>
                  </p:grpSpPr>
                  <p:grpSp>
                    <p:nvGrpSpPr>
                      <p:cNvPr id="620" name="Google Shape;620;p17"/>
                      <p:cNvGrpSpPr/>
                      <p:nvPr/>
                    </p:nvGrpSpPr>
                    <p:grpSpPr>
                      <a:xfrm>
                        <a:off x="-2738591" y="1537240"/>
                        <a:ext cx="436500" cy="436800"/>
                        <a:chOff x="-1019716" y="1691290"/>
                        <a:chExt cx="436500" cy="436800"/>
                      </a:xfrm>
                    </p:grpSpPr>
                    <p:sp>
                      <p:nvSpPr>
                        <p:cNvPr id="621" name="Google Shape;62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 name="Google Shape;631;p17"/>
                      <p:cNvGrpSpPr/>
                      <p:nvPr/>
                    </p:nvGrpSpPr>
                    <p:grpSpPr>
                      <a:xfrm>
                        <a:off x="-2302016" y="1537240"/>
                        <a:ext cx="436500" cy="436800"/>
                        <a:chOff x="-1019716" y="1691290"/>
                        <a:chExt cx="436500" cy="436800"/>
                      </a:xfrm>
                    </p:grpSpPr>
                    <p:sp>
                      <p:nvSpPr>
                        <p:cNvPr id="632" name="Google Shape;63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 name="Google Shape;642;p17"/>
                      <p:cNvGrpSpPr/>
                      <p:nvPr/>
                    </p:nvGrpSpPr>
                    <p:grpSpPr>
                      <a:xfrm>
                        <a:off x="-1866679" y="1537240"/>
                        <a:ext cx="436500" cy="436800"/>
                        <a:chOff x="-1019716" y="1691290"/>
                        <a:chExt cx="436500" cy="436800"/>
                      </a:xfrm>
                    </p:grpSpPr>
                    <p:sp>
                      <p:nvSpPr>
                        <p:cNvPr id="643" name="Google Shape;64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 name="Google Shape;653;p17"/>
                      <p:cNvGrpSpPr/>
                      <p:nvPr/>
                    </p:nvGrpSpPr>
                    <p:grpSpPr>
                      <a:xfrm>
                        <a:off x="-1430104" y="1537240"/>
                        <a:ext cx="436500" cy="436800"/>
                        <a:chOff x="-1019716" y="1691290"/>
                        <a:chExt cx="436500" cy="436800"/>
                      </a:xfrm>
                    </p:grpSpPr>
                    <p:sp>
                      <p:nvSpPr>
                        <p:cNvPr id="654" name="Google Shape;65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 name="Google Shape;664;p17"/>
                      <p:cNvGrpSpPr/>
                      <p:nvPr/>
                    </p:nvGrpSpPr>
                    <p:grpSpPr>
                      <a:xfrm>
                        <a:off x="-993591" y="1537240"/>
                        <a:ext cx="436500" cy="436800"/>
                        <a:chOff x="-1019716" y="1691290"/>
                        <a:chExt cx="436500" cy="436800"/>
                      </a:xfrm>
                    </p:grpSpPr>
                    <p:sp>
                      <p:nvSpPr>
                        <p:cNvPr id="665" name="Google Shape;66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 name="Google Shape;675;p17"/>
                      <p:cNvGrpSpPr/>
                      <p:nvPr/>
                    </p:nvGrpSpPr>
                    <p:grpSpPr>
                      <a:xfrm>
                        <a:off x="-558254" y="1537240"/>
                        <a:ext cx="436500" cy="436800"/>
                        <a:chOff x="-1019716" y="1691290"/>
                        <a:chExt cx="436500" cy="436800"/>
                      </a:xfrm>
                    </p:grpSpPr>
                    <p:sp>
                      <p:nvSpPr>
                        <p:cNvPr id="676" name="Google Shape;67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6" name="Google Shape;686;p17"/>
                    <p:cNvGrpSpPr/>
                    <p:nvPr/>
                  </p:nvGrpSpPr>
                  <p:grpSpPr>
                    <a:xfrm>
                      <a:off x="-2738591" y="1921803"/>
                      <a:ext cx="2616838" cy="436800"/>
                      <a:chOff x="-2738591" y="1537240"/>
                      <a:chExt cx="2616838" cy="436800"/>
                    </a:xfrm>
                  </p:grpSpPr>
                  <p:grpSp>
                    <p:nvGrpSpPr>
                      <p:cNvPr id="687" name="Google Shape;687;p17"/>
                      <p:cNvGrpSpPr/>
                      <p:nvPr/>
                    </p:nvGrpSpPr>
                    <p:grpSpPr>
                      <a:xfrm>
                        <a:off x="-2738591" y="1537240"/>
                        <a:ext cx="436500" cy="436800"/>
                        <a:chOff x="-1019716" y="1691290"/>
                        <a:chExt cx="436500" cy="436800"/>
                      </a:xfrm>
                    </p:grpSpPr>
                    <p:sp>
                      <p:nvSpPr>
                        <p:cNvPr id="688" name="Google Shape;68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 name="Google Shape;698;p17"/>
                      <p:cNvGrpSpPr/>
                      <p:nvPr/>
                    </p:nvGrpSpPr>
                    <p:grpSpPr>
                      <a:xfrm>
                        <a:off x="-2302016" y="1537240"/>
                        <a:ext cx="436500" cy="436800"/>
                        <a:chOff x="-1019716" y="1691290"/>
                        <a:chExt cx="436500" cy="436800"/>
                      </a:xfrm>
                    </p:grpSpPr>
                    <p:sp>
                      <p:nvSpPr>
                        <p:cNvPr id="699" name="Google Shape;69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 name="Google Shape;709;p17"/>
                      <p:cNvGrpSpPr/>
                      <p:nvPr/>
                    </p:nvGrpSpPr>
                    <p:grpSpPr>
                      <a:xfrm>
                        <a:off x="-1866679" y="1537240"/>
                        <a:ext cx="436500" cy="436800"/>
                        <a:chOff x="-1019716" y="1691290"/>
                        <a:chExt cx="436500" cy="436800"/>
                      </a:xfrm>
                    </p:grpSpPr>
                    <p:sp>
                      <p:nvSpPr>
                        <p:cNvPr id="710" name="Google Shape;71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 name="Google Shape;720;p17"/>
                      <p:cNvGrpSpPr/>
                      <p:nvPr/>
                    </p:nvGrpSpPr>
                    <p:grpSpPr>
                      <a:xfrm>
                        <a:off x="-1430104" y="1537240"/>
                        <a:ext cx="436500" cy="436800"/>
                        <a:chOff x="-1019716" y="1691290"/>
                        <a:chExt cx="436500" cy="436800"/>
                      </a:xfrm>
                    </p:grpSpPr>
                    <p:sp>
                      <p:nvSpPr>
                        <p:cNvPr id="721" name="Google Shape;72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17"/>
                      <p:cNvGrpSpPr/>
                      <p:nvPr/>
                    </p:nvGrpSpPr>
                    <p:grpSpPr>
                      <a:xfrm>
                        <a:off x="-993591" y="1537240"/>
                        <a:ext cx="436500" cy="436800"/>
                        <a:chOff x="-1019716" y="1691290"/>
                        <a:chExt cx="436500" cy="436800"/>
                      </a:xfrm>
                    </p:grpSpPr>
                    <p:sp>
                      <p:nvSpPr>
                        <p:cNvPr id="732" name="Google Shape;73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 name="Google Shape;742;p17"/>
                      <p:cNvGrpSpPr/>
                      <p:nvPr/>
                    </p:nvGrpSpPr>
                    <p:grpSpPr>
                      <a:xfrm>
                        <a:off x="-558254" y="1537240"/>
                        <a:ext cx="436500" cy="436800"/>
                        <a:chOff x="-1019716" y="1691290"/>
                        <a:chExt cx="436500" cy="436800"/>
                      </a:xfrm>
                    </p:grpSpPr>
                    <p:sp>
                      <p:nvSpPr>
                        <p:cNvPr id="743" name="Google Shape;74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53" name="Google Shape;753;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 name="Google Shape;755;p17"/>
                <p:cNvGrpSpPr/>
                <p:nvPr/>
              </p:nvGrpSpPr>
              <p:grpSpPr>
                <a:xfrm>
                  <a:off x="-2065300" y="934050"/>
                  <a:ext cx="1263000" cy="874500"/>
                  <a:chOff x="-2028125" y="974900"/>
                  <a:chExt cx="1263000" cy="874500"/>
                </a:xfrm>
              </p:grpSpPr>
              <p:sp>
                <p:nvSpPr>
                  <p:cNvPr id="756" name="Google Shape;756;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757" name="Google Shape;757;p17"/>
                  <p:cNvGrpSpPr/>
                  <p:nvPr/>
                </p:nvGrpSpPr>
                <p:grpSpPr>
                  <a:xfrm>
                    <a:off x="-2028125" y="1001975"/>
                    <a:ext cx="1263000" cy="820200"/>
                    <a:chOff x="-2028125" y="1001975"/>
                    <a:chExt cx="1263000" cy="820200"/>
                  </a:xfrm>
                </p:grpSpPr>
                <p:sp>
                  <p:nvSpPr>
                    <p:cNvPr id="758" name="Google Shape;758;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759" name="Google Shape;759;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760" name="Google Shape;760;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761" name="Google Shape;761;p17"/>
              <p:cNvGrpSpPr/>
              <p:nvPr/>
            </p:nvGrpSpPr>
            <p:grpSpPr>
              <a:xfrm>
                <a:off x="-2701034" y="865291"/>
                <a:ext cx="435000" cy="356408"/>
                <a:chOff x="-2701034" y="865291"/>
                <a:chExt cx="435000" cy="356408"/>
              </a:xfrm>
            </p:grpSpPr>
            <p:grpSp>
              <p:nvGrpSpPr>
                <p:cNvPr id="762" name="Google Shape;762;p17"/>
                <p:cNvGrpSpPr/>
                <p:nvPr/>
              </p:nvGrpSpPr>
              <p:grpSpPr>
                <a:xfrm>
                  <a:off x="-2655033" y="865291"/>
                  <a:ext cx="356435" cy="356408"/>
                  <a:chOff x="-3129700" y="1435250"/>
                  <a:chExt cx="262200" cy="262200"/>
                </a:xfrm>
              </p:grpSpPr>
              <p:sp>
                <p:nvSpPr>
                  <p:cNvPr id="763" name="Google Shape;763;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 name="Google Shape;765;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766" name="Google Shape;766;p17"/>
              <p:cNvGrpSpPr/>
              <p:nvPr/>
            </p:nvGrpSpPr>
            <p:grpSpPr>
              <a:xfrm>
                <a:off x="-642934" y="1526841"/>
                <a:ext cx="435000" cy="356408"/>
                <a:chOff x="-2701034" y="865291"/>
                <a:chExt cx="435000" cy="356408"/>
              </a:xfrm>
            </p:grpSpPr>
            <p:grpSp>
              <p:nvGrpSpPr>
                <p:cNvPr id="767" name="Google Shape;767;p17"/>
                <p:cNvGrpSpPr/>
                <p:nvPr/>
              </p:nvGrpSpPr>
              <p:grpSpPr>
                <a:xfrm>
                  <a:off x="-2655033" y="865291"/>
                  <a:ext cx="356435" cy="356408"/>
                  <a:chOff x="-3129700" y="1435250"/>
                  <a:chExt cx="262200" cy="262200"/>
                </a:xfrm>
              </p:grpSpPr>
              <p:sp>
                <p:nvSpPr>
                  <p:cNvPr id="768" name="Google Shape;768;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 name="Google Shape;770;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771" name="Google Shape;771;p17"/>
              <p:cNvGrpSpPr/>
              <p:nvPr/>
            </p:nvGrpSpPr>
            <p:grpSpPr>
              <a:xfrm>
                <a:off x="-642934" y="865291"/>
                <a:ext cx="435000" cy="356408"/>
                <a:chOff x="-2701034" y="865291"/>
                <a:chExt cx="435000" cy="356408"/>
              </a:xfrm>
            </p:grpSpPr>
            <p:grpSp>
              <p:nvGrpSpPr>
                <p:cNvPr id="772" name="Google Shape;772;p17"/>
                <p:cNvGrpSpPr/>
                <p:nvPr/>
              </p:nvGrpSpPr>
              <p:grpSpPr>
                <a:xfrm>
                  <a:off x="-2655033" y="865291"/>
                  <a:ext cx="356435" cy="356408"/>
                  <a:chOff x="-3129700" y="1435250"/>
                  <a:chExt cx="262200" cy="262200"/>
                </a:xfrm>
              </p:grpSpPr>
              <p:sp>
                <p:nvSpPr>
                  <p:cNvPr id="773" name="Google Shape;773;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 name="Google Shape;775;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776" name="Google Shape;776;p17"/>
              <p:cNvGrpSpPr/>
              <p:nvPr/>
            </p:nvGrpSpPr>
            <p:grpSpPr>
              <a:xfrm>
                <a:off x="-2701034" y="1526841"/>
                <a:ext cx="435000" cy="356408"/>
                <a:chOff x="-2701034" y="865291"/>
                <a:chExt cx="435000" cy="356408"/>
              </a:xfrm>
            </p:grpSpPr>
            <p:grpSp>
              <p:nvGrpSpPr>
                <p:cNvPr id="777" name="Google Shape;777;p17"/>
                <p:cNvGrpSpPr/>
                <p:nvPr/>
              </p:nvGrpSpPr>
              <p:grpSpPr>
                <a:xfrm>
                  <a:off x="-2655033" y="865291"/>
                  <a:ext cx="356435" cy="356408"/>
                  <a:chOff x="-3129700" y="1435250"/>
                  <a:chExt cx="262200" cy="262200"/>
                </a:xfrm>
              </p:grpSpPr>
              <p:sp>
                <p:nvSpPr>
                  <p:cNvPr id="778" name="Google Shape;778;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 name="Google Shape;780;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781" name="Google Shape;781;p17"/>
            <p:cNvGrpSpPr/>
            <p:nvPr/>
          </p:nvGrpSpPr>
          <p:grpSpPr>
            <a:xfrm rot="-5400000">
              <a:off x="2056277" y="1030050"/>
              <a:ext cx="2703600" cy="1253100"/>
              <a:chOff x="-2785600" y="744750"/>
              <a:chExt cx="2703600" cy="1253100"/>
            </a:xfrm>
          </p:grpSpPr>
          <p:grpSp>
            <p:nvGrpSpPr>
              <p:cNvPr id="782" name="Google Shape;782;p17"/>
              <p:cNvGrpSpPr/>
              <p:nvPr/>
            </p:nvGrpSpPr>
            <p:grpSpPr>
              <a:xfrm>
                <a:off x="-2785600" y="744750"/>
                <a:ext cx="2703600" cy="1253100"/>
                <a:chOff x="-2785600" y="744750"/>
                <a:chExt cx="2703600" cy="1253100"/>
              </a:xfrm>
            </p:grpSpPr>
            <p:grpSp>
              <p:nvGrpSpPr>
                <p:cNvPr id="783" name="Google Shape;783;p17"/>
                <p:cNvGrpSpPr/>
                <p:nvPr/>
              </p:nvGrpSpPr>
              <p:grpSpPr>
                <a:xfrm>
                  <a:off x="-2785600" y="744750"/>
                  <a:ext cx="2703600" cy="1253100"/>
                  <a:chOff x="-2785600" y="744750"/>
                  <a:chExt cx="2703600" cy="1253100"/>
                </a:xfrm>
              </p:grpSpPr>
              <p:grpSp>
                <p:nvGrpSpPr>
                  <p:cNvPr id="784" name="Google Shape;784;p17"/>
                  <p:cNvGrpSpPr/>
                  <p:nvPr/>
                </p:nvGrpSpPr>
                <p:grpSpPr>
                  <a:xfrm>
                    <a:off x="-2736502" y="826139"/>
                    <a:ext cx="2605500" cy="1088675"/>
                    <a:chOff x="-2738550" y="1600725"/>
                    <a:chExt cx="2605500" cy="1088675"/>
                  </a:xfrm>
                </p:grpSpPr>
                <p:cxnSp>
                  <p:nvCxnSpPr>
                    <p:cNvPr id="785" name="Google Shape;785;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86" name="Google Shape;786;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87" name="Google Shape;787;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88" name="Google Shape;788;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89" name="Google Shape;789;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90" name="Google Shape;790;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91" name="Google Shape;791;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92" name="Google Shape;792;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93" name="Google Shape;793;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94" name="Google Shape;794;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95" name="Google Shape;795;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96" name="Google Shape;796;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97" name="Google Shape;797;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98" name="Google Shape;798;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99" name="Google Shape;799;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0" name="Google Shape;800;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1" name="Google Shape;801;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2" name="Google Shape;802;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3" name="Google Shape;803;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4" name="Google Shape;804;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5" name="Google Shape;805;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6" name="Google Shape;806;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7" name="Google Shape;807;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8" name="Google Shape;808;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9" name="Google Shape;809;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10" name="Google Shape;810;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11" name="Google Shape;811;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12" name="Google Shape;812;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13" name="Google Shape;813;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14" name="Google Shape;814;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15" name="Google Shape;815;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16" name="Google Shape;816;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817" name="Google Shape;817;p17"/>
                  <p:cNvGrpSpPr/>
                  <p:nvPr/>
                </p:nvGrpSpPr>
                <p:grpSpPr>
                  <a:xfrm>
                    <a:off x="-2742171" y="767514"/>
                    <a:ext cx="2616838" cy="1205925"/>
                    <a:chOff x="-2738591" y="1537240"/>
                    <a:chExt cx="2616838" cy="1205925"/>
                  </a:xfrm>
                </p:grpSpPr>
                <p:grpSp>
                  <p:nvGrpSpPr>
                    <p:cNvPr id="818" name="Google Shape;818;p17"/>
                    <p:cNvGrpSpPr/>
                    <p:nvPr/>
                  </p:nvGrpSpPr>
                  <p:grpSpPr>
                    <a:xfrm>
                      <a:off x="-2738591" y="1537240"/>
                      <a:ext cx="2616838" cy="436800"/>
                      <a:chOff x="-2738591" y="1537240"/>
                      <a:chExt cx="2616838" cy="436800"/>
                    </a:xfrm>
                  </p:grpSpPr>
                  <p:grpSp>
                    <p:nvGrpSpPr>
                      <p:cNvPr id="819" name="Google Shape;819;p17"/>
                      <p:cNvGrpSpPr/>
                      <p:nvPr/>
                    </p:nvGrpSpPr>
                    <p:grpSpPr>
                      <a:xfrm>
                        <a:off x="-2738591" y="1537240"/>
                        <a:ext cx="436500" cy="436800"/>
                        <a:chOff x="-1019716" y="1691290"/>
                        <a:chExt cx="436500" cy="436800"/>
                      </a:xfrm>
                    </p:grpSpPr>
                    <p:sp>
                      <p:nvSpPr>
                        <p:cNvPr id="820" name="Google Shape;82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 name="Google Shape;830;p17"/>
                      <p:cNvGrpSpPr/>
                      <p:nvPr/>
                    </p:nvGrpSpPr>
                    <p:grpSpPr>
                      <a:xfrm>
                        <a:off x="-2302016" y="1537240"/>
                        <a:ext cx="436500" cy="436800"/>
                        <a:chOff x="-1019716" y="1691290"/>
                        <a:chExt cx="436500" cy="436800"/>
                      </a:xfrm>
                    </p:grpSpPr>
                    <p:sp>
                      <p:nvSpPr>
                        <p:cNvPr id="831" name="Google Shape;83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 name="Google Shape;841;p17"/>
                      <p:cNvGrpSpPr/>
                      <p:nvPr/>
                    </p:nvGrpSpPr>
                    <p:grpSpPr>
                      <a:xfrm>
                        <a:off x="-1866679" y="1537240"/>
                        <a:ext cx="436500" cy="436800"/>
                        <a:chOff x="-1019716" y="1691290"/>
                        <a:chExt cx="436500" cy="436800"/>
                      </a:xfrm>
                    </p:grpSpPr>
                    <p:sp>
                      <p:nvSpPr>
                        <p:cNvPr id="842" name="Google Shape;84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 name="Google Shape;852;p17"/>
                      <p:cNvGrpSpPr/>
                      <p:nvPr/>
                    </p:nvGrpSpPr>
                    <p:grpSpPr>
                      <a:xfrm>
                        <a:off x="-1430104" y="1537240"/>
                        <a:ext cx="436500" cy="436800"/>
                        <a:chOff x="-1019716" y="1691290"/>
                        <a:chExt cx="436500" cy="436800"/>
                      </a:xfrm>
                    </p:grpSpPr>
                    <p:sp>
                      <p:nvSpPr>
                        <p:cNvPr id="853" name="Google Shape;85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 name="Google Shape;863;p17"/>
                      <p:cNvGrpSpPr/>
                      <p:nvPr/>
                    </p:nvGrpSpPr>
                    <p:grpSpPr>
                      <a:xfrm>
                        <a:off x="-993591" y="1537240"/>
                        <a:ext cx="436500" cy="436800"/>
                        <a:chOff x="-1019716" y="1691290"/>
                        <a:chExt cx="436500" cy="436800"/>
                      </a:xfrm>
                    </p:grpSpPr>
                    <p:sp>
                      <p:nvSpPr>
                        <p:cNvPr id="864" name="Google Shape;86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 name="Google Shape;874;p17"/>
                      <p:cNvGrpSpPr/>
                      <p:nvPr/>
                    </p:nvGrpSpPr>
                    <p:grpSpPr>
                      <a:xfrm>
                        <a:off x="-558254" y="1537240"/>
                        <a:ext cx="436500" cy="436800"/>
                        <a:chOff x="-1019716" y="1691290"/>
                        <a:chExt cx="436500" cy="436800"/>
                      </a:xfrm>
                    </p:grpSpPr>
                    <p:sp>
                      <p:nvSpPr>
                        <p:cNvPr id="875" name="Google Shape;87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5" name="Google Shape;885;p17"/>
                    <p:cNvGrpSpPr/>
                    <p:nvPr/>
                  </p:nvGrpSpPr>
                  <p:grpSpPr>
                    <a:xfrm>
                      <a:off x="-2738591" y="2306365"/>
                      <a:ext cx="2616838" cy="436800"/>
                      <a:chOff x="-2738591" y="1537240"/>
                      <a:chExt cx="2616838" cy="436800"/>
                    </a:xfrm>
                  </p:grpSpPr>
                  <p:grpSp>
                    <p:nvGrpSpPr>
                      <p:cNvPr id="886" name="Google Shape;886;p17"/>
                      <p:cNvGrpSpPr/>
                      <p:nvPr/>
                    </p:nvGrpSpPr>
                    <p:grpSpPr>
                      <a:xfrm>
                        <a:off x="-2738591" y="1537240"/>
                        <a:ext cx="436500" cy="436800"/>
                        <a:chOff x="-1019716" y="1691290"/>
                        <a:chExt cx="436500" cy="436800"/>
                      </a:xfrm>
                    </p:grpSpPr>
                    <p:sp>
                      <p:nvSpPr>
                        <p:cNvPr id="887" name="Google Shape;88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 name="Google Shape;897;p17"/>
                      <p:cNvGrpSpPr/>
                      <p:nvPr/>
                    </p:nvGrpSpPr>
                    <p:grpSpPr>
                      <a:xfrm>
                        <a:off x="-2302016" y="1537240"/>
                        <a:ext cx="436500" cy="436800"/>
                        <a:chOff x="-1019716" y="1691290"/>
                        <a:chExt cx="436500" cy="436800"/>
                      </a:xfrm>
                    </p:grpSpPr>
                    <p:sp>
                      <p:nvSpPr>
                        <p:cNvPr id="898" name="Google Shape;89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 name="Google Shape;908;p17"/>
                      <p:cNvGrpSpPr/>
                      <p:nvPr/>
                    </p:nvGrpSpPr>
                    <p:grpSpPr>
                      <a:xfrm>
                        <a:off x="-1866679" y="1537240"/>
                        <a:ext cx="436500" cy="436800"/>
                        <a:chOff x="-1019716" y="1691290"/>
                        <a:chExt cx="436500" cy="436800"/>
                      </a:xfrm>
                    </p:grpSpPr>
                    <p:sp>
                      <p:nvSpPr>
                        <p:cNvPr id="909" name="Google Shape;90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 name="Google Shape;919;p17"/>
                      <p:cNvGrpSpPr/>
                      <p:nvPr/>
                    </p:nvGrpSpPr>
                    <p:grpSpPr>
                      <a:xfrm>
                        <a:off x="-1430104" y="1537240"/>
                        <a:ext cx="436500" cy="436800"/>
                        <a:chOff x="-1019716" y="1691290"/>
                        <a:chExt cx="436500" cy="436800"/>
                      </a:xfrm>
                    </p:grpSpPr>
                    <p:sp>
                      <p:nvSpPr>
                        <p:cNvPr id="920" name="Google Shape;92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 name="Google Shape;930;p17"/>
                      <p:cNvGrpSpPr/>
                      <p:nvPr/>
                    </p:nvGrpSpPr>
                    <p:grpSpPr>
                      <a:xfrm>
                        <a:off x="-993591" y="1537240"/>
                        <a:ext cx="436500" cy="436800"/>
                        <a:chOff x="-1019716" y="1691290"/>
                        <a:chExt cx="436500" cy="436800"/>
                      </a:xfrm>
                    </p:grpSpPr>
                    <p:sp>
                      <p:nvSpPr>
                        <p:cNvPr id="931" name="Google Shape;93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 name="Google Shape;941;p17"/>
                      <p:cNvGrpSpPr/>
                      <p:nvPr/>
                    </p:nvGrpSpPr>
                    <p:grpSpPr>
                      <a:xfrm>
                        <a:off x="-558254" y="1537240"/>
                        <a:ext cx="436500" cy="436800"/>
                        <a:chOff x="-1019716" y="1691290"/>
                        <a:chExt cx="436500" cy="436800"/>
                      </a:xfrm>
                    </p:grpSpPr>
                    <p:sp>
                      <p:nvSpPr>
                        <p:cNvPr id="942" name="Google Shape;94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2" name="Google Shape;952;p17"/>
                    <p:cNvGrpSpPr/>
                    <p:nvPr/>
                  </p:nvGrpSpPr>
                  <p:grpSpPr>
                    <a:xfrm>
                      <a:off x="-2738591" y="1921803"/>
                      <a:ext cx="2616838" cy="436800"/>
                      <a:chOff x="-2738591" y="1537240"/>
                      <a:chExt cx="2616838" cy="436800"/>
                    </a:xfrm>
                  </p:grpSpPr>
                  <p:grpSp>
                    <p:nvGrpSpPr>
                      <p:cNvPr id="953" name="Google Shape;953;p17"/>
                      <p:cNvGrpSpPr/>
                      <p:nvPr/>
                    </p:nvGrpSpPr>
                    <p:grpSpPr>
                      <a:xfrm>
                        <a:off x="-2738591" y="1537240"/>
                        <a:ext cx="436500" cy="436800"/>
                        <a:chOff x="-1019716" y="1691290"/>
                        <a:chExt cx="436500" cy="436800"/>
                      </a:xfrm>
                    </p:grpSpPr>
                    <p:sp>
                      <p:nvSpPr>
                        <p:cNvPr id="954" name="Google Shape;95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 name="Google Shape;964;p17"/>
                      <p:cNvGrpSpPr/>
                      <p:nvPr/>
                    </p:nvGrpSpPr>
                    <p:grpSpPr>
                      <a:xfrm>
                        <a:off x="-2302016" y="1537240"/>
                        <a:ext cx="436500" cy="436800"/>
                        <a:chOff x="-1019716" y="1691290"/>
                        <a:chExt cx="436500" cy="436800"/>
                      </a:xfrm>
                    </p:grpSpPr>
                    <p:sp>
                      <p:nvSpPr>
                        <p:cNvPr id="965" name="Google Shape;96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 name="Google Shape;975;p17"/>
                      <p:cNvGrpSpPr/>
                      <p:nvPr/>
                    </p:nvGrpSpPr>
                    <p:grpSpPr>
                      <a:xfrm>
                        <a:off x="-1866679" y="1537240"/>
                        <a:ext cx="436500" cy="436800"/>
                        <a:chOff x="-1019716" y="1691290"/>
                        <a:chExt cx="436500" cy="436800"/>
                      </a:xfrm>
                    </p:grpSpPr>
                    <p:sp>
                      <p:nvSpPr>
                        <p:cNvPr id="976" name="Google Shape;97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 name="Google Shape;986;p17"/>
                      <p:cNvGrpSpPr/>
                      <p:nvPr/>
                    </p:nvGrpSpPr>
                    <p:grpSpPr>
                      <a:xfrm>
                        <a:off x="-1430104" y="1537240"/>
                        <a:ext cx="436500" cy="436800"/>
                        <a:chOff x="-1019716" y="1691290"/>
                        <a:chExt cx="436500" cy="436800"/>
                      </a:xfrm>
                    </p:grpSpPr>
                    <p:sp>
                      <p:nvSpPr>
                        <p:cNvPr id="987" name="Google Shape;98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 name="Google Shape;997;p17"/>
                      <p:cNvGrpSpPr/>
                      <p:nvPr/>
                    </p:nvGrpSpPr>
                    <p:grpSpPr>
                      <a:xfrm>
                        <a:off x="-993591" y="1537240"/>
                        <a:ext cx="436500" cy="436800"/>
                        <a:chOff x="-1019716" y="1691290"/>
                        <a:chExt cx="436500" cy="436800"/>
                      </a:xfrm>
                    </p:grpSpPr>
                    <p:sp>
                      <p:nvSpPr>
                        <p:cNvPr id="998" name="Google Shape;99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 name="Google Shape;1008;p17"/>
                      <p:cNvGrpSpPr/>
                      <p:nvPr/>
                    </p:nvGrpSpPr>
                    <p:grpSpPr>
                      <a:xfrm>
                        <a:off x="-558254" y="1537240"/>
                        <a:ext cx="436500" cy="436800"/>
                        <a:chOff x="-1019716" y="1691290"/>
                        <a:chExt cx="436500" cy="436800"/>
                      </a:xfrm>
                    </p:grpSpPr>
                    <p:sp>
                      <p:nvSpPr>
                        <p:cNvPr id="1009" name="Google Shape;100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19" name="Google Shape;1019;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 name="Google Shape;1021;p17"/>
                <p:cNvGrpSpPr/>
                <p:nvPr/>
              </p:nvGrpSpPr>
              <p:grpSpPr>
                <a:xfrm>
                  <a:off x="-2065300" y="934050"/>
                  <a:ext cx="1263000" cy="874500"/>
                  <a:chOff x="-2028125" y="974900"/>
                  <a:chExt cx="1263000" cy="874500"/>
                </a:xfrm>
              </p:grpSpPr>
              <p:sp>
                <p:nvSpPr>
                  <p:cNvPr id="1022" name="Google Shape;1022;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023" name="Google Shape;1023;p17"/>
                  <p:cNvGrpSpPr/>
                  <p:nvPr/>
                </p:nvGrpSpPr>
                <p:grpSpPr>
                  <a:xfrm>
                    <a:off x="-2028125" y="1001975"/>
                    <a:ext cx="1263000" cy="820200"/>
                    <a:chOff x="-2028125" y="1001975"/>
                    <a:chExt cx="1263000" cy="820200"/>
                  </a:xfrm>
                </p:grpSpPr>
                <p:sp>
                  <p:nvSpPr>
                    <p:cNvPr id="1024" name="Google Shape;1024;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025" name="Google Shape;1025;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026" name="Google Shape;1026;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1027" name="Google Shape;1027;p17"/>
              <p:cNvGrpSpPr/>
              <p:nvPr/>
            </p:nvGrpSpPr>
            <p:grpSpPr>
              <a:xfrm>
                <a:off x="-2701034" y="865291"/>
                <a:ext cx="435000" cy="356408"/>
                <a:chOff x="-2701034" y="865291"/>
                <a:chExt cx="435000" cy="356408"/>
              </a:xfrm>
            </p:grpSpPr>
            <p:grpSp>
              <p:nvGrpSpPr>
                <p:cNvPr id="1028" name="Google Shape;1028;p17"/>
                <p:cNvGrpSpPr/>
                <p:nvPr/>
              </p:nvGrpSpPr>
              <p:grpSpPr>
                <a:xfrm>
                  <a:off x="-2655033" y="865291"/>
                  <a:ext cx="356435" cy="356408"/>
                  <a:chOff x="-3129700" y="1435250"/>
                  <a:chExt cx="262200" cy="262200"/>
                </a:xfrm>
              </p:grpSpPr>
              <p:sp>
                <p:nvSpPr>
                  <p:cNvPr id="1029" name="Google Shape;1029;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 name="Google Shape;1031;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1032" name="Google Shape;1032;p17"/>
              <p:cNvGrpSpPr/>
              <p:nvPr/>
            </p:nvGrpSpPr>
            <p:grpSpPr>
              <a:xfrm>
                <a:off x="-642934" y="1526841"/>
                <a:ext cx="435000" cy="356408"/>
                <a:chOff x="-2701034" y="865291"/>
                <a:chExt cx="435000" cy="356408"/>
              </a:xfrm>
            </p:grpSpPr>
            <p:grpSp>
              <p:nvGrpSpPr>
                <p:cNvPr id="1033" name="Google Shape;1033;p17"/>
                <p:cNvGrpSpPr/>
                <p:nvPr/>
              </p:nvGrpSpPr>
              <p:grpSpPr>
                <a:xfrm>
                  <a:off x="-2655033" y="865291"/>
                  <a:ext cx="356435" cy="356408"/>
                  <a:chOff x="-3129700" y="1435250"/>
                  <a:chExt cx="262200" cy="262200"/>
                </a:xfrm>
              </p:grpSpPr>
              <p:sp>
                <p:nvSpPr>
                  <p:cNvPr id="1034" name="Google Shape;1034;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 name="Google Shape;1036;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1037" name="Google Shape;1037;p17"/>
              <p:cNvGrpSpPr/>
              <p:nvPr/>
            </p:nvGrpSpPr>
            <p:grpSpPr>
              <a:xfrm>
                <a:off x="-642934" y="865291"/>
                <a:ext cx="435000" cy="356408"/>
                <a:chOff x="-2701034" y="865291"/>
                <a:chExt cx="435000" cy="356408"/>
              </a:xfrm>
            </p:grpSpPr>
            <p:grpSp>
              <p:nvGrpSpPr>
                <p:cNvPr id="1038" name="Google Shape;1038;p17"/>
                <p:cNvGrpSpPr/>
                <p:nvPr/>
              </p:nvGrpSpPr>
              <p:grpSpPr>
                <a:xfrm>
                  <a:off x="-2655033" y="865291"/>
                  <a:ext cx="356435" cy="356408"/>
                  <a:chOff x="-3129700" y="1435250"/>
                  <a:chExt cx="262200" cy="262200"/>
                </a:xfrm>
              </p:grpSpPr>
              <p:sp>
                <p:nvSpPr>
                  <p:cNvPr id="1039" name="Google Shape;1039;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 name="Google Shape;1041;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042" name="Google Shape;1042;p17"/>
              <p:cNvGrpSpPr/>
              <p:nvPr/>
            </p:nvGrpSpPr>
            <p:grpSpPr>
              <a:xfrm>
                <a:off x="-2701034" y="1526841"/>
                <a:ext cx="435000" cy="356408"/>
                <a:chOff x="-2701034" y="865291"/>
                <a:chExt cx="435000" cy="356408"/>
              </a:xfrm>
            </p:grpSpPr>
            <p:grpSp>
              <p:nvGrpSpPr>
                <p:cNvPr id="1043" name="Google Shape;1043;p17"/>
                <p:cNvGrpSpPr/>
                <p:nvPr/>
              </p:nvGrpSpPr>
              <p:grpSpPr>
                <a:xfrm>
                  <a:off x="-2655033" y="865291"/>
                  <a:ext cx="356435" cy="356408"/>
                  <a:chOff x="-3129700" y="1435250"/>
                  <a:chExt cx="262200" cy="262200"/>
                </a:xfrm>
              </p:grpSpPr>
              <p:sp>
                <p:nvSpPr>
                  <p:cNvPr id="1044" name="Google Shape;1044;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6" name="Google Shape;1046;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047" name="Google Shape;1047;p17"/>
            <p:cNvGrpSpPr/>
            <p:nvPr/>
          </p:nvGrpSpPr>
          <p:grpSpPr>
            <a:xfrm rot="-5400000">
              <a:off x="3340695" y="1030050"/>
              <a:ext cx="2703600" cy="1253100"/>
              <a:chOff x="-2785600" y="744750"/>
              <a:chExt cx="2703600" cy="1253100"/>
            </a:xfrm>
          </p:grpSpPr>
          <p:grpSp>
            <p:nvGrpSpPr>
              <p:cNvPr id="1048" name="Google Shape;1048;p17"/>
              <p:cNvGrpSpPr/>
              <p:nvPr/>
            </p:nvGrpSpPr>
            <p:grpSpPr>
              <a:xfrm>
                <a:off x="-2785600" y="744750"/>
                <a:ext cx="2703600" cy="1253100"/>
                <a:chOff x="-2785600" y="744750"/>
                <a:chExt cx="2703600" cy="1253100"/>
              </a:xfrm>
            </p:grpSpPr>
            <p:grpSp>
              <p:nvGrpSpPr>
                <p:cNvPr id="1049" name="Google Shape;1049;p17"/>
                <p:cNvGrpSpPr/>
                <p:nvPr/>
              </p:nvGrpSpPr>
              <p:grpSpPr>
                <a:xfrm>
                  <a:off x="-2785600" y="744750"/>
                  <a:ext cx="2703600" cy="1253100"/>
                  <a:chOff x="-2785600" y="744750"/>
                  <a:chExt cx="2703600" cy="1253100"/>
                </a:xfrm>
              </p:grpSpPr>
              <p:grpSp>
                <p:nvGrpSpPr>
                  <p:cNvPr id="1050" name="Google Shape;1050;p17"/>
                  <p:cNvGrpSpPr/>
                  <p:nvPr/>
                </p:nvGrpSpPr>
                <p:grpSpPr>
                  <a:xfrm>
                    <a:off x="-2736502" y="826139"/>
                    <a:ext cx="2605500" cy="1088675"/>
                    <a:chOff x="-2738550" y="1600725"/>
                    <a:chExt cx="2605500" cy="1088675"/>
                  </a:xfrm>
                </p:grpSpPr>
                <p:cxnSp>
                  <p:nvCxnSpPr>
                    <p:cNvPr id="1051" name="Google Shape;1051;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52" name="Google Shape;1052;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53" name="Google Shape;1053;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54" name="Google Shape;1054;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55" name="Google Shape;1055;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56" name="Google Shape;1056;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57" name="Google Shape;1057;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58" name="Google Shape;1058;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59" name="Google Shape;1059;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60" name="Google Shape;1060;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61" name="Google Shape;1061;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62" name="Google Shape;1062;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63" name="Google Shape;1063;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64" name="Google Shape;1064;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65" name="Google Shape;1065;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66" name="Google Shape;1066;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67" name="Google Shape;1067;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68" name="Google Shape;1068;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69" name="Google Shape;1069;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0" name="Google Shape;1070;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1" name="Google Shape;1071;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2" name="Google Shape;1072;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3" name="Google Shape;1073;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4" name="Google Shape;1074;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5" name="Google Shape;1075;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6" name="Google Shape;1076;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7" name="Google Shape;1077;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8" name="Google Shape;1078;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9" name="Google Shape;1079;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80" name="Google Shape;1080;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81" name="Google Shape;1081;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82" name="Google Shape;1082;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083" name="Google Shape;1083;p17"/>
                  <p:cNvGrpSpPr/>
                  <p:nvPr/>
                </p:nvGrpSpPr>
                <p:grpSpPr>
                  <a:xfrm>
                    <a:off x="-2742171" y="767514"/>
                    <a:ext cx="2616838" cy="1205925"/>
                    <a:chOff x="-2738591" y="1537240"/>
                    <a:chExt cx="2616838" cy="1205925"/>
                  </a:xfrm>
                </p:grpSpPr>
                <p:grpSp>
                  <p:nvGrpSpPr>
                    <p:cNvPr id="1084" name="Google Shape;1084;p17"/>
                    <p:cNvGrpSpPr/>
                    <p:nvPr/>
                  </p:nvGrpSpPr>
                  <p:grpSpPr>
                    <a:xfrm>
                      <a:off x="-2738591" y="1537240"/>
                      <a:ext cx="2616838" cy="436800"/>
                      <a:chOff x="-2738591" y="1537240"/>
                      <a:chExt cx="2616838" cy="436800"/>
                    </a:xfrm>
                  </p:grpSpPr>
                  <p:grpSp>
                    <p:nvGrpSpPr>
                      <p:cNvPr id="1085" name="Google Shape;1085;p17"/>
                      <p:cNvGrpSpPr/>
                      <p:nvPr/>
                    </p:nvGrpSpPr>
                    <p:grpSpPr>
                      <a:xfrm>
                        <a:off x="-2738591" y="1537240"/>
                        <a:ext cx="436500" cy="436800"/>
                        <a:chOff x="-1019716" y="1691290"/>
                        <a:chExt cx="436500" cy="436800"/>
                      </a:xfrm>
                    </p:grpSpPr>
                    <p:sp>
                      <p:nvSpPr>
                        <p:cNvPr id="1086" name="Google Shape;108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 name="Google Shape;1096;p17"/>
                      <p:cNvGrpSpPr/>
                      <p:nvPr/>
                    </p:nvGrpSpPr>
                    <p:grpSpPr>
                      <a:xfrm>
                        <a:off x="-2302016" y="1537240"/>
                        <a:ext cx="436500" cy="436800"/>
                        <a:chOff x="-1019716" y="1691290"/>
                        <a:chExt cx="436500" cy="436800"/>
                      </a:xfrm>
                    </p:grpSpPr>
                    <p:sp>
                      <p:nvSpPr>
                        <p:cNvPr id="1097" name="Google Shape;109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 name="Google Shape;1107;p17"/>
                      <p:cNvGrpSpPr/>
                      <p:nvPr/>
                    </p:nvGrpSpPr>
                    <p:grpSpPr>
                      <a:xfrm>
                        <a:off x="-1866679" y="1537240"/>
                        <a:ext cx="436500" cy="436800"/>
                        <a:chOff x="-1019716" y="1691290"/>
                        <a:chExt cx="436500" cy="436800"/>
                      </a:xfrm>
                    </p:grpSpPr>
                    <p:sp>
                      <p:nvSpPr>
                        <p:cNvPr id="1108" name="Google Shape;110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 name="Google Shape;1118;p17"/>
                      <p:cNvGrpSpPr/>
                      <p:nvPr/>
                    </p:nvGrpSpPr>
                    <p:grpSpPr>
                      <a:xfrm>
                        <a:off x="-1430104" y="1537240"/>
                        <a:ext cx="436500" cy="436800"/>
                        <a:chOff x="-1019716" y="1691290"/>
                        <a:chExt cx="436500" cy="436800"/>
                      </a:xfrm>
                    </p:grpSpPr>
                    <p:sp>
                      <p:nvSpPr>
                        <p:cNvPr id="1119" name="Google Shape;111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 name="Google Shape;1129;p17"/>
                      <p:cNvGrpSpPr/>
                      <p:nvPr/>
                    </p:nvGrpSpPr>
                    <p:grpSpPr>
                      <a:xfrm>
                        <a:off x="-993591" y="1537240"/>
                        <a:ext cx="436500" cy="436800"/>
                        <a:chOff x="-1019716" y="1691290"/>
                        <a:chExt cx="436500" cy="436800"/>
                      </a:xfrm>
                    </p:grpSpPr>
                    <p:sp>
                      <p:nvSpPr>
                        <p:cNvPr id="1130" name="Google Shape;113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 name="Google Shape;1140;p17"/>
                      <p:cNvGrpSpPr/>
                      <p:nvPr/>
                    </p:nvGrpSpPr>
                    <p:grpSpPr>
                      <a:xfrm>
                        <a:off x="-558254" y="1537240"/>
                        <a:ext cx="436500" cy="436800"/>
                        <a:chOff x="-1019716" y="1691290"/>
                        <a:chExt cx="436500" cy="436800"/>
                      </a:xfrm>
                    </p:grpSpPr>
                    <p:sp>
                      <p:nvSpPr>
                        <p:cNvPr id="1141" name="Google Shape;114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1" name="Google Shape;1151;p17"/>
                    <p:cNvGrpSpPr/>
                    <p:nvPr/>
                  </p:nvGrpSpPr>
                  <p:grpSpPr>
                    <a:xfrm>
                      <a:off x="-2738591" y="2306365"/>
                      <a:ext cx="2616838" cy="436800"/>
                      <a:chOff x="-2738591" y="1537240"/>
                      <a:chExt cx="2616838" cy="436800"/>
                    </a:xfrm>
                  </p:grpSpPr>
                  <p:grpSp>
                    <p:nvGrpSpPr>
                      <p:cNvPr id="1152" name="Google Shape;1152;p17"/>
                      <p:cNvGrpSpPr/>
                      <p:nvPr/>
                    </p:nvGrpSpPr>
                    <p:grpSpPr>
                      <a:xfrm>
                        <a:off x="-2738591" y="1537240"/>
                        <a:ext cx="436500" cy="436800"/>
                        <a:chOff x="-1019716" y="1691290"/>
                        <a:chExt cx="436500" cy="436800"/>
                      </a:xfrm>
                    </p:grpSpPr>
                    <p:sp>
                      <p:nvSpPr>
                        <p:cNvPr id="1153" name="Google Shape;115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 name="Google Shape;1163;p17"/>
                      <p:cNvGrpSpPr/>
                      <p:nvPr/>
                    </p:nvGrpSpPr>
                    <p:grpSpPr>
                      <a:xfrm>
                        <a:off x="-2302016" y="1537240"/>
                        <a:ext cx="436500" cy="436800"/>
                        <a:chOff x="-1019716" y="1691290"/>
                        <a:chExt cx="436500" cy="436800"/>
                      </a:xfrm>
                    </p:grpSpPr>
                    <p:sp>
                      <p:nvSpPr>
                        <p:cNvPr id="1164" name="Google Shape;116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 name="Google Shape;1174;p17"/>
                      <p:cNvGrpSpPr/>
                      <p:nvPr/>
                    </p:nvGrpSpPr>
                    <p:grpSpPr>
                      <a:xfrm>
                        <a:off x="-1866679" y="1537240"/>
                        <a:ext cx="436500" cy="436800"/>
                        <a:chOff x="-1019716" y="1691290"/>
                        <a:chExt cx="436500" cy="436800"/>
                      </a:xfrm>
                    </p:grpSpPr>
                    <p:sp>
                      <p:nvSpPr>
                        <p:cNvPr id="1175" name="Google Shape;117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 name="Google Shape;1185;p17"/>
                      <p:cNvGrpSpPr/>
                      <p:nvPr/>
                    </p:nvGrpSpPr>
                    <p:grpSpPr>
                      <a:xfrm>
                        <a:off x="-1430104" y="1537240"/>
                        <a:ext cx="436500" cy="436800"/>
                        <a:chOff x="-1019716" y="1691290"/>
                        <a:chExt cx="436500" cy="436800"/>
                      </a:xfrm>
                    </p:grpSpPr>
                    <p:sp>
                      <p:nvSpPr>
                        <p:cNvPr id="1186" name="Google Shape;118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 name="Google Shape;1196;p17"/>
                      <p:cNvGrpSpPr/>
                      <p:nvPr/>
                    </p:nvGrpSpPr>
                    <p:grpSpPr>
                      <a:xfrm>
                        <a:off x="-993591" y="1537240"/>
                        <a:ext cx="436500" cy="436800"/>
                        <a:chOff x="-1019716" y="1691290"/>
                        <a:chExt cx="436500" cy="436800"/>
                      </a:xfrm>
                    </p:grpSpPr>
                    <p:sp>
                      <p:nvSpPr>
                        <p:cNvPr id="1197" name="Google Shape;119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 name="Google Shape;1207;p17"/>
                      <p:cNvGrpSpPr/>
                      <p:nvPr/>
                    </p:nvGrpSpPr>
                    <p:grpSpPr>
                      <a:xfrm>
                        <a:off x="-558254" y="1537240"/>
                        <a:ext cx="436500" cy="436800"/>
                        <a:chOff x="-1019716" y="1691290"/>
                        <a:chExt cx="436500" cy="436800"/>
                      </a:xfrm>
                    </p:grpSpPr>
                    <p:sp>
                      <p:nvSpPr>
                        <p:cNvPr id="1208" name="Google Shape;120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8" name="Google Shape;1218;p17"/>
                    <p:cNvGrpSpPr/>
                    <p:nvPr/>
                  </p:nvGrpSpPr>
                  <p:grpSpPr>
                    <a:xfrm>
                      <a:off x="-2738591" y="1921803"/>
                      <a:ext cx="2616838" cy="436800"/>
                      <a:chOff x="-2738591" y="1537240"/>
                      <a:chExt cx="2616838" cy="436800"/>
                    </a:xfrm>
                  </p:grpSpPr>
                  <p:grpSp>
                    <p:nvGrpSpPr>
                      <p:cNvPr id="1219" name="Google Shape;1219;p17"/>
                      <p:cNvGrpSpPr/>
                      <p:nvPr/>
                    </p:nvGrpSpPr>
                    <p:grpSpPr>
                      <a:xfrm>
                        <a:off x="-2738591" y="1537240"/>
                        <a:ext cx="436500" cy="436800"/>
                        <a:chOff x="-1019716" y="1691290"/>
                        <a:chExt cx="436500" cy="436800"/>
                      </a:xfrm>
                    </p:grpSpPr>
                    <p:sp>
                      <p:nvSpPr>
                        <p:cNvPr id="1220" name="Google Shape;122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 name="Google Shape;1230;p17"/>
                      <p:cNvGrpSpPr/>
                      <p:nvPr/>
                    </p:nvGrpSpPr>
                    <p:grpSpPr>
                      <a:xfrm>
                        <a:off x="-2302016" y="1537240"/>
                        <a:ext cx="436500" cy="436800"/>
                        <a:chOff x="-1019716" y="1691290"/>
                        <a:chExt cx="436500" cy="436800"/>
                      </a:xfrm>
                    </p:grpSpPr>
                    <p:sp>
                      <p:nvSpPr>
                        <p:cNvPr id="1231" name="Google Shape;123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 name="Google Shape;1241;p17"/>
                      <p:cNvGrpSpPr/>
                      <p:nvPr/>
                    </p:nvGrpSpPr>
                    <p:grpSpPr>
                      <a:xfrm>
                        <a:off x="-1866679" y="1537240"/>
                        <a:ext cx="436500" cy="436800"/>
                        <a:chOff x="-1019716" y="1691290"/>
                        <a:chExt cx="436500" cy="436800"/>
                      </a:xfrm>
                    </p:grpSpPr>
                    <p:sp>
                      <p:nvSpPr>
                        <p:cNvPr id="1242" name="Google Shape;124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 name="Google Shape;1252;p17"/>
                      <p:cNvGrpSpPr/>
                      <p:nvPr/>
                    </p:nvGrpSpPr>
                    <p:grpSpPr>
                      <a:xfrm>
                        <a:off x="-1430104" y="1537240"/>
                        <a:ext cx="436500" cy="436800"/>
                        <a:chOff x="-1019716" y="1691290"/>
                        <a:chExt cx="436500" cy="436800"/>
                      </a:xfrm>
                    </p:grpSpPr>
                    <p:sp>
                      <p:nvSpPr>
                        <p:cNvPr id="1253" name="Google Shape;125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 name="Google Shape;1263;p17"/>
                      <p:cNvGrpSpPr/>
                      <p:nvPr/>
                    </p:nvGrpSpPr>
                    <p:grpSpPr>
                      <a:xfrm>
                        <a:off x="-993591" y="1537240"/>
                        <a:ext cx="436500" cy="436800"/>
                        <a:chOff x="-1019716" y="1691290"/>
                        <a:chExt cx="436500" cy="436800"/>
                      </a:xfrm>
                    </p:grpSpPr>
                    <p:sp>
                      <p:nvSpPr>
                        <p:cNvPr id="1264" name="Google Shape;126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 name="Google Shape;1274;p17"/>
                      <p:cNvGrpSpPr/>
                      <p:nvPr/>
                    </p:nvGrpSpPr>
                    <p:grpSpPr>
                      <a:xfrm>
                        <a:off x="-558254" y="1537240"/>
                        <a:ext cx="436500" cy="436800"/>
                        <a:chOff x="-1019716" y="1691290"/>
                        <a:chExt cx="436500" cy="436800"/>
                      </a:xfrm>
                    </p:grpSpPr>
                    <p:sp>
                      <p:nvSpPr>
                        <p:cNvPr id="1275" name="Google Shape;127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85" name="Google Shape;1285;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 name="Google Shape;1287;p17"/>
                <p:cNvGrpSpPr/>
                <p:nvPr/>
              </p:nvGrpSpPr>
              <p:grpSpPr>
                <a:xfrm>
                  <a:off x="-2065300" y="934050"/>
                  <a:ext cx="1263000" cy="874500"/>
                  <a:chOff x="-2028125" y="974900"/>
                  <a:chExt cx="1263000" cy="874500"/>
                </a:xfrm>
              </p:grpSpPr>
              <p:sp>
                <p:nvSpPr>
                  <p:cNvPr id="1288" name="Google Shape;1288;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289" name="Google Shape;1289;p17"/>
                  <p:cNvGrpSpPr/>
                  <p:nvPr/>
                </p:nvGrpSpPr>
                <p:grpSpPr>
                  <a:xfrm>
                    <a:off x="-2028125" y="1001975"/>
                    <a:ext cx="1263000" cy="820200"/>
                    <a:chOff x="-2028125" y="1001975"/>
                    <a:chExt cx="1263000" cy="820200"/>
                  </a:xfrm>
                </p:grpSpPr>
                <p:sp>
                  <p:nvSpPr>
                    <p:cNvPr id="1290" name="Google Shape;1290;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291" name="Google Shape;1291;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292" name="Google Shape;1292;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1293" name="Google Shape;1293;p17"/>
              <p:cNvGrpSpPr/>
              <p:nvPr/>
            </p:nvGrpSpPr>
            <p:grpSpPr>
              <a:xfrm>
                <a:off x="-2701034" y="865291"/>
                <a:ext cx="435000" cy="356408"/>
                <a:chOff x="-2701034" y="865291"/>
                <a:chExt cx="435000" cy="356408"/>
              </a:xfrm>
            </p:grpSpPr>
            <p:grpSp>
              <p:nvGrpSpPr>
                <p:cNvPr id="1294" name="Google Shape;1294;p17"/>
                <p:cNvGrpSpPr/>
                <p:nvPr/>
              </p:nvGrpSpPr>
              <p:grpSpPr>
                <a:xfrm>
                  <a:off x="-2655033" y="865291"/>
                  <a:ext cx="356435" cy="356408"/>
                  <a:chOff x="-3129700" y="1435250"/>
                  <a:chExt cx="262200" cy="262200"/>
                </a:xfrm>
              </p:grpSpPr>
              <p:sp>
                <p:nvSpPr>
                  <p:cNvPr id="1295" name="Google Shape;1295;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7" name="Google Shape;1297;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1298" name="Google Shape;1298;p17"/>
              <p:cNvGrpSpPr/>
              <p:nvPr/>
            </p:nvGrpSpPr>
            <p:grpSpPr>
              <a:xfrm>
                <a:off x="-642934" y="1526841"/>
                <a:ext cx="435000" cy="356408"/>
                <a:chOff x="-2701034" y="865291"/>
                <a:chExt cx="435000" cy="356408"/>
              </a:xfrm>
            </p:grpSpPr>
            <p:grpSp>
              <p:nvGrpSpPr>
                <p:cNvPr id="1299" name="Google Shape;1299;p17"/>
                <p:cNvGrpSpPr/>
                <p:nvPr/>
              </p:nvGrpSpPr>
              <p:grpSpPr>
                <a:xfrm>
                  <a:off x="-2655033" y="865291"/>
                  <a:ext cx="356435" cy="356408"/>
                  <a:chOff x="-3129700" y="1435250"/>
                  <a:chExt cx="262200" cy="262200"/>
                </a:xfrm>
              </p:grpSpPr>
              <p:sp>
                <p:nvSpPr>
                  <p:cNvPr id="1300" name="Google Shape;1300;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2" name="Google Shape;1302;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1303" name="Google Shape;1303;p17"/>
              <p:cNvGrpSpPr/>
              <p:nvPr/>
            </p:nvGrpSpPr>
            <p:grpSpPr>
              <a:xfrm>
                <a:off x="-642934" y="865291"/>
                <a:ext cx="435000" cy="356408"/>
                <a:chOff x="-2701034" y="865291"/>
                <a:chExt cx="435000" cy="356408"/>
              </a:xfrm>
            </p:grpSpPr>
            <p:grpSp>
              <p:nvGrpSpPr>
                <p:cNvPr id="1304" name="Google Shape;1304;p17"/>
                <p:cNvGrpSpPr/>
                <p:nvPr/>
              </p:nvGrpSpPr>
              <p:grpSpPr>
                <a:xfrm>
                  <a:off x="-2655033" y="865291"/>
                  <a:ext cx="356435" cy="356408"/>
                  <a:chOff x="-3129700" y="1435250"/>
                  <a:chExt cx="262200" cy="262200"/>
                </a:xfrm>
              </p:grpSpPr>
              <p:sp>
                <p:nvSpPr>
                  <p:cNvPr id="1305" name="Google Shape;1305;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7" name="Google Shape;1307;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308" name="Google Shape;1308;p17"/>
              <p:cNvGrpSpPr/>
              <p:nvPr/>
            </p:nvGrpSpPr>
            <p:grpSpPr>
              <a:xfrm>
                <a:off x="-2701034" y="1526841"/>
                <a:ext cx="435000" cy="356408"/>
                <a:chOff x="-2701034" y="865291"/>
                <a:chExt cx="435000" cy="356408"/>
              </a:xfrm>
            </p:grpSpPr>
            <p:grpSp>
              <p:nvGrpSpPr>
                <p:cNvPr id="1309" name="Google Shape;1309;p17"/>
                <p:cNvGrpSpPr/>
                <p:nvPr/>
              </p:nvGrpSpPr>
              <p:grpSpPr>
                <a:xfrm>
                  <a:off x="-2655033" y="865291"/>
                  <a:ext cx="356435" cy="356408"/>
                  <a:chOff x="-3129700" y="1435250"/>
                  <a:chExt cx="262200" cy="262200"/>
                </a:xfrm>
              </p:grpSpPr>
              <p:sp>
                <p:nvSpPr>
                  <p:cNvPr id="1310" name="Google Shape;1310;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 name="Google Shape;1312;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313" name="Google Shape;1313;p17"/>
            <p:cNvGrpSpPr/>
            <p:nvPr/>
          </p:nvGrpSpPr>
          <p:grpSpPr>
            <a:xfrm rot="-5400000">
              <a:off x="4625120" y="1030050"/>
              <a:ext cx="2703600" cy="1253100"/>
              <a:chOff x="-2785600" y="744750"/>
              <a:chExt cx="2703600" cy="1253100"/>
            </a:xfrm>
          </p:grpSpPr>
          <p:grpSp>
            <p:nvGrpSpPr>
              <p:cNvPr id="1314" name="Google Shape;1314;p17"/>
              <p:cNvGrpSpPr/>
              <p:nvPr/>
            </p:nvGrpSpPr>
            <p:grpSpPr>
              <a:xfrm>
                <a:off x="-2785600" y="744750"/>
                <a:ext cx="2703600" cy="1253100"/>
                <a:chOff x="-2785600" y="744750"/>
                <a:chExt cx="2703600" cy="1253100"/>
              </a:xfrm>
            </p:grpSpPr>
            <p:grpSp>
              <p:nvGrpSpPr>
                <p:cNvPr id="1315" name="Google Shape;1315;p17"/>
                <p:cNvGrpSpPr/>
                <p:nvPr/>
              </p:nvGrpSpPr>
              <p:grpSpPr>
                <a:xfrm>
                  <a:off x="-2785600" y="744750"/>
                  <a:ext cx="2703600" cy="1253100"/>
                  <a:chOff x="-2785600" y="744750"/>
                  <a:chExt cx="2703600" cy="1253100"/>
                </a:xfrm>
              </p:grpSpPr>
              <p:grpSp>
                <p:nvGrpSpPr>
                  <p:cNvPr id="1316" name="Google Shape;1316;p17"/>
                  <p:cNvGrpSpPr/>
                  <p:nvPr/>
                </p:nvGrpSpPr>
                <p:grpSpPr>
                  <a:xfrm>
                    <a:off x="-2736502" y="826139"/>
                    <a:ext cx="2605500" cy="1088675"/>
                    <a:chOff x="-2738550" y="1600725"/>
                    <a:chExt cx="2605500" cy="1088675"/>
                  </a:xfrm>
                </p:grpSpPr>
                <p:cxnSp>
                  <p:nvCxnSpPr>
                    <p:cNvPr id="1317" name="Google Shape;1317;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8" name="Google Shape;1318;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9" name="Google Shape;1319;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20" name="Google Shape;1320;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21" name="Google Shape;1321;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22" name="Google Shape;1322;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23" name="Google Shape;1323;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24" name="Google Shape;1324;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25" name="Google Shape;1325;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26" name="Google Shape;1326;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27" name="Google Shape;1327;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28" name="Google Shape;1328;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29" name="Google Shape;1329;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0" name="Google Shape;1330;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1" name="Google Shape;1331;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2" name="Google Shape;1332;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3" name="Google Shape;1333;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4" name="Google Shape;1334;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5" name="Google Shape;1335;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6" name="Google Shape;1336;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7" name="Google Shape;1337;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8" name="Google Shape;1338;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9" name="Google Shape;1339;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0" name="Google Shape;1340;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1" name="Google Shape;1341;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2" name="Google Shape;1342;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3" name="Google Shape;1343;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4" name="Google Shape;1344;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5" name="Google Shape;1345;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6" name="Google Shape;1346;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7" name="Google Shape;1347;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8" name="Google Shape;1348;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349" name="Google Shape;1349;p17"/>
                  <p:cNvGrpSpPr/>
                  <p:nvPr/>
                </p:nvGrpSpPr>
                <p:grpSpPr>
                  <a:xfrm>
                    <a:off x="-2742171" y="767514"/>
                    <a:ext cx="2616838" cy="1205925"/>
                    <a:chOff x="-2738591" y="1537240"/>
                    <a:chExt cx="2616838" cy="1205925"/>
                  </a:xfrm>
                </p:grpSpPr>
                <p:grpSp>
                  <p:nvGrpSpPr>
                    <p:cNvPr id="1350" name="Google Shape;1350;p17"/>
                    <p:cNvGrpSpPr/>
                    <p:nvPr/>
                  </p:nvGrpSpPr>
                  <p:grpSpPr>
                    <a:xfrm>
                      <a:off x="-2738591" y="1537240"/>
                      <a:ext cx="2616838" cy="436800"/>
                      <a:chOff x="-2738591" y="1537240"/>
                      <a:chExt cx="2616838" cy="436800"/>
                    </a:xfrm>
                  </p:grpSpPr>
                  <p:grpSp>
                    <p:nvGrpSpPr>
                      <p:cNvPr id="1351" name="Google Shape;1351;p17"/>
                      <p:cNvGrpSpPr/>
                      <p:nvPr/>
                    </p:nvGrpSpPr>
                    <p:grpSpPr>
                      <a:xfrm>
                        <a:off x="-2738591" y="1537240"/>
                        <a:ext cx="436500" cy="436800"/>
                        <a:chOff x="-1019716" y="1691290"/>
                        <a:chExt cx="436500" cy="436800"/>
                      </a:xfrm>
                    </p:grpSpPr>
                    <p:sp>
                      <p:nvSpPr>
                        <p:cNvPr id="1352" name="Google Shape;135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 name="Google Shape;1362;p17"/>
                      <p:cNvGrpSpPr/>
                      <p:nvPr/>
                    </p:nvGrpSpPr>
                    <p:grpSpPr>
                      <a:xfrm>
                        <a:off x="-2302016" y="1537240"/>
                        <a:ext cx="436500" cy="436800"/>
                        <a:chOff x="-1019716" y="1691290"/>
                        <a:chExt cx="436500" cy="436800"/>
                      </a:xfrm>
                    </p:grpSpPr>
                    <p:sp>
                      <p:nvSpPr>
                        <p:cNvPr id="1363" name="Google Shape;136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 name="Google Shape;1373;p17"/>
                      <p:cNvGrpSpPr/>
                      <p:nvPr/>
                    </p:nvGrpSpPr>
                    <p:grpSpPr>
                      <a:xfrm>
                        <a:off x="-1866679" y="1537240"/>
                        <a:ext cx="436500" cy="436800"/>
                        <a:chOff x="-1019716" y="1691290"/>
                        <a:chExt cx="436500" cy="436800"/>
                      </a:xfrm>
                    </p:grpSpPr>
                    <p:sp>
                      <p:nvSpPr>
                        <p:cNvPr id="1374" name="Google Shape;137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 name="Google Shape;1384;p17"/>
                      <p:cNvGrpSpPr/>
                      <p:nvPr/>
                    </p:nvGrpSpPr>
                    <p:grpSpPr>
                      <a:xfrm>
                        <a:off x="-1430104" y="1537240"/>
                        <a:ext cx="436500" cy="436800"/>
                        <a:chOff x="-1019716" y="1691290"/>
                        <a:chExt cx="436500" cy="436800"/>
                      </a:xfrm>
                    </p:grpSpPr>
                    <p:sp>
                      <p:nvSpPr>
                        <p:cNvPr id="1385" name="Google Shape;138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 name="Google Shape;1395;p17"/>
                      <p:cNvGrpSpPr/>
                      <p:nvPr/>
                    </p:nvGrpSpPr>
                    <p:grpSpPr>
                      <a:xfrm>
                        <a:off x="-993591" y="1537240"/>
                        <a:ext cx="436500" cy="436800"/>
                        <a:chOff x="-1019716" y="1691290"/>
                        <a:chExt cx="436500" cy="436800"/>
                      </a:xfrm>
                    </p:grpSpPr>
                    <p:sp>
                      <p:nvSpPr>
                        <p:cNvPr id="1396" name="Google Shape;139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 name="Google Shape;1406;p17"/>
                      <p:cNvGrpSpPr/>
                      <p:nvPr/>
                    </p:nvGrpSpPr>
                    <p:grpSpPr>
                      <a:xfrm>
                        <a:off x="-558254" y="1537240"/>
                        <a:ext cx="436500" cy="436800"/>
                        <a:chOff x="-1019716" y="1691290"/>
                        <a:chExt cx="436500" cy="436800"/>
                      </a:xfrm>
                    </p:grpSpPr>
                    <p:sp>
                      <p:nvSpPr>
                        <p:cNvPr id="1407" name="Google Shape;140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7" name="Google Shape;1417;p17"/>
                    <p:cNvGrpSpPr/>
                    <p:nvPr/>
                  </p:nvGrpSpPr>
                  <p:grpSpPr>
                    <a:xfrm>
                      <a:off x="-2738591" y="2306365"/>
                      <a:ext cx="2616838" cy="436800"/>
                      <a:chOff x="-2738591" y="1537240"/>
                      <a:chExt cx="2616838" cy="436800"/>
                    </a:xfrm>
                  </p:grpSpPr>
                  <p:grpSp>
                    <p:nvGrpSpPr>
                      <p:cNvPr id="1418" name="Google Shape;1418;p17"/>
                      <p:cNvGrpSpPr/>
                      <p:nvPr/>
                    </p:nvGrpSpPr>
                    <p:grpSpPr>
                      <a:xfrm>
                        <a:off x="-2738591" y="1537240"/>
                        <a:ext cx="436500" cy="436800"/>
                        <a:chOff x="-1019716" y="1691290"/>
                        <a:chExt cx="436500" cy="436800"/>
                      </a:xfrm>
                    </p:grpSpPr>
                    <p:sp>
                      <p:nvSpPr>
                        <p:cNvPr id="1419" name="Google Shape;141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 name="Google Shape;1429;p17"/>
                      <p:cNvGrpSpPr/>
                      <p:nvPr/>
                    </p:nvGrpSpPr>
                    <p:grpSpPr>
                      <a:xfrm>
                        <a:off x="-2302016" y="1537240"/>
                        <a:ext cx="436500" cy="436800"/>
                        <a:chOff x="-1019716" y="1691290"/>
                        <a:chExt cx="436500" cy="436800"/>
                      </a:xfrm>
                    </p:grpSpPr>
                    <p:sp>
                      <p:nvSpPr>
                        <p:cNvPr id="1430" name="Google Shape;143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 name="Google Shape;1440;p17"/>
                      <p:cNvGrpSpPr/>
                      <p:nvPr/>
                    </p:nvGrpSpPr>
                    <p:grpSpPr>
                      <a:xfrm>
                        <a:off x="-1866679" y="1537240"/>
                        <a:ext cx="436500" cy="436800"/>
                        <a:chOff x="-1019716" y="1691290"/>
                        <a:chExt cx="436500" cy="436800"/>
                      </a:xfrm>
                    </p:grpSpPr>
                    <p:sp>
                      <p:nvSpPr>
                        <p:cNvPr id="1441" name="Google Shape;144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 name="Google Shape;1451;p17"/>
                      <p:cNvGrpSpPr/>
                      <p:nvPr/>
                    </p:nvGrpSpPr>
                    <p:grpSpPr>
                      <a:xfrm>
                        <a:off x="-1430104" y="1537240"/>
                        <a:ext cx="436500" cy="436800"/>
                        <a:chOff x="-1019716" y="1691290"/>
                        <a:chExt cx="436500" cy="436800"/>
                      </a:xfrm>
                    </p:grpSpPr>
                    <p:sp>
                      <p:nvSpPr>
                        <p:cNvPr id="1452" name="Google Shape;145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 name="Google Shape;1462;p17"/>
                      <p:cNvGrpSpPr/>
                      <p:nvPr/>
                    </p:nvGrpSpPr>
                    <p:grpSpPr>
                      <a:xfrm>
                        <a:off x="-993591" y="1537240"/>
                        <a:ext cx="436500" cy="436800"/>
                        <a:chOff x="-1019716" y="1691290"/>
                        <a:chExt cx="436500" cy="436800"/>
                      </a:xfrm>
                    </p:grpSpPr>
                    <p:sp>
                      <p:nvSpPr>
                        <p:cNvPr id="1463" name="Google Shape;146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 name="Google Shape;1473;p17"/>
                      <p:cNvGrpSpPr/>
                      <p:nvPr/>
                    </p:nvGrpSpPr>
                    <p:grpSpPr>
                      <a:xfrm>
                        <a:off x="-558254" y="1537240"/>
                        <a:ext cx="436500" cy="436800"/>
                        <a:chOff x="-1019716" y="1691290"/>
                        <a:chExt cx="436500" cy="436800"/>
                      </a:xfrm>
                    </p:grpSpPr>
                    <p:sp>
                      <p:nvSpPr>
                        <p:cNvPr id="1474" name="Google Shape;147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4" name="Google Shape;1484;p17"/>
                    <p:cNvGrpSpPr/>
                    <p:nvPr/>
                  </p:nvGrpSpPr>
                  <p:grpSpPr>
                    <a:xfrm>
                      <a:off x="-2738591" y="1921803"/>
                      <a:ext cx="2616838" cy="436800"/>
                      <a:chOff x="-2738591" y="1537240"/>
                      <a:chExt cx="2616838" cy="436800"/>
                    </a:xfrm>
                  </p:grpSpPr>
                  <p:grpSp>
                    <p:nvGrpSpPr>
                      <p:cNvPr id="1485" name="Google Shape;1485;p17"/>
                      <p:cNvGrpSpPr/>
                      <p:nvPr/>
                    </p:nvGrpSpPr>
                    <p:grpSpPr>
                      <a:xfrm>
                        <a:off x="-2738591" y="1537240"/>
                        <a:ext cx="436500" cy="436800"/>
                        <a:chOff x="-1019716" y="1691290"/>
                        <a:chExt cx="436500" cy="436800"/>
                      </a:xfrm>
                    </p:grpSpPr>
                    <p:sp>
                      <p:nvSpPr>
                        <p:cNvPr id="1486" name="Google Shape;148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 name="Google Shape;1496;p17"/>
                      <p:cNvGrpSpPr/>
                      <p:nvPr/>
                    </p:nvGrpSpPr>
                    <p:grpSpPr>
                      <a:xfrm>
                        <a:off x="-2302016" y="1537240"/>
                        <a:ext cx="436500" cy="436800"/>
                        <a:chOff x="-1019716" y="1691290"/>
                        <a:chExt cx="436500" cy="436800"/>
                      </a:xfrm>
                    </p:grpSpPr>
                    <p:sp>
                      <p:nvSpPr>
                        <p:cNvPr id="1497" name="Google Shape;149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 name="Google Shape;1507;p17"/>
                      <p:cNvGrpSpPr/>
                      <p:nvPr/>
                    </p:nvGrpSpPr>
                    <p:grpSpPr>
                      <a:xfrm>
                        <a:off x="-1866679" y="1537240"/>
                        <a:ext cx="436500" cy="436800"/>
                        <a:chOff x="-1019716" y="1691290"/>
                        <a:chExt cx="436500" cy="436800"/>
                      </a:xfrm>
                    </p:grpSpPr>
                    <p:sp>
                      <p:nvSpPr>
                        <p:cNvPr id="1508" name="Google Shape;150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 name="Google Shape;1518;p17"/>
                      <p:cNvGrpSpPr/>
                      <p:nvPr/>
                    </p:nvGrpSpPr>
                    <p:grpSpPr>
                      <a:xfrm>
                        <a:off x="-1430104" y="1537240"/>
                        <a:ext cx="436500" cy="436800"/>
                        <a:chOff x="-1019716" y="1691290"/>
                        <a:chExt cx="436500" cy="436800"/>
                      </a:xfrm>
                    </p:grpSpPr>
                    <p:sp>
                      <p:nvSpPr>
                        <p:cNvPr id="1519" name="Google Shape;151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 name="Google Shape;1529;p17"/>
                      <p:cNvGrpSpPr/>
                      <p:nvPr/>
                    </p:nvGrpSpPr>
                    <p:grpSpPr>
                      <a:xfrm>
                        <a:off x="-993591" y="1537240"/>
                        <a:ext cx="436500" cy="436800"/>
                        <a:chOff x="-1019716" y="1691290"/>
                        <a:chExt cx="436500" cy="436800"/>
                      </a:xfrm>
                    </p:grpSpPr>
                    <p:sp>
                      <p:nvSpPr>
                        <p:cNvPr id="1530" name="Google Shape;153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 name="Google Shape;1540;p17"/>
                      <p:cNvGrpSpPr/>
                      <p:nvPr/>
                    </p:nvGrpSpPr>
                    <p:grpSpPr>
                      <a:xfrm>
                        <a:off x="-558254" y="1537240"/>
                        <a:ext cx="436500" cy="436800"/>
                        <a:chOff x="-1019716" y="1691290"/>
                        <a:chExt cx="436500" cy="436800"/>
                      </a:xfrm>
                    </p:grpSpPr>
                    <p:sp>
                      <p:nvSpPr>
                        <p:cNvPr id="1541" name="Google Shape;154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551" name="Google Shape;1551;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 name="Google Shape;1553;p17"/>
                <p:cNvGrpSpPr/>
                <p:nvPr/>
              </p:nvGrpSpPr>
              <p:grpSpPr>
                <a:xfrm>
                  <a:off x="-2065300" y="934050"/>
                  <a:ext cx="1263000" cy="874500"/>
                  <a:chOff x="-2028125" y="974900"/>
                  <a:chExt cx="1263000" cy="874500"/>
                </a:xfrm>
              </p:grpSpPr>
              <p:sp>
                <p:nvSpPr>
                  <p:cNvPr id="1554" name="Google Shape;1554;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555" name="Google Shape;1555;p17"/>
                  <p:cNvGrpSpPr/>
                  <p:nvPr/>
                </p:nvGrpSpPr>
                <p:grpSpPr>
                  <a:xfrm>
                    <a:off x="-2028125" y="1001975"/>
                    <a:ext cx="1263000" cy="820200"/>
                    <a:chOff x="-2028125" y="1001975"/>
                    <a:chExt cx="1263000" cy="820200"/>
                  </a:xfrm>
                </p:grpSpPr>
                <p:sp>
                  <p:nvSpPr>
                    <p:cNvPr id="1556" name="Google Shape;1556;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557" name="Google Shape;1557;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558" name="Google Shape;1558;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1559" name="Google Shape;1559;p17"/>
              <p:cNvGrpSpPr/>
              <p:nvPr/>
            </p:nvGrpSpPr>
            <p:grpSpPr>
              <a:xfrm>
                <a:off x="-2701034" y="865291"/>
                <a:ext cx="435000" cy="356408"/>
                <a:chOff x="-2701034" y="865291"/>
                <a:chExt cx="435000" cy="356408"/>
              </a:xfrm>
            </p:grpSpPr>
            <p:grpSp>
              <p:nvGrpSpPr>
                <p:cNvPr id="1560" name="Google Shape;1560;p17"/>
                <p:cNvGrpSpPr/>
                <p:nvPr/>
              </p:nvGrpSpPr>
              <p:grpSpPr>
                <a:xfrm>
                  <a:off x="-2655033" y="865291"/>
                  <a:ext cx="356435" cy="356408"/>
                  <a:chOff x="-3129700" y="1435250"/>
                  <a:chExt cx="262200" cy="262200"/>
                </a:xfrm>
              </p:grpSpPr>
              <p:sp>
                <p:nvSpPr>
                  <p:cNvPr id="1561" name="Google Shape;1561;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3" name="Google Shape;1563;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1564" name="Google Shape;1564;p17"/>
              <p:cNvGrpSpPr/>
              <p:nvPr/>
            </p:nvGrpSpPr>
            <p:grpSpPr>
              <a:xfrm>
                <a:off x="-642934" y="1526841"/>
                <a:ext cx="435000" cy="356408"/>
                <a:chOff x="-2701034" y="865291"/>
                <a:chExt cx="435000" cy="356408"/>
              </a:xfrm>
            </p:grpSpPr>
            <p:grpSp>
              <p:nvGrpSpPr>
                <p:cNvPr id="1565" name="Google Shape;1565;p17"/>
                <p:cNvGrpSpPr/>
                <p:nvPr/>
              </p:nvGrpSpPr>
              <p:grpSpPr>
                <a:xfrm>
                  <a:off x="-2655033" y="865291"/>
                  <a:ext cx="356435" cy="356408"/>
                  <a:chOff x="-3129700" y="1435250"/>
                  <a:chExt cx="262200" cy="262200"/>
                </a:xfrm>
              </p:grpSpPr>
              <p:sp>
                <p:nvSpPr>
                  <p:cNvPr id="1566" name="Google Shape;1566;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8" name="Google Shape;1568;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1569" name="Google Shape;1569;p17"/>
              <p:cNvGrpSpPr/>
              <p:nvPr/>
            </p:nvGrpSpPr>
            <p:grpSpPr>
              <a:xfrm>
                <a:off x="-642934" y="865291"/>
                <a:ext cx="435000" cy="356408"/>
                <a:chOff x="-2701034" y="865291"/>
                <a:chExt cx="435000" cy="356408"/>
              </a:xfrm>
            </p:grpSpPr>
            <p:grpSp>
              <p:nvGrpSpPr>
                <p:cNvPr id="1570" name="Google Shape;1570;p17"/>
                <p:cNvGrpSpPr/>
                <p:nvPr/>
              </p:nvGrpSpPr>
              <p:grpSpPr>
                <a:xfrm>
                  <a:off x="-2655033" y="865291"/>
                  <a:ext cx="356435" cy="356408"/>
                  <a:chOff x="-3129700" y="1435250"/>
                  <a:chExt cx="262200" cy="262200"/>
                </a:xfrm>
              </p:grpSpPr>
              <p:sp>
                <p:nvSpPr>
                  <p:cNvPr id="1571" name="Google Shape;1571;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3" name="Google Shape;1573;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574" name="Google Shape;1574;p17"/>
              <p:cNvGrpSpPr/>
              <p:nvPr/>
            </p:nvGrpSpPr>
            <p:grpSpPr>
              <a:xfrm>
                <a:off x="-2701034" y="1526841"/>
                <a:ext cx="435000" cy="356408"/>
                <a:chOff x="-2701034" y="865291"/>
                <a:chExt cx="435000" cy="356408"/>
              </a:xfrm>
            </p:grpSpPr>
            <p:grpSp>
              <p:nvGrpSpPr>
                <p:cNvPr id="1575" name="Google Shape;1575;p17"/>
                <p:cNvGrpSpPr/>
                <p:nvPr/>
              </p:nvGrpSpPr>
              <p:grpSpPr>
                <a:xfrm>
                  <a:off x="-2655033" y="865291"/>
                  <a:ext cx="356435" cy="356408"/>
                  <a:chOff x="-3129700" y="1435250"/>
                  <a:chExt cx="262200" cy="262200"/>
                </a:xfrm>
              </p:grpSpPr>
              <p:sp>
                <p:nvSpPr>
                  <p:cNvPr id="1576" name="Google Shape;1576;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8" name="Google Shape;1578;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grpSp>
        <p:nvGrpSpPr>
          <p:cNvPr id="1579" name="Google Shape;1579;p17"/>
          <p:cNvGrpSpPr/>
          <p:nvPr/>
        </p:nvGrpSpPr>
        <p:grpSpPr>
          <a:xfrm>
            <a:off x="205050" y="5785913"/>
            <a:ext cx="6398420" cy="2703600"/>
            <a:chOff x="205050" y="304800"/>
            <a:chExt cx="6398420" cy="2703600"/>
          </a:xfrm>
        </p:grpSpPr>
        <p:grpSp>
          <p:nvGrpSpPr>
            <p:cNvPr id="1580" name="Google Shape;1580;p17"/>
            <p:cNvGrpSpPr/>
            <p:nvPr/>
          </p:nvGrpSpPr>
          <p:grpSpPr>
            <a:xfrm rot="-5400000">
              <a:off x="-520200" y="1030050"/>
              <a:ext cx="2703600" cy="1253100"/>
              <a:chOff x="-2785600" y="744750"/>
              <a:chExt cx="2703600" cy="1253100"/>
            </a:xfrm>
          </p:grpSpPr>
          <p:grpSp>
            <p:nvGrpSpPr>
              <p:cNvPr id="1581" name="Google Shape;1581;p17"/>
              <p:cNvGrpSpPr/>
              <p:nvPr/>
            </p:nvGrpSpPr>
            <p:grpSpPr>
              <a:xfrm>
                <a:off x="-2785600" y="744750"/>
                <a:ext cx="2703600" cy="1253100"/>
                <a:chOff x="-2785600" y="744750"/>
                <a:chExt cx="2703600" cy="1253100"/>
              </a:xfrm>
            </p:grpSpPr>
            <p:grpSp>
              <p:nvGrpSpPr>
                <p:cNvPr id="1582" name="Google Shape;1582;p17"/>
                <p:cNvGrpSpPr/>
                <p:nvPr/>
              </p:nvGrpSpPr>
              <p:grpSpPr>
                <a:xfrm>
                  <a:off x="-2785600" y="744750"/>
                  <a:ext cx="2703600" cy="1253100"/>
                  <a:chOff x="-2785600" y="744750"/>
                  <a:chExt cx="2703600" cy="1253100"/>
                </a:xfrm>
              </p:grpSpPr>
              <p:grpSp>
                <p:nvGrpSpPr>
                  <p:cNvPr id="1583" name="Google Shape;1583;p17"/>
                  <p:cNvGrpSpPr/>
                  <p:nvPr/>
                </p:nvGrpSpPr>
                <p:grpSpPr>
                  <a:xfrm>
                    <a:off x="-2736502" y="826139"/>
                    <a:ext cx="2605500" cy="1088675"/>
                    <a:chOff x="-2738550" y="1600725"/>
                    <a:chExt cx="2605500" cy="1088675"/>
                  </a:xfrm>
                </p:grpSpPr>
                <p:cxnSp>
                  <p:nvCxnSpPr>
                    <p:cNvPr id="1584" name="Google Shape;1584;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5" name="Google Shape;1585;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6" name="Google Shape;1586;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7" name="Google Shape;1587;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8" name="Google Shape;1588;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9" name="Google Shape;1589;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90" name="Google Shape;1590;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91" name="Google Shape;1591;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92" name="Google Shape;1592;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93" name="Google Shape;1593;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94" name="Google Shape;1594;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95" name="Google Shape;1595;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96" name="Google Shape;1596;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97" name="Google Shape;1597;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98" name="Google Shape;1598;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99" name="Google Shape;1599;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00" name="Google Shape;1600;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01" name="Google Shape;1601;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02" name="Google Shape;1602;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03" name="Google Shape;1603;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04" name="Google Shape;1604;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05" name="Google Shape;1605;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06" name="Google Shape;1606;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07" name="Google Shape;1607;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08" name="Google Shape;1608;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09" name="Google Shape;1609;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0" name="Google Shape;1610;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1" name="Google Shape;1611;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2" name="Google Shape;1612;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3" name="Google Shape;1613;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4" name="Google Shape;1614;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5" name="Google Shape;1615;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616" name="Google Shape;1616;p17"/>
                  <p:cNvGrpSpPr/>
                  <p:nvPr/>
                </p:nvGrpSpPr>
                <p:grpSpPr>
                  <a:xfrm>
                    <a:off x="-2742171" y="767514"/>
                    <a:ext cx="2616838" cy="1205925"/>
                    <a:chOff x="-2738591" y="1537240"/>
                    <a:chExt cx="2616838" cy="1205925"/>
                  </a:xfrm>
                </p:grpSpPr>
                <p:grpSp>
                  <p:nvGrpSpPr>
                    <p:cNvPr id="1617" name="Google Shape;1617;p17"/>
                    <p:cNvGrpSpPr/>
                    <p:nvPr/>
                  </p:nvGrpSpPr>
                  <p:grpSpPr>
                    <a:xfrm>
                      <a:off x="-2738591" y="1537240"/>
                      <a:ext cx="2616838" cy="436800"/>
                      <a:chOff x="-2738591" y="1537240"/>
                      <a:chExt cx="2616838" cy="436800"/>
                    </a:xfrm>
                  </p:grpSpPr>
                  <p:grpSp>
                    <p:nvGrpSpPr>
                      <p:cNvPr id="1618" name="Google Shape;1618;p17"/>
                      <p:cNvGrpSpPr/>
                      <p:nvPr/>
                    </p:nvGrpSpPr>
                    <p:grpSpPr>
                      <a:xfrm>
                        <a:off x="-2738591" y="1537240"/>
                        <a:ext cx="436500" cy="436800"/>
                        <a:chOff x="-1019716" y="1691290"/>
                        <a:chExt cx="436500" cy="436800"/>
                      </a:xfrm>
                    </p:grpSpPr>
                    <p:sp>
                      <p:nvSpPr>
                        <p:cNvPr id="1619" name="Google Shape;161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 name="Google Shape;1629;p17"/>
                      <p:cNvGrpSpPr/>
                      <p:nvPr/>
                    </p:nvGrpSpPr>
                    <p:grpSpPr>
                      <a:xfrm>
                        <a:off x="-2302016" y="1537240"/>
                        <a:ext cx="436500" cy="436800"/>
                        <a:chOff x="-1019716" y="1691290"/>
                        <a:chExt cx="436500" cy="436800"/>
                      </a:xfrm>
                    </p:grpSpPr>
                    <p:sp>
                      <p:nvSpPr>
                        <p:cNvPr id="1630" name="Google Shape;163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 name="Google Shape;1640;p17"/>
                      <p:cNvGrpSpPr/>
                      <p:nvPr/>
                    </p:nvGrpSpPr>
                    <p:grpSpPr>
                      <a:xfrm>
                        <a:off x="-1866679" y="1537240"/>
                        <a:ext cx="436500" cy="436800"/>
                        <a:chOff x="-1019716" y="1691290"/>
                        <a:chExt cx="436500" cy="436800"/>
                      </a:xfrm>
                    </p:grpSpPr>
                    <p:sp>
                      <p:nvSpPr>
                        <p:cNvPr id="1641" name="Google Shape;164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 name="Google Shape;1651;p17"/>
                      <p:cNvGrpSpPr/>
                      <p:nvPr/>
                    </p:nvGrpSpPr>
                    <p:grpSpPr>
                      <a:xfrm>
                        <a:off x="-1430104" y="1537240"/>
                        <a:ext cx="436500" cy="436800"/>
                        <a:chOff x="-1019716" y="1691290"/>
                        <a:chExt cx="436500" cy="436800"/>
                      </a:xfrm>
                    </p:grpSpPr>
                    <p:sp>
                      <p:nvSpPr>
                        <p:cNvPr id="1652" name="Google Shape;165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17"/>
                      <p:cNvGrpSpPr/>
                      <p:nvPr/>
                    </p:nvGrpSpPr>
                    <p:grpSpPr>
                      <a:xfrm>
                        <a:off x="-993591" y="1537240"/>
                        <a:ext cx="436500" cy="436800"/>
                        <a:chOff x="-1019716" y="1691290"/>
                        <a:chExt cx="436500" cy="436800"/>
                      </a:xfrm>
                    </p:grpSpPr>
                    <p:sp>
                      <p:nvSpPr>
                        <p:cNvPr id="1663" name="Google Shape;166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 name="Google Shape;1673;p17"/>
                      <p:cNvGrpSpPr/>
                      <p:nvPr/>
                    </p:nvGrpSpPr>
                    <p:grpSpPr>
                      <a:xfrm>
                        <a:off x="-558254" y="1537240"/>
                        <a:ext cx="436500" cy="436800"/>
                        <a:chOff x="-1019716" y="1691290"/>
                        <a:chExt cx="436500" cy="436800"/>
                      </a:xfrm>
                    </p:grpSpPr>
                    <p:sp>
                      <p:nvSpPr>
                        <p:cNvPr id="1674" name="Google Shape;167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4" name="Google Shape;1684;p17"/>
                    <p:cNvGrpSpPr/>
                    <p:nvPr/>
                  </p:nvGrpSpPr>
                  <p:grpSpPr>
                    <a:xfrm>
                      <a:off x="-2738591" y="2306365"/>
                      <a:ext cx="2616838" cy="436800"/>
                      <a:chOff x="-2738591" y="1537240"/>
                      <a:chExt cx="2616838" cy="436800"/>
                    </a:xfrm>
                  </p:grpSpPr>
                  <p:grpSp>
                    <p:nvGrpSpPr>
                      <p:cNvPr id="1685" name="Google Shape;1685;p17"/>
                      <p:cNvGrpSpPr/>
                      <p:nvPr/>
                    </p:nvGrpSpPr>
                    <p:grpSpPr>
                      <a:xfrm>
                        <a:off x="-2738591" y="1537240"/>
                        <a:ext cx="436500" cy="436800"/>
                        <a:chOff x="-1019716" y="1691290"/>
                        <a:chExt cx="436500" cy="436800"/>
                      </a:xfrm>
                    </p:grpSpPr>
                    <p:sp>
                      <p:nvSpPr>
                        <p:cNvPr id="1686" name="Google Shape;168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 name="Google Shape;1696;p17"/>
                      <p:cNvGrpSpPr/>
                      <p:nvPr/>
                    </p:nvGrpSpPr>
                    <p:grpSpPr>
                      <a:xfrm>
                        <a:off x="-2302016" y="1537240"/>
                        <a:ext cx="436500" cy="436800"/>
                        <a:chOff x="-1019716" y="1691290"/>
                        <a:chExt cx="436500" cy="436800"/>
                      </a:xfrm>
                    </p:grpSpPr>
                    <p:sp>
                      <p:nvSpPr>
                        <p:cNvPr id="1697" name="Google Shape;169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 name="Google Shape;1707;p17"/>
                      <p:cNvGrpSpPr/>
                      <p:nvPr/>
                    </p:nvGrpSpPr>
                    <p:grpSpPr>
                      <a:xfrm>
                        <a:off x="-1866679" y="1537240"/>
                        <a:ext cx="436500" cy="436800"/>
                        <a:chOff x="-1019716" y="1691290"/>
                        <a:chExt cx="436500" cy="436800"/>
                      </a:xfrm>
                    </p:grpSpPr>
                    <p:sp>
                      <p:nvSpPr>
                        <p:cNvPr id="1708" name="Google Shape;170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 name="Google Shape;1718;p17"/>
                      <p:cNvGrpSpPr/>
                      <p:nvPr/>
                    </p:nvGrpSpPr>
                    <p:grpSpPr>
                      <a:xfrm>
                        <a:off x="-1430104" y="1537240"/>
                        <a:ext cx="436500" cy="436800"/>
                        <a:chOff x="-1019716" y="1691290"/>
                        <a:chExt cx="436500" cy="436800"/>
                      </a:xfrm>
                    </p:grpSpPr>
                    <p:sp>
                      <p:nvSpPr>
                        <p:cNvPr id="1719" name="Google Shape;171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 name="Google Shape;1729;p17"/>
                      <p:cNvGrpSpPr/>
                      <p:nvPr/>
                    </p:nvGrpSpPr>
                    <p:grpSpPr>
                      <a:xfrm>
                        <a:off x="-993591" y="1537240"/>
                        <a:ext cx="436500" cy="436800"/>
                        <a:chOff x="-1019716" y="1691290"/>
                        <a:chExt cx="436500" cy="436800"/>
                      </a:xfrm>
                    </p:grpSpPr>
                    <p:sp>
                      <p:nvSpPr>
                        <p:cNvPr id="1730" name="Google Shape;173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 name="Google Shape;1740;p17"/>
                      <p:cNvGrpSpPr/>
                      <p:nvPr/>
                    </p:nvGrpSpPr>
                    <p:grpSpPr>
                      <a:xfrm>
                        <a:off x="-558254" y="1537240"/>
                        <a:ext cx="436500" cy="436800"/>
                        <a:chOff x="-1019716" y="1691290"/>
                        <a:chExt cx="436500" cy="436800"/>
                      </a:xfrm>
                    </p:grpSpPr>
                    <p:sp>
                      <p:nvSpPr>
                        <p:cNvPr id="1741" name="Google Shape;174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51" name="Google Shape;1751;p17"/>
                    <p:cNvGrpSpPr/>
                    <p:nvPr/>
                  </p:nvGrpSpPr>
                  <p:grpSpPr>
                    <a:xfrm>
                      <a:off x="-2738591" y="1921803"/>
                      <a:ext cx="2616838" cy="436800"/>
                      <a:chOff x="-2738591" y="1537240"/>
                      <a:chExt cx="2616838" cy="436800"/>
                    </a:xfrm>
                  </p:grpSpPr>
                  <p:grpSp>
                    <p:nvGrpSpPr>
                      <p:cNvPr id="1752" name="Google Shape;1752;p17"/>
                      <p:cNvGrpSpPr/>
                      <p:nvPr/>
                    </p:nvGrpSpPr>
                    <p:grpSpPr>
                      <a:xfrm>
                        <a:off x="-2738591" y="1537240"/>
                        <a:ext cx="436500" cy="436800"/>
                        <a:chOff x="-1019716" y="1691290"/>
                        <a:chExt cx="436500" cy="436800"/>
                      </a:xfrm>
                    </p:grpSpPr>
                    <p:sp>
                      <p:nvSpPr>
                        <p:cNvPr id="1753" name="Google Shape;175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 name="Google Shape;1763;p17"/>
                      <p:cNvGrpSpPr/>
                      <p:nvPr/>
                    </p:nvGrpSpPr>
                    <p:grpSpPr>
                      <a:xfrm>
                        <a:off x="-2302016" y="1537240"/>
                        <a:ext cx="436500" cy="436800"/>
                        <a:chOff x="-1019716" y="1691290"/>
                        <a:chExt cx="436500" cy="436800"/>
                      </a:xfrm>
                    </p:grpSpPr>
                    <p:sp>
                      <p:nvSpPr>
                        <p:cNvPr id="1764" name="Google Shape;176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 name="Google Shape;1774;p17"/>
                      <p:cNvGrpSpPr/>
                      <p:nvPr/>
                    </p:nvGrpSpPr>
                    <p:grpSpPr>
                      <a:xfrm>
                        <a:off x="-1866679" y="1537240"/>
                        <a:ext cx="436500" cy="436800"/>
                        <a:chOff x="-1019716" y="1691290"/>
                        <a:chExt cx="436500" cy="436800"/>
                      </a:xfrm>
                    </p:grpSpPr>
                    <p:sp>
                      <p:nvSpPr>
                        <p:cNvPr id="1775" name="Google Shape;177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 name="Google Shape;1785;p17"/>
                      <p:cNvGrpSpPr/>
                      <p:nvPr/>
                    </p:nvGrpSpPr>
                    <p:grpSpPr>
                      <a:xfrm>
                        <a:off x="-1430104" y="1537240"/>
                        <a:ext cx="436500" cy="436800"/>
                        <a:chOff x="-1019716" y="1691290"/>
                        <a:chExt cx="436500" cy="436800"/>
                      </a:xfrm>
                    </p:grpSpPr>
                    <p:sp>
                      <p:nvSpPr>
                        <p:cNvPr id="1786" name="Google Shape;178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 name="Google Shape;1796;p17"/>
                      <p:cNvGrpSpPr/>
                      <p:nvPr/>
                    </p:nvGrpSpPr>
                    <p:grpSpPr>
                      <a:xfrm>
                        <a:off x="-993591" y="1537240"/>
                        <a:ext cx="436500" cy="436800"/>
                        <a:chOff x="-1019716" y="1691290"/>
                        <a:chExt cx="436500" cy="436800"/>
                      </a:xfrm>
                    </p:grpSpPr>
                    <p:sp>
                      <p:nvSpPr>
                        <p:cNvPr id="1797" name="Google Shape;179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 name="Google Shape;1807;p17"/>
                      <p:cNvGrpSpPr/>
                      <p:nvPr/>
                    </p:nvGrpSpPr>
                    <p:grpSpPr>
                      <a:xfrm>
                        <a:off x="-558254" y="1537240"/>
                        <a:ext cx="436500" cy="436800"/>
                        <a:chOff x="-1019716" y="1691290"/>
                        <a:chExt cx="436500" cy="436800"/>
                      </a:xfrm>
                    </p:grpSpPr>
                    <p:sp>
                      <p:nvSpPr>
                        <p:cNvPr id="1808" name="Google Shape;180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818" name="Google Shape;1818;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 name="Google Shape;1820;p17"/>
                <p:cNvGrpSpPr/>
                <p:nvPr/>
              </p:nvGrpSpPr>
              <p:grpSpPr>
                <a:xfrm>
                  <a:off x="-2065300" y="934050"/>
                  <a:ext cx="1263000" cy="874500"/>
                  <a:chOff x="-2028125" y="974900"/>
                  <a:chExt cx="1263000" cy="874500"/>
                </a:xfrm>
              </p:grpSpPr>
              <p:sp>
                <p:nvSpPr>
                  <p:cNvPr id="1821" name="Google Shape;1821;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822" name="Google Shape;1822;p17"/>
                  <p:cNvGrpSpPr/>
                  <p:nvPr/>
                </p:nvGrpSpPr>
                <p:grpSpPr>
                  <a:xfrm>
                    <a:off x="-2028125" y="1001975"/>
                    <a:ext cx="1263000" cy="820200"/>
                    <a:chOff x="-2028125" y="1001975"/>
                    <a:chExt cx="1263000" cy="820200"/>
                  </a:xfrm>
                </p:grpSpPr>
                <p:sp>
                  <p:nvSpPr>
                    <p:cNvPr id="1823" name="Google Shape;1823;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824" name="Google Shape;1824;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825" name="Google Shape;1825;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1826" name="Google Shape;1826;p17"/>
              <p:cNvGrpSpPr/>
              <p:nvPr/>
            </p:nvGrpSpPr>
            <p:grpSpPr>
              <a:xfrm>
                <a:off x="-2701034" y="865291"/>
                <a:ext cx="435000" cy="356408"/>
                <a:chOff x="-2701034" y="865291"/>
                <a:chExt cx="435000" cy="356408"/>
              </a:xfrm>
            </p:grpSpPr>
            <p:grpSp>
              <p:nvGrpSpPr>
                <p:cNvPr id="1827" name="Google Shape;1827;p17"/>
                <p:cNvGrpSpPr/>
                <p:nvPr/>
              </p:nvGrpSpPr>
              <p:grpSpPr>
                <a:xfrm>
                  <a:off x="-2655033" y="865291"/>
                  <a:ext cx="356435" cy="356408"/>
                  <a:chOff x="-3129700" y="1435250"/>
                  <a:chExt cx="262200" cy="262200"/>
                </a:xfrm>
              </p:grpSpPr>
              <p:sp>
                <p:nvSpPr>
                  <p:cNvPr id="1828" name="Google Shape;1828;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0" name="Google Shape;1830;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1831" name="Google Shape;1831;p17"/>
              <p:cNvGrpSpPr/>
              <p:nvPr/>
            </p:nvGrpSpPr>
            <p:grpSpPr>
              <a:xfrm>
                <a:off x="-642934" y="1526841"/>
                <a:ext cx="435000" cy="356408"/>
                <a:chOff x="-2701034" y="865291"/>
                <a:chExt cx="435000" cy="356408"/>
              </a:xfrm>
            </p:grpSpPr>
            <p:grpSp>
              <p:nvGrpSpPr>
                <p:cNvPr id="1832" name="Google Shape;1832;p17"/>
                <p:cNvGrpSpPr/>
                <p:nvPr/>
              </p:nvGrpSpPr>
              <p:grpSpPr>
                <a:xfrm>
                  <a:off x="-2655033" y="865291"/>
                  <a:ext cx="356435" cy="356408"/>
                  <a:chOff x="-3129700" y="1435250"/>
                  <a:chExt cx="262200" cy="262200"/>
                </a:xfrm>
              </p:grpSpPr>
              <p:sp>
                <p:nvSpPr>
                  <p:cNvPr id="1833" name="Google Shape;1833;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5" name="Google Shape;1835;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1836" name="Google Shape;1836;p17"/>
              <p:cNvGrpSpPr/>
              <p:nvPr/>
            </p:nvGrpSpPr>
            <p:grpSpPr>
              <a:xfrm>
                <a:off x="-642934" y="865291"/>
                <a:ext cx="435000" cy="356408"/>
                <a:chOff x="-2701034" y="865291"/>
                <a:chExt cx="435000" cy="356408"/>
              </a:xfrm>
            </p:grpSpPr>
            <p:grpSp>
              <p:nvGrpSpPr>
                <p:cNvPr id="1837" name="Google Shape;1837;p17"/>
                <p:cNvGrpSpPr/>
                <p:nvPr/>
              </p:nvGrpSpPr>
              <p:grpSpPr>
                <a:xfrm>
                  <a:off x="-2655033" y="865291"/>
                  <a:ext cx="356435" cy="356408"/>
                  <a:chOff x="-3129700" y="1435250"/>
                  <a:chExt cx="262200" cy="262200"/>
                </a:xfrm>
              </p:grpSpPr>
              <p:sp>
                <p:nvSpPr>
                  <p:cNvPr id="1838" name="Google Shape;1838;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0" name="Google Shape;1840;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841" name="Google Shape;1841;p17"/>
              <p:cNvGrpSpPr/>
              <p:nvPr/>
            </p:nvGrpSpPr>
            <p:grpSpPr>
              <a:xfrm>
                <a:off x="-2701034" y="1526841"/>
                <a:ext cx="435000" cy="356408"/>
                <a:chOff x="-2701034" y="865291"/>
                <a:chExt cx="435000" cy="356408"/>
              </a:xfrm>
            </p:grpSpPr>
            <p:grpSp>
              <p:nvGrpSpPr>
                <p:cNvPr id="1842" name="Google Shape;1842;p17"/>
                <p:cNvGrpSpPr/>
                <p:nvPr/>
              </p:nvGrpSpPr>
              <p:grpSpPr>
                <a:xfrm>
                  <a:off x="-2655033" y="865291"/>
                  <a:ext cx="356435" cy="356408"/>
                  <a:chOff x="-3129700" y="1435250"/>
                  <a:chExt cx="262200" cy="262200"/>
                </a:xfrm>
              </p:grpSpPr>
              <p:sp>
                <p:nvSpPr>
                  <p:cNvPr id="1843" name="Google Shape;1843;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5" name="Google Shape;1845;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846" name="Google Shape;1846;p17"/>
            <p:cNvGrpSpPr/>
            <p:nvPr/>
          </p:nvGrpSpPr>
          <p:grpSpPr>
            <a:xfrm rot="-5400000">
              <a:off x="764217" y="1030050"/>
              <a:ext cx="2703600" cy="1253100"/>
              <a:chOff x="-2785600" y="744750"/>
              <a:chExt cx="2703600" cy="1253100"/>
            </a:xfrm>
          </p:grpSpPr>
          <p:grpSp>
            <p:nvGrpSpPr>
              <p:cNvPr id="1847" name="Google Shape;1847;p17"/>
              <p:cNvGrpSpPr/>
              <p:nvPr/>
            </p:nvGrpSpPr>
            <p:grpSpPr>
              <a:xfrm>
                <a:off x="-2785600" y="744750"/>
                <a:ext cx="2703600" cy="1253100"/>
                <a:chOff x="-2785600" y="744750"/>
                <a:chExt cx="2703600" cy="1253100"/>
              </a:xfrm>
            </p:grpSpPr>
            <p:grpSp>
              <p:nvGrpSpPr>
                <p:cNvPr id="1848" name="Google Shape;1848;p17"/>
                <p:cNvGrpSpPr/>
                <p:nvPr/>
              </p:nvGrpSpPr>
              <p:grpSpPr>
                <a:xfrm>
                  <a:off x="-2785600" y="744750"/>
                  <a:ext cx="2703600" cy="1253100"/>
                  <a:chOff x="-2785600" y="744750"/>
                  <a:chExt cx="2703600" cy="1253100"/>
                </a:xfrm>
              </p:grpSpPr>
              <p:grpSp>
                <p:nvGrpSpPr>
                  <p:cNvPr id="1849" name="Google Shape;1849;p17"/>
                  <p:cNvGrpSpPr/>
                  <p:nvPr/>
                </p:nvGrpSpPr>
                <p:grpSpPr>
                  <a:xfrm>
                    <a:off x="-2736502" y="826139"/>
                    <a:ext cx="2605500" cy="1088675"/>
                    <a:chOff x="-2738550" y="1600725"/>
                    <a:chExt cx="2605500" cy="1088675"/>
                  </a:xfrm>
                </p:grpSpPr>
                <p:cxnSp>
                  <p:nvCxnSpPr>
                    <p:cNvPr id="1850" name="Google Shape;1850;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51" name="Google Shape;1851;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52" name="Google Shape;1852;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53" name="Google Shape;1853;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54" name="Google Shape;1854;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55" name="Google Shape;1855;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56" name="Google Shape;1856;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57" name="Google Shape;1857;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58" name="Google Shape;1858;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59" name="Google Shape;1859;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60" name="Google Shape;1860;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61" name="Google Shape;1861;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62" name="Google Shape;1862;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63" name="Google Shape;1863;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64" name="Google Shape;1864;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65" name="Google Shape;1865;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66" name="Google Shape;1866;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67" name="Google Shape;1867;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68" name="Google Shape;1868;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69" name="Google Shape;1869;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70" name="Google Shape;1870;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71" name="Google Shape;1871;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72" name="Google Shape;1872;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73" name="Google Shape;1873;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74" name="Google Shape;1874;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75" name="Google Shape;1875;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76" name="Google Shape;1876;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77" name="Google Shape;1877;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78" name="Google Shape;1878;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79" name="Google Shape;1879;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80" name="Google Shape;1880;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81" name="Google Shape;1881;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882" name="Google Shape;1882;p17"/>
                  <p:cNvGrpSpPr/>
                  <p:nvPr/>
                </p:nvGrpSpPr>
                <p:grpSpPr>
                  <a:xfrm>
                    <a:off x="-2742171" y="767514"/>
                    <a:ext cx="2616838" cy="1205925"/>
                    <a:chOff x="-2738591" y="1537240"/>
                    <a:chExt cx="2616838" cy="1205925"/>
                  </a:xfrm>
                </p:grpSpPr>
                <p:grpSp>
                  <p:nvGrpSpPr>
                    <p:cNvPr id="1883" name="Google Shape;1883;p17"/>
                    <p:cNvGrpSpPr/>
                    <p:nvPr/>
                  </p:nvGrpSpPr>
                  <p:grpSpPr>
                    <a:xfrm>
                      <a:off x="-2738591" y="1537240"/>
                      <a:ext cx="2616838" cy="436800"/>
                      <a:chOff x="-2738591" y="1537240"/>
                      <a:chExt cx="2616838" cy="436800"/>
                    </a:xfrm>
                  </p:grpSpPr>
                  <p:grpSp>
                    <p:nvGrpSpPr>
                      <p:cNvPr id="1884" name="Google Shape;1884;p17"/>
                      <p:cNvGrpSpPr/>
                      <p:nvPr/>
                    </p:nvGrpSpPr>
                    <p:grpSpPr>
                      <a:xfrm>
                        <a:off x="-2738591" y="1537240"/>
                        <a:ext cx="436500" cy="436800"/>
                        <a:chOff x="-1019716" y="1691290"/>
                        <a:chExt cx="436500" cy="436800"/>
                      </a:xfrm>
                    </p:grpSpPr>
                    <p:sp>
                      <p:nvSpPr>
                        <p:cNvPr id="1885" name="Google Shape;188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 name="Google Shape;1895;p17"/>
                      <p:cNvGrpSpPr/>
                      <p:nvPr/>
                    </p:nvGrpSpPr>
                    <p:grpSpPr>
                      <a:xfrm>
                        <a:off x="-2302016" y="1537240"/>
                        <a:ext cx="436500" cy="436800"/>
                        <a:chOff x="-1019716" y="1691290"/>
                        <a:chExt cx="436500" cy="436800"/>
                      </a:xfrm>
                    </p:grpSpPr>
                    <p:sp>
                      <p:nvSpPr>
                        <p:cNvPr id="1896" name="Google Shape;189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 name="Google Shape;1906;p17"/>
                      <p:cNvGrpSpPr/>
                      <p:nvPr/>
                    </p:nvGrpSpPr>
                    <p:grpSpPr>
                      <a:xfrm>
                        <a:off x="-1866679" y="1537240"/>
                        <a:ext cx="436500" cy="436800"/>
                        <a:chOff x="-1019716" y="1691290"/>
                        <a:chExt cx="436500" cy="436800"/>
                      </a:xfrm>
                    </p:grpSpPr>
                    <p:sp>
                      <p:nvSpPr>
                        <p:cNvPr id="1907" name="Google Shape;190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 name="Google Shape;1917;p17"/>
                      <p:cNvGrpSpPr/>
                      <p:nvPr/>
                    </p:nvGrpSpPr>
                    <p:grpSpPr>
                      <a:xfrm>
                        <a:off x="-1430104" y="1537240"/>
                        <a:ext cx="436500" cy="436800"/>
                        <a:chOff x="-1019716" y="1691290"/>
                        <a:chExt cx="436500" cy="436800"/>
                      </a:xfrm>
                    </p:grpSpPr>
                    <p:sp>
                      <p:nvSpPr>
                        <p:cNvPr id="1918" name="Google Shape;191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 name="Google Shape;1928;p17"/>
                      <p:cNvGrpSpPr/>
                      <p:nvPr/>
                    </p:nvGrpSpPr>
                    <p:grpSpPr>
                      <a:xfrm>
                        <a:off x="-993591" y="1537240"/>
                        <a:ext cx="436500" cy="436800"/>
                        <a:chOff x="-1019716" y="1691290"/>
                        <a:chExt cx="436500" cy="436800"/>
                      </a:xfrm>
                    </p:grpSpPr>
                    <p:sp>
                      <p:nvSpPr>
                        <p:cNvPr id="1929" name="Google Shape;192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 name="Google Shape;1939;p17"/>
                      <p:cNvGrpSpPr/>
                      <p:nvPr/>
                    </p:nvGrpSpPr>
                    <p:grpSpPr>
                      <a:xfrm>
                        <a:off x="-558254" y="1537240"/>
                        <a:ext cx="436500" cy="436800"/>
                        <a:chOff x="-1019716" y="1691290"/>
                        <a:chExt cx="436500" cy="436800"/>
                      </a:xfrm>
                    </p:grpSpPr>
                    <p:sp>
                      <p:nvSpPr>
                        <p:cNvPr id="1940" name="Google Shape;194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50" name="Google Shape;1950;p17"/>
                    <p:cNvGrpSpPr/>
                    <p:nvPr/>
                  </p:nvGrpSpPr>
                  <p:grpSpPr>
                    <a:xfrm>
                      <a:off x="-2738591" y="2306365"/>
                      <a:ext cx="2616838" cy="436800"/>
                      <a:chOff x="-2738591" y="1537240"/>
                      <a:chExt cx="2616838" cy="436800"/>
                    </a:xfrm>
                  </p:grpSpPr>
                  <p:grpSp>
                    <p:nvGrpSpPr>
                      <p:cNvPr id="1951" name="Google Shape;1951;p17"/>
                      <p:cNvGrpSpPr/>
                      <p:nvPr/>
                    </p:nvGrpSpPr>
                    <p:grpSpPr>
                      <a:xfrm>
                        <a:off x="-2738591" y="1537240"/>
                        <a:ext cx="436500" cy="436800"/>
                        <a:chOff x="-1019716" y="1691290"/>
                        <a:chExt cx="436500" cy="436800"/>
                      </a:xfrm>
                    </p:grpSpPr>
                    <p:sp>
                      <p:nvSpPr>
                        <p:cNvPr id="1952" name="Google Shape;195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 name="Google Shape;1962;p17"/>
                      <p:cNvGrpSpPr/>
                      <p:nvPr/>
                    </p:nvGrpSpPr>
                    <p:grpSpPr>
                      <a:xfrm>
                        <a:off x="-2302016" y="1537240"/>
                        <a:ext cx="436500" cy="436800"/>
                        <a:chOff x="-1019716" y="1691290"/>
                        <a:chExt cx="436500" cy="436800"/>
                      </a:xfrm>
                    </p:grpSpPr>
                    <p:sp>
                      <p:nvSpPr>
                        <p:cNvPr id="1963" name="Google Shape;196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 name="Google Shape;1973;p17"/>
                      <p:cNvGrpSpPr/>
                      <p:nvPr/>
                    </p:nvGrpSpPr>
                    <p:grpSpPr>
                      <a:xfrm>
                        <a:off x="-1866679" y="1537240"/>
                        <a:ext cx="436500" cy="436800"/>
                        <a:chOff x="-1019716" y="1691290"/>
                        <a:chExt cx="436500" cy="436800"/>
                      </a:xfrm>
                    </p:grpSpPr>
                    <p:sp>
                      <p:nvSpPr>
                        <p:cNvPr id="1974" name="Google Shape;197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 name="Google Shape;1984;p17"/>
                      <p:cNvGrpSpPr/>
                      <p:nvPr/>
                    </p:nvGrpSpPr>
                    <p:grpSpPr>
                      <a:xfrm>
                        <a:off x="-1430104" y="1537240"/>
                        <a:ext cx="436500" cy="436800"/>
                        <a:chOff x="-1019716" y="1691290"/>
                        <a:chExt cx="436500" cy="436800"/>
                      </a:xfrm>
                    </p:grpSpPr>
                    <p:sp>
                      <p:nvSpPr>
                        <p:cNvPr id="1985" name="Google Shape;198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 name="Google Shape;1995;p17"/>
                      <p:cNvGrpSpPr/>
                      <p:nvPr/>
                    </p:nvGrpSpPr>
                    <p:grpSpPr>
                      <a:xfrm>
                        <a:off x="-993591" y="1537240"/>
                        <a:ext cx="436500" cy="436800"/>
                        <a:chOff x="-1019716" y="1691290"/>
                        <a:chExt cx="436500" cy="436800"/>
                      </a:xfrm>
                    </p:grpSpPr>
                    <p:sp>
                      <p:nvSpPr>
                        <p:cNvPr id="1996" name="Google Shape;199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 name="Google Shape;2006;p17"/>
                      <p:cNvGrpSpPr/>
                      <p:nvPr/>
                    </p:nvGrpSpPr>
                    <p:grpSpPr>
                      <a:xfrm>
                        <a:off x="-558254" y="1537240"/>
                        <a:ext cx="436500" cy="436800"/>
                        <a:chOff x="-1019716" y="1691290"/>
                        <a:chExt cx="436500" cy="436800"/>
                      </a:xfrm>
                    </p:grpSpPr>
                    <p:sp>
                      <p:nvSpPr>
                        <p:cNvPr id="2007" name="Google Shape;200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17" name="Google Shape;2017;p17"/>
                    <p:cNvGrpSpPr/>
                    <p:nvPr/>
                  </p:nvGrpSpPr>
                  <p:grpSpPr>
                    <a:xfrm>
                      <a:off x="-2738591" y="1921803"/>
                      <a:ext cx="2616838" cy="436800"/>
                      <a:chOff x="-2738591" y="1537240"/>
                      <a:chExt cx="2616838" cy="436800"/>
                    </a:xfrm>
                  </p:grpSpPr>
                  <p:grpSp>
                    <p:nvGrpSpPr>
                      <p:cNvPr id="2018" name="Google Shape;2018;p17"/>
                      <p:cNvGrpSpPr/>
                      <p:nvPr/>
                    </p:nvGrpSpPr>
                    <p:grpSpPr>
                      <a:xfrm>
                        <a:off x="-2738591" y="1537240"/>
                        <a:ext cx="436500" cy="436800"/>
                        <a:chOff x="-1019716" y="1691290"/>
                        <a:chExt cx="436500" cy="436800"/>
                      </a:xfrm>
                    </p:grpSpPr>
                    <p:sp>
                      <p:nvSpPr>
                        <p:cNvPr id="2019" name="Google Shape;201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 name="Google Shape;2029;p17"/>
                      <p:cNvGrpSpPr/>
                      <p:nvPr/>
                    </p:nvGrpSpPr>
                    <p:grpSpPr>
                      <a:xfrm>
                        <a:off x="-2302016" y="1537240"/>
                        <a:ext cx="436500" cy="436800"/>
                        <a:chOff x="-1019716" y="1691290"/>
                        <a:chExt cx="436500" cy="436800"/>
                      </a:xfrm>
                    </p:grpSpPr>
                    <p:sp>
                      <p:nvSpPr>
                        <p:cNvPr id="2030" name="Google Shape;203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 name="Google Shape;2040;p17"/>
                      <p:cNvGrpSpPr/>
                      <p:nvPr/>
                    </p:nvGrpSpPr>
                    <p:grpSpPr>
                      <a:xfrm>
                        <a:off x="-1866679" y="1537240"/>
                        <a:ext cx="436500" cy="436800"/>
                        <a:chOff x="-1019716" y="1691290"/>
                        <a:chExt cx="436500" cy="436800"/>
                      </a:xfrm>
                    </p:grpSpPr>
                    <p:sp>
                      <p:nvSpPr>
                        <p:cNvPr id="2041" name="Google Shape;204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 name="Google Shape;2051;p17"/>
                      <p:cNvGrpSpPr/>
                      <p:nvPr/>
                    </p:nvGrpSpPr>
                    <p:grpSpPr>
                      <a:xfrm>
                        <a:off x="-1430104" y="1537240"/>
                        <a:ext cx="436500" cy="436800"/>
                        <a:chOff x="-1019716" y="1691290"/>
                        <a:chExt cx="436500" cy="436800"/>
                      </a:xfrm>
                    </p:grpSpPr>
                    <p:sp>
                      <p:nvSpPr>
                        <p:cNvPr id="2052" name="Google Shape;205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 name="Google Shape;2062;p17"/>
                      <p:cNvGrpSpPr/>
                      <p:nvPr/>
                    </p:nvGrpSpPr>
                    <p:grpSpPr>
                      <a:xfrm>
                        <a:off x="-993591" y="1537240"/>
                        <a:ext cx="436500" cy="436800"/>
                        <a:chOff x="-1019716" y="1691290"/>
                        <a:chExt cx="436500" cy="436800"/>
                      </a:xfrm>
                    </p:grpSpPr>
                    <p:sp>
                      <p:nvSpPr>
                        <p:cNvPr id="2063" name="Google Shape;206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 name="Google Shape;2073;p17"/>
                      <p:cNvGrpSpPr/>
                      <p:nvPr/>
                    </p:nvGrpSpPr>
                    <p:grpSpPr>
                      <a:xfrm>
                        <a:off x="-558254" y="1537240"/>
                        <a:ext cx="436500" cy="436800"/>
                        <a:chOff x="-1019716" y="1691290"/>
                        <a:chExt cx="436500" cy="436800"/>
                      </a:xfrm>
                    </p:grpSpPr>
                    <p:sp>
                      <p:nvSpPr>
                        <p:cNvPr id="2074" name="Google Shape;207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084" name="Google Shape;2084;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 name="Google Shape;2086;p17"/>
                <p:cNvGrpSpPr/>
                <p:nvPr/>
              </p:nvGrpSpPr>
              <p:grpSpPr>
                <a:xfrm>
                  <a:off x="-2065300" y="934050"/>
                  <a:ext cx="1263000" cy="874500"/>
                  <a:chOff x="-2028125" y="974900"/>
                  <a:chExt cx="1263000" cy="874500"/>
                </a:xfrm>
              </p:grpSpPr>
              <p:sp>
                <p:nvSpPr>
                  <p:cNvPr id="2087" name="Google Shape;2087;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2088" name="Google Shape;2088;p17"/>
                  <p:cNvGrpSpPr/>
                  <p:nvPr/>
                </p:nvGrpSpPr>
                <p:grpSpPr>
                  <a:xfrm>
                    <a:off x="-2028125" y="1001975"/>
                    <a:ext cx="1263000" cy="820200"/>
                    <a:chOff x="-2028125" y="1001975"/>
                    <a:chExt cx="1263000" cy="820200"/>
                  </a:xfrm>
                </p:grpSpPr>
                <p:sp>
                  <p:nvSpPr>
                    <p:cNvPr id="2089" name="Google Shape;2089;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2090" name="Google Shape;2090;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2091" name="Google Shape;2091;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2092" name="Google Shape;2092;p17"/>
              <p:cNvGrpSpPr/>
              <p:nvPr/>
            </p:nvGrpSpPr>
            <p:grpSpPr>
              <a:xfrm>
                <a:off x="-2701034" y="865291"/>
                <a:ext cx="435000" cy="356408"/>
                <a:chOff x="-2701034" y="865291"/>
                <a:chExt cx="435000" cy="356408"/>
              </a:xfrm>
            </p:grpSpPr>
            <p:grpSp>
              <p:nvGrpSpPr>
                <p:cNvPr id="2093" name="Google Shape;2093;p17"/>
                <p:cNvGrpSpPr/>
                <p:nvPr/>
              </p:nvGrpSpPr>
              <p:grpSpPr>
                <a:xfrm>
                  <a:off x="-2655033" y="865291"/>
                  <a:ext cx="356435" cy="356408"/>
                  <a:chOff x="-3129700" y="1435250"/>
                  <a:chExt cx="262200" cy="262200"/>
                </a:xfrm>
              </p:grpSpPr>
              <p:sp>
                <p:nvSpPr>
                  <p:cNvPr id="2094" name="Google Shape;2094;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6" name="Google Shape;2096;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2097" name="Google Shape;2097;p17"/>
              <p:cNvGrpSpPr/>
              <p:nvPr/>
            </p:nvGrpSpPr>
            <p:grpSpPr>
              <a:xfrm>
                <a:off x="-642934" y="1526841"/>
                <a:ext cx="435000" cy="356408"/>
                <a:chOff x="-2701034" y="865291"/>
                <a:chExt cx="435000" cy="356408"/>
              </a:xfrm>
            </p:grpSpPr>
            <p:grpSp>
              <p:nvGrpSpPr>
                <p:cNvPr id="2098" name="Google Shape;2098;p17"/>
                <p:cNvGrpSpPr/>
                <p:nvPr/>
              </p:nvGrpSpPr>
              <p:grpSpPr>
                <a:xfrm>
                  <a:off x="-2655033" y="865291"/>
                  <a:ext cx="356435" cy="356408"/>
                  <a:chOff x="-3129700" y="1435250"/>
                  <a:chExt cx="262200" cy="262200"/>
                </a:xfrm>
              </p:grpSpPr>
              <p:sp>
                <p:nvSpPr>
                  <p:cNvPr id="2099" name="Google Shape;2099;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1" name="Google Shape;2101;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2102" name="Google Shape;2102;p17"/>
              <p:cNvGrpSpPr/>
              <p:nvPr/>
            </p:nvGrpSpPr>
            <p:grpSpPr>
              <a:xfrm>
                <a:off x="-642934" y="865291"/>
                <a:ext cx="435000" cy="356408"/>
                <a:chOff x="-2701034" y="865291"/>
                <a:chExt cx="435000" cy="356408"/>
              </a:xfrm>
            </p:grpSpPr>
            <p:grpSp>
              <p:nvGrpSpPr>
                <p:cNvPr id="2103" name="Google Shape;2103;p17"/>
                <p:cNvGrpSpPr/>
                <p:nvPr/>
              </p:nvGrpSpPr>
              <p:grpSpPr>
                <a:xfrm>
                  <a:off x="-2655033" y="865291"/>
                  <a:ext cx="356435" cy="356408"/>
                  <a:chOff x="-3129700" y="1435250"/>
                  <a:chExt cx="262200" cy="262200"/>
                </a:xfrm>
              </p:grpSpPr>
              <p:sp>
                <p:nvSpPr>
                  <p:cNvPr id="2104" name="Google Shape;2104;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6" name="Google Shape;2106;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2107" name="Google Shape;2107;p17"/>
              <p:cNvGrpSpPr/>
              <p:nvPr/>
            </p:nvGrpSpPr>
            <p:grpSpPr>
              <a:xfrm>
                <a:off x="-2701034" y="1526841"/>
                <a:ext cx="435000" cy="356408"/>
                <a:chOff x="-2701034" y="865291"/>
                <a:chExt cx="435000" cy="356408"/>
              </a:xfrm>
            </p:grpSpPr>
            <p:grpSp>
              <p:nvGrpSpPr>
                <p:cNvPr id="2108" name="Google Shape;2108;p17"/>
                <p:cNvGrpSpPr/>
                <p:nvPr/>
              </p:nvGrpSpPr>
              <p:grpSpPr>
                <a:xfrm>
                  <a:off x="-2655033" y="865291"/>
                  <a:ext cx="356435" cy="356408"/>
                  <a:chOff x="-3129700" y="1435250"/>
                  <a:chExt cx="262200" cy="262200"/>
                </a:xfrm>
              </p:grpSpPr>
              <p:sp>
                <p:nvSpPr>
                  <p:cNvPr id="2109" name="Google Shape;2109;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1" name="Google Shape;2111;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2112" name="Google Shape;2112;p17"/>
            <p:cNvGrpSpPr/>
            <p:nvPr/>
          </p:nvGrpSpPr>
          <p:grpSpPr>
            <a:xfrm rot="-5400000">
              <a:off x="2056277" y="1030050"/>
              <a:ext cx="2703600" cy="1253100"/>
              <a:chOff x="-2785600" y="744750"/>
              <a:chExt cx="2703600" cy="1253100"/>
            </a:xfrm>
          </p:grpSpPr>
          <p:grpSp>
            <p:nvGrpSpPr>
              <p:cNvPr id="2113" name="Google Shape;2113;p17"/>
              <p:cNvGrpSpPr/>
              <p:nvPr/>
            </p:nvGrpSpPr>
            <p:grpSpPr>
              <a:xfrm>
                <a:off x="-2785600" y="744750"/>
                <a:ext cx="2703600" cy="1253100"/>
                <a:chOff x="-2785600" y="744750"/>
                <a:chExt cx="2703600" cy="1253100"/>
              </a:xfrm>
            </p:grpSpPr>
            <p:grpSp>
              <p:nvGrpSpPr>
                <p:cNvPr id="2114" name="Google Shape;2114;p17"/>
                <p:cNvGrpSpPr/>
                <p:nvPr/>
              </p:nvGrpSpPr>
              <p:grpSpPr>
                <a:xfrm>
                  <a:off x="-2785600" y="744750"/>
                  <a:ext cx="2703600" cy="1253100"/>
                  <a:chOff x="-2785600" y="744750"/>
                  <a:chExt cx="2703600" cy="1253100"/>
                </a:xfrm>
              </p:grpSpPr>
              <p:grpSp>
                <p:nvGrpSpPr>
                  <p:cNvPr id="2115" name="Google Shape;2115;p17"/>
                  <p:cNvGrpSpPr/>
                  <p:nvPr/>
                </p:nvGrpSpPr>
                <p:grpSpPr>
                  <a:xfrm>
                    <a:off x="-2736502" y="826139"/>
                    <a:ext cx="2605500" cy="1088675"/>
                    <a:chOff x="-2738550" y="1600725"/>
                    <a:chExt cx="2605500" cy="1088675"/>
                  </a:xfrm>
                </p:grpSpPr>
                <p:cxnSp>
                  <p:nvCxnSpPr>
                    <p:cNvPr id="2116" name="Google Shape;2116;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17" name="Google Shape;2117;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18" name="Google Shape;2118;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19" name="Google Shape;2119;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20" name="Google Shape;2120;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21" name="Google Shape;2121;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22" name="Google Shape;2122;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23" name="Google Shape;2123;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24" name="Google Shape;2124;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25" name="Google Shape;2125;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26" name="Google Shape;2126;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27" name="Google Shape;2127;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28" name="Google Shape;2128;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29" name="Google Shape;2129;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30" name="Google Shape;2130;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31" name="Google Shape;2131;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32" name="Google Shape;2132;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33" name="Google Shape;2133;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34" name="Google Shape;2134;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35" name="Google Shape;2135;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36" name="Google Shape;2136;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37" name="Google Shape;2137;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38" name="Google Shape;2138;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39" name="Google Shape;2139;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40" name="Google Shape;2140;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41" name="Google Shape;2141;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42" name="Google Shape;2142;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43" name="Google Shape;2143;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44" name="Google Shape;2144;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45" name="Google Shape;2145;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46" name="Google Shape;2146;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147" name="Google Shape;2147;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2148" name="Google Shape;2148;p17"/>
                  <p:cNvGrpSpPr/>
                  <p:nvPr/>
                </p:nvGrpSpPr>
                <p:grpSpPr>
                  <a:xfrm>
                    <a:off x="-2742171" y="767514"/>
                    <a:ext cx="2616838" cy="1205925"/>
                    <a:chOff x="-2738591" y="1537240"/>
                    <a:chExt cx="2616838" cy="1205925"/>
                  </a:xfrm>
                </p:grpSpPr>
                <p:grpSp>
                  <p:nvGrpSpPr>
                    <p:cNvPr id="2149" name="Google Shape;2149;p17"/>
                    <p:cNvGrpSpPr/>
                    <p:nvPr/>
                  </p:nvGrpSpPr>
                  <p:grpSpPr>
                    <a:xfrm>
                      <a:off x="-2738591" y="1537240"/>
                      <a:ext cx="2616838" cy="436800"/>
                      <a:chOff x="-2738591" y="1537240"/>
                      <a:chExt cx="2616838" cy="436800"/>
                    </a:xfrm>
                  </p:grpSpPr>
                  <p:grpSp>
                    <p:nvGrpSpPr>
                      <p:cNvPr id="2150" name="Google Shape;2150;p17"/>
                      <p:cNvGrpSpPr/>
                      <p:nvPr/>
                    </p:nvGrpSpPr>
                    <p:grpSpPr>
                      <a:xfrm>
                        <a:off x="-2738591" y="1537240"/>
                        <a:ext cx="436500" cy="436800"/>
                        <a:chOff x="-1019716" y="1691290"/>
                        <a:chExt cx="436500" cy="436800"/>
                      </a:xfrm>
                    </p:grpSpPr>
                    <p:sp>
                      <p:nvSpPr>
                        <p:cNvPr id="2151" name="Google Shape;215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 name="Google Shape;2161;p17"/>
                      <p:cNvGrpSpPr/>
                      <p:nvPr/>
                    </p:nvGrpSpPr>
                    <p:grpSpPr>
                      <a:xfrm>
                        <a:off x="-2302016" y="1537240"/>
                        <a:ext cx="436500" cy="436800"/>
                        <a:chOff x="-1019716" y="1691290"/>
                        <a:chExt cx="436500" cy="436800"/>
                      </a:xfrm>
                    </p:grpSpPr>
                    <p:sp>
                      <p:nvSpPr>
                        <p:cNvPr id="2162" name="Google Shape;216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2" name="Google Shape;2172;p17"/>
                      <p:cNvGrpSpPr/>
                      <p:nvPr/>
                    </p:nvGrpSpPr>
                    <p:grpSpPr>
                      <a:xfrm>
                        <a:off x="-1866679" y="1537240"/>
                        <a:ext cx="436500" cy="436800"/>
                        <a:chOff x="-1019716" y="1691290"/>
                        <a:chExt cx="436500" cy="436800"/>
                      </a:xfrm>
                    </p:grpSpPr>
                    <p:sp>
                      <p:nvSpPr>
                        <p:cNvPr id="2173" name="Google Shape;217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 name="Google Shape;2183;p17"/>
                      <p:cNvGrpSpPr/>
                      <p:nvPr/>
                    </p:nvGrpSpPr>
                    <p:grpSpPr>
                      <a:xfrm>
                        <a:off x="-1430104" y="1537240"/>
                        <a:ext cx="436500" cy="436800"/>
                        <a:chOff x="-1019716" y="1691290"/>
                        <a:chExt cx="436500" cy="436800"/>
                      </a:xfrm>
                    </p:grpSpPr>
                    <p:sp>
                      <p:nvSpPr>
                        <p:cNvPr id="2184" name="Google Shape;218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 name="Google Shape;2194;p17"/>
                      <p:cNvGrpSpPr/>
                      <p:nvPr/>
                    </p:nvGrpSpPr>
                    <p:grpSpPr>
                      <a:xfrm>
                        <a:off x="-993591" y="1537240"/>
                        <a:ext cx="436500" cy="436800"/>
                        <a:chOff x="-1019716" y="1691290"/>
                        <a:chExt cx="436500" cy="436800"/>
                      </a:xfrm>
                    </p:grpSpPr>
                    <p:sp>
                      <p:nvSpPr>
                        <p:cNvPr id="2195" name="Google Shape;219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5" name="Google Shape;2205;p17"/>
                      <p:cNvGrpSpPr/>
                      <p:nvPr/>
                    </p:nvGrpSpPr>
                    <p:grpSpPr>
                      <a:xfrm>
                        <a:off x="-558254" y="1537240"/>
                        <a:ext cx="436500" cy="436800"/>
                        <a:chOff x="-1019716" y="1691290"/>
                        <a:chExt cx="436500" cy="436800"/>
                      </a:xfrm>
                    </p:grpSpPr>
                    <p:sp>
                      <p:nvSpPr>
                        <p:cNvPr id="2206" name="Google Shape;220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16" name="Google Shape;2216;p17"/>
                    <p:cNvGrpSpPr/>
                    <p:nvPr/>
                  </p:nvGrpSpPr>
                  <p:grpSpPr>
                    <a:xfrm>
                      <a:off x="-2738591" y="2306365"/>
                      <a:ext cx="2616838" cy="436800"/>
                      <a:chOff x="-2738591" y="1537240"/>
                      <a:chExt cx="2616838" cy="436800"/>
                    </a:xfrm>
                  </p:grpSpPr>
                  <p:grpSp>
                    <p:nvGrpSpPr>
                      <p:cNvPr id="2217" name="Google Shape;2217;p17"/>
                      <p:cNvGrpSpPr/>
                      <p:nvPr/>
                    </p:nvGrpSpPr>
                    <p:grpSpPr>
                      <a:xfrm>
                        <a:off x="-2738591" y="1537240"/>
                        <a:ext cx="436500" cy="436800"/>
                        <a:chOff x="-1019716" y="1691290"/>
                        <a:chExt cx="436500" cy="436800"/>
                      </a:xfrm>
                    </p:grpSpPr>
                    <p:sp>
                      <p:nvSpPr>
                        <p:cNvPr id="2218" name="Google Shape;221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 name="Google Shape;2228;p17"/>
                      <p:cNvGrpSpPr/>
                      <p:nvPr/>
                    </p:nvGrpSpPr>
                    <p:grpSpPr>
                      <a:xfrm>
                        <a:off x="-2302016" y="1537240"/>
                        <a:ext cx="436500" cy="436800"/>
                        <a:chOff x="-1019716" y="1691290"/>
                        <a:chExt cx="436500" cy="436800"/>
                      </a:xfrm>
                    </p:grpSpPr>
                    <p:sp>
                      <p:nvSpPr>
                        <p:cNvPr id="2229" name="Google Shape;222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9" name="Google Shape;2239;p17"/>
                      <p:cNvGrpSpPr/>
                      <p:nvPr/>
                    </p:nvGrpSpPr>
                    <p:grpSpPr>
                      <a:xfrm>
                        <a:off x="-1866679" y="1537240"/>
                        <a:ext cx="436500" cy="436800"/>
                        <a:chOff x="-1019716" y="1691290"/>
                        <a:chExt cx="436500" cy="436800"/>
                      </a:xfrm>
                    </p:grpSpPr>
                    <p:sp>
                      <p:nvSpPr>
                        <p:cNvPr id="2240" name="Google Shape;224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0" name="Google Shape;2250;p17"/>
                      <p:cNvGrpSpPr/>
                      <p:nvPr/>
                    </p:nvGrpSpPr>
                    <p:grpSpPr>
                      <a:xfrm>
                        <a:off x="-1430104" y="1537240"/>
                        <a:ext cx="436500" cy="436800"/>
                        <a:chOff x="-1019716" y="1691290"/>
                        <a:chExt cx="436500" cy="436800"/>
                      </a:xfrm>
                    </p:grpSpPr>
                    <p:sp>
                      <p:nvSpPr>
                        <p:cNvPr id="2251" name="Google Shape;225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1" name="Google Shape;2261;p17"/>
                      <p:cNvGrpSpPr/>
                      <p:nvPr/>
                    </p:nvGrpSpPr>
                    <p:grpSpPr>
                      <a:xfrm>
                        <a:off x="-993591" y="1537240"/>
                        <a:ext cx="436500" cy="436800"/>
                        <a:chOff x="-1019716" y="1691290"/>
                        <a:chExt cx="436500" cy="436800"/>
                      </a:xfrm>
                    </p:grpSpPr>
                    <p:sp>
                      <p:nvSpPr>
                        <p:cNvPr id="2262" name="Google Shape;226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17"/>
                      <p:cNvGrpSpPr/>
                      <p:nvPr/>
                    </p:nvGrpSpPr>
                    <p:grpSpPr>
                      <a:xfrm>
                        <a:off x="-558254" y="1537240"/>
                        <a:ext cx="436500" cy="436800"/>
                        <a:chOff x="-1019716" y="1691290"/>
                        <a:chExt cx="436500" cy="436800"/>
                      </a:xfrm>
                    </p:grpSpPr>
                    <p:sp>
                      <p:nvSpPr>
                        <p:cNvPr id="2273" name="Google Shape;227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83" name="Google Shape;2283;p17"/>
                    <p:cNvGrpSpPr/>
                    <p:nvPr/>
                  </p:nvGrpSpPr>
                  <p:grpSpPr>
                    <a:xfrm>
                      <a:off x="-2738591" y="1921803"/>
                      <a:ext cx="2616838" cy="436800"/>
                      <a:chOff x="-2738591" y="1537240"/>
                      <a:chExt cx="2616838" cy="436800"/>
                    </a:xfrm>
                  </p:grpSpPr>
                  <p:grpSp>
                    <p:nvGrpSpPr>
                      <p:cNvPr id="2284" name="Google Shape;2284;p17"/>
                      <p:cNvGrpSpPr/>
                      <p:nvPr/>
                    </p:nvGrpSpPr>
                    <p:grpSpPr>
                      <a:xfrm>
                        <a:off x="-2738591" y="1537240"/>
                        <a:ext cx="436500" cy="436800"/>
                        <a:chOff x="-1019716" y="1691290"/>
                        <a:chExt cx="436500" cy="436800"/>
                      </a:xfrm>
                    </p:grpSpPr>
                    <p:sp>
                      <p:nvSpPr>
                        <p:cNvPr id="2285" name="Google Shape;228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 name="Google Shape;2295;p17"/>
                      <p:cNvGrpSpPr/>
                      <p:nvPr/>
                    </p:nvGrpSpPr>
                    <p:grpSpPr>
                      <a:xfrm>
                        <a:off x="-2302016" y="1537240"/>
                        <a:ext cx="436500" cy="436800"/>
                        <a:chOff x="-1019716" y="1691290"/>
                        <a:chExt cx="436500" cy="436800"/>
                      </a:xfrm>
                    </p:grpSpPr>
                    <p:sp>
                      <p:nvSpPr>
                        <p:cNvPr id="2296" name="Google Shape;229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 name="Google Shape;2306;p17"/>
                      <p:cNvGrpSpPr/>
                      <p:nvPr/>
                    </p:nvGrpSpPr>
                    <p:grpSpPr>
                      <a:xfrm>
                        <a:off x="-1866679" y="1537240"/>
                        <a:ext cx="436500" cy="436800"/>
                        <a:chOff x="-1019716" y="1691290"/>
                        <a:chExt cx="436500" cy="436800"/>
                      </a:xfrm>
                    </p:grpSpPr>
                    <p:sp>
                      <p:nvSpPr>
                        <p:cNvPr id="2307" name="Google Shape;230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 name="Google Shape;2317;p17"/>
                      <p:cNvGrpSpPr/>
                      <p:nvPr/>
                    </p:nvGrpSpPr>
                    <p:grpSpPr>
                      <a:xfrm>
                        <a:off x="-1430104" y="1537240"/>
                        <a:ext cx="436500" cy="436800"/>
                        <a:chOff x="-1019716" y="1691290"/>
                        <a:chExt cx="436500" cy="436800"/>
                      </a:xfrm>
                    </p:grpSpPr>
                    <p:sp>
                      <p:nvSpPr>
                        <p:cNvPr id="2318" name="Google Shape;231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 name="Google Shape;2328;p17"/>
                      <p:cNvGrpSpPr/>
                      <p:nvPr/>
                    </p:nvGrpSpPr>
                    <p:grpSpPr>
                      <a:xfrm>
                        <a:off x="-993591" y="1537240"/>
                        <a:ext cx="436500" cy="436800"/>
                        <a:chOff x="-1019716" y="1691290"/>
                        <a:chExt cx="436500" cy="436800"/>
                      </a:xfrm>
                    </p:grpSpPr>
                    <p:sp>
                      <p:nvSpPr>
                        <p:cNvPr id="2329" name="Google Shape;232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 name="Google Shape;2339;p17"/>
                      <p:cNvGrpSpPr/>
                      <p:nvPr/>
                    </p:nvGrpSpPr>
                    <p:grpSpPr>
                      <a:xfrm>
                        <a:off x="-558254" y="1537240"/>
                        <a:ext cx="436500" cy="436800"/>
                        <a:chOff x="-1019716" y="1691290"/>
                        <a:chExt cx="436500" cy="436800"/>
                      </a:xfrm>
                    </p:grpSpPr>
                    <p:sp>
                      <p:nvSpPr>
                        <p:cNvPr id="2340" name="Google Shape;234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350" name="Google Shape;2350;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 name="Google Shape;2352;p17"/>
                <p:cNvGrpSpPr/>
                <p:nvPr/>
              </p:nvGrpSpPr>
              <p:grpSpPr>
                <a:xfrm>
                  <a:off x="-2065300" y="934050"/>
                  <a:ext cx="1263000" cy="874500"/>
                  <a:chOff x="-2028125" y="974900"/>
                  <a:chExt cx="1263000" cy="874500"/>
                </a:xfrm>
              </p:grpSpPr>
              <p:sp>
                <p:nvSpPr>
                  <p:cNvPr id="2353" name="Google Shape;2353;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2354" name="Google Shape;2354;p17"/>
                  <p:cNvGrpSpPr/>
                  <p:nvPr/>
                </p:nvGrpSpPr>
                <p:grpSpPr>
                  <a:xfrm>
                    <a:off x="-2028125" y="1001975"/>
                    <a:ext cx="1263000" cy="820200"/>
                    <a:chOff x="-2028125" y="1001975"/>
                    <a:chExt cx="1263000" cy="820200"/>
                  </a:xfrm>
                </p:grpSpPr>
                <p:sp>
                  <p:nvSpPr>
                    <p:cNvPr id="2355" name="Google Shape;2355;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2356" name="Google Shape;2356;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2357" name="Google Shape;2357;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2358" name="Google Shape;2358;p17"/>
              <p:cNvGrpSpPr/>
              <p:nvPr/>
            </p:nvGrpSpPr>
            <p:grpSpPr>
              <a:xfrm>
                <a:off x="-2701034" y="865291"/>
                <a:ext cx="435000" cy="356408"/>
                <a:chOff x="-2701034" y="865291"/>
                <a:chExt cx="435000" cy="356408"/>
              </a:xfrm>
            </p:grpSpPr>
            <p:grpSp>
              <p:nvGrpSpPr>
                <p:cNvPr id="2359" name="Google Shape;2359;p17"/>
                <p:cNvGrpSpPr/>
                <p:nvPr/>
              </p:nvGrpSpPr>
              <p:grpSpPr>
                <a:xfrm>
                  <a:off x="-2655033" y="865291"/>
                  <a:ext cx="356435" cy="356408"/>
                  <a:chOff x="-3129700" y="1435250"/>
                  <a:chExt cx="262200" cy="262200"/>
                </a:xfrm>
              </p:grpSpPr>
              <p:sp>
                <p:nvSpPr>
                  <p:cNvPr id="2360" name="Google Shape;2360;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2" name="Google Shape;2362;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2363" name="Google Shape;2363;p17"/>
              <p:cNvGrpSpPr/>
              <p:nvPr/>
            </p:nvGrpSpPr>
            <p:grpSpPr>
              <a:xfrm>
                <a:off x="-642934" y="1526841"/>
                <a:ext cx="435000" cy="356408"/>
                <a:chOff x="-2701034" y="865291"/>
                <a:chExt cx="435000" cy="356408"/>
              </a:xfrm>
            </p:grpSpPr>
            <p:grpSp>
              <p:nvGrpSpPr>
                <p:cNvPr id="2364" name="Google Shape;2364;p17"/>
                <p:cNvGrpSpPr/>
                <p:nvPr/>
              </p:nvGrpSpPr>
              <p:grpSpPr>
                <a:xfrm>
                  <a:off x="-2655033" y="865291"/>
                  <a:ext cx="356435" cy="356408"/>
                  <a:chOff x="-3129700" y="1435250"/>
                  <a:chExt cx="262200" cy="262200"/>
                </a:xfrm>
              </p:grpSpPr>
              <p:sp>
                <p:nvSpPr>
                  <p:cNvPr id="2365" name="Google Shape;2365;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7" name="Google Shape;2367;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2368" name="Google Shape;2368;p17"/>
              <p:cNvGrpSpPr/>
              <p:nvPr/>
            </p:nvGrpSpPr>
            <p:grpSpPr>
              <a:xfrm>
                <a:off x="-642934" y="865291"/>
                <a:ext cx="435000" cy="356408"/>
                <a:chOff x="-2701034" y="865291"/>
                <a:chExt cx="435000" cy="356408"/>
              </a:xfrm>
            </p:grpSpPr>
            <p:grpSp>
              <p:nvGrpSpPr>
                <p:cNvPr id="2369" name="Google Shape;2369;p17"/>
                <p:cNvGrpSpPr/>
                <p:nvPr/>
              </p:nvGrpSpPr>
              <p:grpSpPr>
                <a:xfrm>
                  <a:off x="-2655033" y="865291"/>
                  <a:ext cx="356435" cy="356408"/>
                  <a:chOff x="-3129700" y="1435250"/>
                  <a:chExt cx="262200" cy="262200"/>
                </a:xfrm>
              </p:grpSpPr>
              <p:sp>
                <p:nvSpPr>
                  <p:cNvPr id="2370" name="Google Shape;2370;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2" name="Google Shape;2372;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2373" name="Google Shape;2373;p17"/>
              <p:cNvGrpSpPr/>
              <p:nvPr/>
            </p:nvGrpSpPr>
            <p:grpSpPr>
              <a:xfrm>
                <a:off x="-2655033" y="1526841"/>
                <a:ext cx="356435" cy="356408"/>
                <a:chOff x="-3129700" y="1435250"/>
                <a:chExt cx="262200" cy="262200"/>
              </a:xfrm>
            </p:grpSpPr>
            <p:sp>
              <p:nvSpPr>
                <p:cNvPr id="2374" name="Google Shape;2374;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76" name="Google Shape;2376;p17"/>
            <p:cNvGrpSpPr/>
            <p:nvPr/>
          </p:nvGrpSpPr>
          <p:grpSpPr>
            <a:xfrm rot="-5400000">
              <a:off x="3340695" y="1030050"/>
              <a:ext cx="2703600" cy="1253100"/>
              <a:chOff x="-2785600" y="744750"/>
              <a:chExt cx="2703600" cy="1253100"/>
            </a:xfrm>
          </p:grpSpPr>
          <p:grpSp>
            <p:nvGrpSpPr>
              <p:cNvPr id="2377" name="Google Shape;2377;p17"/>
              <p:cNvGrpSpPr/>
              <p:nvPr/>
            </p:nvGrpSpPr>
            <p:grpSpPr>
              <a:xfrm>
                <a:off x="-2785600" y="744750"/>
                <a:ext cx="2703600" cy="1253100"/>
                <a:chOff x="-2785600" y="744750"/>
                <a:chExt cx="2703600" cy="1253100"/>
              </a:xfrm>
            </p:grpSpPr>
            <p:grpSp>
              <p:nvGrpSpPr>
                <p:cNvPr id="2378" name="Google Shape;2378;p17"/>
                <p:cNvGrpSpPr/>
                <p:nvPr/>
              </p:nvGrpSpPr>
              <p:grpSpPr>
                <a:xfrm>
                  <a:off x="-2785600" y="744750"/>
                  <a:ext cx="2703600" cy="1253100"/>
                  <a:chOff x="-2785600" y="744750"/>
                  <a:chExt cx="2703600" cy="1253100"/>
                </a:xfrm>
              </p:grpSpPr>
              <p:grpSp>
                <p:nvGrpSpPr>
                  <p:cNvPr id="2379" name="Google Shape;2379;p17"/>
                  <p:cNvGrpSpPr/>
                  <p:nvPr/>
                </p:nvGrpSpPr>
                <p:grpSpPr>
                  <a:xfrm>
                    <a:off x="-2736502" y="826139"/>
                    <a:ext cx="2605500" cy="1088675"/>
                    <a:chOff x="-2738550" y="1600725"/>
                    <a:chExt cx="2605500" cy="1088675"/>
                  </a:xfrm>
                </p:grpSpPr>
                <p:cxnSp>
                  <p:nvCxnSpPr>
                    <p:cNvPr id="2380" name="Google Shape;2380;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81" name="Google Shape;2381;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82" name="Google Shape;2382;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83" name="Google Shape;2383;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84" name="Google Shape;2384;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85" name="Google Shape;2385;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86" name="Google Shape;2386;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87" name="Google Shape;2387;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88" name="Google Shape;2388;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89" name="Google Shape;2389;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90" name="Google Shape;2390;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91" name="Google Shape;2391;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92" name="Google Shape;2392;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93" name="Google Shape;2393;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94" name="Google Shape;2394;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95" name="Google Shape;2395;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96" name="Google Shape;2396;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97" name="Google Shape;2397;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98" name="Google Shape;2398;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399" name="Google Shape;2399;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00" name="Google Shape;2400;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01" name="Google Shape;2401;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02" name="Google Shape;2402;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03" name="Google Shape;2403;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04" name="Google Shape;2404;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05" name="Google Shape;2405;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06" name="Google Shape;2406;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07" name="Google Shape;2407;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08" name="Google Shape;2408;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09" name="Google Shape;2409;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10" name="Google Shape;2410;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411" name="Google Shape;2411;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2412" name="Google Shape;2412;p17"/>
                  <p:cNvGrpSpPr/>
                  <p:nvPr/>
                </p:nvGrpSpPr>
                <p:grpSpPr>
                  <a:xfrm>
                    <a:off x="-2742171" y="767514"/>
                    <a:ext cx="2616838" cy="1205925"/>
                    <a:chOff x="-2738591" y="1537240"/>
                    <a:chExt cx="2616838" cy="1205925"/>
                  </a:xfrm>
                </p:grpSpPr>
                <p:grpSp>
                  <p:nvGrpSpPr>
                    <p:cNvPr id="2413" name="Google Shape;2413;p17"/>
                    <p:cNvGrpSpPr/>
                    <p:nvPr/>
                  </p:nvGrpSpPr>
                  <p:grpSpPr>
                    <a:xfrm>
                      <a:off x="-2738591" y="1537240"/>
                      <a:ext cx="2616838" cy="436800"/>
                      <a:chOff x="-2738591" y="1537240"/>
                      <a:chExt cx="2616838" cy="436800"/>
                    </a:xfrm>
                  </p:grpSpPr>
                  <p:grpSp>
                    <p:nvGrpSpPr>
                      <p:cNvPr id="2414" name="Google Shape;2414;p17"/>
                      <p:cNvGrpSpPr/>
                      <p:nvPr/>
                    </p:nvGrpSpPr>
                    <p:grpSpPr>
                      <a:xfrm>
                        <a:off x="-2738591" y="1537240"/>
                        <a:ext cx="436500" cy="436800"/>
                        <a:chOff x="-1019716" y="1691290"/>
                        <a:chExt cx="436500" cy="436800"/>
                      </a:xfrm>
                    </p:grpSpPr>
                    <p:sp>
                      <p:nvSpPr>
                        <p:cNvPr id="2415" name="Google Shape;241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5" name="Google Shape;2425;p17"/>
                      <p:cNvGrpSpPr/>
                      <p:nvPr/>
                    </p:nvGrpSpPr>
                    <p:grpSpPr>
                      <a:xfrm>
                        <a:off x="-2302016" y="1537240"/>
                        <a:ext cx="436500" cy="436800"/>
                        <a:chOff x="-1019716" y="1691290"/>
                        <a:chExt cx="436500" cy="436800"/>
                      </a:xfrm>
                    </p:grpSpPr>
                    <p:sp>
                      <p:nvSpPr>
                        <p:cNvPr id="2426" name="Google Shape;242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6" name="Google Shape;2436;p17"/>
                      <p:cNvGrpSpPr/>
                      <p:nvPr/>
                    </p:nvGrpSpPr>
                    <p:grpSpPr>
                      <a:xfrm>
                        <a:off x="-1866679" y="1537240"/>
                        <a:ext cx="436500" cy="436800"/>
                        <a:chOff x="-1019716" y="1691290"/>
                        <a:chExt cx="436500" cy="436800"/>
                      </a:xfrm>
                    </p:grpSpPr>
                    <p:sp>
                      <p:nvSpPr>
                        <p:cNvPr id="2437" name="Google Shape;243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7" name="Google Shape;2447;p17"/>
                      <p:cNvGrpSpPr/>
                      <p:nvPr/>
                    </p:nvGrpSpPr>
                    <p:grpSpPr>
                      <a:xfrm>
                        <a:off x="-1430104" y="1537240"/>
                        <a:ext cx="436500" cy="436800"/>
                        <a:chOff x="-1019716" y="1691290"/>
                        <a:chExt cx="436500" cy="436800"/>
                      </a:xfrm>
                    </p:grpSpPr>
                    <p:sp>
                      <p:nvSpPr>
                        <p:cNvPr id="2448" name="Google Shape;244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8" name="Google Shape;2458;p17"/>
                      <p:cNvGrpSpPr/>
                      <p:nvPr/>
                    </p:nvGrpSpPr>
                    <p:grpSpPr>
                      <a:xfrm>
                        <a:off x="-993591" y="1537240"/>
                        <a:ext cx="436500" cy="436800"/>
                        <a:chOff x="-1019716" y="1691290"/>
                        <a:chExt cx="436500" cy="436800"/>
                      </a:xfrm>
                    </p:grpSpPr>
                    <p:sp>
                      <p:nvSpPr>
                        <p:cNvPr id="2459" name="Google Shape;245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9" name="Google Shape;2469;p17"/>
                      <p:cNvGrpSpPr/>
                      <p:nvPr/>
                    </p:nvGrpSpPr>
                    <p:grpSpPr>
                      <a:xfrm>
                        <a:off x="-558254" y="1537240"/>
                        <a:ext cx="436500" cy="436800"/>
                        <a:chOff x="-1019716" y="1691290"/>
                        <a:chExt cx="436500" cy="436800"/>
                      </a:xfrm>
                    </p:grpSpPr>
                    <p:sp>
                      <p:nvSpPr>
                        <p:cNvPr id="2470" name="Google Shape;247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80" name="Google Shape;2480;p17"/>
                    <p:cNvGrpSpPr/>
                    <p:nvPr/>
                  </p:nvGrpSpPr>
                  <p:grpSpPr>
                    <a:xfrm>
                      <a:off x="-2738591" y="2306365"/>
                      <a:ext cx="2616838" cy="436800"/>
                      <a:chOff x="-2738591" y="1537240"/>
                      <a:chExt cx="2616838" cy="436800"/>
                    </a:xfrm>
                  </p:grpSpPr>
                  <p:grpSp>
                    <p:nvGrpSpPr>
                      <p:cNvPr id="2481" name="Google Shape;2481;p17"/>
                      <p:cNvGrpSpPr/>
                      <p:nvPr/>
                    </p:nvGrpSpPr>
                    <p:grpSpPr>
                      <a:xfrm>
                        <a:off x="-2738591" y="1537240"/>
                        <a:ext cx="436500" cy="436800"/>
                        <a:chOff x="-1019716" y="1691290"/>
                        <a:chExt cx="436500" cy="436800"/>
                      </a:xfrm>
                    </p:grpSpPr>
                    <p:sp>
                      <p:nvSpPr>
                        <p:cNvPr id="2482" name="Google Shape;248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2" name="Google Shape;2492;p17"/>
                      <p:cNvGrpSpPr/>
                      <p:nvPr/>
                    </p:nvGrpSpPr>
                    <p:grpSpPr>
                      <a:xfrm>
                        <a:off x="-2302016" y="1537240"/>
                        <a:ext cx="436500" cy="436800"/>
                        <a:chOff x="-1019716" y="1691290"/>
                        <a:chExt cx="436500" cy="436800"/>
                      </a:xfrm>
                    </p:grpSpPr>
                    <p:sp>
                      <p:nvSpPr>
                        <p:cNvPr id="2493" name="Google Shape;249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3" name="Google Shape;2503;p17"/>
                      <p:cNvGrpSpPr/>
                      <p:nvPr/>
                    </p:nvGrpSpPr>
                    <p:grpSpPr>
                      <a:xfrm>
                        <a:off x="-1866679" y="1537240"/>
                        <a:ext cx="436500" cy="436800"/>
                        <a:chOff x="-1019716" y="1691290"/>
                        <a:chExt cx="436500" cy="436800"/>
                      </a:xfrm>
                    </p:grpSpPr>
                    <p:sp>
                      <p:nvSpPr>
                        <p:cNvPr id="2504" name="Google Shape;250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4" name="Google Shape;2514;p17"/>
                      <p:cNvGrpSpPr/>
                      <p:nvPr/>
                    </p:nvGrpSpPr>
                    <p:grpSpPr>
                      <a:xfrm>
                        <a:off x="-1430104" y="1537240"/>
                        <a:ext cx="436500" cy="436800"/>
                        <a:chOff x="-1019716" y="1691290"/>
                        <a:chExt cx="436500" cy="436800"/>
                      </a:xfrm>
                    </p:grpSpPr>
                    <p:sp>
                      <p:nvSpPr>
                        <p:cNvPr id="2515" name="Google Shape;251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5" name="Google Shape;2525;p17"/>
                      <p:cNvGrpSpPr/>
                      <p:nvPr/>
                    </p:nvGrpSpPr>
                    <p:grpSpPr>
                      <a:xfrm>
                        <a:off x="-993591" y="1537240"/>
                        <a:ext cx="436500" cy="436800"/>
                        <a:chOff x="-1019716" y="1691290"/>
                        <a:chExt cx="436500" cy="436800"/>
                      </a:xfrm>
                    </p:grpSpPr>
                    <p:sp>
                      <p:nvSpPr>
                        <p:cNvPr id="2526" name="Google Shape;252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6" name="Google Shape;2536;p17"/>
                      <p:cNvGrpSpPr/>
                      <p:nvPr/>
                    </p:nvGrpSpPr>
                    <p:grpSpPr>
                      <a:xfrm>
                        <a:off x="-558254" y="1537240"/>
                        <a:ext cx="436500" cy="436800"/>
                        <a:chOff x="-1019716" y="1691290"/>
                        <a:chExt cx="436500" cy="436800"/>
                      </a:xfrm>
                    </p:grpSpPr>
                    <p:sp>
                      <p:nvSpPr>
                        <p:cNvPr id="2537" name="Google Shape;253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47" name="Google Shape;2547;p17"/>
                    <p:cNvGrpSpPr/>
                    <p:nvPr/>
                  </p:nvGrpSpPr>
                  <p:grpSpPr>
                    <a:xfrm>
                      <a:off x="-2738591" y="1921803"/>
                      <a:ext cx="2616838" cy="436800"/>
                      <a:chOff x="-2738591" y="1537240"/>
                      <a:chExt cx="2616838" cy="436800"/>
                    </a:xfrm>
                  </p:grpSpPr>
                  <p:grpSp>
                    <p:nvGrpSpPr>
                      <p:cNvPr id="2548" name="Google Shape;2548;p17"/>
                      <p:cNvGrpSpPr/>
                      <p:nvPr/>
                    </p:nvGrpSpPr>
                    <p:grpSpPr>
                      <a:xfrm>
                        <a:off x="-2738591" y="1537240"/>
                        <a:ext cx="436500" cy="436800"/>
                        <a:chOff x="-1019716" y="1691290"/>
                        <a:chExt cx="436500" cy="436800"/>
                      </a:xfrm>
                    </p:grpSpPr>
                    <p:sp>
                      <p:nvSpPr>
                        <p:cNvPr id="2549" name="Google Shape;254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9" name="Google Shape;2559;p17"/>
                      <p:cNvGrpSpPr/>
                      <p:nvPr/>
                    </p:nvGrpSpPr>
                    <p:grpSpPr>
                      <a:xfrm>
                        <a:off x="-2302016" y="1537240"/>
                        <a:ext cx="436500" cy="436800"/>
                        <a:chOff x="-1019716" y="1691290"/>
                        <a:chExt cx="436500" cy="436800"/>
                      </a:xfrm>
                    </p:grpSpPr>
                    <p:sp>
                      <p:nvSpPr>
                        <p:cNvPr id="2560" name="Google Shape;256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0" name="Google Shape;2570;p17"/>
                      <p:cNvGrpSpPr/>
                      <p:nvPr/>
                    </p:nvGrpSpPr>
                    <p:grpSpPr>
                      <a:xfrm>
                        <a:off x="-1866679" y="1537240"/>
                        <a:ext cx="436500" cy="436800"/>
                        <a:chOff x="-1019716" y="1691290"/>
                        <a:chExt cx="436500" cy="436800"/>
                      </a:xfrm>
                    </p:grpSpPr>
                    <p:sp>
                      <p:nvSpPr>
                        <p:cNvPr id="2571" name="Google Shape;257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1" name="Google Shape;2581;p17"/>
                      <p:cNvGrpSpPr/>
                      <p:nvPr/>
                    </p:nvGrpSpPr>
                    <p:grpSpPr>
                      <a:xfrm>
                        <a:off x="-1430104" y="1537240"/>
                        <a:ext cx="436500" cy="436800"/>
                        <a:chOff x="-1019716" y="1691290"/>
                        <a:chExt cx="436500" cy="436800"/>
                      </a:xfrm>
                    </p:grpSpPr>
                    <p:sp>
                      <p:nvSpPr>
                        <p:cNvPr id="2582" name="Google Shape;258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2" name="Google Shape;2592;p17"/>
                      <p:cNvGrpSpPr/>
                      <p:nvPr/>
                    </p:nvGrpSpPr>
                    <p:grpSpPr>
                      <a:xfrm>
                        <a:off x="-993591" y="1537240"/>
                        <a:ext cx="436500" cy="436800"/>
                        <a:chOff x="-1019716" y="1691290"/>
                        <a:chExt cx="436500" cy="436800"/>
                      </a:xfrm>
                    </p:grpSpPr>
                    <p:sp>
                      <p:nvSpPr>
                        <p:cNvPr id="2593" name="Google Shape;259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3" name="Google Shape;2603;p17"/>
                      <p:cNvGrpSpPr/>
                      <p:nvPr/>
                    </p:nvGrpSpPr>
                    <p:grpSpPr>
                      <a:xfrm>
                        <a:off x="-558254" y="1537240"/>
                        <a:ext cx="436500" cy="436800"/>
                        <a:chOff x="-1019716" y="1691290"/>
                        <a:chExt cx="436500" cy="436800"/>
                      </a:xfrm>
                    </p:grpSpPr>
                    <p:sp>
                      <p:nvSpPr>
                        <p:cNvPr id="2604" name="Google Shape;260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614" name="Google Shape;2614;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6" name="Google Shape;2616;p17"/>
                <p:cNvGrpSpPr/>
                <p:nvPr/>
              </p:nvGrpSpPr>
              <p:grpSpPr>
                <a:xfrm>
                  <a:off x="-2065300" y="934050"/>
                  <a:ext cx="1263000" cy="874500"/>
                  <a:chOff x="-2028125" y="974900"/>
                  <a:chExt cx="1263000" cy="874500"/>
                </a:xfrm>
              </p:grpSpPr>
              <p:sp>
                <p:nvSpPr>
                  <p:cNvPr id="2617" name="Google Shape;2617;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2618" name="Google Shape;2618;p17"/>
                  <p:cNvGrpSpPr/>
                  <p:nvPr/>
                </p:nvGrpSpPr>
                <p:grpSpPr>
                  <a:xfrm>
                    <a:off x="-2028125" y="1001975"/>
                    <a:ext cx="1263000" cy="820200"/>
                    <a:chOff x="-2028125" y="1001975"/>
                    <a:chExt cx="1263000" cy="820200"/>
                  </a:xfrm>
                </p:grpSpPr>
                <p:sp>
                  <p:nvSpPr>
                    <p:cNvPr id="2619" name="Google Shape;2619;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2620" name="Google Shape;2620;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2621" name="Google Shape;2621;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2622" name="Google Shape;2622;p17"/>
              <p:cNvGrpSpPr/>
              <p:nvPr/>
            </p:nvGrpSpPr>
            <p:grpSpPr>
              <a:xfrm>
                <a:off x="-2701034" y="865291"/>
                <a:ext cx="435000" cy="356408"/>
                <a:chOff x="-2701034" y="865291"/>
                <a:chExt cx="435000" cy="356408"/>
              </a:xfrm>
            </p:grpSpPr>
            <p:grpSp>
              <p:nvGrpSpPr>
                <p:cNvPr id="2623" name="Google Shape;2623;p17"/>
                <p:cNvGrpSpPr/>
                <p:nvPr/>
              </p:nvGrpSpPr>
              <p:grpSpPr>
                <a:xfrm>
                  <a:off x="-2655033" y="865291"/>
                  <a:ext cx="356435" cy="356408"/>
                  <a:chOff x="-3129700" y="1435250"/>
                  <a:chExt cx="262200" cy="262200"/>
                </a:xfrm>
              </p:grpSpPr>
              <p:sp>
                <p:nvSpPr>
                  <p:cNvPr id="2624" name="Google Shape;2624;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6" name="Google Shape;2626;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2627" name="Google Shape;2627;p17"/>
              <p:cNvGrpSpPr/>
              <p:nvPr/>
            </p:nvGrpSpPr>
            <p:grpSpPr>
              <a:xfrm>
                <a:off x="-642934" y="1526841"/>
                <a:ext cx="435000" cy="356408"/>
                <a:chOff x="-2701034" y="865291"/>
                <a:chExt cx="435000" cy="356408"/>
              </a:xfrm>
            </p:grpSpPr>
            <p:grpSp>
              <p:nvGrpSpPr>
                <p:cNvPr id="2628" name="Google Shape;2628;p17"/>
                <p:cNvGrpSpPr/>
                <p:nvPr/>
              </p:nvGrpSpPr>
              <p:grpSpPr>
                <a:xfrm>
                  <a:off x="-2655033" y="865291"/>
                  <a:ext cx="356435" cy="356408"/>
                  <a:chOff x="-3129700" y="1435250"/>
                  <a:chExt cx="262200" cy="262200"/>
                </a:xfrm>
              </p:grpSpPr>
              <p:sp>
                <p:nvSpPr>
                  <p:cNvPr id="2629" name="Google Shape;2629;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1" name="Google Shape;2631;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2632" name="Google Shape;2632;p17"/>
              <p:cNvGrpSpPr/>
              <p:nvPr/>
            </p:nvGrpSpPr>
            <p:grpSpPr>
              <a:xfrm>
                <a:off x="-642934" y="865291"/>
                <a:ext cx="435000" cy="356408"/>
                <a:chOff x="-2701034" y="865291"/>
                <a:chExt cx="435000" cy="356408"/>
              </a:xfrm>
            </p:grpSpPr>
            <p:grpSp>
              <p:nvGrpSpPr>
                <p:cNvPr id="2633" name="Google Shape;2633;p17"/>
                <p:cNvGrpSpPr/>
                <p:nvPr/>
              </p:nvGrpSpPr>
              <p:grpSpPr>
                <a:xfrm>
                  <a:off x="-2655033" y="865291"/>
                  <a:ext cx="356435" cy="356408"/>
                  <a:chOff x="-3129700" y="1435250"/>
                  <a:chExt cx="262200" cy="262200"/>
                </a:xfrm>
              </p:grpSpPr>
              <p:sp>
                <p:nvSpPr>
                  <p:cNvPr id="2634" name="Google Shape;2634;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6" name="Google Shape;2636;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2637" name="Google Shape;2637;p17"/>
              <p:cNvGrpSpPr/>
              <p:nvPr/>
            </p:nvGrpSpPr>
            <p:grpSpPr>
              <a:xfrm>
                <a:off x="-2701034" y="1526841"/>
                <a:ext cx="435000" cy="356408"/>
                <a:chOff x="-2701034" y="865291"/>
                <a:chExt cx="435000" cy="356408"/>
              </a:xfrm>
            </p:grpSpPr>
            <p:grpSp>
              <p:nvGrpSpPr>
                <p:cNvPr id="2638" name="Google Shape;2638;p17"/>
                <p:cNvGrpSpPr/>
                <p:nvPr/>
              </p:nvGrpSpPr>
              <p:grpSpPr>
                <a:xfrm>
                  <a:off x="-2655033" y="865291"/>
                  <a:ext cx="356435" cy="356408"/>
                  <a:chOff x="-3129700" y="1435250"/>
                  <a:chExt cx="262200" cy="262200"/>
                </a:xfrm>
              </p:grpSpPr>
              <p:sp>
                <p:nvSpPr>
                  <p:cNvPr id="2639" name="Google Shape;2639;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1" name="Google Shape;2641;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2642" name="Google Shape;2642;p17"/>
            <p:cNvGrpSpPr/>
            <p:nvPr/>
          </p:nvGrpSpPr>
          <p:grpSpPr>
            <a:xfrm rot="-5400000">
              <a:off x="4625120" y="1030050"/>
              <a:ext cx="2703600" cy="1253100"/>
              <a:chOff x="-2785600" y="744750"/>
              <a:chExt cx="2703600" cy="1253100"/>
            </a:xfrm>
          </p:grpSpPr>
          <p:grpSp>
            <p:nvGrpSpPr>
              <p:cNvPr id="2643" name="Google Shape;2643;p17"/>
              <p:cNvGrpSpPr/>
              <p:nvPr/>
            </p:nvGrpSpPr>
            <p:grpSpPr>
              <a:xfrm>
                <a:off x="-2785600" y="744750"/>
                <a:ext cx="2703600" cy="1253100"/>
                <a:chOff x="-2785600" y="744750"/>
                <a:chExt cx="2703600" cy="1253100"/>
              </a:xfrm>
            </p:grpSpPr>
            <p:grpSp>
              <p:nvGrpSpPr>
                <p:cNvPr id="2644" name="Google Shape;2644;p17"/>
                <p:cNvGrpSpPr/>
                <p:nvPr/>
              </p:nvGrpSpPr>
              <p:grpSpPr>
                <a:xfrm>
                  <a:off x="-2785600" y="744750"/>
                  <a:ext cx="2703600" cy="1253100"/>
                  <a:chOff x="-2785600" y="744750"/>
                  <a:chExt cx="2703600" cy="1253100"/>
                </a:xfrm>
              </p:grpSpPr>
              <p:grpSp>
                <p:nvGrpSpPr>
                  <p:cNvPr id="2645" name="Google Shape;2645;p17"/>
                  <p:cNvGrpSpPr/>
                  <p:nvPr/>
                </p:nvGrpSpPr>
                <p:grpSpPr>
                  <a:xfrm>
                    <a:off x="-2736502" y="826139"/>
                    <a:ext cx="2605500" cy="1088675"/>
                    <a:chOff x="-2738550" y="1600725"/>
                    <a:chExt cx="2605500" cy="1088675"/>
                  </a:xfrm>
                </p:grpSpPr>
                <p:cxnSp>
                  <p:nvCxnSpPr>
                    <p:cNvPr id="2646" name="Google Shape;2646;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47" name="Google Shape;2647;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48" name="Google Shape;2648;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49" name="Google Shape;2649;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50" name="Google Shape;2650;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51" name="Google Shape;2651;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52" name="Google Shape;2652;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53" name="Google Shape;2653;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54" name="Google Shape;2654;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55" name="Google Shape;2655;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56" name="Google Shape;2656;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57" name="Google Shape;2657;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58" name="Google Shape;2658;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59" name="Google Shape;2659;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60" name="Google Shape;2660;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61" name="Google Shape;2661;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62" name="Google Shape;2662;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63" name="Google Shape;2663;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64" name="Google Shape;2664;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65" name="Google Shape;2665;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66" name="Google Shape;2666;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67" name="Google Shape;2667;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68" name="Google Shape;2668;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69" name="Google Shape;2669;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70" name="Google Shape;2670;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71" name="Google Shape;2671;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72" name="Google Shape;2672;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73" name="Google Shape;2673;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74" name="Google Shape;2674;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75" name="Google Shape;2675;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76" name="Google Shape;2676;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677" name="Google Shape;2677;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2678" name="Google Shape;2678;p17"/>
                  <p:cNvGrpSpPr/>
                  <p:nvPr/>
                </p:nvGrpSpPr>
                <p:grpSpPr>
                  <a:xfrm>
                    <a:off x="-2742171" y="767514"/>
                    <a:ext cx="2616838" cy="1205925"/>
                    <a:chOff x="-2738591" y="1537240"/>
                    <a:chExt cx="2616838" cy="1205925"/>
                  </a:xfrm>
                </p:grpSpPr>
                <p:grpSp>
                  <p:nvGrpSpPr>
                    <p:cNvPr id="2679" name="Google Shape;2679;p17"/>
                    <p:cNvGrpSpPr/>
                    <p:nvPr/>
                  </p:nvGrpSpPr>
                  <p:grpSpPr>
                    <a:xfrm>
                      <a:off x="-2738591" y="1537240"/>
                      <a:ext cx="2616838" cy="436800"/>
                      <a:chOff x="-2738591" y="1537240"/>
                      <a:chExt cx="2616838" cy="436800"/>
                    </a:xfrm>
                  </p:grpSpPr>
                  <p:grpSp>
                    <p:nvGrpSpPr>
                      <p:cNvPr id="2680" name="Google Shape;2680;p17"/>
                      <p:cNvGrpSpPr/>
                      <p:nvPr/>
                    </p:nvGrpSpPr>
                    <p:grpSpPr>
                      <a:xfrm>
                        <a:off x="-2738591" y="1537240"/>
                        <a:ext cx="436500" cy="436800"/>
                        <a:chOff x="-1019716" y="1691290"/>
                        <a:chExt cx="436500" cy="436800"/>
                      </a:xfrm>
                    </p:grpSpPr>
                    <p:sp>
                      <p:nvSpPr>
                        <p:cNvPr id="2681" name="Google Shape;268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1" name="Google Shape;2691;p17"/>
                      <p:cNvGrpSpPr/>
                      <p:nvPr/>
                    </p:nvGrpSpPr>
                    <p:grpSpPr>
                      <a:xfrm>
                        <a:off x="-2302016" y="1537240"/>
                        <a:ext cx="436500" cy="436800"/>
                        <a:chOff x="-1019716" y="1691290"/>
                        <a:chExt cx="436500" cy="436800"/>
                      </a:xfrm>
                    </p:grpSpPr>
                    <p:sp>
                      <p:nvSpPr>
                        <p:cNvPr id="2692" name="Google Shape;269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2" name="Google Shape;2702;p17"/>
                      <p:cNvGrpSpPr/>
                      <p:nvPr/>
                    </p:nvGrpSpPr>
                    <p:grpSpPr>
                      <a:xfrm>
                        <a:off x="-1866679" y="1537240"/>
                        <a:ext cx="436500" cy="436800"/>
                        <a:chOff x="-1019716" y="1691290"/>
                        <a:chExt cx="436500" cy="436800"/>
                      </a:xfrm>
                    </p:grpSpPr>
                    <p:sp>
                      <p:nvSpPr>
                        <p:cNvPr id="2703" name="Google Shape;270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3" name="Google Shape;2713;p17"/>
                      <p:cNvGrpSpPr/>
                      <p:nvPr/>
                    </p:nvGrpSpPr>
                    <p:grpSpPr>
                      <a:xfrm>
                        <a:off x="-1430104" y="1537240"/>
                        <a:ext cx="436500" cy="436800"/>
                        <a:chOff x="-1019716" y="1691290"/>
                        <a:chExt cx="436500" cy="436800"/>
                      </a:xfrm>
                    </p:grpSpPr>
                    <p:sp>
                      <p:nvSpPr>
                        <p:cNvPr id="2714" name="Google Shape;271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4" name="Google Shape;2724;p17"/>
                      <p:cNvGrpSpPr/>
                      <p:nvPr/>
                    </p:nvGrpSpPr>
                    <p:grpSpPr>
                      <a:xfrm>
                        <a:off x="-993591" y="1537240"/>
                        <a:ext cx="436500" cy="436800"/>
                        <a:chOff x="-1019716" y="1691290"/>
                        <a:chExt cx="436500" cy="436800"/>
                      </a:xfrm>
                    </p:grpSpPr>
                    <p:sp>
                      <p:nvSpPr>
                        <p:cNvPr id="2725" name="Google Shape;272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5" name="Google Shape;2735;p17"/>
                      <p:cNvGrpSpPr/>
                      <p:nvPr/>
                    </p:nvGrpSpPr>
                    <p:grpSpPr>
                      <a:xfrm>
                        <a:off x="-558254" y="1537240"/>
                        <a:ext cx="436500" cy="436800"/>
                        <a:chOff x="-1019716" y="1691290"/>
                        <a:chExt cx="436500" cy="436800"/>
                      </a:xfrm>
                    </p:grpSpPr>
                    <p:sp>
                      <p:nvSpPr>
                        <p:cNvPr id="2736" name="Google Shape;273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46" name="Google Shape;2746;p17"/>
                    <p:cNvGrpSpPr/>
                    <p:nvPr/>
                  </p:nvGrpSpPr>
                  <p:grpSpPr>
                    <a:xfrm>
                      <a:off x="-2738591" y="2306365"/>
                      <a:ext cx="2616838" cy="436800"/>
                      <a:chOff x="-2738591" y="1537240"/>
                      <a:chExt cx="2616838" cy="436800"/>
                    </a:xfrm>
                  </p:grpSpPr>
                  <p:grpSp>
                    <p:nvGrpSpPr>
                      <p:cNvPr id="2747" name="Google Shape;2747;p17"/>
                      <p:cNvGrpSpPr/>
                      <p:nvPr/>
                    </p:nvGrpSpPr>
                    <p:grpSpPr>
                      <a:xfrm>
                        <a:off x="-2738591" y="1537240"/>
                        <a:ext cx="436500" cy="436800"/>
                        <a:chOff x="-1019716" y="1691290"/>
                        <a:chExt cx="436500" cy="436800"/>
                      </a:xfrm>
                    </p:grpSpPr>
                    <p:sp>
                      <p:nvSpPr>
                        <p:cNvPr id="2748" name="Google Shape;274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8" name="Google Shape;2758;p17"/>
                      <p:cNvGrpSpPr/>
                      <p:nvPr/>
                    </p:nvGrpSpPr>
                    <p:grpSpPr>
                      <a:xfrm>
                        <a:off x="-2302016" y="1537240"/>
                        <a:ext cx="436500" cy="436800"/>
                        <a:chOff x="-1019716" y="1691290"/>
                        <a:chExt cx="436500" cy="436800"/>
                      </a:xfrm>
                    </p:grpSpPr>
                    <p:sp>
                      <p:nvSpPr>
                        <p:cNvPr id="2759" name="Google Shape;275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9" name="Google Shape;2769;p17"/>
                      <p:cNvGrpSpPr/>
                      <p:nvPr/>
                    </p:nvGrpSpPr>
                    <p:grpSpPr>
                      <a:xfrm>
                        <a:off x="-1866679" y="1537240"/>
                        <a:ext cx="436500" cy="436800"/>
                        <a:chOff x="-1019716" y="1691290"/>
                        <a:chExt cx="436500" cy="436800"/>
                      </a:xfrm>
                    </p:grpSpPr>
                    <p:sp>
                      <p:nvSpPr>
                        <p:cNvPr id="2770" name="Google Shape;277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0" name="Google Shape;2780;p17"/>
                      <p:cNvGrpSpPr/>
                      <p:nvPr/>
                    </p:nvGrpSpPr>
                    <p:grpSpPr>
                      <a:xfrm>
                        <a:off x="-1430104" y="1537240"/>
                        <a:ext cx="436500" cy="436800"/>
                        <a:chOff x="-1019716" y="1691290"/>
                        <a:chExt cx="436500" cy="436800"/>
                      </a:xfrm>
                    </p:grpSpPr>
                    <p:sp>
                      <p:nvSpPr>
                        <p:cNvPr id="2781" name="Google Shape;278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1" name="Google Shape;2791;p17"/>
                      <p:cNvGrpSpPr/>
                      <p:nvPr/>
                    </p:nvGrpSpPr>
                    <p:grpSpPr>
                      <a:xfrm>
                        <a:off x="-993591" y="1537240"/>
                        <a:ext cx="436500" cy="436800"/>
                        <a:chOff x="-1019716" y="1691290"/>
                        <a:chExt cx="436500" cy="436800"/>
                      </a:xfrm>
                    </p:grpSpPr>
                    <p:sp>
                      <p:nvSpPr>
                        <p:cNvPr id="2792" name="Google Shape;279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2" name="Google Shape;2802;p17"/>
                      <p:cNvGrpSpPr/>
                      <p:nvPr/>
                    </p:nvGrpSpPr>
                    <p:grpSpPr>
                      <a:xfrm>
                        <a:off x="-558254" y="1537240"/>
                        <a:ext cx="436500" cy="436800"/>
                        <a:chOff x="-1019716" y="1691290"/>
                        <a:chExt cx="436500" cy="436800"/>
                      </a:xfrm>
                    </p:grpSpPr>
                    <p:sp>
                      <p:nvSpPr>
                        <p:cNvPr id="2803" name="Google Shape;280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13" name="Google Shape;2813;p17"/>
                    <p:cNvGrpSpPr/>
                    <p:nvPr/>
                  </p:nvGrpSpPr>
                  <p:grpSpPr>
                    <a:xfrm>
                      <a:off x="-2738591" y="1921803"/>
                      <a:ext cx="2616838" cy="436800"/>
                      <a:chOff x="-2738591" y="1537240"/>
                      <a:chExt cx="2616838" cy="436800"/>
                    </a:xfrm>
                  </p:grpSpPr>
                  <p:grpSp>
                    <p:nvGrpSpPr>
                      <p:cNvPr id="2814" name="Google Shape;2814;p17"/>
                      <p:cNvGrpSpPr/>
                      <p:nvPr/>
                    </p:nvGrpSpPr>
                    <p:grpSpPr>
                      <a:xfrm>
                        <a:off x="-2738591" y="1537240"/>
                        <a:ext cx="436500" cy="436800"/>
                        <a:chOff x="-1019716" y="1691290"/>
                        <a:chExt cx="436500" cy="436800"/>
                      </a:xfrm>
                    </p:grpSpPr>
                    <p:sp>
                      <p:nvSpPr>
                        <p:cNvPr id="2815" name="Google Shape;281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5" name="Google Shape;2825;p17"/>
                      <p:cNvGrpSpPr/>
                      <p:nvPr/>
                    </p:nvGrpSpPr>
                    <p:grpSpPr>
                      <a:xfrm>
                        <a:off x="-2302016" y="1537240"/>
                        <a:ext cx="436500" cy="436800"/>
                        <a:chOff x="-1019716" y="1691290"/>
                        <a:chExt cx="436500" cy="436800"/>
                      </a:xfrm>
                    </p:grpSpPr>
                    <p:sp>
                      <p:nvSpPr>
                        <p:cNvPr id="2826" name="Google Shape;282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6" name="Google Shape;2836;p17"/>
                      <p:cNvGrpSpPr/>
                      <p:nvPr/>
                    </p:nvGrpSpPr>
                    <p:grpSpPr>
                      <a:xfrm>
                        <a:off x="-1866679" y="1537240"/>
                        <a:ext cx="436500" cy="436800"/>
                        <a:chOff x="-1019716" y="1691290"/>
                        <a:chExt cx="436500" cy="436800"/>
                      </a:xfrm>
                    </p:grpSpPr>
                    <p:sp>
                      <p:nvSpPr>
                        <p:cNvPr id="2837" name="Google Shape;283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7" name="Google Shape;2847;p17"/>
                      <p:cNvGrpSpPr/>
                      <p:nvPr/>
                    </p:nvGrpSpPr>
                    <p:grpSpPr>
                      <a:xfrm>
                        <a:off x="-1430104" y="1537240"/>
                        <a:ext cx="436500" cy="436800"/>
                        <a:chOff x="-1019716" y="1691290"/>
                        <a:chExt cx="436500" cy="436800"/>
                      </a:xfrm>
                    </p:grpSpPr>
                    <p:sp>
                      <p:nvSpPr>
                        <p:cNvPr id="2848" name="Google Shape;284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8" name="Google Shape;2858;p17"/>
                      <p:cNvGrpSpPr/>
                      <p:nvPr/>
                    </p:nvGrpSpPr>
                    <p:grpSpPr>
                      <a:xfrm>
                        <a:off x="-993591" y="1537240"/>
                        <a:ext cx="436500" cy="436800"/>
                        <a:chOff x="-1019716" y="1691290"/>
                        <a:chExt cx="436500" cy="436800"/>
                      </a:xfrm>
                    </p:grpSpPr>
                    <p:sp>
                      <p:nvSpPr>
                        <p:cNvPr id="2859" name="Google Shape;285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9" name="Google Shape;2869;p17"/>
                      <p:cNvGrpSpPr/>
                      <p:nvPr/>
                    </p:nvGrpSpPr>
                    <p:grpSpPr>
                      <a:xfrm>
                        <a:off x="-558254" y="1537240"/>
                        <a:ext cx="436500" cy="436800"/>
                        <a:chOff x="-1019716" y="1691290"/>
                        <a:chExt cx="436500" cy="436800"/>
                      </a:xfrm>
                    </p:grpSpPr>
                    <p:sp>
                      <p:nvSpPr>
                        <p:cNvPr id="2870" name="Google Shape;287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880" name="Google Shape;2880;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2" name="Google Shape;2882;p17"/>
                <p:cNvGrpSpPr/>
                <p:nvPr/>
              </p:nvGrpSpPr>
              <p:grpSpPr>
                <a:xfrm>
                  <a:off x="-2065300" y="934050"/>
                  <a:ext cx="1263000" cy="874500"/>
                  <a:chOff x="-2028125" y="974900"/>
                  <a:chExt cx="1263000" cy="874500"/>
                </a:xfrm>
              </p:grpSpPr>
              <p:sp>
                <p:nvSpPr>
                  <p:cNvPr id="2883" name="Google Shape;2883;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2884" name="Google Shape;2884;p17"/>
                  <p:cNvGrpSpPr/>
                  <p:nvPr/>
                </p:nvGrpSpPr>
                <p:grpSpPr>
                  <a:xfrm>
                    <a:off x="-2028125" y="1001975"/>
                    <a:ext cx="1263000" cy="820200"/>
                    <a:chOff x="-2028125" y="1001975"/>
                    <a:chExt cx="1263000" cy="820200"/>
                  </a:xfrm>
                </p:grpSpPr>
                <p:sp>
                  <p:nvSpPr>
                    <p:cNvPr id="2885" name="Google Shape;2885;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2886" name="Google Shape;2886;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2887" name="Google Shape;2887;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2888" name="Google Shape;2888;p17"/>
              <p:cNvGrpSpPr/>
              <p:nvPr/>
            </p:nvGrpSpPr>
            <p:grpSpPr>
              <a:xfrm>
                <a:off x="-2701034" y="865291"/>
                <a:ext cx="435000" cy="356408"/>
                <a:chOff x="-2701034" y="865291"/>
                <a:chExt cx="435000" cy="356408"/>
              </a:xfrm>
            </p:grpSpPr>
            <p:grpSp>
              <p:nvGrpSpPr>
                <p:cNvPr id="2889" name="Google Shape;2889;p17"/>
                <p:cNvGrpSpPr/>
                <p:nvPr/>
              </p:nvGrpSpPr>
              <p:grpSpPr>
                <a:xfrm>
                  <a:off x="-2655033" y="865291"/>
                  <a:ext cx="356435" cy="356408"/>
                  <a:chOff x="-3129700" y="1435250"/>
                  <a:chExt cx="262200" cy="262200"/>
                </a:xfrm>
              </p:grpSpPr>
              <p:sp>
                <p:nvSpPr>
                  <p:cNvPr id="2890" name="Google Shape;2890;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2" name="Google Shape;2892;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2893" name="Google Shape;2893;p17"/>
              <p:cNvGrpSpPr/>
              <p:nvPr/>
            </p:nvGrpSpPr>
            <p:grpSpPr>
              <a:xfrm>
                <a:off x="-642934" y="1526841"/>
                <a:ext cx="435000" cy="356408"/>
                <a:chOff x="-2701034" y="865291"/>
                <a:chExt cx="435000" cy="356408"/>
              </a:xfrm>
            </p:grpSpPr>
            <p:grpSp>
              <p:nvGrpSpPr>
                <p:cNvPr id="2894" name="Google Shape;2894;p17"/>
                <p:cNvGrpSpPr/>
                <p:nvPr/>
              </p:nvGrpSpPr>
              <p:grpSpPr>
                <a:xfrm>
                  <a:off x="-2655033" y="865291"/>
                  <a:ext cx="356435" cy="356408"/>
                  <a:chOff x="-3129700" y="1435250"/>
                  <a:chExt cx="262200" cy="262200"/>
                </a:xfrm>
              </p:grpSpPr>
              <p:sp>
                <p:nvSpPr>
                  <p:cNvPr id="2895" name="Google Shape;2895;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7" name="Google Shape;2897;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2898" name="Google Shape;2898;p17"/>
              <p:cNvGrpSpPr/>
              <p:nvPr/>
            </p:nvGrpSpPr>
            <p:grpSpPr>
              <a:xfrm>
                <a:off x="-642934" y="865291"/>
                <a:ext cx="435000" cy="356408"/>
                <a:chOff x="-2701034" y="865291"/>
                <a:chExt cx="435000" cy="356408"/>
              </a:xfrm>
            </p:grpSpPr>
            <p:grpSp>
              <p:nvGrpSpPr>
                <p:cNvPr id="2899" name="Google Shape;2899;p17"/>
                <p:cNvGrpSpPr/>
                <p:nvPr/>
              </p:nvGrpSpPr>
              <p:grpSpPr>
                <a:xfrm>
                  <a:off x="-2655033" y="865291"/>
                  <a:ext cx="356435" cy="356408"/>
                  <a:chOff x="-3129700" y="1435250"/>
                  <a:chExt cx="262200" cy="262200"/>
                </a:xfrm>
              </p:grpSpPr>
              <p:sp>
                <p:nvSpPr>
                  <p:cNvPr id="2900" name="Google Shape;2900;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02" name="Google Shape;2902;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2903" name="Google Shape;2903;p17"/>
              <p:cNvGrpSpPr/>
              <p:nvPr/>
            </p:nvGrpSpPr>
            <p:grpSpPr>
              <a:xfrm>
                <a:off x="-2701034" y="1526841"/>
                <a:ext cx="435000" cy="356408"/>
                <a:chOff x="-2701034" y="865291"/>
                <a:chExt cx="435000" cy="356408"/>
              </a:xfrm>
            </p:grpSpPr>
            <p:grpSp>
              <p:nvGrpSpPr>
                <p:cNvPr id="2904" name="Google Shape;2904;p17"/>
                <p:cNvGrpSpPr/>
                <p:nvPr/>
              </p:nvGrpSpPr>
              <p:grpSpPr>
                <a:xfrm>
                  <a:off x="-2655033" y="865291"/>
                  <a:ext cx="356435" cy="356408"/>
                  <a:chOff x="-3129700" y="1435250"/>
                  <a:chExt cx="262200" cy="262200"/>
                </a:xfrm>
              </p:grpSpPr>
              <p:sp>
                <p:nvSpPr>
                  <p:cNvPr id="2905" name="Google Shape;2905;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07" name="Google Shape;2907;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grpSp>
        <p:nvGrpSpPr>
          <p:cNvPr id="2908" name="Google Shape;2908;p17"/>
          <p:cNvGrpSpPr/>
          <p:nvPr/>
        </p:nvGrpSpPr>
        <p:grpSpPr>
          <a:xfrm>
            <a:off x="205059" y="8526080"/>
            <a:ext cx="2703600" cy="1253100"/>
            <a:chOff x="-2785600" y="744750"/>
            <a:chExt cx="2703600" cy="1253100"/>
          </a:xfrm>
        </p:grpSpPr>
        <p:grpSp>
          <p:nvGrpSpPr>
            <p:cNvPr id="2909" name="Google Shape;2909;p17"/>
            <p:cNvGrpSpPr/>
            <p:nvPr/>
          </p:nvGrpSpPr>
          <p:grpSpPr>
            <a:xfrm>
              <a:off x="-2785600" y="744750"/>
              <a:ext cx="2703600" cy="1253100"/>
              <a:chOff x="-2785600" y="744750"/>
              <a:chExt cx="2703600" cy="1253100"/>
            </a:xfrm>
          </p:grpSpPr>
          <p:grpSp>
            <p:nvGrpSpPr>
              <p:cNvPr id="2910" name="Google Shape;2910;p17"/>
              <p:cNvGrpSpPr/>
              <p:nvPr/>
            </p:nvGrpSpPr>
            <p:grpSpPr>
              <a:xfrm>
                <a:off x="-2785600" y="744750"/>
                <a:ext cx="2703600" cy="1253100"/>
                <a:chOff x="-2785600" y="744750"/>
                <a:chExt cx="2703600" cy="1253100"/>
              </a:xfrm>
            </p:grpSpPr>
            <p:grpSp>
              <p:nvGrpSpPr>
                <p:cNvPr id="2911" name="Google Shape;2911;p17"/>
                <p:cNvGrpSpPr/>
                <p:nvPr/>
              </p:nvGrpSpPr>
              <p:grpSpPr>
                <a:xfrm>
                  <a:off x="-2736502" y="826139"/>
                  <a:ext cx="2605500" cy="1088675"/>
                  <a:chOff x="-2738550" y="1600725"/>
                  <a:chExt cx="2605500" cy="1088675"/>
                </a:xfrm>
              </p:grpSpPr>
              <p:cxnSp>
                <p:nvCxnSpPr>
                  <p:cNvPr id="2912" name="Google Shape;2912;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13" name="Google Shape;2913;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14" name="Google Shape;2914;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15" name="Google Shape;2915;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16" name="Google Shape;2916;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17" name="Google Shape;2917;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18" name="Google Shape;2918;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19" name="Google Shape;2919;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20" name="Google Shape;2920;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21" name="Google Shape;2921;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22" name="Google Shape;2922;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23" name="Google Shape;2923;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24" name="Google Shape;2924;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25" name="Google Shape;2925;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26" name="Google Shape;2926;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27" name="Google Shape;2927;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28" name="Google Shape;2928;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29" name="Google Shape;2929;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30" name="Google Shape;2930;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31" name="Google Shape;2931;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32" name="Google Shape;2932;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33" name="Google Shape;2933;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34" name="Google Shape;2934;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35" name="Google Shape;2935;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36" name="Google Shape;2936;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37" name="Google Shape;2937;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38" name="Google Shape;2938;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39" name="Google Shape;2939;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40" name="Google Shape;2940;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41" name="Google Shape;2941;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42" name="Google Shape;2942;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2943" name="Google Shape;2943;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2944" name="Google Shape;2944;p17"/>
                <p:cNvGrpSpPr/>
                <p:nvPr/>
              </p:nvGrpSpPr>
              <p:grpSpPr>
                <a:xfrm>
                  <a:off x="-2742171" y="767514"/>
                  <a:ext cx="2616838" cy="1205925"/>
                  <a:chOff x="-2738591" y="1537240"/>
                  <a:chExt cx="2616838" cy="1205925"/>
                </a:xfrm>
              </p:grpSpPr>
              <p:grpSp>
                <p:nvGrpSpPr>
                  <p:cNvPr id="2945" name="Google Shape;2945;p17"/>
                  <p:cNvGrpSpPr/>
                  <p:nvPr/>
                </p:nvGrpSpPr>
                <p:grpSpPr>
                  <a:xfrm>
                    <a:off x="-2738591" y="1537240"/>
                    <a:ext cx="2616838" cy="436800"/>
                    <a:chOff x="-2738591" y="1537240"/>
                    <a:chExt cx="2616838" cy="436800"/>
                  </a:xfrm>
                </p:grpSpPr>
                <p:grpSp>
                  <p:nvGrpSpPr>
                    <p:cNvPr id="2946" name="Google Shape;2946;p17"/>
                    <p:cNvGrpSpPr/>
                    <p:nvPr/>
                  </p:nvGrpSpPr>
                  <p:grpSpPr>
                    <a:xfrm>
                      <a:off x="-2738591" y="1537240"/>
                      <a:ext cx="436500" cy="436800"/>
                      <a:chOff x="-1019716" y="1691290"/>
                      <a:chExt cx="436500" cy="436800"/>
                    </a:xfrm>
                  </p:grpSpPr>
                  <p:sp>
                    <p:nvSpPr>
                      <p:cNvPr id="2947" name="Google Shape;294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7" name="Google Shape;2957;p17"/>
                    <p:cNvGrpSpPr/>
                    <p:nvPr/>
                  </p:nvGrpSpPr>
                  <p:grpSpPr>
                    <a:xfrm>
                      <a:off x="-2302016" y="1537240"/>
                      <a:ext cx="436500" cy="436800"/>
                      <a:chOff x="-1019716" y="1691290"/>
                      <a:chExt cx="436500" cy="436800"/>
                    </a:xfrm>
                  </p:grpSpPr>
                  <p:sp>
                    <p:nvSpPr>
                      <p:cNvPr id="2958" name="Google Shape;295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8" name="Google Shape;2968;p17"/>
                    <p:cNvGrpSpPr/>
                    <p:nvPr/>
                  </p:nvGrpSpPr>
                  <p:grpSpPr>
                    <a:xfrm>
                      <a:off x="-1866679" y="1537240"/>
                      <a:ext cx="436500" cy="436800"/>
                      <a:chOff x="-1019716" y="1691290"/>
                      <a:chExt cx="436500" cy="436800"/>
                    </a:xfrm>
                  </p:grpSpPr>
                  <p:sp>
                    <p:nvSpPr>
                      <p:cNvPr id="2969" name="Google Shape;296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9" name="Google Shape;2979;p17"/>
                    <p:cNvGrpSpPr/>
                    <p:nvPr/>
                  </p:nvGrpSpPr>
                  <p:grpSpPr>
                    <a:xfrm>
                      <a:off x="-1430104" y="1537240"/>
                      <a:ext cx="436500" cy="436800"/>
                      <a:chOff x="-1019716" y="1691290"/>
                      <a:chExt cx="436500" cy="436800"/>
                    </a:xfrm>
                  </p:grpSpPr>
                  <p:sp>
                    <p:nvSpPr>
                      <p:cNvPr id="2980" name="Google Shape;298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0" name="Google Shape;2990;p17"/>
                    <p:cNvGrpSpPr/>
                    <p:nvPr/>
                  </p:nvGrpSpPr>
                  <p:grpSpPr>
                    <a:xfrm>
                      <a:off x="-993591" y="1537240"/>
                      <a:ext cx="436500" cy="436800"/>
                      <a:chOff x="-1019716" y="1691290"/>
                      <a:chExt cx="436500" cy="436800"/>
                    </a:xfrm>
                  </p:grpSpPr>
                  <p:sp>
                    <p:nvSpPr>
                      <p:cNvPr id="2991" name="Google Shape;299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1" name="Google Shape;3001;p17"/>
                    <p:cNvGrpSpPr/>
                    <p:nvPr/>
                  </p:nvGrpSpPr>
                  <p:grpSpPr>
                    <a:xfrm>
                      <a:off x="-558254" y="1537240"/>
                      <a:ext cx="436500" cy="436800"/>
                      <a:chOff x="-1019716" y="1691290"/>
                      <a:chExt cx="436500" cy="436800"/>
                    </a:xfrm>
                  </p:grpSpPr>
                  <p:sp>
                    <p:nvSpPr>
                      <p:cNvPr id="3002" name="Google Shape;300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12" name="Google Shape;3012;p17"/>
                  <p:cNvGrpSpPr/>
                  <p:nvPr/>
                </p:nvGrpSpPr>
                <p:grpSpPr>
                  <a:xfrm>
                    <a:off x="-2738591" y="2306365"/>
                    <a:ext cx="2616838" cy="436800"/>
                    <a:chOff x="-2738591" y="1537240"/>
                    <a:chExt cx="2616838" cy="436800"/>
                  </a:xfrm>
                </p:grpSpPr>
                <p:grpSp>
                  <p:nvGrpSpPr>
                    <p:cNvPr id="3013" name="Google Shape;3013;p17"/>
                    <p:cNvGrpSpPr/>
                    <p:nvPr/>
                  </p:nvGrpSpPr>
                  <p:grpSpPr>
                    <a:xfrm>
                      <a:off x="-2738591" y="1537240"/>
                      <a:ext cx="436500" cy="436800"/>
                      <a:chOff x="-1019716" y="1691290"/>
                      <a:chExt cx="436500" cy="436800"/>
                    </a:xfrm>
                  </p:grpSpPr>
                  <p:sp>
                    <p:nvSpPr>
                      <p:cNvPr id="3014" name="Google Shape;301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4" name="Google Shape;3024;p17"/>
                    <p:cNvGrpSpPr/>
                    <p:nvPr/>
                  </p:nvGrpSpPr>
                  <p:grpSpPr>
                    <a:xfrm>
                      <a:off x="-2302016" y="1537240"/>
                      <a:ext cx="436500" cy="436800"/>
                      <a:chOff x="-1019716" y="1691290"/>
                      <a:chExt cx="436500" cy="436800"/>
                    </a:xfrm>
                  </p:grpSpPr>
                  <p:sp>
                    <p:nvSpPr>
                      <p:cNvPr id="3025" name="Google Shape;302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5" name="Google Shape;3035;p17"/>
                    <p:cNvGrpSpPr/>
                    <p:nvPr/>
                  </p:nvGrpSpPr>
                  <p:grpSpPr>
                    <a:xfrm>
                      <a:off x="-1866679" y="1537240"/>
                      <a:ext cx="436500" cy="436800"/>
                      <a:chOff x="-1019716" y="1691290"/>
                      <a:chExt cx="436500" cy="436800"/>
                    </a:xfrm>
                  </p:grpSpPr>
                  <p:sp>
                    <p:nvSpPr>
                      <p:cNvPr id="3036" name="Google Shape;303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6" name="Google Shape;3046;p17"/>
                    <p:cNvGrpSpPr/>
                    <p:nvPr/>
                  </p:nvGrpSpPr>
                  <p:grpSpPr>
                    <a:xfrm>
                      <a:off x="-1430104" y="1537240"/>
                      <a:ext cx="436500" cy="436800"/>
                      <a:chOff x="-1019716" y="1691290"/>
                      <a:chExt cx="436500" cy="436800"/>
                    </a:xfrm>
                  </p:grpSpPr>
                  <p:sp>
                    <p:nvSpPr>
                      <p:cNvPr id="3047" name="Google Shape;304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7" name="Google Shape;3057;p17"/>
                    <p:cNvGrpSpPr/>
                    <p:nvPr/>
                  </p:nvGrpSpPr>
                  <p:grpSpPr>
                    <a:xfrm>
                      <a:off x="-993591" y="1537240"/>
                      <a:ext cx="436500" cy="436800"/>
                      <a:chOff x="-1019716" y="1691290"/>
                      <a:chExt cx="436500" cy="436800"/>
                    </a:xfrm>
                  </p:grpSpPr>
                  <p:sp>
                    <p:nvSpPr>
                      <p:cNvPr id="3058" name="Google Shape;305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8" name="Google Shape;3068;p17"/>
                    <p:cNvGrpSpPr/>
                    <p:nvPr/>
                  </p:nvGrpSpPr>
                  <p:grpSpPr>
                    <a:xfrm>
                      <a:off x="-558254" y="1537240"/>
                      <a:ext cx="436500" cy="436800"/>
                      <a:chOff x="-1019716" y="1691290"/>
                      <a:chExt cx="436500" cy="436800"/>
                    </a:xfrm>
                  </p:grpSpPr>
                  <p:sp>
                    <p:nvSpPr>
                      <p:cNvPr id="3069" name="Google Shape;306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79" name="Google Shape;3079;p17"/>
                  <p:cNvGrpSpPr/>
                  <p:nvPr/>
                </p:nvGrpSpPr>
                <p:grpSpPr>
                  <a:xfrm>
                    <a:off x="-2738591" y="1921803"/>
                    <a:ext cx="2616838" cy="436800"/>
                    <a:chOff x="-2738591" y="1537240"/>
                    <a:chExt cx="2616838" cy="436800"/>
                  </a:xfrm>
                </p:grpSpPr>
                <p:grpSp>
                  <p:nvGrpSpPr>
                    <p:cNvPr id="3080" name="Google Shape;3080;p17"/>
                    <p:cNvGrpSpPr/>
                    <p:nvPr/>
                  </p:nvGrpSpPr>
                  <p:grpSpPr>
                    <a:xfrm>
                      <a:off x="-2738591" y="1537240"/>
                      <a:ext cx="436500" cy="436800"/>
                      <a:chOff x="-1019716" y="1691290"/>
                      <a:chExt cx="436500" cy="436800"/>
                    </a:xfrm>
                  </p:grpSpPr>
                  <p:sp>
                    <p:nvSpPr>
                      <p:cNvPr id="3081" name="Google Shape;308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1" name="Google Shape;3091;p17"/>
                    <p:cNvGrpSpPr/>
                    <p:nvPr/>
                  </p:nvGrpSpPr>
                  <p:grpSpPr>
                    <a:xfrm>
                      <a:off x="-2302016" y="1537240"/>
                      <a:ext cx="436500" cy="436800"/>
                      <a:chOff x="-1019716" y="1691290"/>
                      <a:chExt cx="436500" cy="436800"/>
                    </a:xfrm>
                  </p:grpSpPr>
                  <p:sp>
                    <p:nvSpPr>
                      <p:cNvPr id="3092" name="Google Shape;309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2" name="Google Shape;3102;p17"/>
                    <p:cNvGrpSpPr/>
                    <p:nvPr/>
                  </p:nvGrpSpPr>
                  <p:grpSpPr>
                    <a:xfrm>
                      <a:off x="-1866679" y="1537240"/>
                      <a:ext cx="436500" cy="436800"/>
                      <a:chOff x="-1019716" y="1691290"/>
                      <a:chExt cx="436500" cy="436800"/>
                    </a:xfrm>
                  </p:grpSpPr>
                  <p:sp>
                    <p:nvSpPr>
                      <p:cNvPr id="3103" name="Google Shape;310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3" name="Google Shape;3113;p17"/>
                    <p:cNvGrpSpPr/>
                    <p:nvPr/>
                  </p:nvGrpSpPr>
                  <p:grpSpPr>
                    <a:xfrm>
                      <a:off x="-1430104" y="1537240"/>
                      <a:ext cx="436500" cy="436800"/>
                      <a:chOff x="-1019716" y="1691290"/>
                      <a:chExt cx="436500" cy="436800"/>
                    </a:xfrm>
                  </p:grpSpPr>
                  <p:sp>
                    <p:nvSpPr>
                      <p:cNvPr id="3114" name="Google Shape;311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4" name="Google Shape;3124;p17"/>
                    <p:cNvGrpSpPr/>
                    <p:nvPr/>
                  </p:nvGrpSpPr>
                  <p:grpSpPr>
                    <a:xfrm>
                      <a:off x="-993591" y="1537240"/>
                      <a:ext cx="436500" cy="436800"/>
                      <a:chOff x="-1019716" y="1691290"/>
                      <a:chExt cx="436500" cy="436800"/>
                    </a:xfrm>
                  </p:grpSpPr>
                  <p:sp>
                    <p:nvSpPr>
                      <p:cNvPr id="3125" name="Google Shape;312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5" name="Google Shape;3135;p17"/>
                    <p:cNvGrpSpPr/>
                    <p:nvPr/>
                  </p:nvGrpSpPr>
                  <p:grpSpPr>
                    <a:xfrm>
                      <a:off x="-558254" y="1537240"/>
                      <a:ext cx="436500" cy="436800"/>
                      <a:chOff x="-1019716" y="1691290"/>
                      <a:chExt cx="436500" cy="436800"/>
                    </a:xfrm>
                  </p:grpSpPr>
                  <p:sp>
                    <p:nvSpPr>
                      <p:cNvPr id="3136" name="Google Shape;313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146" name="Google Shape;3146;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8" name="Google Shape;3148;p17"/>
              <p:cNvGrpSpPr/>
              <p:nvPr/>
            </p:nvGrpSpPr>
            <p:grpSpPr>
              <a:xfrm>
                <a:off x="-2065300" y="934050"/>
                <a:ext cx="1263000" cy="874500"/>
                <a:chOff x="-2028125" y="974900"/>
                <a:chExt cx="1263000" cy="874500"/>
              </a:xfrm>
            </p:grpSpPr>
            <p:sp>
              <p:nvSpPr>
                <p:cNvPr id="3149" name="Google Shape;3149;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3150" name="Google Shape;3150;p17"/>
                <p:cNvGrpSpPr/>
                <p:nvPr/>
              </p:nvGrpSpPr>
              <p:grpSpPr>
                <a:xfrm>
                  <a:off x="-2028125" y="1001975"/>
                  <a:ext cx="1263000" cy="820200"/>
                  <a:chOff x="-2028125" y="1001975"/>
                  <a:chExt cx="1263000" cy="820200"/>
                </a:xfrm>
              </p:grpSpPr>
              <p:sp>
                <p:nvSpPr>
                  <p:cNvPr id="3151" name="Google Shape;3151;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3152" name="Google Shape;3152;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3153" name="Google Shape;3153;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3154" name="Google Shape;3154;p17"/>
            <p:cNvGrpSpPr/>
            <p:nvPr/>
          </p:nvGrpSpPr>
          <p:grpSpPr>
            <a:xfrm>
              <a:off x="-2701034" y="865291"/>
              <a:ext cx="435000" cy="356408"/>
              <a:chOff x="-2701034" y="865291"/>
              <a:chExt cx="435000" cy="356408"/>
            </a:xfrm>
          </p:grpSpPr>
          <p:grpSp>
            <p:nvGrpSpPr>
              <p:cNvPr id="3155" name="Google Shape;3155;p17"/>
              <p:cNvGrpSpPr/>
              <p:nvPr/>
            </p:nvGrpSpPr>
            <p:grpSpPr>
              <a:xfrm>
                <a:off x="-2655033" y="865291"/>
                <a:ext cx="356435" cy="356408"/>
                <a:chOff x="-3129700" y="1435250"/>
                <a:chExt cx="262200" cy="262200"/>
              </a:xfrm>
            </p:grpSpPr>
            <p:sp>
              <p:nvSpPr>
                <p:cNvPr id="3156" name="Google Shape;3156;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58" name="Google Shape;3158;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a:t>
                </a:r>
                <a:r>
                  <a:rPr lang="en" sz="1000">
                    <a:latin typeface="Londrina Solid"/>
                    <a:ea typeface="Londrina Solid"/>
                    <a:cs typeface="Londrina Solid"/>
                    <a:sym typeface="Londrina Solid"/>
                  </a:rPr>
                  <a:t>0</a:t>
                </a:r>
                <a:endParaRPr sz="1000">
                  <a:latin typeface="Londrina Solid"/>
                  <a:ea typeface="Londrina Solid"/>
                  <a:cs typeface="Londrina Solid"/>
                  <a:sym typeface="Londrina Solid"/>
                </a:endParaRPr>
              </a:p>
            </p:txBody>
          </p:sp>
        </p:grpSp>
        <p:grpSp>
          <p:nvGrpSpPr>
            <p:cNvPr id="3159" name="Google Shape;3159;p17"/>
            <p:cNvGrpSpPr/>
            <p:nvPr/>
          </p:nvGrpSpPr>
          <p:grpSpPr>
            <a:xfrm>
              <a:off x="-642934" y="1526841"/>
              <a:ext cx="435000" cy="356408"/>
              <a:chOff x="-2701034" y="865291"/>
              <a:chExt cx="435000" cy="356408"/>
            </a:xfrm>
          </p:grpSpPr>
          <p:grpSp>
            <p:nvGrpSpPr>
              <p:cNvPr id="3160" name="Google Shape;3160;p17"/>
              <p:cNvGrpSpPr/>
              <p:nvPr/>
            </p:nvGrpSpPr>
            <p:grpSpPr>
              <a:xfrm>
                <a:off x="-2655033" y="865291"/>
                <a:ext cx="356435" cy="356408"/>
                <a:chOff x="-3129700" y="1435250"/>
                <a:chExt cx="262200" cy="262200"/>
              </a:xfrm>
            </p:grpSpPr>
            <p:sp>
              <p:nvSpPr>
                <p:cNvPr id="3161" name="Google Shape;3161;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3" name="Google Shape;3163;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a:t>
                </a:r>
                <a:r>
                  <a:rPr lang="en" sz="1000">
                    <a:latin typeface="Londrina Solid"/>
                    <a:ea typeface="Londrina Solid"/>
                    <a:cs typeface="Londrina Solid"/>
                    <a:sym typeface="Londrina Solid"/>
                  </a:rPr>
                  <a:t>1</a:t>
                </a:r>
                <a:r>
                  <a:rPr lang="en" sz="1000">
                    <a:latin typeface="Londrina Solid"/>
                    <a:ea typeface="Londrina Solid"/>
                    <a:cs typeface="Londrina Solid"/>
                    <a:sym typeface="Londrina Solid"/>
                  </a:rPr>
                  <a:t>0</a:t>
                </a:r>
                <a:endParaRPr sz="1000">
                  <a:latin typeface="Londrina Solid"/>
                  <a:ea typeface="Londrina Solid"/>
                  <a:cs typeface="Londrina Solid"/>
                  <a:sym typeface="Londrina Solid"/>
                </a:endParaRPr>
              </a:p>
            </p:txBody>
          </p:sp>
        </p:grpSp>
        <p:grpSp>
          <p:nvGrpSpPr>
            <p:cNvPr id="3164" name="Google Shape;3164;p17"/>
            <p:cNvGrpSpPr/>
            <p:nvPr/>
          </p:nvGrpSpPr>
          <p:grpSpPr>
            <a:xfrm>
              <a:off x="-642934" y="865291"/>
              <a:ext cx="435000" cy="356408"/>
              <a:chOff x="-2701034" y="865291"/>
              <a:chExt cx="435000" cy="356408"/>
            </a:xfrm>
          </p:grpSpPr>
          <p:grpSp>
            <p:nvGrpSpPr>
              <p:cNvPr id="3165" name="Google Shape;3165;p17"/>
              <p:cNvGrpSpPr/>
              <p:nvPr/>
            </p:nvGrpSpPr>
            <p:grpSpPr>
              <a:xfrm>
                <a:off x="-2655033" y="865291"/>
                <a:ext cx="356435" cy="356408"/>
                <a:chOff x="-3129700" y="1435250"/>
                <a:chExt cx="262200" cy="262200"/>
              </a:xfrm>
            </p:grpSpPr>
            <p:sp>
              <p:nvSpPr>
                <p:cNvPr id="3166" name="Google Shape;3166;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8" name="Google Shape;3168;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3169" name="Google Shape;3169;p17"/>
            <p:cNvGrpSpPr/>
            <p:nvPr/>
          </p:nvGrpSpPr>
          <p:grpSpPr>
            <a:xfrm>
              <a:off x="-2701034" y="1526841"/>
              <a:ext cx="435000" cy="356408"/>
              <a:chOff x="-2701034" y="865291"/>
              <a:chExt cx="435000" cy="356408"/>
            </a:xfrm>
          </p:grpSpPr>
          <p:grpSp>
            <p:nvGrpSpPr>
              <p:cNvPr id="3170" name="Google Shape;3170;p17"/>
              <p:cNvGrpSpPr/>
              <p:nvPr/>
            </p:nvGrpSpPr>
            <p:grpSpPr>
              <a:xfrm>
                <a:off x="-2655033" y="865291"/>
                <a:ext cx="356435" cy="356408"/>
                <a:chOff x="-3129700" y="1435250"/>
                <a:chExt cx="262200" cy="262200"/>
              </a:xfrm>
            </p:grpSpPr>
            <p:sp>
              <p:nvSpPr>
                <p:cNvPr id="3171" name="Google Shape;3171;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73" name="Google Shape;3173;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3174" name="Google Shape;3174;p17"/>
          <p:cNvGrpSpPr/>
          <p:nvPr/>
        </p:nvGrpSpPr>
        <p:grpSpPr>
          <a:xfrm>
            <a:off x="2928552" y="8526080"/>
            <a:ext cx="2703600" cy="1253100"/>
            <a:chOff x="-2785600" y="744750"/>
            <a:chExt cx="2703600" cy="1253100"/>
          </a:xfrm>
        </p:grpSpPr>
        <p:grpSp>
          <p:nvGrpSpPr>
            <p:cNvPr id="3175" name="Google Shape;3175;p17"/>
            <p:cNvGrpSpPr/>
            <p:nvPr/>
          </p:nvGrpSpPr>
          <p:grpSpPr>
            <a:xfrm>
              <a:off x="-2785600" y="744750"/>
              <a:ext cx="2703600" cy="1253100"/>
              <a:chOff x="-2785600" y="744750"/>
              <a:chExt cx="2703600" cy="1253100"/>
            </a:xfrm>
          </p:grpSpPr>
          <p:grpSp>
            <p:nvGrpSpPr>
              <p:cNvPr id="3176" name="Google Shape;3176;p17"/>
              <p:cNvGrpSpPr/>
              <p:nvPr/>
            </p:nvGrpSpPr>
            <p:grpSpPr>
              <a:xfrm>
                <a:off x="-2785600" y="744750"/>
                <a:ext cx="2703600" cy="1253100"/>
                <a:chOff x="-2785600" y="744750"/>
                <a:chExt cx="2703600" cy="1253100"/>
              </a:xfrm>
            </p:grpSpPr>
            <p:grpSp>
              <p:nvGrpSpPr>
                <p:cNvPr id="3177" name="Google Shape;3177;p17"/>
                <p:cNvGrpSpPr/>
                <p:nvPr/>
              </p:nvGrpSpPr>
              <p:grpSpPr>
                <a:xfrm>
                  <a:off x="-2736502" y="826139"/>
                  <a:ext cx="2605500" cy="1088675"/>
                  <a:chOff x="-2738550" y="1600725"/>
                  <a:chExt cx="2605500" cy="1088675"/>
                </a:xfrm>
              </p:grpSpPr>
              <p:cxnSp>
                <p:nvCxnSpPr>
                  <p:cNvPr id="3178" name="Google Shape;3178;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79" name="Google Shape;3179;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80" name="Google Shape;3180;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81" name="Google Shape;3181;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82" name="Google Shape;3182;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83" name="Google Shape;3183;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84" name="Google Shape;3184;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85" name="Google Shape;3185;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86" name="Google Shape;3186;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87" name="Google Shape;3187;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88" name="Google Shape;3188;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89" name="Google Shape;3189;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90" name="Google Shape;3190;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91" name="Google Shape;3191;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92" name="Google Shape;3192;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93" name="Google Shape;3193;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94" name="Google Shape;3194;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95" name="Google Shape;3195;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96" name="Google Shape;3196;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97" name="Google Shape;3197;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98" name="Google Shape;3198;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199" name="Google Shape;3199;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200" name="Google Shape;3200;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201" name="Google Shape;3201;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202" name="Google Shape;3202;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203" name="Google Shape;3203;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204" name="Google Shape;3204;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205" name="Google Shape;3205;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206" name="Google Shape;3206;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207" name="Google Shape;3207;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208" name="Google Shape;3208;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209" name="Google Shape;3209;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3210" name="Google Shape;3210;p17"/>
                <p:cNvGrpSpPr/>
                <p:nvPr/>
              </p:nvGrpSpPr>
              <p:grpSpPr>
                <a:xfrm>
                  <a:off x="-2742171" y="767514"/>
                  <a:ext cx="2616838" cy="1205925"/>
                  <a:chOff x="-2738591" y="1537240"/>
                  <a:chExt cx="2616838" cy="1205925"/>
                </a:xfrm>
              </p:grpSpPr>
              <p:grpSp>
                <p:nvGrpSpPr>
                  <p:cNvPr id="3211" name="Google Shape;3211;p17"/>
                  <p:cNvGrpSpPr/>
                  <p:nvPr/>
                </p:nvGrpSpPr>
                <p:grpSpPr>
                  <a:xfrm>
                    <a:off x="-2738591" y="1537240"/>
                    <a:ext cx="2616838" cy="436800"/>
                    <a:chOff x="-2738591" y="1537240"/>
                    <a:chExt cx="2616838" cy="436800"/>
                  </a:xfrm>
                </p:grpSpPr>
                <p:grpSp>
                  <p:nvGrpSpPr>
                    <p:cNvPr id="3212" name="Google Shape;3212;p17"/>
                    <p:cNvGrpSpPr/>
                    <p:nvPr/>
                  </p:nvGrpSpPr>
                  <p:grpSpPr>
                    <a:xfrm>
                      <a:off x="-2738591" y="1537240"/>
                      <a:ext cx="436500" cy="436800"/>
                      <a:chOff x="-1019716" y="1691290"/>
                      <a:chExt cx="436500" cy="436800"/>
                    </a:xfrm>
                  </p:grpSpPr>
                  <p:sp>
                    <p:nvSpPr>
                      <p:cNvPr id="3213" name="Google Shape;321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3" name="Google Shape;3223;p17"/>
                    <p:cNvGrpSpPr/>
                    <p:nvPr/>
                  </p:nvGrpSpPr>
                  <p:grpSpPr>
                    <a:xfrm>
                      <a:off x="-2302016" y="1537240"/>
                      <a:ext cx="436500" cy="436800"/>
                      <a:chOff x="-1019716" y="1691290"/>
                      <a:chExt cx="436500" cy="436800"/>
                    </a:xfrm>
                  </p:grpSpPr>
                  <p:sp>
                    <p:nvSpPr>
                      <p:cNvPr id="3224" name="Google Shape;322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4" name="Google Shape;3234;p17"/>
                    <p:cNvGrpSpPr/>
                    <p:nvPr/>
                  </p:nvGrpSpPr>
                  <p:grpSpPr>
                    <a:xfrm>
                      <a:off x="-1866679" y="1537240"/>
                      <a:ext cx="436500" cy="436800"/>
                      <a:chOff x="-1019716" y="1691290"/>
                      <a:chExt cx="436500" cy="436800"/>
                    </a:xfrm>
                  </p:grpSpPr>
                  <p:sp>
                    <p:nvSpPr>
                      <p:cNvPr id="3235" name="Google Shape;323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5" name="Google Shape;3245;p17"/>
                    <p:cNvGrpSpPr/>
                    <p:nvPr/>
                  </p:nvGrpSpPr>
                  <p:grpSpPr>
                    <a:xfrm>
                      <a:off x="-1430104" y="1537240"/>
                      <a:ext cx="436500" cy="436800"/>
                      <a:chOff x="-1019716" y="1691290"/>
                      <a:chExt cx="436500" cy="436800"/>
                    </a:xfrm>
                  </p:grpSpPr>
                  <p:sp>
                    <p:nvSpPr>
                      <p:cNvPr id="3246" name="Google Shape;324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6" name="Google Shape;3256;p17"/>
                    <p:cNvGrpSpPr/>
                    <p:nvPr/>
                  </p:nvGrpSpPr>
                  <p:grpSpPr>
                    <a:xfrm>
                      <a:off x="-993591" y="1537240"/>
                      <a:ext cx="436500" cy="436800"/>
                      <a:chOff x="-1019716" y="1691290"/>
                      <a:chExt cx="436500" cy="436800"/>
                    </a:xfrm>
                  </p:grpSpPr>
                  <p:sp>
                    <p:nvSpPr>
                      <p:cNvPr id="3257" name="Google Shape;325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7" name="Google Shape;3267;p17"/>
                    <p:cNvGrpSpPr/>
                    <p:nvPr/>
                  </p:nvGrpSpPr>
                  <p:grpSpPr>
                    <a:xfrm>
                      <a:off x="-558254" y="1537240"/>
                      <a:ext cx="436500" cy="436800"/>
                      <a:chOff x="-1019716" y="1691290"/>
                      <a:chExt cx="436500" cy="436800"/>
                    </a:xfrm>
                  </p:grpSpPr>
                  <p:sp>
                    <p:nvSpPr>
                      <p:cNvPr id="3268" name="Google Shape;326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78" name="Google Shape;3278;p17"/>
                  <p:cNvGrpSpPr/>
                  <p:nvPr/>
                </p:nvGrpSpPr>
                <p:grpSpPr>
                  <a:xfrm>
                    <a:off x="-2738591" y="2306365"/>
                    <a:ext cx="2616838" cy="436800"/>
                    <a:chOff x="-2738591" y="1537240"/>
                    <a:chExt cx="2616838" cy="436800"/>
                  </a:xfrm>
                </p:grpSpPr>
                <p:grpSp>
                  <p:nvGrpSpPr>
                    <p:cNvPr id="3279" name="Google Shape;3279;p17"/>
                    <p:cNvGrpSpPr/>
                    <p:nvPr/>
                  </p:nvGrpSpPr>
                  <p:grpSpPr>
                    <a:xfrm>
                      <a:off x="-2738591" y="1537240"/>
                      <a:ext cx="436500" cy="436800"/>
                      <a:chOff x="-1019716" y="1691290"/>
                      <a:chExt cx="436500" cy="436800"/>
                    </a:xfrm>
                  </p:grpSpPr>
                  <p:sp>
                    <p:nvSpPr>
                      <p:cNvPr id="3280" name="Google Shape;328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0" name="Google Shape;3290;p17"/>
                    <p:cNvGrpSpPr/>
                    <p:nvPr/>
                  </p:nvGrpSpPr>
                  <p:grpSpPr>
                    <a:xfrm>
                      <a:off x="-2302016" y="1537240"/>
                      <a:ext cx="436500" cy="436800"/>
                      <a:chOff x="-1019716" y="1691290"/>
                      <a:chExt cx="436500" cy="436800"/>
                    </a:xfrm>
                  </p:grpSpPr>
                  <p:sp>
                    <p:nvSpPr>
                      <p:cNvPr id="3291" name="Google Shape;329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1" name="Google Shape;3301;p17"/>
                    <p:cNvGrpSpPr/>
                    <p:nvPr/>
                  </p:nvGrpSpPr>
                  <p:grpSpPr>
                    <a:xfrm>
                      <a:off x="-1866679" y="1537240"/>
                      <a:ext cx="436500" cy="436800"/>
                      <a:chOff x="-1019716" y="1691290"/>
                      <a:chExt cx="436500" cy="436800"/>
                    </a:xfrm>
                  </p:grpSpPr>
                  <p:sp>
                    <p:nvSpPr>
                      <p:cNvPr id="3302" name="Google Shape;330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2" name="Google Shape;3312;p17"/>
                    <p:cNvGrpSpPr/>
                    <p:nvPr/>
                  </p:nvGrpSpPr>
                  <p:grpSpPr>
                    <a:xfrm>
                      <a:off x="-1430104" y="1537240"/>
                      <a:ext cx="436500" cy="436800"/>
                      <a:chOff x="-1019716" y="1691290"/>
                      <a:chExt cx="436500" cy="436800"/>
                    </a:xfrm>
                  </p:grpSpPr>
                  <p:sp>
                    <p:nvSpPr>
                      <p:cNvPr id="3313" name="Google Shape;331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3" name="Google Shape;3323;p17"/>
                    <p:cNvGrpSpPr/>
                    <p:nvPr/>
                  </p:nvGrpSpPr>
                  <p:grpSpPr>
                    <a:xfrm>
                      <a:off x="-993591" y="1537240"/>
                      <a:ext cx="436500" cy="436800"/>
                      <a:chOff x="-1019716" y="1691290"/>
                      <a:chExt cx="436500" cy="436800"/>
                    </a:xfrm>
                  </p:grpSpPr>
                  <p:sp>
                    <p:nvSpPr>
                      <p:cNvPr id="3324" name="Google Shape;332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4" name="Google Shape;3334;p17"/>
                    <p:cNvGrpSpPr/>
                    <p:nvPr/>
                  </p:nvGrpSpPr>
                  <p:grpSpPr>
                    <a:xfrm>
                      <a:off x="-558254" y="1537240"/>
                      <a:ext cx="436500" cy="436800"/>
                      <a:chOff x="-1019716" y="1691290"/>
                      <a:chExt cx="436500" cy="436800"/>
                    </a:xfrm>
                  </p:grpSpPr>
                  <p:sp>
                    <p:nvSpPr>
                      <p:cNvPr id="3335" name="Google Shape;333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45" name="Google Shape;3345;p17"/>
                  <p:cNvGrpSpPr/>
                  <p:nvPr/>
                </p:nvGrpSpPr>
                <p:grpSpPr>
                  <a:xfrm>
                    <a:off x="-2738591" y="1921803"/>
                    <a:ext cx="2616838" cy="436800"/>
                    <a:chOff x="-2738591" y="1537240"/>
                    <a:chExt cx="2616838" cy="436800"/>
                  </a:xfrm>
                </p:grpSpPr>
                <p:grpSp>
                  <p:nvGrpSpPr>
                    <p:cNvPr id="3346" name="Google Shape;3346;p17"/>
                    <p:cNvGrpSpPr/>
                    <p:nvPr/>
                  </p:nvGrpSpPr>
                  <p:grpSpPr>
                    <a:xfrm>
                      <a:off x="-2738591" y="1537240"/>
                      <a:ext cx="436500" cy="436800"/>
                      <a:chOff x="-1019716" y="1691290"/>
                      <a:chExt cx="436500" cy="436800"/>
                    </a:xfrm>
                  </p:grpSpPr>
                  <p:sp>
                    <p:nvSpPr>
                      <p:cNvPr id="3347" name="Google Shape;334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7" name="Google Shape;3357;p17"/>
                    <p:cNvGrpSpPr/>
                    <p:nvPr/>
                  </p:nvGrpSpPr>
                  <p:grpSpPr>
                    <a:xfrm>
                      <a:off x="-2302016" y="1537240"/>
                      <a:ext cx="436500" cy="436800"/>
                      <a:chOff x="-1019716" y="1691290"/>
                      <a:chExt cx="436500" cy="436800"/>
                    </a:xfrm>
                  </p:grpSpPr>
                  <p:sp>
                    <p:nvSpPr>
                      <p:cNvPr id="3358" name="Google Shape;335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8" name="Google Shape;3368;p17"/>
                    <p:cNvGrpSpPr/>
                    <p:nvPr/>
                  </p:nvGrpSpPr>
                  <p:grpSpPr>
                    <a:xfrm>
                      <a:off x="-1866679" y="1537240"/>
                      <a:ext cx="436500" cy="436800"/>
                      <a:chOff x="-1019716" y="1691290"/>
                      <a:chExt cx="436500" cy="436800"/>
                    </a:xfrm>
                  </p:grpSpPr>
                  <p:sp>
                    <p:nvSpPr>
                      <p:cNvPr id="3369" name="Google Shape;336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9" name="Google Shape;3379;p17"/>
                    <p:cNvGrpSpPr/>
                    <p:nvPr/>
                  </p:nvGrpSpPr>
                  <p:grpSpPr>
                    <a:xfrm>
                      <a:off x="-1430104" y="1537240"/>
                      <a:ext cx="436500" cy="436800"/>
                      <a:chOff x="-1019716" y="1691290"/>
                      <a:chExt cx="436500" cy="436800"/>
                    </a:xfrm>
                  </p:grpSpPr>
                  <p:sp>
                    <p:nvSpPr>
                      <p:cNvPr id="3380" name="Google Shape;338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0" name="Google Shape;3390;p17"/>
                    <p:cNvGrpSpPr/>
                    <p:nvPr/>
                  </p:nvGrpSpPr>
                  <p:grpSpPr>
                    <a:xfrm>
                      <a:off x="-993591" y="1537240"/>
                      <a:ext cx="436500" cy="436800"/>
                      <a:chOff x="-1019716" y="1691290"/>
                      <a:chExt cx="436500" cy="436800"/>
                    </a:xfrm>
                  </p:grpSpPr>
                  <p:sp>
                    <p:nvSpPr>
                      <p:cNvPr id="3391" name="Google Shape;339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1" name="Google Shape;3401;p17"/>
                    <p:cNvGrpSpPr/>
                    <p:nvPr/>
                  </p:nvGrpSpPr>
                  <p:grpSpPr>
                    <a:xfrm>
                      <a:off x="-558254" y="1537240"/>
                      <a:ext cx="436500" cy="436800"/>
                      <a:chOff x="-1019716" y="1691290"/>
                      <a:chExt cx="436500" cy="436800"/>
                    </a:xfrm>
                  </p:grpSpPr>
                  <p:sp>
                    <p:nvSpPr>
                      <p:cNvPr id="3402" name="Google Shape;340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412" name="Google Shape;3412;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4" name="Google Shape;3414;p17"/>
              <p:cNvGrpSpPr/>
              <p:nvPr/>
            </p:nvGrpSpPr>
            <p:grpSpPr>
              <a:xfrm>
                <a:off x="-2065300" y="934050"/>
                <a:ext cx="1263000" cy="874500"/>
                <a:chOff x="-2028125" y="974900"/>
                <a:chExt cx="1263000" cy="874500"/>
              </a:xfrm>
            </p:grpSpPr>
            <p:sp>
              <p:nvSpPr>
                <p:cNvPr id="3415" name="Google Shape;3415;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3416" name="Google Shape;3416;p17"/>
                <p:cNvGrpSpPr/>
                <p:nvPr/>
              </p:nvGrpSpPr>
              <p:grpSpPr>
                <a:xfrm>
                  <a:off x="-2028125" y="1001975"/>
                  <a:ext cx="1263000" cy="820200"/>
                  <a:chOff x="-2028125" y="1001975"/>
                  <a:chExt cx="1263000" cy="820200"/>
                </a:xfrm>
              </p:grpSpPr>
              <p:sp>
                <p:nvSpPr>
                  <p:cNvPr id="3417" name="Google Shape;3417;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3418" name="Google Shape;3418;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3419" name="Google Shape;3419;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3420" name="Google Shape;3420;p17"/>
            <p:cNvGrpSpPr/>
            <p:nvPr/>
          </p:nvGrpSpPr>
          <p:grpSpPr>
            <a:xfrm>
              <a:off x="-2701034" y="865291"/>
              <a:ext cx="435000" cy="356408"/>
              <a:chOff x="-2701034" y="865291"/>
              <a:chExt cx="435000" cy="356408"/>
            </a:xfrm>
          </p:grpSpPr>
          <p:grpSp>
            <p:nvGrpSpPr>
              <p:cNvPr id="3421" name="Google Shape;3421;p17"/>
              <p:cNvGrpSpPr/>
              <p:nvPr/>
            </p:nvGrpSpPr>
            <p:grpSpPr>
              <a:xfrm>
                <a:off x="-2655033" y="865291"/>
                <a:ext cx="356435" cy="356408"/>
                <a:chOff x="-3129700" y="1435250"/>
                <a:chExt cx="262200" cy="262200"/>
              </a:xfrm>
            </p:grpSpPr>
            <p:sp>
              <p:nvSpPr>
                <p:cNvPr id="3422" name="Google Shape;3422;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24" name="Google Shape;3424;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3425" name="Google Shape;3425;p17"/>
            <p:cNvGrpSpPr/>
            <p:nvPr/>
          </p:nvGrpSpPr>
          <p:grpSpPr>
            <a:xfrm>
              <a:off x="-642934" y="1526841"/>
              <a:ext cx="435000" cy="356408"/>
              <a:chOff x="-2701034" y="865291"/>
              <a:chExt cx="435000" cy="356408"/>
            </a:xfrm>
          </p:grpSpPr>
          <p:grpSp>
            <p:nvGrpSpPr>
              <p:cNvPr id="3426" name="Google Shape;3426;p17"/>
              <p:cNvGrpSpPr/>
              <p:nvPr/>
            </p:nvGrpSpPr>
            <p:grpSpPr>
              <a:xfrm>
                <a:off x="-2655033" y="865291"/>
                <a:ext cx="356435" cy="356408"/>
                <a:chOff x="-3129700" y="1435250"/>
                <a:chExt cx="262200" cy="262200"/>
              </a:xfrm>
            </p:grpSpPr>
            <p:sp>
              <p:nvSpPr>
                <p:cNvPr id="3427" name="Google Shape;3427;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29" name="Google Shape;3429;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3430" name="Google Shape;3430;p17"/>
            <p:cNvGrpSpPr/>
            <p:nvPr/>
          </p:nvGrpSpPr>
          <p:grpSpPr>
            <a:xfrm>
              <a:off x="-642934" y="865291"/>
              <a:ext cx="435000" cy="356408"/>
              <a:chOff x="-2701034" y="865291"/>
              <a:chExt cx="435000" cy="356408"/>
            </a:xfrm>
          </p:grpSpPr>
          <p:grpSp>
            <p:nvGrpSpPr>
              <p:cNvPr id="3431" name="Google Shape;3431;p17"/>
              <p:cNvGrpSpPr/>
              <p:nvPr/>
            </p:nvGrpSpPr>
            <p:grpSpPr>
              <a:xfrm>
                <a:off x="-2655033" y="865291"/>
                <a:ext cx="356435" cy="356408"/>
                <a:chOff x="-3129700" y="1435250"/>
                <a:chExt cx="262200" cy="262200"/>
              </a:xfrm>
            </p:grpSpPr>
            <p:sp>
              <p:nvSpPr>
                <p:cNvPr id="3432" name="Google Shape;3432;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4" name="Google Shape;3434;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3435" name="Google Shape;3435;p17"/>
            <p:cNvGrpSpPr/>
            <p:nvPr/>
          </p:nvGrpSpPr>
          <p:grpSpPr>
            <a:xfrm>
              <a:off x="-2701034" y="1526841"/>
              <a:ext cx="435000" cy="356408"/>
              <a:chOff x="-2701034" y="865291"/>
              <a:chExt cx="435000" cy="356408"/>
            </a:xfrm>
          </p:grpSpPr>
          <p:grpSp>
            <p:nvGrpSpPr>
              <p:cNvPr id="3436" name="Google Shape;3436;p17"/>
              <p:cNvGrpSpPr/>
              <p:nvPr/>
            </p:nvGrpSpPr>
            <p:grpSpPr>
              <a:xfrm>
                <a:off x="-2655033" y="865291"/>
                <a:ext cx="356435" cy="356408"/>
                <a:chOff x="-3129700" y="1435250"/>
                <a:chExt cx="262200" cy="262200"/>
              </a:xfrm>
            </p:grpSpPr>
            <p:sp>
              <p:nvSpPr>
                <p:cNvPr id="3437" name="Google Shape;3437;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9" name="Google Shape;3439;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3440" name="Google Shape;3440;p17"/>
          <p:cNvGrpSpPr/>
          <p:nvPr/>
        </p:nvGrpSpPr>
        <p:grpSpPr>
          <a:xfrm rot="-5400000">
            <a:off x="-520200" y="1030050"/>
            <a:ext cx="2703600" cy="1253100"/>
            <a:chOff x="-2785600" y="744750"/>
            <a:chExt cx="2703600" cy="1253100"/>
          </a:xfrm>
        </p:grpSpPr>
        <p:grpSp>
          <p:nvGrpSpPr>
            <p:cNvPr id="3441" name="Google Shape;3441;p17"/>
            <p:cNvGrpSpPr/>
            <p:nvPr/>
          </p:nvGrpSpPr>
          <p:grpSpPr>
            <a:xfrm>
              <a:off x="-2785600" y="744750"/>
              <a:ext cx="2703600" cy="1253100"/>
              <a:chOff x="-2785600" y="744750"/>
              <a:chExt cx="2703600" cy="1253100"/>
            </a:xfrm>
          </p:grpSpPr>
          <p:grpSp>
            <p:nvGrpSpPr>
              <p:cNvPr id="3442" name="Google Shape;3442;p17"/>
              <p:cNvGrpSpPr/>
              <p:nvPr/>
            </p:nvGrpSpPr>
            <p:grpSpPr>
              <a:xfrm>
                <a:off x="-2785600" y="744750"/>
                <a:ext cx="2703600" cy="1253100"/>
                <a:chOff x="-2785600" y="744750"/>
                <a:chExt cx="2703600" cy="1253100"/>
              </a:xfrm>
            </p:grpSpPr>
            <p:grpSp>
              <p:nvGrpSpPr>
                <p:cNvPr id="3443" name="Google Shape;3443;p17"/>
                <p:cNvGrpSpPr/>
                <p:nvPr/>
              </p:nvGrpSpPr>
              <p:grpSpPr>
                <a:xfrm>
                  <a:off x="-2736502" y="826139"/>
                  <a:ext cx="2605500" cy="1088675"/>
                  <a:chOff x="-2738550" y="1600725"/>
                  <a:chExt cx="2605500" cy="1088675"/>
                </a:xfrm>
              </p:grpSpPr>
              <p:cxnSp>
                <p:nvCxnSpPr>
                  <p:cNvPr id="3444" name="Google Shape;3444;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45" name="Google Shape;3445;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46" name="Google Shape;3446;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47" name="Google Shape;3447;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48" name="Google Shape;3448;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49" name="Google Shape;3449;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50" name="Google Shape;3450;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51" name="Google Shape;3451;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52" name="Google Shape;3452;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53" name="Google Shape;3453;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54" name="Google Shape;3454;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55" name="Google Shape;3455;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56" name="Google Shape;3456;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57" name="Google Shape;3457;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58" name="Google Shape;3458;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59" name="Google Shape;3459;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60" name="Google Shape;3460;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61" name="Google Shape;3461;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62" name="Google Shape;3462;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63" name="Google Shape;3463;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64" name="Google Shape;3464;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65" name="Google Shape;3465;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66" name="Google Shape;3466;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67" name="Google Shape;3467;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68" name="Google Shape;3468;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69" name="Google Shape;3469;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70" name="Google Shape;3470;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71" name="Google Shape;3471;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72" name="Google Shape;3472;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73" name="Google Shape;3473;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74" name="Google Shape;3474;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475" name="Google Shape;3475;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3476" name="Google Shape;3476;p17"/>
                <p:cNvGrpSpPr/>
                <p:nvPr/>
              </p:nvGrpSpPr>
              <p:grpSpPr>
                <a:xfrm>
                  <a:off x="-2742171" y="767514"/>
                  <a:ext cx="2616838" cy="1205925"/>
                  <a:chOff x="-2738591" y="1537240"/>
                  <a:chExt cx="2616838" cy="1205925"/>
                </a:xfrm>
              </p:grpSpPr>
              <p:grpSp>
                <p:nvGrpSpPr>
                  <p:cNvPr id="3477" name="Google Shape;3477;p17"/>
                  <p:cNvGrpSpPr/>
                  <p:nvPr/>
                </p:nvGrpSpPr>
                <p:grpSpPr>
                  <a:xfrm>
                    <a:off x="-2738591" y="1537240"/>
                    <a:ext cx="2616838" cy="436800"/>
                    <a:chOff x="-2738591" y="1537240"/>
                    <a:chExt cx="2616838" cy="436800"/>
                  </a:xfrm>
                </p:grpSpPr>
                <p:grpSp>
                  <p:nvGrpSpPr>
                    <p:cNvPr id="3478" name="Google Shape;3478;p17"/>
                    <p:cNvGrpSpPr/>
                    <p:nvPr/>
                  </p:nvGrpSpPr>
                  <p:grpSpPr>
                    <a:xfrm>
                      <a:off x="-2738591" y="1537240"/>
                      <a:ext cx="436500" cy="436800"/>
                      <a:chOff x="-1019716" y="1691290"/>
                      <a:chExt cx="436500" cy="436800"/>
                    </a:xfrm>
                  </p:grpSpPr>
                  <p:sp>
                    <p:nvSpPr>
                      <p:cNvPr id="3479" name="Google Shape;347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9" name="Google Shape;3489;p17"/>
                    <p:cNvGrpSpPr/>
                    <p:nvPr/>
                  </p:nvGrpSpPr>
                  <p:grpSpPr>
                    <a:xfrm>
                      <a:off x="-2302016" y="1537240"/>
                      <a:ext cx="436500" cy="436800"/>
                      <a:chOff x="-1019716" y="1691290"/>
                      <a:chExt cx="436500" cy="436800"/>
                    </a:xfrm>
                  </p:grpSpPr>
                  <p:sp>
                    <p:nvSpPr>
                      <p:cNvPr id="3490" name="Google Shape;349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0" name="Google Shape;3500;p17"/>
                    <p:cNvGrpSpPr/>
                    <p:nvPr/>
                  </p:nvGrpSpPr>
                  <p:grpSpPr>
                    <a:xfrm>
                      <a:off x="-1866679" y="1537240"/>
                      <a:ext cx="436500" cy="436800"/>
                      <a:chOff x="-1019716" y="1691290"/>
                      <a:chExt cx="436500" cy="436800"/>
                    </a:xfrm>
                  </p:grpSpPr>
                  <p:sp>
                    <p:nvSpPr>
                      <p:cNvPr id="3501" name="Google Shape;350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1" name="Google Shape;3511;p17"/>
                    <p:cNvGrpSpPr/>
                    <p:nvPr/>
                  </p:nvGrpSpPr>
                  <p:grpSpPr>
                    <a:xfrm>
                      <a:off x="-1430104" y="1537240"/>
                      <a:ext cx="436500" cy="436800"/>
                      <a:chOff x="-1019716" y="1691290"/>
                      <a:chExt cx="436500" cy="436800"/>
                    </a:xfrm>
                  </p:grpSpPr>
                  <p:sp>
                    <p:nvSpPr>
                      <p:cNvPr id="3512" name="Google Shape;351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2" name="Google Shape;3522;p17"/>
                    <p:cNvGrpSpPr/>
                    <p:nvPr/>
                  </p:nvGrpSpPr>
                  <p:grpSpPr>
                    <a:xfrm>
                      <a:off x="-993591" y="1537240"/>
                      <a:ext cx="436500" cy="436800"/>
                      <a:chOff x="-1019716" y="1691290"/>
                      <a:chExt cx="436500" cy="436800"/>
                    </a:xfrm>
                  </p:grpSpPr>
                  <p:sp>
                    <p:nvSpPr>
                      <p:cNvPr id="3523" name="Google Shape;352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17"/>
                    <p:cNvGrpSpPr/>
                    <p:nvPr/>
                  </p:nvGrpSpPr>
                  <p:grpSpPr>
                    <a:xfrm>
                      <a:off x="-558254" y="1537240"/>
                      <a:ext cx="436500" cy="436800"/>
                      <a:chOff x="-1019716" y="1691290"/>
                      <a:chExt cx="436500" cy="436800"/>
                    </a:xfrm>
                  </p:grpSpPr>
                  <p:sp>
                    <p:nvSpPr>
                      <p:cNvPr id="3534" name="Google Shape;353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44" name="Google Shape;3544;p17"/>
                  <p:cNvGrpSpPr/>
                  <p:nvPr/>
                </p:nvGrpSpPr>
                <p:grpSpPr>
                  <a:xfrm>
                    <a:off x="-2738591" y="2306365"/>
                    <a:ext cx="2616838" cy="436800"/>
                    <a:chOff x="-2738591" y="1537240"/>
                    <a:chExt cx="2616838" cy="436800"/>
                  </a:xfrm>
                </p:grpSpPr>
                <p:grpSp>
                  <p:nvGrpSpPr>
                    <p:cNvPr id="3545" name="Google Shape;3545;p17"/>
                    <p:cNvGrpSpPr/>
                    <p:nvPr/>
                  </p:nvGrpSpPr>
                  <p:grpSpPr>
                    <a:xfrm>
                      <a:off x="-2738591" y="1537240"/>
                      <a:ext cx="436500" cy="436800"/>
                      <a:chOff x="-1019716" y="1691290"/>
                      <a:chExt cx="436500" cy="436800"/>
                    </a:xfrm>
                  </p:grpSpPr>
                  <p:sp>
                    <p:nvSpPr>
                      <p:cNvPr id="3546" name="Google Shape;354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6" name="Google Shape;3556;p17"/>
                    <p:cNvGrpSpPr/>
                    <p:nvPr/>
                  </p:nvGrpSpPr>
                  <p:grpSpPr>
                    <a:xfrm>
                      <a:off x="-2302016" y="1537240"/>
                      <a:ext cx="436500" cy="436800"/>
                      <a:chOff x="-1019716" y="1691290"/>
                      <a:chExt cx="436500" cy="436800"/>
                    </a:xfrm>
                  </p:grpSpPr>
                  <p:sp>
                    <p:nvSpPr>
                      <p:cNvPr id="3557" name="Google Shape;355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7" name="Google Shape;3567;p17"/>
                    <p:cNvGrpSpPr/>
                    <p:nvPr/>
                  </p:nvGrpSpPr>
                  <p:grpSpPr>
                    <a:xfrm>
                      <a:off x="-1866679" y="1537240"/>
                      <a:ext cx="436500" cy="436800"/>
                      <a:chOff x="-1019716" y="1691290"/>
                      <a:chExt cx="436500" cy="436800"/>
                    </a:xfrm>
                  </p:grpSpPr>
                  <p:sp>
                    <p:nvSpPr>
                      <p:cNvPr id="3568" name="Google Shape;356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8" name="Google Shape;3578;p17"/>
                    <p:cNvGrpSpPr/>
                    <p:nvPr/>
                  </p:nvGrpSpPr>
                  <p:grpSpPr>
                    <a:xfrm>
                      <a:off x="-1430104" y="1537240"/>
                      <a:ext cx="436500" cy="436800"/>
                      <a:chOff x="-1019716" y="1691290"/>
                      <a:chExt cx="436500" cy="436800"/>
                    </a:xfrm>
                  </p:grpSpPr>
                  <p:sp>
                    <p:nvSpPr>
                      <p:cNvPr id="3579" name="Google Shape;357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9" name="Google Shape;3589;p17"/>
                    <p:cNvGrpSpPr/>
                    <p:nvPr/>
                  </p:nvGrpSpPr>
                  <p:grpSpPr>
                    <a:xfrm>
                      <a:off x="-993591" y="1537240"/>
                      <a:ext cx="436500" cy="436800"/>
                      <a:chOff x="-1019716" y="1691290"/>
                      <a:chExt cx="436500" cy="436800"/>
                    </a:xfrm>
                  </p:grpSpPr>
                  <p:sp>
                    <p:nvSpPr>
                      <p:cNvPr id="3590" name="Google Shape;359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0" name="Google Shape;3600;p17"/>
                    <p:cNvGrpSpPr/>
                    <p:nvPr/>
                  </p:nvGrpSpPr>
                  <p:grpSpPr>
                    <a:xfrm>
                      <a:off x="-558254" y="1537240"/>
                      <a:ext cx="436500" cy="436800"/>
                      <a:chOff x="-1019716" y="1691290"/>
                      <a:chExt cx="436500" cy="436800"/>
                    </a:xfrm>
                  </p:grpSpPr>
                  <p:sp>
                    <p:nvSpPr>
                      <p:cNvPr id="3601" name="Google Shape;360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11" name="Google Shape;3611;p17"/>
                  <p:cNvGrpSpPr/>
                  <p:nvPr/>
                </p:nvGrpSpPr>
                <p:grpSpPr>
                  <a:xfrm>
                    <a:off x="-2738591" y="1921803"/>
                    <a:ext cx="2616838" cy="436800"/>
                    <a:chOff x="-2738591" y="1537240"/>
                    <a:chExt cx="2616838" cy="436800"/>
                  </a:xfrm>
                </p:grpSpPr>
                <p:grpSp>
                  <p:nvGrpSpPr>
                    <p:cNvPr id="3612" name="Google Shape;3612;p17"/>
                    <p:cNvGrpSpPr/>
                    <p:nvPr/>
                  </p:nvGrpSpPr>
                  <p:grpSpPr>
                    <a:xfrm>
                      <a:off x="-2738591" y="1537240"/>
                      <a:ext cx="436500" cy="436800"/>
                      <a:chOff x="-1019716" y="1691290"/>
                      <a:chExt cx="436500" cy="436800"/>
                    </a:xfrm>
                  </p:grpSpPr>
                  <p:sp>
                    <p:nvSpPr>
                      <p:cNvPr id="3613" name="Google Shape;361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3" name="Google Shape;3623;p17"/>
                    <p:cNvGrpSpPr/>
                    <p:nvPr/>
                  </p:nvGrpSpPr>
                  <p:grpSpPr>
                    <a:xfrm>
                      <a:off x="-2302016" y="1537240"/>
                      <a:ext cx="436500" cy="436800"/>
                      <a:chOff x="-1019716" y="1691290"/>
                      <a:chExt cx="436500" cy="436800"/>
                    </a:xfrm>
                  </p:grpSpPr>
                  <p:sp>
                    <p:nvSpPr>
                      <p:cNvPr id="3624" name="Google Shape;362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4" name="Google Shape;3634;p17"/>
                    <p:cNvGrpSpPr/>
                    <p:nvPr/>
                  </p:nvGrpSpPr>
                  <p:grpSpPr>
                    <a:xfrm>
                      <a:off x="-1866679" y="1537240"/>
                      <a:ext cx="436500" cy="436800"/>
                      <a:chOff x="-1019716" y="1691290"/>
                      <a:chExt cx="436500" cy="436800"/>
                    </a:xfrm>
                  </p:grpSpPr>
                  <p:sp>
                    <p:nvSpPr>
                      <p:cNvPr id="3635" name="Google Shape;363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5" name="Google Shape;3645;p17"/>
                    <p:cNvGrpSpPr/>
                    <p:nvPr/>
                  </p:nvGrpSpPr>
                  <p:grpSpPr>
                    <a:xfrm>
                      <a:off x="-1430104" y="1537240"/>
                      <a:ext cx="436500" cy="436800"/>
                      <a:chOff x="-1019716" y="1691290"/>
                      <a:chExt cx="436500" cy="436800"/>
                    </a:xfrm>
                  </p:grpSpPr>
                  <p:sp>
                    <p:nvSpPr>
                      <p:cNvPr id="3646" name="Google Shape;364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6" name="Google Shape;3656;p17"/>
                    <p:cNvGrpSpPr/>
                    <p:nvPr/>
                  </p:nvGrpSpPr>
                  <p:grpSpPr>
                    <a:xfrm>
                      <a:off x="-993591" y="1537240"/>
                      <a:ext cx="436500" cy="436800"/>
                      <a:chOff x="-1019716" y="1691290"/>
                      <a:chExt cx="436500" cy="436800"/>
                    </a:xfrm>
                  </p:grpSpPr>
                  <p:sp>
                    <p:nvSpPr>
                      <p:cNvPr id="3657" name="Google Shape;365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7" name="Google Shape;3667;p17"/>
                    <p:cNvGrpSpPr/>
                    <p:nvPr/>
                  </p:nvGrpSpPr>
                  <p:grpSpPr>
                    <a:xfrm>
                      <a:off x="-558254" y="1537240"/>
                      <a:ext cx="436500" cy="436800"/>
                      <a:chOff x="-1019716" y="1691290"/>
                      <a:chExt cx="436500" cy="436800"/>
                    </a:xfrm>
                  </p:grpSpPr>
                  <p:sp>
                    <p:nvSpPr>
                      <p:cNvPr id="3668" name="Google Shape;366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678" name="Google Shape;3678;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0" name="Google Shape;3680;p17"/>
              <p:cNvGrpSpPr/>
              <p:nvPr/>
            </p:nvGrpSpPr>
            <p:grpSpPr>
              <a:xfrm>
                <a:off x="-2065300" y="934050"/>
                <a:ext cx="1263000" cy="874500"/>
                <a:chOff x="-2028125" y="974900"/>
                <a:chExt cx="1263000" cy="874500"/>
              </a:xfrm>
            </p:grpSpPr>
            <p:sp>
              <p:nvSpPr>
                <p:cNvPr id="3681" name="Google Shape;3681;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3682" name="Google Shape;3682;p17"/>
                <p:cNvGrpSpPr/>
                <p:nvPr/>
              </p:nvGrpSpPr>
              <p:grpSpPr>
                <a:xfrm>
                  <a:off x="-2028125" y="1001975"/>
                  <a:ext cx="1263000" cy="820200"/>
                  <a:chOff x="-2028125" y="1001975"/>
                  <a:chExt cx="1263000" cy="820200"/>
                </a:xfrm>
              </p:grpSpPr>
              <p:sp>
                <p:nvSpPr>
                  <p:cNvPr id="3683" name="Google Shape;3683;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3684" name="Google Shape;3684;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3685" name="Google Shape;3685;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3686" name="Google Shape;3686;p17"/>
            <p:cNvGrpSpPr/>
            <p:nvPr/>
          </p:nvGrpSpPr>
          <p:grpSpPr>
            <a:xfrm>
              <a:off x="-2701034" y="865291"/>
              <a:ext cx="435000" cy="356408"/>
              <a:chOff x="-2701034" y="865291"/>
              <a:chExt cx="435000" cy="356408"/>
            </a:xfrm>
          </p:grpSpPr>
          <p:grpSp>
            <p:nvGrpSpPr>
              <p:cNvPr id="3687" name="Google Shape;3687;p17"/>
              <p:cNvGrpSpPr/>
              <p:nvPr/>
            </p:nvGrpSpPr>
            <p:grpSpPr>
              <a:xfrm>
                <a:off x="-2655033" y="865291"/>
                <a:ext cx="356435" cy="356408"/>
                <a:chOff x="-3129700" y="1435250"/>
                <a:chExt cx="262200" cy="262200"/>
              </a:xfrm>
            </p:grpSpPr>
            <p:sp>
              <p:nvSpPr>
                <p:cNvPr id="3688" name="Google Shape;3688;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0" name="Google Shape;3690;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3691" name="Google Shape;3691;p17"/>
            <p:cNvGrpSpPr/>
            <p:nvPr/>
          </p:nvGrpSpPr>
          <p:grpSpPr>
            <a:xfrm>
              <a:off x="-642934" y="1526841"/>
              <a:ext cx="435000" cy="356408"/>
              <a:chOff x="-2701034" y="865291"/>
              <a:chExt cx="435000" cy="356408"/>
            </a:xfrm>
          </p:grpSpPr>
          <p:grpSp>
            <p:nvGrpSpPr>
              <p:cNvPr id="3692" name="Google Shape;3692;p17"/>
              <p:cNvGrpSpPr/>
              <p:nvPr/>
            </p:nvGrpSpPr>
            <p:grpSpPr>
              <a:xfrm>
                <a:off x="-2655033" y="865291"/>
                <a:ext cx="356435" cy="356408"/>
                <a:chOff x="-3129700" y="1435250"/>
                <a:chExt cx="262200" cy="262200"/>
              </a:xfrm>
            </p:grpSpPr>
            <p:sp>
              <p:nvSpPr>
                <p:cNvPr id="3693" name="Google Shape;3693;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5" name="Google Shape;3695;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3696" name="Google Shape;3696;p17"/>
            <p:cNvGrpSpPr/>
            <p:nvPr/>
          </p:nvGrpSpPr>
          <p:grpSpPr>
            <a:xfrm>
              <a:off x="-642934" y="865291"/>
              <a:ext cx="435000" cy="356408"/>
              <a:chOff x="-2701034" y="865291"/>
              <a:chExt cx="435000" cy="356408"/>
            </a:xfrm>
          </p:grpSpPr>
          <p:grpSp>
            <p:nvGrpSpPr>
              <p:cNvPr id="3697" name="Google Shape;3697;p17"/>
              <p:cNvGrpSpPr/>
              <p:nvPr/>
            </p:nvGrpSpPr>
            <p:grpSpPr>
              <a:xfrm>
                <a:off x="-2655033" y="865291"/>
                <a:ext cx="356435" cy="356408"/>
                <a:chOff x="-3129700" y="1435250"/>
                <a:chExt cx="262200" cy="262200"/>
              </a:xfrm>
            </p:grpSpPr>
            <p:sp>
              <p:nvSpPr>
                <p:cNvPr id="3698" name="Google Shape;3698;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00" name="Google Shape;3700;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3701" name="Google Shape;3701;p17"/>
            <p:cNvGrpSpPr/>
            <p:nvPr/>
          </p:nvGrpSpPr>
          <p:grpSpPr>
            <a:xfrm>
              <a:off x="-2701034" y="1526841"/>
              <a:ext cx="435000" cy="356408"/>
              <a:chOff x="-2701034" y="865291"/>
              <a:chExt cx="435000" cy="356408"/>
            </a:xfrm>
          </p:grpSpPr>
          <p:grpSp>
            <p:nvGrpSpPr>
              <p:cNvPr id="3702" name="Google Shape;3702;p17"/>
              <p:cNvGrpSpPr/>
              <p:nvPr/>
            </p:nvGrpSpPr>
            <p:grpSpPr>
              <a:xfrm>
                <a:off x="-2655033" y="865291"/>
                <a:ext cx="356435" cy="356408"/>
                <a:chOff x="-3129700" y="1435250"/>
                <a:chExt cx="262200" cy="262200"/>
              </a:xfrm>
            </p:grpSpPr>
            <p:sp>
              <p:nvSpPr>
                <p:cNvPr id="3703" name="Google Shape;3703;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05" name="Google Shape;3705;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3706" name="Google Shape;3706;p17"/>
          <p:cNvGrpSpPr/>
          <p:nvPr/>
        </p:nvGrpSpPr>
        <p:grpSpPr>
          <a:xfrm rot="-5400000">
            <a:off x="764217" y="1030050"/>
            <a:ext cx="2703600" cy="1253100"/>
            <a:chOff x="-2785600" y="744750"/>
            <a:chExt cx="2703600" cy="1253100"/>
          </a:xfrm>
        </p:grpSpPr>
        <p:grpSp>
          <p:nvGrpSpPr>
            <p:cNvPr id="3707" name="Google Shape;3707;p17"/>
            <p:cNvGrpSpPr/>
            <p:nvPr/>
          </p:nvGrpSpPr>
          <p:grpSpPr>
            <a:xfrm>
              <a:off x="-2785600" y="744750"/>
              <a:ext cx="2703600" cy="1253100"/>
              <a:chOff x="-2785600" y="744750"/>
              <a:chExt cx="2703600" cy="1253100"/>
            </a:xfrm>
          </p:grpSpPr>
          <p:grpSp>
            <p:nvGrpSpPr>
              <p:cNvPr id="3708" name="Google Shape;3708;p17"/>
              <p:cNvGrpSpPr/>
              <p:nvPr/>
            </p:nvGrpSpPr>
            <p:grpSpPr>
              <a:xfrm>
                <a:off x="-2785600" y="744750"/>
                <a:ext cx="2703600" cy="1253100"/>
                <a:chOff x="-2785600" y="744750"/>
                <a:chExt cx="2703600" cy="1253100"/>
              </a:xfrm>
            </p:grpSpPr>
            <p:grpSp>
              <p:nvGrpSpPr>
                <p:cNvPr id="3709" name="Google Shape;3709;p17"/>
                <p:cNvGrpSpPr/>
                <p:nvPr/>
              </p:nvGrpSpPr>
              <p:grpSpPr>
                <a:xfrm>
                  <a:off x="-2736502" y="826139"/>
                  <a:ext cx="2605500" cy="1088675"/>
                  <a:chOff x="-2738550" y="1600725"/>
                  <a:chExt cx="2605500" cy="1088675"/>
                </a:xfrm>
              </p:grpSpPr>
              <p:cxnSp>
                <p:nvCxnSpPr>
                  <p:cNvPr id="3710" name="Google Shape;3710;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11" name="Google Shape;3711;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12" name="Google Shape;3712;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13" name="Google Shape;3713;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14" name="Google Shape;3714;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15" name="Google Shape;3715;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16" name="Google Shape;3716;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17" name="Google Shape;3717;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18" name="Google Shape;3718;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19" name="Google Shape;3719;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20" name="Google Shape;3720;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21" name="Google Shape;3721;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22" name="Google Shape;3722;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23" name="Google Shape;3723;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24" name="Google Shape;3724;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25" name="Google Shape;3725;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26" name="Google Shape;3726;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27" name="Google Shape;3727;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28" name="Google Shape;3728;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29" name="Google Shape;3729;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30" name="Google Shape;3730;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31" name="Google Shape;3731;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32" name="Google Shape;3732;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33" name="Google Shape;3733;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34" name="Google Shape;3734;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35" name="Google Shape;3735;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36" name="Google Shape;3736;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37" name="Google Shape;3737;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38" name="Google Shape;3738;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39" name="Google Shape;3739;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40" name="Google Shape;3740;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741" name="Google Shape;3741;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3742" name="Google Shape;3742;p17"/>
                <p:cNvGrpSpPr/>
                <p:nvPr/>
              </p:nvGrpSpPr>
              <p:grpSpPr>
                <a:xfrm>
                  <a:off x="-2742171" y="767514"/>
                  <a:ext cx="2616838" cy="1205925"/>
                  <a:chOff x="-2738591" y="1537240"/>
                  <a:chExt cx="2616838" cy="1205925"/>
                </a:xfrm>
              </p:grpSpPr>
              <p:grpSp>
                <p:nvGrpSpPr>
                  <p:cNvPr id="3743" name="Google Shape;3743;p17"/>
                  <p:cNvGrpSpPr/>
                  <p:nvPr/>
                </p:nvGrpSpPr>
                <p:grpSpPr>
                  <a:xfrm>
                    <a:off x="-2738591" y="1537240"/>
                    <a:ext cx="2616838" cy="436800"/>
                    <a:chOff x="-2738591" y="1537240"/>
                    <a:chExt cx="2616838" cy="436800"/>
                  </a:xfrm>
                </p:grpSpPr>
                <p:grpSp>
                  <p:nvGrpSpPr>
                    <p:cNvPr id="3744" name="Google Shape;3744;p17"/>
                    <p:cNvGrpSpPr/>
                    <p:nvPr/>
                  </p:nvGrpSpPr>
                  <p:grpSpPr>
                    <a:xfrm>
                      <a:off x="-2738591" y="1537240"/>
                      <a:ext cx="436500" cy="436800"/>
                      <a:chOff x="-1019716" y="1691290"/>
                      <a:chExt cx="436500" cy="436800"/>
                    </a:xfrm>
                  </p:grpSpPr>
                  <p:sp>
                    <p:nvSpPr>
                      <p:cNvPr id="3745" name="Google Shape;374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5" name="Google Shape;3755;p17"/>
                    <p:cNvGrpSpPr/>
                    <p:nvPr/>
                  </p:nvGrpSpPr>
                  <p:grpSpPr>
                    <a:xfrm>
                      <a:off x="-2302016" y="1537240"/>
                      <a:ext cx="436500" cy="436800"/>
                      <a:chOff x="-1019716" y="1691290"/>
                      <a:chExt cx="436500" cy="436800"/>
                    </a:xfrm>
                  </p:grpSpPr>
                  <p:sp>
                    <p:nvSpPr>
                      <p:cNvPr id="3756" name="Google Shape;375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6" name="Google Shape;3766;p17"/>
                    <p:cNvGrpSpPr/>
                    <p:nvPr/>
                  </p:nvGrpSpPr>
                  <p:grpSpPr>
                    <a:xfrm>
                      <a:off x="-1866679" y="1537240"/>
                      <a:ext cx="436500" cy="436800"/>
                      <a:chOff x="-1019716" y="1691290"/>
                      <a:chExt cx="436500" cy="436800"/>
                    </a:xfrm>
                  </p:grpSpPr>
                  <p:sp>
                    <p:nvSpPr>
                      <p:cNvPr id="3767" name="Google Shape;376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7" name="Google Shape;3777;p17"/>
                    <p:cNvGrpSpPr/>
                    <p:nvPr/>
                  </p:nvGrpSpPr>
                  <p:grpSpPr>
                    <a:xfrm>
                      <a:off x="-1430104" y="1537240"/>
                      <a:ext cx="436500" cy="436800"/>
                      <a:chOff x="-1019716" y="1691290"/>
                      <a:chExt cx="436500" cy="436800"/>
                    </a:xfrm>
                  </p:grpSpPr>
                  <p:sp>
                    <p:nvSpPr>
                      <p:cNvPr id="3778" name="Google Shape;377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8" name="Google Shape;3788;p17"/>
                    <p:cNvGrpSpPr/>
                    <p:nvPr/>
                  </p:nvGrpSpPr>
                  <p:grpSpPr>
                    <a:xfrm>
                      <a:off x="-993591" y="1537240"/>
                      <a:ext cx="436500" cy="436800"/>
                      <a:chOff x="-1019716" y="1691290"/>
                      <a:chExt cx="436500" cy="436800"/>
                    </a:xfrm>
                  </p:grpSpPr>
                  <p:sp>
                    <p:nvSpPr>
                      <p:cNvPr id="3789" name="Google Shape;378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9" name="Google Shape;3799;p17"/>
                    <p:cNvGrpSpPr/>
                    <p:nvPr/>
                  </p:nvGrpSpPr>
                  <p:grpSpPr>
                    <a:xfrm>
                      <a:off x="-558254" y="1537240"/>
                      <a:ext cx="436500" cy="436800"/>
                      <a:chOff x="-1019716" y="1691290"/>
                      <a:chExt cx="436500" cy="436800"/>
                    </a:xfrm>
                  </p:grpSpPr>
                  <p:sp>
                    <p:nvSpPr>
                      <p:cNvPr id="3800" name="Google Shape;380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10" name="Google Shape;3810;p17"/>
                  <p:cNvGrpSpPr/>
                  <p:nvPr/>
                </p:nvGrpSpPr>
                <p:grpSpPr>
                  <a:xfrm>
                    <a:off x="-2738591" y="2306365"/>
                    <a:ext cx="2616838" cy="436800"/>
                    <a:chOff x="-2738591" y="1537240"/>
                    <a:chExt cx="2616838" cy="436800"/>
                  </a:xfrm>
                </p:grpSpPr>
                <p:grpSp>
                  <p:nvGrpSpPr>
                    <p:cNvPr id="3811" name="Google Shape;3811;p17"/>
                    <p:cNvGrpSpPr/>
                    <p:nvPr/>
                  </p:nvGrpSpPr>
                  <p:grpSpPr>
                    <a:xfrm>
                      <a:off x="-2738591" y="1537240"/>
                      <a:ext cx="436500" cy="436800"/>
                      <a:chOff x="-1019716" y="1691290"/>
                      <a:chExt cx="436500" cy="436800"/>
                    </a:xfrm>
                  </p:grpSpPr>
                  <p:sp>
                    <p:nvSpPr>
                      <p:cNvPr id="3812" name="Google Shape;381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2" name="Google Shape;3822;p17"/>
                    <p:cNvGrpSpPr/>
                    <p:nvPr/>
                  </p:nvGrpSpPr>
                  <p:grpSpPr>
                    <a:xfrm>
                      <a:off x="-2302016" y="1537240"/>
                      <a:ext cx="436500" cy="436800"/>
                      <a:chOff x="-1019716" y="1691290"/>
                      <a:chExt cx="436500" cy="436800"/>
                    </a:xfrm>
                  </p:grpSpPr>
                  <p:sp>
                    <p:nvSpPr>
                      <p:cNvPr id="3823" name="Google Shape;382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3" name="Google Shape;3833;p17"/>
                    <p:cNvGrpSpPr/>
                    <p:nvPr/>
                  </p:nvGrpSpPr>
                  <p:grpSpPr>
                    <a:xfrm>
                      <a:off x="-1866679" y="1537240"/>
                      <a:ext cx="436500" cy="436800"/>
                      <a:chOff x="-1019716" y="1691290"/>
                      <a:chExt cx="436500" cy="436800"/>
                    </a:xfrm>
                  </p:grpSpPr>
                  <p:sp>
                    <p:nvSpPr>
                      <p:cNvPr id="3834" name="Google Shape;383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4" name="Google Shape;3844;p17"/>
                    <p:cNvGrpSpPr/>
                    <p:nvPr/>
                  </p:nvGrpSpPr>
                  <p:grpSpPr>
                    <a:xfrm>
                      <a:off x="-1430104" y="1537240"/>
                      <a:ext cx="436500" cy="436800"/>
                      <a:chOff x="-1019716" y="1691290"/>
                      <a:chExt cx="436500" cy="436800"/>
                    </a:xfrm>
                  </p:grpSpPr>
                  <p:sp>
                    <p:nvSpPr>
                      <p:cNvPr id="3845" name="Google Shape;384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5" name="Google Shape;3855;p17"/>
                    <p:cNvGrpSpPr/>
                    <p:nvPr/>
                  </p:nvGrpSpPr>
                  <p:grpSpPr>
                    <a:xfrm>
                      <a:off x="-993591" y="1537240"/>
                      <a:ext cx="436500" cy="436800"/>
                      <a:chOff x="-1019716" y="1691290"/>
                      <a:chExt cx="436500" cy="436800"/>
                    </a:xfrm>
                  </p:grpSpPr>
                  <p:sp>
                    <p:nvSpPr>
                      <p:cNvPr id="3856" name="Google Shape;385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6" name="Google Shape;3866;p17"/>
                    <p:cNvGrpSpPr/>
                    <p:nvPr/>
                  </p:nvGrpSpPr>
                  <p:grpSpPr>
                    <a:xfrm>
                      <a:off x="-558254" y="1537240"/>
                      <a:ext cx="436500" cy="436800"/>
                      <a:chOff x="-1019716" y="1691290"/>
                      <a:chExt cx="436500" cy="436800"/>
                    </a:xfrm>
                  </p:grpSpPr>
                  <p:sp>
                    <p:nvSpPr>
                      <p:cNvPr id="3867" name="Google Shape;386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77" name="Google Shape;3877;p17"/>
                  <p:cNvGrpSpPr/>
                  <p:nvPr/>
                </p:nvGrpSpPr>
                <p:grpSpPr>
                  <a:xfrm>
                    <a:off x="-2738591" y="1921803"/>
                    <a:ext cx="2616838" cy="436800"/>
                    <a:chOff x="-2738591" y="1537240"/>
                    <a:chExt cx="2616838" cy="436800"/>
                  </a:xfrm>
                </p:grpSpPr>
                <p:grpSp>
                  <p:nvGrpSpPr>
                    <p:cNvPr id="3878" name="Google Shape;3878;p17"/>
                    <p:cNvGrpSpPr/>
                    <p:nvPr/>
                  </p:nvGrpSpPr>
                  <p:grpSpPr>
                    <a:xfrm>
                      <a:off x="-2738591" y="1537240"/>
                      <a:ext cx="436500" cy="436800"/>
                      <a:chOff x="-1019716" y="1691290"/>
                      <a:chExt cx="436500" cy="436800"/>
                    </a:xfrm>
                  </p:grpSpPr>
                  <p:sp>
                    <p:nvSpPr>
                      <p:cNvPr id="3879" name="Google Shape;387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9" name="Google Shape;3889;p17"/>
                    <p:cNvGrpSpPr/>
                    <p:nvPr/>
                  </p:nvGrpSpPr>
                  <p:grpSpPr>
                    <a:xfrm>
                      <a:off x="-2302016" y="1537240"/>
                      <a:ext cx="436500" cy="436800"/>
                      <a:chOff x="-1019716" y="1691290"/>
                      <a:chExt cx="436500" cy="436800"/>
                    </a:xfrm>
                  </p:grpSpPr>
                  <p:sp>
                    <p:nvSpPr>
                      <p:cNvPr id="3890" name="Google Shape;389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0" name="Google Shape;3900;p17"/>
                    <p:cNvGrpSpPr/>
                    <p:nvPr/>
                  </p:nvGrpSpPr>
                  <p:grpSpPr>
                    <a:xfrm>
                      <a:off x="-1866679" y="1537240"/>
                      <a:ext cx="436500" cy="436800"/>
                      <a:chOff x="-1019716" y="1691290"/>
                      <a:chExt cx="436500" cy="436800"/>
                    </a:xfrm>
                  </p:grpSpPr>
                  <p:sp>
                    <p:nvSpPr>
                      <p:cNvPr id="3901" name="Google Shape;390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1" name="Google Shape;3911;p17"/>
                    <p:cNvGrpSpPr/>
                    <p:nvPr/>
                  </p:nvGrpSpPr>
                  <p:grpSpPr>
                    <a:xfrm>
                      <a:off x="-1430104" y="1537240"/>
                      <a:ext cx="436500" cy="436800"/>
                      <a:chOff x="-1019716" y="1691290"/>
                      <a:chExt cx="436500" cy="436800"/>
                    </a:xfrm>
                  </p:grpSpPr>
                  <p:sp>
                    <p:nvSpPr>
                      <p:cNvPr id="3912" name="Google Shape;391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2" name="Google Shape;3922;p17"/>
                    <p:cNvGrpSpPr/>
                    <p:nvPr/>
                  </p:nvGrpSpPr>
                  <p:grpSpPr>
                    <a:xfrm>
                      <a:off x="-993591" y="1537240"/>
                      <a:ext cx="436500" cy="436800"/>
                      <a:chOff x="-1019716" y="1691290"/>
                      <a:chExt cx="436500" cy="436800"/>
                    </a:xfrm>
                  </p:grpSpPr>
                  <p:sp>
                    <p:nvSpPr>
                      <p:cNvPr id="3923" name="Google Shape;392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3" name="Google Shape;3933;p17"/>
                    <p:cNvGrpSpPr/>
                    <p:nvPr/>
                  </p:nvGrpSpPr>
                  <p:grpSpPr>
                    <a:xfrm>
                      <a:off x="-558254" y="1537240"/>
                      <a:ext cx="436500" cy="436800"/>
                      <a:chOff x="-1019716" y="1691290"/>
                      <a:chExt cx="436500" cy="436800"/>
                    </a:xfrm>
                  </p:grpSpPr>
                  <p:sp>
                    <p:nvSpPr>
                      <p:cNvPr id="3934" name="Google Shape;393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944" name="Google Shape;3944;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6" name="Google Shape;3946;p17"/>
              <p:cNvGrpSpPr/>
              <p:nvPr/>
            </p:nvGrpSpPr>
            <p:grpSpPr>
              <a:xfrm>
                <a:off x="-2065300" y="934050"/>
                <a:ext cx="1263000" cy="874500"/>
                <a:chOff x="-2028125" y="974900"/>
                <a:chExt cx="1263000" cy="874500"/>
              </a:xfrm>
            </p:grpSpPr>
            <p:sp>
              <p:nvSpPr>
                <p:cNvPr id="3947" name="Google Shape;3947;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3948" name="Google Shape;3948;p17"/>
                <p:cNvGrpSpPr/>
                <p:nvPr/>
              </p:nvGrpSpPr>
              <p:grpSpPr>
                <a:xfrm>
                  <a:off x="-2028125" y="1001975"/>
                  <a:ext cx="1263000" cy="820200"/>
                  <a:chOff x="-2028125" y="1001975"/>
                  <a:chExt cx="1263000" cy="820200"/>
                </a:xfrm>
              </p:grpSpPr>
              <p:sp>
                <p:nvSpPr>
                  <p:cNvPr id="3949" name="Google Shape;3949;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3950" name="Google Shape;3950;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3951" name="Google Shape;3951;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3952" name="Google Shape;3952;p17"/>
            <p:cNvGrpSpPr/>
            <p:nvPr/>
          </p:nvGrpSpPr>
          <p:grpSpPr>
            <a:xfrm>
              <a:off x="-2701034" y="865291"/>
              <a:ext cx="435000" cy="356408"/>
              <a:chOff x="-2701034" y="865291"/>
              <a:chExt cx="435000" cy="356408"/>
            </a:xfrm>
          </p:grpSpPr>
          <p:grpSp>
            <p:nvGrpSpPr>
              <p:cNvPr id="3953" name="Google Shape;3953;p17"/>
              <p:cNvGrpSpPr/>
              <p:nvPr/>
            </p:nvGrpSpPr>
            <p:grpSpPr>
              <a:xfrm>
                <a:off x="-2655033" y="865291"/>
                <a:ext cx="356435" cy="356408"/>
                <a:chOff x="-3129700" y="1435250"/>
                <a:chExt cx="262200" cy="262200"/>
              </a:xfrm>
            </p:grpSpPr>
            <p:sp>
              <p:nvSpPr>
                <p:cNvPr id="3954" name="Google Shape;3954;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6" name="Google Shape;3956;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3957" name="Google Shape;3957;p17"/>
            <p:cNvGrpSpPr/>
            <p:nvPr/>
          </p:nvGrpSpPr>
          <p:grpSpPr>
            <a:xfrm>
              <a:off x="-642934" y="1526841"/>
              <a:ext cx="435000" cy="356408"/>
              <a:chOff x="-2701034" y="865291"/>
              <a:chExt cx="435000" cy="356408"/>
            </a:xfrm>
          </p:grpSpPr>
          <p:grpSp>
            <p:nvGrpSpPr>
              <p:cNvPr id="3958" name="Google Shape;3958;p17"/>
              <p:cNvGrpSpPr/>
              <p:nvPr/>
            </p:nvGrpSpPr>
            <p:grpSpPr>
              <a:xfrm>
                <a:off x="-2655033" y="865291"/>
                <a:ext cx="356435" cy="356408"/>
                <a:chOff x="-3129700" y="1435250"/>
                <a:chExt cx="262200" cy="262200"/>
              </a:xfrm>
            </p:grpSpPr>
            <p:sp>
              <p:nvSpPr>
                <p:cNvPr id="3959" name="Google Shape;3959;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61" name="Google Shape;3961;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3962" name="Google Shape;3962;p17"/>
            <p:cNvGrpSpPr/>
            <p:nvPr/>
          </p:nvGrpSpPr>
          <p:grpSpPr>
            <a:xfrm>
              <a:off x="-642934" y="865291"/>
              <a:ext cx="435000" cy="356408"/>
              <a:chOff x="-2701034" y="865291"/>
              <a:chExt cx="435000" cy="356408"/>
            </a:xfrm>
          </p:grpSpPr>
          <p:grpSp>
            <p:nvGrpSpPr>
              <p:cNvPr id="3963" name="Google Shape;3963;p17"/>
              <p:cNvGrpSpPr/>
              <p:nvPr/>
            </p:nvGrpSpPr>
            <p:grpSpPr>
              <a:xfrm>
                <a:off x="-2655033" y="865291"/>
                <a:ext cx="356435" cy="356408"/>
                <a:chOff x="-3129700" y="1435250"/>
                <a:chExt cx="262200" cy="262200"/>
              </a:xfrm>
            </p:grpSpPr>
            <p:sp>
              <p:nvSpPr>
                <p:cNvPr id="3964" name="Google Shape;3964;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66" name="Google Shape;3966;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3967" name="Google Shape;3967;p17"/>
            <p:cNvGrpSpPr/>
            <p:nvPr/>
          </p:nvGrpSpPr>
          <p:grpSpPr>
            <a:xfrm>
              <a:off x="-2701034" y="1526841"/>
              <a:ext cx="435000" cy="356408"/>
              <a:chOff x="-2701034" y="865291"/>
              <a:chExt cx="435000" cy="356408"/>
            </a:xfrm>
          </p:grpSpPr>
          <p:grpSp>
            <p:nvGrpSpPr>
              <p:cNvPr id="3968" name="Google Shape;3968;p17"/>
              <p:cNvGrpSpPr/>
              <p:nvPr/>
            </p:nvGrpSpPr>
            <p:grpSpPr>
              <a:xfrm>
                <a:off x="-2655033" y="865291"/>
                <a:ext cx="356435" cy="356408"/>
                <a:chOff x="-3129700" y="1435250"/>
                <a:chExt cx="262200" cy="262200"/>
              </a:xfrm>
            </p:grpSpPr>
            <p:sp>
              <p:nvSpPr>
                <p:cNvPr id="3969" name="Google Shape;3969;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1" name="Google Shape;3971;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3972" name="Google Shape;3972;p17"/>
          <p:cNvGrpSpPr/>
          <p:nvPr/>
        </p:nvGrpSpPr>
        <p:grpSpPr>
          <a:xfrm rot="-5400000">
            <a:off x="3340695" y="1030050"/>
            <a:ext cx="2703600" cy="1253100"/>
            <a:chOff x="-2785600" y="744750"/>
            <a:chExt cx="2703600" cy="1253100"/>
          </a:xfrm>
        </p:grpSpPr>
        <p:grpSp>
          <p:nvGrpSpPr>
            <p:cNvPr id="3973" name="Google Shape;3973;p17"/>
            <p:cNvGrpSpPr/>
            <p:nvPr/>
          </p:nvGrpSpPr>
          <p:grpSpPr>
            <a:xfrm>
              <a:off x="-2785600" y="744750"/>
              <a:ext cx="2703600" cy="1253100"/>
              <a:chOff x="-2785600" y="744750"/>
              <a:chExt cx="2703600" cy="1253100"/>
            </a:xfrm>
          </p:grpSpPr>
          <p:grpSp>
            <p:nvGrpSpPr>
              <p:cNvPr id="3974" name="Google Shape;3974;p17"/>
              <p:cNvGrpSpPr/>
              <p:nvPr/>
            </p:nvGrpSpPr>
            <p:grpSpPr>
              <a:xfrm>
                <a:off x="-2785600" y="744750"/>
                <a:ext cx="2703600" cy="1253100"/>
                <a:chOff x="-2785600" y="744750"/>
                <a:chExt cx="2703600" cy="1253100"/>
              </a:xfrm>
            </p:grpSpPr>
            <p:grpSp>
              <p:nvGrpSpPr>
                <p:cNvPr id="3975" name="Google Shape;3975;p17"/>
                <p:cNvGrpSpPr/>
                <p:nvPr/>
              </p:nvGrpSpPr>
              <p:grpSpPr>
                <a:xfrm>
                  <a:off x="-2736502" y="826139"/>
                  <a:ext cx="2605500" cy="1088675"/>
                  <a:chOff x="-2738550" y="1600725"/>
                  <a:chExt cx="2605500" cy="1088675"/>
                </a:xfrm>
              </p:grpSpPr>
              <p:cxnSp>
                <p:nvCxnSpPr>
                  <p:cNvPr id="3976" name="Google Shape;3976;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77" name="Google Shape;3977;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78" name="Google Shape;3978;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79" name="Google Shape;3979;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80" name="Google Shape;3980;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81" name="Google Shape;3981;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82" name="Google Shape;3982;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83" name="Google Shape;3983;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84" name="Google Shape;3984;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85" name="Google Shape;3985;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86" name="Google Shape;3986;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87" name="Google Shape;3987;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88" name="Google Shape;3988;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89" name="Google Shape;3989;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90" name="Google Shape;3990;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91" name="Google Shape;3991;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92" name="Google Shape;3992;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93" name="Google Shape;3993;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94" name="Google Shape;3994;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95" name="Google Shape;3995;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96" name="Google Shape;3996;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97" name="Google Shape;3997;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98" name="Google Shape;3998;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3999" name="Google Shape;3999;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000" name="Google Shape;4000;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001" name="Google Shape;4001;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002" name="Google Shape;4002;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003" name="Google Shape;4003;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004" name="Google Shape;4004;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005" name="Google Shape;4005;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006" name="Google Shape;4006;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007" name="Google Shape;4007;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4008" name="Google Shape;4008;p17"/>
                <p:cNvGrpSpPr/>
                <p:nvPr/>
              </p:nvGrpSpPr>
              <p:grpSpPr>
                <a:xfrm>
                  <a:off x="-2742171" y="767514"/>
                  <a:ext cx="2616838" cy="1205925"/>
                  <a:chOff x="-2738591" y="1537240"/>
                  <a:chExt cx="2616838" cy="1205925"/>
                </a:xfrm>
              </p:grpSpPr>
              <p:grpSp>
                <p:nvGrpSpPr>
                  <p:cNvPr id="4009" name="Google Shape;4009;p17"/>
                  <p:cNvGrpSpPr/>
                  <p:nvPr/>
                </p:nvGrpSpPr>
                <p:grpSpPr>
                  <a:xfrm>
                    <a:off x="-2738591" y="1537240"/>
                    <a:ext cx="2616838" cy="436800"/>
                    <a:chOff x="-2738591" y="1537240"/>
                    <a:chExt cx="2616838" cy="436800"/>
                  </a:xfrm>
                </p:grpSpPr>
                <p:grpSp>
                  <p:nvGrpSpPr>
                    <p:cNvPr id="4010" name="Google Shape;4010;p17"/>
                    <p:cNvGrpSpPr/>
                    <p:nvPr/>
                  </p:nvGrpSpPr>
                  <p:grpSpPr>
                    <a:xfrm>
                      <a:off x="-2738591" y="1537240"/>
                      <a:ext cx="436500" cy="436800"/>
                      <a:chOff x="-1019716" y="1691290"/>
                      <a:chExt cx="436500" cy="436800"/>
                    </a:xfrm>
                  </p:grpSpPr>
                  <p:sp>
                    <p:nvSpPr>
                      <p:cNvPr id="4011" name="Google Shape;401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1" name="Google Shape;4021;p17"/>
                    <p:cNvGrpSpPr/>
                    <p:nvPr/>
                  </p:nvGrpSpPr>
                  <p:grpSpPr>
                    <a:xfrm>
                      <a:off x="-2302016" y="1537240"/>
                      <a:ext cx="436500" cy="436800"/>
                      <a:chOff x="-1019716" y="1691290"/>
                      <a:chExt cx="436500" cy="436800"/>
                    </a:xfrm>
                  </p:grpSpPr>
                  <p:sp>
                    <p:nvSpPr>
                      <p:cNvPr id="4022" name="Google Shape;402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2" name="Google Shape;4032;p17"/>
                    <p:cNvGrpSpPr/>
                    <p:nvPr/>
                  </p:nvGrpSpPr>
                  <p:grpSpPr>
                    <a:xfrm>
                      <a:off x="-1866679" y="1537240"/>
                      <a:ext cx="436500" cy="436800"/>
                      <a:chOff x="-1019716" y="1691290"/>
                      <a:chExt cx="436500" cy="436800"/>
                    </a:xfrm>
                  </p:grpSpPr>
                  <p:sp>
                    <p:nvSpPr>
                      <p:cNvPr id="4033" name="Google Shape;403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3" name="Google Shape;4043;p17"/>
                    <p:cNvGrpSpPr/>
                    <p:nvPr/>
                  </p:nvGrpSpPr>
                  <p:grpSpPr>
                    <a:xfrm>
                      <a:off x="-1430104" y="1537240"/>
                      <a:ext cx="436500" cy="436800"/>
                      <a:chOff x="-1019716" y="1691290"/>
                      <a:chExt cx="436500" cy="436800"/>
                    </a:xfrm>
                  </p:grpSpPr>
                  <p:sp>
                    <p:nvSpPr>
                      <p:cNvPr id="4044" name="Google Shape;404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4" name="Google Shape;4054;p17"/>
                    <p:cNvGrpSpPr/>
                    <p:nvPr/>
                  </p:nvGrpSpPr>
                  <p:grpSpPr>
                    <a:xfrm>
                      <a:off x="-993591" y="1537240"/>
                      <a:ext cx="436500" cy="436800"/>
                      <a:chOff x="-1019716" y="1691290"/>
                      <a:chExt cx="436500" cy="436800"/>
                    </a:xfrm>
                  </p:grpSpPr>
                  <p:sp>
                    <p:nvSpPr>
                      <p:cNvPr id="4055" name="Google Shape;405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5" name="Google Shape;4065;p17"/>
                    <p:cNvGrpSpPr/>
                    <p:nvPr/>
                  </p:nvGrpSpPr>
                  <p:grpSpPr>
                    <a:xfrm>
                      <a:off x="-558254" y="1537240"/>
                      <a:ext cx="436500" cy="436800"/>
                      <a:chOff x="-1019716" y="1691290"/>
                      <a:chExt cx="436500" cy="436800"/>
                    </a:xfrm>
                  </p:grpSpPr>
                  <p:sp>
                    <p:nvSpPr>
                      <p:cNvPr id="4066" name="Google Shape;406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76" name="Google Shape;4076;p17"/>
                  <p:cNvGrpSpPr/>
                  <p:nvPr/>
                </p:nvGrpSpPr>
                <p:grpSpPr>
                  <a:xfrm>
                    <a:off x="-2738591" y="2306365"/>
                    <a:ext cx="2616838" cy="436800"/>
                    <a:chOff x="-2738591" y="1537240"/>
                    <a:chExt cx="2616838" cy="436800"/>
                  </a:xfrm>
                </p:grpSpPr>
                <p:grpSp>
                  <p:nvGrpSpPr>
                    <p:cNvPr id="4077" name="Google Shape;4077;p17"/>
                    <p:cNvGrpSpPr/>
                    <p:nvPr/>
                  </p:nvGrpSpPr>
                  <p:grpSpPr>
                    <a:xfrm>
                      <a:off x="-2738591" y="1537240"/>
                      <a:ext cx="436500" cy="436800"/>
                      <a:chOff x="-1019716" y="1691290"/>
                      <a:chExt cx="436500" cy="436800"/>
                    </a:xfrm>
                  </p:grpSpPr>
                  <p:sp>
                    <p:nvSpPr>
                      <p:cNvPr id="4078" name="Google Shape;407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8" name="Google Shape;4088;p17"/>
                    <p:cNvGrpSpPr/>
                    <p:nvPr/>
                  </p:nvGrpSpPr>
                  <p:grpSpPr>
                    <a:xfrm>
                      <a:off x="-2302016" y="1537240"/>
                      <a:ext cx="436500" cy="436800"/>
                      <a:chOff x="-1019716" y="1691290"/>
                      <a:chExt cx="436500" cy="436800"/>
                    </a:xfrm>
                  </p:grpSpPr>
                  <p:sp>
                    <p:nvSpPr>
                      <p:cNvPr id="4089" name="Google Shape;408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9" name="Google Shape;4099;p17"/>
                    <p:cNvGrpSpPr/>
                    <p:nvPr/>
                  </p:nvGrpSpPr>
                  <p:grpSpPr>
                    <a:xfrm>
                      <a:off x="-1866679" y="1537240"/>
                      <a:ext cx="436500" cy="436800"/>
                      <a:chOff x="-1019716" y="1691290"/>
                      <a:chExt cx="436500" cy="436800"/>
                    </a:xfrm>
                  </p:grpSpPr>
                  <p:sp>
                    <p:nvSpPr>
                      <p:cNvPr id="4100" name="Google Shape;410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0" name="Google Shape;4110;p17"/>
                    <p:cNvGrpSpPr/>
                    <p:nvPr/>
                  </p:nvGrpSpPr>
                  <p:grpSpPr>
                    <a:xfrm>
                      <a:off x="-1430104" y="1537240"/>
                      <a:ext cx="436500" cy="436800"/>
                      <a:chOff x="-1019716" y="1691290"/>
                      <a:chExt cx="436500" cy="436800"/>
                    </a:xfrm>
                  </p:grpSpPr>
                  <p:sp>
                    <p:nvSpPr>
                      <p:cNvPr id="4111" name="Google Shape;411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1" name="Google Shape;4121;p17"/>
                    <p:cNvGrpSpPr/>
                    <p:nvPr/>
                  </p:nvGrpSpPr>
                  <p:grpSpPr>
                    <a:xfrm>
                      <a:off x="-993591" y="1537240"/>
                      <a:ext cx="436500" cy="436800"/>
                      <a:chOff x="-1019716" y="1691290"/>
                      <a:chExt cx="436500" cy="436800"/>
                    </a:xfrm>
                  </p:grpSpPr>
                  <p:sp>
                    <p:nvSpPr>
                      <p:cNvPr id="4122" name="Google Shape;412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2" name="Google Shape;4132;p17"/>
                    <p:cNvGrpSpPr/>
                    <p:nvPr/>
                  </p:nvGrpSpPr>
                  <p:grpSpPr>
                    <a:xfrm>
                      <a:off x="-558254" y="1537240"/>
                      <a:ext cx="436500" cy="436800"/>
                      <a:chOff x="-1019716" y="1691290"/>
                      <a:chExt cx="436500" cy="436800"/>
                    </a:xfrm>
                  </p:grpSpPr>
                  <p:sp>
                    <p:nvSpPr>
                      <p:cNvPr id="4133" name="Google Shape;413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43" name="Google Shape;4143;p17"/>
                  <p:cNvGrpSpPr/>
                  <p:nvPr/>
                </p:nvGrpSpPr>
                <p:grpSpPr>
                  <a:xfrm>
                    <a:off x="-2738591" y="1921803"/>
                    <a:ext cx="2616838" cy="436800"/>
                    <a:chOff x="-2738591" y="1537240"/>
                    <a:chExt cx="2616838" cy="436800"/>
                  </a:xfrm>
                </p:grpSpPr>
                <p:grpSp>
                  <p:nvGrpSpPr>
                    <p:cNvPr id="4144" name="Google Shape;4144;p17"/>
                    <p:cNvGrpSpPr/>
                    <p:nvPr/>
                  </p:nvGrpSpPr>
                  <p:grpSpPr>
                    <a:xfrm>
                      <a:off x="-2738591" y="1537240"/>
                      <a:ext cx="436500" cy="436800"/>
                      <a:chOff x="-1019716" y="1691290"/>
                      <a:chExt cx="436500" cy="436800"/>
                    </a:xfrm>
                  </p:grpSpPr>
                  <p:sp>
                    <p:nvSpPr>
                      <p:cNvPr id="4145" name="Google Shape;414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5" name="Google Shape;4155;p17"/>
                    <p:cNvGrpSpPr/>
                    <p:nvPr/>
                  </p:nvGrpSpPr>
                  <p:grpSpPr>
                    <a:xfrm>
                      <a:off x="-2302016" y="1537240"/>
                      <a:ext cx="436500" cy="436800"/>
                      <a:chOff x="-1019716" y="1691290"/>
                      <a:chExt cx="436500" cy="436800"/>
                    </a:xfrm>
                  </p:grpSpPr>
                  <p:sp>
                    <p:nvSpPr>
                      <p:cNvPr id="4156" name="Google Shape;415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6" name="Google Shape;4166;p17"/>
                    <p:cNvGrpSpPr/>
                    <p:nvPr/>
                  </p:nvGrpSpPr>
                  <p:grpSpPr>
                    <a:xfrm>
                      <a:off x="-1866679" y="1537240"/>
                      <a:ext cx="436500" cy="436800"/>
                      <a:chOff x="-1019716" y="1691290"/>
                      <a:chExt cx="436500" cy="436800"/>
                    </a:xfrm>
                  </p:grpSpPr>
                  <p:sp>
                    <p:nvSpPr>
                      <p:cNvPr id="4167" name="Google Shape;416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7" name="Google Shape;4177;p17"/>
                    <p:cNvGrpSpPr/>
                    <p:nvPr/>
                  </p:nvGrpSpPr>
                  <p:grpSpPr>
                    <a:xfrm>
                      <a:off x="-1430104" y="1537240"/>
                      <a:ext cx="436500" cy="436800"/>
                      <a:chOff x="-1019716" y="1691290"/>
                      <a:chExt cx="436500" cy="436800"/>
                    </a:xfrm>
                  </p:grpSpPr>
                  <p:sp>
                    <p:nvSpPr>
                      <p:cNvPr id="4178" name="Google Shape;417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8" name="Google Shape;4188;p17"/>
                    <p:cNvGrpSpPr/>
                    <p:nvPr/>
                  </p:nvGrpSpPr>
                  <p:grpSpPr>
                    <a:xfrm>
                      <a:off x="-993591" y="1537240"/>
                      <a:ext cx="436500" cy="436800"/>
                      <a:chOff x="-1019716" y="1691290"/>
                      <a:chExt cx="436500" cy="436800"/>
                    </a:xfrm>
                  </p:grpSpPr>
                  <p:sp>
                    <p:nvSpPr>
                      <p:cNvPr id="4189" name="Google Shape;418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9" name="Google Shape;4199;p17"/>
                    <p:cNvGrpSpPr/>
                    <p:nvPr/>
                  </p:nvGrpSpPr>
                  <p:grpSpPr>
                    <a:xfrm>
                      <a:off x="-558254" y="1537240"/>
                      <a:ext cx="436500" cy="436800"/>
                      <a:chOff x="-1019716" y="1691290"/>
                      <a:chExt cx="436500" cy="436800"/>
                    </a:xfrm>
                  </p:grpSpPr>
                  <p:sp>
                    <p:nvSpPr>
                      <p:cNvPr id="4200" name="Google Shape;420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210" name="Google Shape;4210;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2" name="Google Shape;4212;p17"/>
              <p:cNvGrpSpPr/>
              <p:nvPr/>
            </p:nvGrpSpPr>
            <p:grpSpPr>
              <a:xfrm>
                <a:off x="-2065300" y="934050"/>
                <a:ext cx="1263000" cy="874500"/>
                <a:chOff x="-2028125" y="974900"/>
                <a:chExt cx="1263000" cy="874500"/>
              </a:xfrm>
            </p:grpSpPr>
            <p:sp>
              <p:nvSpPr>
                <p:cNvPr id="4213" name="Google Shape;4213;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4214" name="Google Shape;4214;p17"/>
                <p:cNvGrpSpPr/>
                <p:nvPr/>
              </p:nvGrpSpPr>
              <p:grpSpPr>
                <a:xfrm>
                  <a:off x="-2028125" y="1001975"/>
                  <a:ext cx="1263000" cy="820200"/>
                  <a:chOff x="-2028125" y="1001975"/>
                  <a:chExt cx="1263000" cy="820200"/>
                </a:xfrm>
              </p:grpSpPr>
              <p:sp>
                <p:nvSpPr>
                  <p:cNvPr id="4215" name="Google Shape;4215;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4216" name="Google Shape;4216;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4217" name="Google Shape;4217;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4218" name="Google Shape;4218;p17"/>
            <p:cNvGrpSpPr/>
            <p:nvPr/>
          </p:nvGrpSpPr>
          <p:grpSpPr>
            <a:xfrm>
              <a:off x="-2701034" y="865291"/>
              <a:ext cx="435000" cy="356408"/>
              <a:chOff x="-2701034" y="865291"/>
              <a:chExt cx="435000" cy="356408"/>
            </a:xfrm>
          </p:grpSpPr>
          <p:grpSp>
            <p:nvGrpSpPr>
              <p:cNvPr id="4219" name="Google Shape;4219;p17"/>
              <p:cNvGrpSpPr/>
              <p:nvPr/>
            </p:nvGrpSpPr>
            <p:grpSpPr>
              <a:xfrm>
                <a:off x="-2655033" y="865291"/>
                <a:ext cx="356435" cy="356408"/>
                <a:chOff x="-3129700" y="1435250"/>
                <a:chExt cx="262200" cy="262200"/>
              </a:xfrm>
            </p:grpSpPr>
            <p:sp>
              <p:nvSpPr>
                <p:cNvPr id="4220" name="Google Shape;4220;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2" name="Google Shape;4222;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4223" name="Google Shape;4223;p17"/>
            <p:cNvGrpSpPr/>
            <p:nvPr/>
          </p:nvGrpSpPr>
          <p:grpSpPr>
            <a:xfrm>
              <a:off x="-642934" y="1526841"/>
              <a:ext cx="435000" cy="356408"/>
              <a:chOff x="-2701034" y="865291"/>
              <a:chExt cx="435000" cy="356408"/>
            </a:xfrm>
          </p:grpSpPr>
          <p:grpSp>
            <p:nvGrpSpPr>
              <p:cNvPr id="4224" name="Google Shape;4224;p17"/>
              <p:cNvGrpSpPr/>
              <p:nvPr/>
            </p:nvGrpSpPr>
            <p:grpSpPr>
              <a:xfrm>
                <a:off x="-2655033" y="865291"/>
                <a:ext cx="356435" cy="356408"/>
                <a:chOff x="-3129700" y="1435250"/>
                <a:chExt cx="262200" cy="262200"/>
              </a:xfrm>
            </p:grpSpPr>
            <p:sp>
              <p:nvSpPr>
                <p:cNvPr id="4225" name="Google Shape;4225;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7" name="Google Shape;4227;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4228" name="Google Shape;4228;p17"/>
            <p:cNvGrpSpPr/>
            <p:nvPr/>
          </p:nvGrpSpPr>
          <p:grpSpPr>
            <a:xfrm>
              <a:off x="-642934" y="865291"/>
              <a:ext cx="435000" cy="356408"/>
              <a:chOff x="-2701034" y="865291"/>
              <a:chExt cx="435000" cy="356408"/>
            </a:xfrm>
          </p:grpSpPr>
          <p:grpSp>
            <p:nvGrpSpPr>
              <p:cNvPr id="4229" name="Google Shape;4229;p17"/>
              <p:cNvGrpSpPr/>
              <p:nvPr/>
            </p:nvGrpSpPr>
            <p:grpSpPr>
              <a:xfrm>
                <a:off x="-2655033" y="865291"/>
                <a:ext cx="356435" cy="356408"/>
                <a:chOff x="-3129700" y="1435250"/>
                <a:chExt cx="262200" cy="262200"/>
              </a:xfrm>
            </p:grpSpPr>
            <p:sp>
              <p:nvSpPr>
                <p:cNvPr id="4230" name="Google Shape;4230;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32" name="Google Shape;4232;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4233" name="Google Shape;4233;p17"/>
            <p:cNvGrpSpPr/>
            <p:nvPr/>
          </p:nvGrpSpPr>
          <p:grpSpPr>
            <a:xfrm>
              <a:off x="-2701034" y="1526841"/>
              <a:ext cx="435000" cy="356408"/>
              <a:chOff x="-2701034" y="865291"/>
              <a:chExt cx="435000" cy="356408"/>
            </a:xfrm>
          </p:grpSpPr>
          <p:grpSp>
            <p:nvGrpSpPr>
              <p:cNvPr id="4234" name="Google Shape;4234;p17"/>
              <p:cNvGrpSpPr/>
              <p:nvPr/>
            </p:nvGrpSpPr>
            <p:grpSpPr>
              <a:xfrm>
                <a:off x="-2655033" y="865291"/>
                <a:ext cx="356435" cy="356408"/>
                <a:chOff x="-3129700" y="1435250"/>
                <a:chExt cx="262200" cy="262200"/>
              </a:xfrm>
            </p:grpSpPr>
            <p:sp>
              <p:nvSpPr>
                <p:cNvPr id="4235" name="Google Shape;4235;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37" name="Google Shape;4237;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4238" name="Google Shape;4238;p17"/>
          <p:cNvGrpSpPr/>
          <p:nvPr/>
        </p:nvGrpSpPr>
        <p:grpSpPr>
          <a:xfrm rot="-5400000">
            <a:off x="4625120" y="1030050"/>
            <a:ext cx="2703600" cy="1253100"/>
            <a:chOff x="-2785600" y="744750"/>
            <a:chExt cx="2703600" cy="1253100"/>
          </a:xfrm>
        </p:grpSpPr>
        <p:grpSp>
          <p:nvGrpSpPr>
            <p:cNvPr id="4239" name="Google Shape;4239;p17"/>
            <p:cNvGrpSpPr/>
            <p:nvPr/>
          </p:nvGrpSpPr>
          <p:grpSpPr>
            <a:xfrm>
              <a:off x="-2785600" y="744750"/>
              <a:ext cx="2703600" cy="1253100"/>
              <a:chOff x="-2785600" y="744750"/>
              <a:chExt cx="2703600" cy="1253100"/>
            </a:xfrm>
          </p:grpSpPr>
          <p:grpSp>
            <p:nvGrpSpPr>
              <p:cNvPr id="4240" name="Google Shape;4240;p17"/>
              <p:cNvGrpSpPr/>
              <p:nvPr/>
            </p:nvGrpSpPr>
            <p:grpSpPr>
              <a:xfrm>
                <a:off x="-2785600" y="744750"/>
                <a:ext cx="2703600" cy="1253100"/>
                <a:chOff x="-2785600" y="744750"/>
                <a:chExt cx="2703600" cy="1253100"/>
              </a:xfrm>
            </p:grpSpPr>
            <p:grpSp>
              <p:nvGrpSpPr>
                <p:cNvPr id="4241" name="Google Shape;4241;p17"/>
                <p:cNvGrpSpPr/>
                <p:nvPr/>
              </p:nvGrpSpPr>
              <p:grpSpPr>
                <a:xfrm>
                  <a:off x="-2736502" y="826139"/>
                  <a:ext cx="2605500" cy="1088675"/>
                  <a:chOff x="-2738550" y="1600725"/>
                  <a:chExt cx="2605500" cy="1088675"/>
                </a:xfrm>
              </p:grpSpPr>
              <p:cxnSp>
                <p:nvCxnSpPr>
                  <p:cNvPr id="4242" name="Google Shape;4242;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43" name="Google Shape;4243;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44" name="Google Shape;4244;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45" name="Google Shape;4245;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46" name="Google Shape;4246;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47" name="Google Shape;4247;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48" name="Google Shape;4248;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49" name="Google Shape;4249;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50" name="Google Shape;4250;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51" name="Google Shape;4251;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52" name="Google Shape;4252;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53" name="Google Shape;4253;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54" name="Google Shape;4254;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55" name="Google Shape;4255;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56" name="Google Shape;4256;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57" name="Google Shape;4257;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58" name="Google Shape;4258;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59" name="Google Shape;4259;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60" name="Google Shape;4260;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61" name="Google Shape;4261;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62" name="Google Shape;4262;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63" name="Google Shape;4263;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64" name="Google Shape;4264;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65" name="Google Shape;4265;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66" name="Google Shape;4266;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67" name="Google Shape;4267;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68" name="Google Shape;4268;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69" name="Google Shape;4269;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70" name="Google Shape;4270;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71" name="Google Shape;4271;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72" name="Google Shape;4272;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273" name="Google Shape;4273;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4274" name="Google Shape;4274;p17"/>
                <p:cNvGrpSpPr/>
                <p:nvPr/>
              </p:nvGrpSpPr>
              <p:grpSpPr>
                <a:xfrm>
                  <a:off x="-2742171" y="767514"/>
                  <a:ext cx="2616838" cy="1205925"/>
                  <a:chOff x="-2738591" y="1537240"/>
                  <a:chExt cx="2616838" cy="1205925"/>
                </a:xfrm>
              </p:grpSpPr>
              <p:grpSp>
                <p:nvGrpSpPr>
                  <p:cNvPr id="4275" name="Google Shape;4275;p17"/>
                  <p:cNvGrpSpPr/>
                  <p:nvPr/>
                </p:nvGrpSpPr>
                <p:grpSpPr>
                  <a:xfrm>
                    <a:off x="-2738591" y="1537240"/>
                    <a:ext cx="2616838" cy="436800"/>
                    <a:chOff x="-2738591" y="1537240"/>
                    <a:chExt cx="2616838" cy="436800"/>
                  </a:xfrm>
                </p:grpSpPr>
                <p:grpSp>
                  <p:nvGrpSpPr>
                    <p:cNvPr id="4276" name="Google Shape;4276;p17"/>
                    <p:cNvGrpSpPr/>
                    <p:nvPr/>
                  </p:nvGrpSpPr>
                  <p:grpSpPr>
                    <a:xfrm>
                      <a:off x="-2738591" y="1537240"/>
                      <a:ext cx="436500" cy="436800"/>
                      <a:chOff x="-1019716" y="1691290"/>
                      <a:chExt cx="436500" cy="436800"/>
                    </a:xfrm>
                  </p:grpSpPr>
                  <p:sp>
                    <p:nvSpPr>
                      <p:cNvPr id="4277" name="Google Shape;427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7" name="Google Shape;4287;p17"/>
                    <p:cNvGrpSpPr/>
                    <p:nvPr/>
                  </p:nvGrpSpPr>
                  <p:grpSpPr>
                    <a:xfrm>
                      <a:off x="-2302016" y="1537240"/>
                      <a:ext cx="436500" cy="436800"/>
                      <a:chOff x="-1019716" y="1691290"/>
                      <a:chExt cx="436500" cy="436800"/>
                    </a:xfrm>
                  </p:grpSpPr>
                  <p:sp>
                    <p:nvSpPr>
                      <p:cNvPr id="4288" name="Google Shape;428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8" name="Google Shape;4298;p17"/>
                    <p:cNvGrpSpPr/>
                    <p:nvPr/>
                  </p:nvGrpSpPr>
                  <p:grpSpPr>
                    <a:xfrm>
                      <a:off x="-1866679" y="1537240"/>
                      <a:ext cx="436500" cy="436800"/>
                      <a:chOff x="-1019716" y="1691290"/>
                      <a:chExt cx="436500" cy="436800"/>
                    </a:xfrm>
                  </p:grpSpPr>
                  <p:sp>
                    <p:nvSpPr>
                      <p:cNvPr id="4299" name="Google Shape;429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9" name="Google Shape;4309;p17"/>
                    <p:cNvGrpSpPr/>
                    <p:nvPr/>
                  </p:nvGrpSpPr>
                  <p:grpSpPr>
                    <a:xfrm>
                      <a:off x="-1430104" y="1537240"/>
                      <a:ext cx="436500" cy="436800"/>
                      <a:chOff x="-1019716" y="1691290"/>
                      <a:chExt cx="436500" cy="436800"/>
                    </a:xfrm>
                  </p:grpSpPr>
                  <p:sp>
                    <p:nvSpPr>
                      <p:cNvPr id="4310" name="Google Shape;431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0" name="Google Shape;4320;p17"/>
                    <p:cNvGrpSpPr/>
                    <p:nvPr/>
                  </p:nvGrpSpPr>
                  <p:grpSpPr>
                    <a:xfrm>
                      <a:off x="-993591" y="1537240"/>
                      <a:ext cx="436500" cy="436800"/>
                      <a:chOff x="-1019716" y="1691290"/>
                      <a:chExt cx="436500" cy="436800"/>
                    </a:xfrm>
                  </p:grpSpPr>
                  <p:sp>
                    <p:nvSpPr>
                      <p:cNvPr id="4321" name="Google Shape;432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1" name="Google Shape;4331;p17"/>
                    <p:cNvGrpSpPr/>
                    <p:nvPr/>
                  </p:nvGrpSpPr>
                  <p:grpSpPr>
                    <a:xfrm>
                      <a:off x="-558254" y="1537240"/>
                      <a:ext cx="436500" cy="436800"/>
                      <a:chOff x="-1019716" y="1691290"/>
                      <a:chExt cx="436500" cy="436800"/>
                    </a:xfrm>
                  </p:grpSpPr>
                  <p:sp>
                    <p:nvSpPr>
                      <p:cNvPr id="4332" name="Google Shape;433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42" name="Google Shape;4342;p17"/>
                  <p:cNvGrpSpPr/>
                  <p:nvPr/>
                </p:nvGrpSpPr>
                <p:grpSpPr>
                  <a:xfrm>
                    <a:off x="-2738591" y="2306365"/>
                    <a:ext cx="2616838" cy="436800"/>
                    <a:chOff x="-2738591" y="1537240"/>
                    <a:chExt cx="2616838" cy="436800"/>
                  </a:xfrm>
                </p:grpSpPr>
                <p:grpSp>
                  <p:nvGrpSpPr>
                    <p:cNvPr id="4343" name="Google Shape;4343;p17"/>
                    <p:cNvGrpSpPr/>
                    <p:nvPr/>
                  </p:nvGrpSpPr>
                  <p:grpSpPr>
                    <a:xfrm>
                      <a:off x="-2738591" y="1537240"/>
                      <a:ext cx="436500" cy="436800"/>
                      <a:chOff x="-1019716" y="1691290"/>
                      <a:chExt cx="436500" cy="436800"/>
                    </a:xfrm>
                  </p:grpSpPr>
                  <p:sp>
                    <p:nvSpPr>
                      <p:cNvPr id="4344" name="Google Shape;434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4" name="Google Shape;4354;p17"/>
                    <p:cNvGrpSpPr/>
                    <p:nvPr/>
                  </p:nvGrpSpPr>
                  <p:grpSpPr>
                    <a:xfrm>
                      <a:off x="-2302016" y="1537240"/>
                      <a:ext cx="436500" cy="436800"/>
                      <a:chOff x="-1019716" y="1691290"/>
                      <a:chExt cx="436500" cy="436800"/>
                    </a:xfrm>
                  </p:grpSpPr>
                  <p:sp>
                    <p:nvSpPr>
                      <p:cNvPr id="4355" name="Google Shape;435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5" name="Google Shape;4365;p17"/>
                    <p:cNvGrpSpPr/>
                    <p:nvPr/>
                  </p:nvGrpSpPr>
                  <p:grpSpPr>
                    <a:xfrm>
                      <a:off x="-1866679" y="1537240"/>
                      <a:ext cx="436500" cy="436800"/>
                      <a:chOff x="-1019716" y="1691290"/>
                      <a:chExt cx="436500" cy="436800"/>
                    </a:xfrm>
                  </p:grpSpPr>
                  <p:sp>
                    <p:nvSpPr>
                      <p:cNvPr id="4366" name="Google Shape;436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6" name="Google Shape;4376;p17"/>
                    <p:cNvGrpSpPr/>
                    <p:nvPr/>
                  </p:nvGrpSpPr>
                  <p:grpSpPr>
                    <a:xfrm>
                      <a:off x="-1430104" y="1537240"/>
                      <a:ext cx="436500" cy="436800"/>
                      <a:chOff x="-1019716" y="1691290"/>
                      <a:chExt cx="436500" cy="436800"/>
                    </a:xfrm>
                  </p:grpSpPr>
                  <p:sp>
                    <p:nvSpPr>
                      <p:cNvPr id="4377" name="Google Shape;437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7" name="Google Shape;4387;p17"/>
                    <p:cNvGrpSpPr/>
                    <p:nvPr/>
                  </p:nvGrpSpPr>
                  <p:grpSpPr>
                    <a:xfrm>
                      <a:off x="-993591" y="1537240"/>
                      <a:ext cx="436500" cy="436800"/>
                      <a:chOff x="-1019716" y="1691290"/>
                      <a:chExt cx="436500" cy="436800"/>
                    </a:xfrm>
                  </p:grpSpPr>
                  <p:sp>
                    <p:nvSpPr>
                      <p:cNvPr id="4388" name="Google Shape;438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8" name="Google Shape;4398;p17"/>
                    <p:cNvGrpSpPr/>
                    <p:nvPr/>
                  </p:nvGrpSpPr>
                  <p:grpSpPr>
                    <a:xfrm>
                      <a:off x="-558254" y="1537240"/>
                      <a:ext cx="436500" cy="436800"/>
                      <a:chOff x="-1019716" y="1691290"/>
                      <a:chExt cx="436500" cy="436800"/>
                    </a:xfrm>
                  </p:grpSpPr>
                  <p:sp>
                    <p:nvSpPr>
                      <p:cNvPr id="4399" name="Google Shape;439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09" name="Google Shape;4409;p17"/>
                  <p:cNvGrpSpPr/>
                  <p:nvPr/>
                </p:nvGrpSpPr>
                <p:grpSpPr>
                  <a:xfrm>
                    <a:off x="-2738591" y="1921803"/>
                    <a:ext cx="2616838" cy="436800"/>
                    <a:chOff x="-2738591" y="1537240"/>
                    <a:chExt cx="2616838" cy="436800"/>
                  </a:xfrm>
                </p:grpSpPr>
                <p:grpSp>
                  <p:nvGrpSpPr>
                    <p:cNvPr id="4410" name="Google Shape;4410;p17"/>
                    <p:cNvGrpSpPr/>
                    <p:nvPr/>
                  </p:nvGrpSpPr>
                  <p:grpSpPr>
                    <a:xfrm>
                      <a:off x="-2738591" y="1537240"/>
                      <a:ext cx="436500" cy="436800"/>
                      <a:chOff x="-1019716" y="1691290"/>
                      <a:chExt cx="436500" cy="436800"/>
                    </a:xfrm>
                  </p:grpSpPr>
                  <p:sp>
                    <p:nvSpPr>
                      <p:cNvPr id="4411" name="Google Shape;441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1" name="Google Shape;4421;p17"/>
                    <p:cNvGrpSpPr/>
                    <p:nvPr/>
                  </p:nvGrpSpPr>
                  <p:grpSpPr>
                    <a:xfrm>
                      <a:off x="-2302016" y="1537240"/>
                      <a:ext cx="436500" cy="436800"/>
                      <a:chOff x="-1019716" y="1691290"/>
                      <a:chExt cx="436500" cy="436800"/>
                    </a:xfrm>
                  </p:grpSpPr>
                  <p:sp>
                    <p:nvSpPr>
                      <p:cNvPr id="4422" name="Google Shape;442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2" name="Google Shape;4432;p17"/>
                    <p:cNvGrpSpPr/>
                    <p:nvPr/>
                  </p:nvGrpSpPr>
                  <p:grpSpPr>
                    <a:xfrm>
                      <a:off x="-1866679" y="1537240"/>
                      <a:ext cx="436500" cy="436800"/>
                      <a:chOff x="-1019716" y="1691290"/>
                      <a:chExt cx="436500" cy="436800"/>
                    </a:xfrm>
                  </p:grpSpPr>
                  <p:sp>
                    <p:nvSpPr>
                      <p:cNvPr id="4433" name="Google Shape;443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3" name="Google Shape;4443;p17"/>
                    <p:cNvGrpSpPr/>
                    <p:nvPr/>
                  </p:nvGrpSpPr>
                  <p:grpSpPr>
                    <a:xfrm>
                      <a:off x="-1430104" y="1537240"/>
                      <a:ext cx="436500" cy="436800"/>
                      <a:chOff x="-1019716" y="1691290"/>
                      <a:chExt cx="436500" cy="436800"/>
                    </a:xfrm>
                  </p:grpSpPr>
                  <p:sp>
                    <p:nvSpPr>
                      <p:cNvPr id="4444" name="Google Shape;444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4" name="Google Shape;4454;p17"/>
                    <p:cNvGrpSpPr/>
                    <p:nvPr/>
                  </p:nvGrpSpPr>
                  <p:grpSpPr>
                    <a:xfrm>
                      <a:off x="-993591" y="1537240"/>
                      <a:ext cx="436500" cy="436800"/>
                      <a:chOff x="-1019716" y="1691290"/>
                      <a:chExt cx="436500" cy="436800"/>
                    </a:xfrm>
                  </p:grpSpPr>
                  <p:sp>
                    <p:nvSpPr>
                      <p:cNvPr id="4455" name="Google Shape;445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5" name="Google Shape;4465;p17"/>
                    <p:cNvGrpSpPr/>
                    <p:nvPr/>
                  </p:nvGrpSpPr>
                  <p:grpSpPr>
                    <a:xfrm>
                      <a:off x="-558254" y="1537240"/>
                      <a:ext cx="436500" cy="436800"/>
                      <a:chOff x="-1019716" y="1691290"/>
                      <a:chExt cx="436500" cy="436800"/>
                    </a:xfrm>
                  </p:grpSpPr>
                  <p:sp>
                    <p:nvSpPr>
                      <p:cNvPr id="4466" name="Google Shape;446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476" name="Google Shape;4476;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8" name="Google Shape;4478;p17"/>
              <p:cNvGrpSpPr/>
              <p:nvPr/>
            </p:nvGrpSpPr>
            <p:grpSpPr>
              <a:xfrm>
                <a:off x="-2065300" y="934050"/>
                <a:ext cx="1263000" cy="874500"/>
                <a:chOff x="-2028125" y="974900"/>
                <a:chExt cx="1263000" cy="874500"/>
              </a:xfrm>
            </p:grpSpPr>
            <p:sp>
              <p:nvSpPr>
                <p:cNvPr id="4479" name="Google Shape;4479;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4480" name="Google Shape;4480;p17"/>
                <p:cNvGrpSpPr/>
                <p:nvPr/>
              </p:nvGrpSpPr>
              <p:grpSpPr>
                <a:xfrm>
                  <a:off x="-2028125" y="1001975"/>
                  <a:ext cx="1263000" cy="820200"/>
                  <a:chOff x="-2028125" y="1001975"/>
                  <a:chExt cx="1263000" cy="820200"/>
                </a:xfrm>
              </p:grpSpPr>
              <p:sp>
                <p:nvSpPr>
                  <p:cNvPr id="4481" name="Google Shape;4481;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4482" name="Google Shape;4482;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4483" name="Google Shape;4483;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4484" name="Google Shape;4484;p17"/>
            <p:cNvGrpSpPr/>
            <p:nvPr/>
          </p:nvGrpSpPr>
          <p:grpSpPr>
            <a:xfrm>
              <a:off x="-2701034" y="865291"/>
              <a:ext cx="435000" cy="356408"/>
              <a:chOff x="-2701034" y="865291"/>
              <a:chExt cx="435000" cy="356408"/>
            </a:xfrm>
          </p:grpSpPr>
          <p:grpSp>
            <p:nvGrpSpPr>
              <p:cNvPr id="4485" name="Google Shape;4485;p17"/>
              <p:cNvGrpSpPr/>
              <p:nvPr/>
            </p:nvGrpSpPr>
            <p:grpSpPr>
              <a:xfrm>
                <a:off x="-2655033" y="865291"/>
                <a:ext cx="356435" cy="356408"/>
                <a:chOff x="-3129700" y="1435250"/>
                <a:chExt cx="262200" cy="262200"/>
              </a:xfrm>
            </p:grpSpPr>
            <p:sp>
              <p:nvSpPr>
                <p:cNvPr id="4486" name="Google Shape;4486;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8" name="Google Shape;4488;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4489" name="Google Shape;4489;p17"/>
            <p:cNvGrpSpPr/>
            <p:nvPr/>
          </p:nvGrpSpPr>
          <p:grpSpPr>
            <a:xfrm>
              <a:off x="-642934" y="1526841"/>
              <a:ext cx="435000" cy="356408"/>
              <a:chOff x="-2701034" y="865291"/>
              <a:chExt cx="435000" cy="356408"/>
            </a:xfrm>
          </p:grpSpPr>
          <p:grpSp>
            <p:nvGrpSpPr>
              <p:cNvPr id="4490" name="Google Shape;4490;p17"/>
              <p:cNvGrpSpPr/>
              <p:nvPr/>
            </p:nvGrpSpPr>
            <p:grpSpPr>
              <a:xfrm>
                <a:off x="-2655033" y="865291"/>
                <a:ext cx="356435" cy="356408"/>
                <a:chOff x="-3129700" y="1435250"/>
                <a:chExt cx="262200" cy="262200"/>
              </a:xfrm>
            </p:grpSpPr>
            <p:sp>
              <p:nvSpPr>
                <p:cNvPr id="4491" name="Google Shape;4491;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3" name="Google Shape;4493;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4494" name="Google Shape;4494;p17"/>
            <p:cNvGrpSpPr/>
            <p:nvPr/>
          </p:nvGrpSpPr>
          <p:grpSpPr>
            <a:xfrm>
              <a:off x="-642934" y="865291"/>
              <a:ext cx="435000" cy="356408"/>
              <a:chOff x="-2701034" y="865291"/>
              <a:chExt cx="435000" cy="356408"/>
            </a:xfrm>
          </p:grpSpPr>
          <p:grpSp>
            <p:nvGrpSpPr>
              <p:cNvPr id="4495" name="Google Shape;4495;p17"/>
              <p:cNvGrpSpPr/>
              <p:nvPr/>
            </p:nvGrpSpPr>
            <p:grpSpPr>
              <a:xfrm>
                <a:off x="-2655033" y="865291"/>
                <a:ext cx="356435" cy="356408"/>
                <a:chOff x="-3129700" y="1435250"/>
                <a:chExt cx="262200" cy="262200"/>
              </a:xfrm>
            </p:grpSpPr>
            <p:sp>
              <p:nvSpPr>
                <p:cNvPr id="4496" name="Google Shape;4496;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8" name="Google Shape;4498;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4499" name="Google Shape;4499;p17"/>
            <p:cNvGrpSpPr/>
            <p:nvPr/>
          </p:nvGrpSpPr>
          <p:grpSpPr>
            <a:xfrm>
              <a:off x="-2701034" y="1526841"/>
              <a:ext cx="435000" cy="356408"/>
              <a:chOff x="-2701034" y="865291"/>
              <a:chExt cx="435000" cy="356408"/>
            </a:xfrm>
          </p:grpSpPr>
          <p:grpSp>
            <p:nvGrpSpPr>
              <p:cNvPr id="4500" name="Google Shape;4500;p17"/>
              <p:cNvGrpSpPr/>
              <p:nvPr/>
            </p:nvGrpSpPr>
            <p:grpSpPr>
              <a:xfrm>
                <a:off x="-2655033" y="865291"/>
                <a:ext cx="356435" cy="356408"/>
                <a:chOff x="-3129700" y="1435250"/>
                <a:chExt cx="262200" cy="262200"/>
              </a:xfrm>
            </p:grpSpPr>
            <p:sp>
              <p:nvSpPr>
                <p:cNvPr id="4501" name="Google Shape;4501;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3" name="Google Shape;4503;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4504" name="Google Shape;4504;p17"/>
          <p:cNvGrpSpPr/>
          <p:nvPr/>
        </p:nvGrpSpPr>
        <p:grpSpPr>
          <a:xfrm rot="-5400000">
            <a:off x="2058655" y="1030050"/>
            <a:ext cx="2703600" cy="1253100"/>
            <a:chOff x="-2785600" y="744750"/>
            <a:chExt cx="2703600" cy="1253100"/>
          </a:xfrm>
        </p:grpSpPr>
        <p:grpSp>
          <p:nvGrpSpPr>
            <p:cNvPr id="4505" name="Google Shape;4505;p17"/>
            <p:cNvGrpSpPr/>
            <p:nvPr/>
          </p:nvGrpSpPr>
          <p:grpSpPr>
            <a:xfrm>
              <a:off x="-2785600" y="744750"/>
              <a:ext cx="2703600" cy="1253100"/>
              <a:chOff x="-2785600" y="744750"/>
              <a:chExt cx="2703600" cy="1253100"/>
            </a:xfrm>
          </p:grpSpPr>
          <p:grpSp>
            <p:nvGrpSpPr>
              <p:cNvPr id="4506" name="Google Shape;4506;p17"/>
              <p:cNvGrpSpPr/>
              <p:nvPr/>
            </p:nvGrpSpPr>
            <p:grpSpPr>
              <a:xfrm>
                <a:off x="-2785600" y="744750"/>
                <a:ext cx="2703600" cy="1253100"/>
                <a:chOff x="-2785600" y="744750"/>
                <a:chExt cx="2703600" cy="1253100"/>
              </a:xfrm>
            </p:grpSpPr>
            <p:grpSp>
              <p:nvGrpSpPr>
                <p:cNvPr id="4507" name="Google Shape;4507;p17"/>
                <p:cNvGrpSpPr/>
                <p:nvPr/>
              </p:nvGrpSpPr>
              <p:grpSpPr>
                <a:xfrm>
                  <a:off x="-2736502" y="826139"/>
                  <a:ext cx="2605500" cy="1088675"/>
                  <a:chOff x="-2738550" y="1600725"/>
                  <a:chExt cx="2605500" cy="1088675"/>
                </a:xfrm>
              </p:grpSpPr>
              <p:cxnSp>
                <p:nvCxnSpPr>
                  <p:cNvPr id="4508" name="Google Shape;4508;p17"/>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09" name="Google Shape;4509;p17"/>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10" name="Google Shape;4510;p17"/>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11" name="Google Shape;4511;p17"/>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12" name="Google Shape;4512;p17"/>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13" name="Google Shape;4513;p17"/>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14" name="Google Shape;4514;p17"/>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15" name="Google Shape;4515;p17"/>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16" name="Google Shape;4516;p17"/>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17" name="Google Shape;4517;p17"/>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18" name="Google Shape;4518;p17"/>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19" name="Google Shape;4519;p17"/>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20" name="Google Shape;4520;p17"/>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21" name="Google Shape;4521;p17"/>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22" name="Google Shape;4522;p17"/>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23" name="Google Shape;4523;p17"/>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24" name="Google Shape;4524;p17"/>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25" name="Google Shape;4525;p17"/>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26" name="Google Shape;4526;p17"/>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27" name="Google Shape;4527;p17"/>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28" name="Google Shape;4528;p17"/>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29" name="Google Shape;4529;p17"/>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30" name="Google Shape;4530;p17"/>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31" name="Google Shape;4531;p17"/>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32" name="Google Shape;4532;p17"/>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33" name="Google Shape;4533;p17"/>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34" name="Google Shape;4534;p17"/>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35" name="Google Shape;4535;p17"/>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36" name="Google Shape;4536;p17"/>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37" name="Google Shape;4537;p17"/>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38" name="Google Shape;4538;p17"/>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539" name="Google Shape;4539;p17"/>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4540" name="Google Shape;4540;p17"/>
                <p:cNvGrpSpPr/>
                <p:nvPr/>
              </p:nvGrpSpPr>
              <p:grpSpPr>
                <a:xfrm>
                  <a:off x="-2742171" y="767514"/>
                  <a:ext cx="2616838" cy="1205925"/>
                  <a:chOff x="-2738591" y="1537240"/>
                  <a:chExt cx="2616838" cy="1205925"/>
                </a:xfrm>
              </p:grpSpPr>
              <p:grpSp>
                <p:nvGrpSpPr>
                  <p:cNvPr id="4541" name="Google Shape;4541;p17"/>
                  <p:cNvGrpSpPr/>
                  <p:nvPr/>
                </p:nvGrpSpPr>
                <p:grpSpPr>
                  <a:xfrm>
                    <a:off x="-2738591" y="1537240"/>
                    <a:ext cx="2616838" cy="436800"/>
                    <a:chOff x="-2738591" y="1537240"/>
                    <a:chExt cx="2616838" cy="436800"/>
                  </a:xfrm>
                </p:grpSpPr>
                <p:grpSp>
                  <p:nvGrpSpPr>
                    <p:cNvPr id="4542" name="Google Shape;4542;p17"/>
                    <p:cNvGrpSpPr/>
                    <p:nvPr/>
                  </p:nvGrpSpPr>
                  <p:grpSpPr>
                    <a:xfrm>
                      <a:off x="-2738591" y="1537240"/>
                      <a:ext cx="436500" cy="436800"/>
                      <a:chOff x="-1019716" y="1691290"/>
                      <a:chExt cx="436500" cy="436800"/>
                    </a:xfrm>
                  </p:grpSpPr>
                  <p:sp>
                    <p:nvSpPr>
                      <p:cNvPr id="4543" name="Google Shape;454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3" name="Google Shape;4553;p17"/>
                    <p:cNvGrpSpPr/>
                    <p:nvPr/>
                  </p:nvGrpSpPr>
                  <p:grpSpPr>
                    <a:xfrm>
                      <a:off x="-2302016" y="1537240"/>
                      <a:ext cx="436500" cy="436800"/>
                      <a:chOff x="-1019716" y="1691290"/>
                      <a:chExt cx="436500" cy="436800"/>
                    </a:xfrm>
                  </p:grpSpPr>
                  <p:sp>
                    <p:nvSpPr>
                      <p:cNvPr id="4554" name="Google Shape;455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4" name="Google Shape;4564;p17"/>
                    <p:cNvGrpSpPr/>
                    <p:nvPr/>
                  </p:nvGrpSpPr>
                  <p:grpSpPr>
                    <a:xfrm>
                      <a:off x="-1866679" y="1537240"/>
                      <a:ext cx="436500" cy="436800"/>
                      <a:chOff x="-1019716" y="1691290"/>
                      <a:chExt cx="436500" cy="436800"/>
                    </a:xfrm>
                  </p:grpSpPr>
                  <p:sp>
                    <p:nvSpPr>
                      <p:cNvPr id="4565" name="Google Shape;456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5" name="Google Shape;4575;p17"/>
                    <p:cNvGrpSpPr/>
                    <p:nvPr/>
                  </p:nvGrpSpPr>
                  <p:grpSpPr>
                    <a:xfrm>
                      <a:off x="-1430104" y="1537240"/>
                      <a:ext cx="436500" cy="436800"/>
                      <a:chOff x="-1019716" y="1691290"/>
                      <a:chExt cx="436500" cy="436800"/>
                    </a:xfrm>
                  </p:grpSpPr>
                  <p:sp>
                    <p:nvSpPr>
                      <p:cNvPr id="4576" name="Google Shape;4576;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6" name="Google Shape;4586;p17"/>
                    <p:cNvGrpSpPr/>
                    <p:nvPr/>
                  </p:nvGrpSpPr>
                  <p:grpSpPr>
                    <a:xfrm>
                      <a:off x="-993591" y="1537240"/>
                      <a:ext cx="436500" cy="436800"/>
                      <a:chOff x="-1019716" y="1691290"/>
                      <a:chExt cx="436500" cy="436800"/>
                    </a:xfrm>
                  </p:grpSpPr>
                  <p:sp>
                    <p:nvSpPr>
                      <p:cNvPr id="4587" name="Google Shape;458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17"/>
                    <p:cNvGrpSpPr/>
                    <p:nvPr/>
                  </p:nvGrpSpPr>
                  <p:grpSpPr>
                    <a:xfrm>
                      <a:off x="-558254" y="1537240"/>
                      <a:ext cx="436500" cy="436800"/>
                      <a:chOff x="-1019716" y="1691290"/>
                      <a:chExt cx="436500" cy="436800"/>
                    </a:xfrm>
                  </p:grpSpPr>
                  <p:sp>
                    <p:nvSpPr>
                      <p:cNvPr id="4598" name="Google Shape;459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08" name="Google Shape;4608;p17"/>
                  <p:cNvGrpSpPr/>
                  <p:nvPr/>
                </p:nvGrpSpPr>
                <p:grpSpPr>
                  <a:xfrm>
                    <a:off x="-2738591" y="2306365"/>
                    <a:ext cx="2616838" cy="436800"/>
                    <a:chOff x="-2738591" y="1537240"/>
                    <a:chExt cx="2616838" cy="436800"/>
                  </a:xfrm>
                </p:grpSpPr>
                <p:grpSp>
                  <p:nvGrpSpPr>
                    <p:cNvPr id="4609" name="Google Shape;4609;p17"/>
                    <p:cNvGrpSpPr/>
                    <p:nvPr/>
                  </p:nvGrpSpPr>
                  <p:grpSpPr>
                    <a:xfrm>
                      <a:off x="-2738591" y="1537240"/>
                      <a:ext cx="436500" cy="436800"/>
                      <a:chOff x="-1019716" y="1691290"/>
                      <a:chExt cx="436500" cy="436800"/>
                    </a:xfrm>
                  </p:grpSpPr>
                  <p:sp>
                    <p:nvSpPr>
                      <p:cNvPr id="4610" name="Google Shape;461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0" name="Google Shape;4620;p17"/>
                    <p:cNvGrpSpPr/>
                    <p:nvPr/>
                  </p:nvGrpSpPr>
                  <p:grpSpPr>
                    <a:xfrm>
                      <a:off x="-2302016" y="1537240"/>
                      <a:ext cx="436500" cy="436800"/>
                      <a:chOff x="-1019716" y="1691290"/>
                      <a:chExt cx="436500" cy="436800"/>
                    </a:xfrm>
                  </p:grpSpPr>
                  <p:sp>
                    <p:nvSpPr>
                      <p:cNvPr id="4621" name="Google Shape;462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1" name="Google Shape;4631;p17"/>
                    <p:cNvGrpSpPr/>
                    <p:nvPr/>
                  </p:nvGrpSpPr>
                  <p:grpSpPr>
                    <a:xfrm>
                      <a:off x="-1866679" y="1537240"/>
                      <a:ext cx="436500" cy="436800"/>
                      <a:chOff x="-1019716" y="1691290"/>
                      <a:chExt cx="436500" cy="436800"/>
                    </a:xfrm>
                  </p:grpSpPr>
                  <p:sp>
                    <p:nvSpPr>
                      <p:cNvPr id="4632" name="Google Shape;463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2" name="Google Shape;4642;p17"/>
                    <p:cNvGrpSpPr/>
                    <p:nvPr/>
                  </p:nvGrpSpPr>
                  <p:grpSpPr>
                    <a:xfrm>
                      <a:off x="-1430104" y="1537240"/>
                      <a:ext cx="436500" cy="436800"/>
                      <a:chOff x="-1019716" y="1691290"/>
                      <a:chExt cx="436500" cy="436800"/>
                    </a:xfrm>
                  </p:grpSpPr>
                  <p:sp>
                    <p:nvSpPr>
                      <p:cNvPr id="4643" name="Google Shape;4643;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3" name="Google Shape;4653;p17"/>
                    <p:cNvGrpSpPr/>
                    <p:nvPr/>
                  </p:nvGrpSpPr>
                  <p:grpSpPr>
                    <a:xfrm>
                      <a:off x="-993591" y="1537240"/>
                      <a:ext cx="436500" cy="436800"/>
                      <a:chOff x="-1019716" y="1691290"/>
                      <a:chExt cx="436500" cy="436800"/>
                    </a:xfrm>
                  </p:grpSpPr>
                  <p:sp>
                    <p:nvSpPr>
                      <p:cNvPr id="4654" name="Google Shape;4654;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4" name="Google Shape;4664;p17"/>
                    <p:cNvGrpSpPr/>
                    <p:nvPr/>
                  </p:nvGrpSpPr>
                  <p:grpSpPr>
                    <a:xfrm>
                      <a:off x="-558254" y="1537240"/>
                      <a:ext cx="436500" cy="436800"/>
                      <a:chOff x="-1019716" y="1691290"/>
                      <a:chExt cx="436500" cy="436800"/>
                    </a:xfrm>
                  </p:grpSpPr>
                  <p:sp>
                    <p:nvSpPr>
                      <p:cNvPr id="4665" name="Google Shape;4665;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75" name="Google Shape;4675;p17"/>
                  <p:cNvGrpSpPr/>
                  <p:nvPr/>
                </p:nvGrpSpPr>
                <p:grpSpPr>
                  <a:xfrm>
                    <a:off x="-2738591" y="1921803"/>
                    <a:ext cx="2616838" cy="436800"/>
                    <a:chOff x="-2738591" y="1537240"/>
                    <a:chExt cx="2616838" cy="436800"/>
                  </a:xfrm>
                </p:grpSpPr>
                <p:grpSp>
                  <p:nvGrpSpPr>
                    <p:cNvPr id="4676" name="Google Shape;4676;p17"/>
                    <p:cNvGrpSpPr/>
                    <p:nvPr/>
                  </p:nvGrpSpPr>
                  <p:grpSpPr>
                    <a:xfrm>
                      <a:off x="-2738591" y="1537240"/>
                      <a:ext cx="436500" cy="436800"/>
                      <a:chOff x="-1019716" y="1691290"/>
                      <a:chExt cx="436500" cy="436800"/>
                    </a:xfrm>
                  </p:grpSpPr>
                  <p:sp>
                    <p:nvSpPr>
                      <p:cNvPr id="4677" name="Google Shape;4677;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7" name="Google Shape;4687;p17"/>
                    <p:cNvGrpSpPr/>
                    <p:nvPr/>
                  </p:nvGrpSpPr>
                  <p:grpSpPr>
                    <a:xfrm>
                      <a:off x="-2302016" y="1537240"/>
                      <a:ext cx="436500" cy="436800"/>
                      <a:chOff x="-1019716" y="1691290"/>
                      <a:chExt cx="436500" cy="436800"/>
                    </a:xfrm>
                  </p:grpSpPr>
                  <p:sp>
                    <p:nvSpPr>
                      <p:cNvPr id="4688" name="Google Shape;4688;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8" name="Google Shape;4698;p17"/>
                    <p:cNvGrpSpPr/>
                    <p:nvPr/>
                  </p:nvGrpSpPr>
                  <p:grpSpPr>
                    <a:xfrm>
                      <a:off x="-1866679" y="1537240"/>
                      <a:ext cx="436500" cy="436800"/>
                      <a:chOff x="-1019716" y="1691290"/>
                      <a:chExt cx="436500" cy="436800"/>
                    </a:xfrm>
                  </p:grpSpPr>
                  <p:sp>
                    <p:nvSpPr>
                      <p:cNvPr id="4699" name="Google Shape;4699;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9" name="Google Shape;4709;p17"/>
                    <p:cNvGrpSpPr/>
                    <p:nvPr/>
                  </p:nvGrpSpPr>
                  <p:grpSpPr>
                    <a:xfrm>
                      <a:off x="-1430104" y="1537240"/>
                      <a:ext cx="436500" cy="436800"/>
                      <a:chOff x="-1019716" y="1691290"/>
                      <a:chExt cx="436500" cy="436800"/>
                    </a:xfrm>
                  </p:grpSpPr>
                  <p:sp>
                    <p:nvSpPr>
                      <p:cNvPr id="4710" name="Google Shape;4710;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0" name="Google Shape;4720;p17"/>
                    <p:cNvGrpSpPr/>
                    <p:nvPr/>
                  </p:nvGrpSpPr>
                  <p:grpSpPr>
                    <a:xfrm>
                      <a:off x="-993591" y="1537240"/>
                      <a:ext cx="436500" cy="436800"/>
                      <a:chOff x="-1019716" y="1691290"/>
                      <a:chExt cx="436500" cy="436800"/>
                    </a:xfrm>
                  </p:grpSpPr>
                  <p:sp>
                    <p:nvSpPr>
                      <p:cNvPr id="4721" name="Google Shape;4721;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1" name="Google Shape;4731;p17"/>
                    <p:cNvGrpSpPr/>
                    <p:nvPr/>
                  </p:nvGrpSpPr>
                  <p:grpSpPr>
                    <a:xfrm>
                      <a:off x="-558254" y="1537240"/>
                      <a:ext cx="436500" cy="436800"/>
                      <a:chOff x="-1019716" y="1691290"/>
                      <a:chExt cx="436500" cy="436800"/>
                    </a:xfrm>
                  </p:grpSpPr>
                  <p:sp>
                    <p:nvSpPr>
                      <p:cNvPr id="4732" name="Google Shape;4732;p17"/>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7"/>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7"/>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7"/>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7"/>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7"/>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7"/>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7"/>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7"/>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7"/>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742" name="Google Shape;4742;p17"/>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7"/>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4" name="Google Shape;4744;p17"/>
              <p:cNvGrpSpPr/>
              <p:nvPr/>
            </p:nvGrpSpPr>
            <p:grpSpPr>
              <a:xfrm>
                <a:off x="-2065300" y="934050"/>
                <a:ext cx="1263000" cy="874500"/>
                <a:chOff x="-2028125" y="974900"/>
                <a:chExt cx="1263000" cy="874500"/>
              </a:xfrm>
            </p:grpSpPr>
            <p:sp>
              <p:nvSpPr>
                <p:cNvPr id="4745" name="Google Shape;4745;p17"/>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4746" name="Google Shape;4746;p17"/>
                <p:cNvGrpSpPr/>
                <p:nvPr/>
              </p:nvGrpSpPr>
              <p:grpSpPr>
                <a:xfrm>
                  <a:off x="-2028125" y="1001975"/>
                  <a:ext cx="1263000" cy="820200"/>
                  <a:chOff x="-2028125" y="1001975"/>
                  <a:chExt cx="1263000" cy="820200"/>
                </a:xfrm>
              </p:grpSpPr>
              <p:sp>
                <p:nvSpPr>
                  <p:cNvPr id="4747" name="Google Shape;4747;p17"/>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4748" name="Google Shape;4748;p17"/>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4749" name="Google Shape;4749;p17"/>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a:t>
                    </a:r>
                    <a:endParaRPr sz="2400"/>
                  </a:p>
                </p:txBody>
              </p:sp>
            </p:grpSp>
          </p:grpSp>
        </p:grpSp>
        <p:grpSp>
          <p:nvGrpSpPr>
            <p:cNvPr id="4750" name="Google Shape;4750;p17"/>
            <p:cNvGrpSpPr/>
            <p:nvPr/>
          </p:nvGrpSpPr>
          <p:grpSpPr>
            <a:xfrm>
              <a:off x="-2701034" y="865291"/>
              <a:ext cx="435000" cy="356408"/>
              <a:chOff x="-2701034" y="865291"/>
              <a:chExt cx="435000" cy="356408"/>
            </a:xfrm>
          </p:grpSpPr>
          <p:grpSp>
            <p:nvGrpSpPr>
              <p:cNvPr id="4751" name="Google Shape;4751;p17"/>
              <p:cNvGrpSpPr/>
              <p:nvPr/>
            </p:nvGrpSpPr>
            <p:grpSpPr>
              <a:xfrm>
                <a:off x="-2655033" y="865291"/>
                <a:ext cx="356435" cy="356408"/>
                <a:chOff x="-3129700" y="1435250"/>
                <a:chExt cx="262200" cy="262200"/>
              </a:xfrm>
            </p:grpSpPr>
            <p:sp>
              <p:nvSpPr>
                <p:cNvPr id="4752" name="Google Shape;4752;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54" name="Google Shape;4754;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4755" name="Google Shape;4755;p17"/>
            <p:cNvGrpSpPr/>
            <p:nvPr/>
          </p:nvGrpSpPr>
          <p:grpSpPr>
            <a:xfrm>
              <a:off x="-642934" y="1526841"/>
              <a:ext cx="435000" cy="356408"/>
              <a:chOff x="-2701034" y="865291"/>
              <a:chExt cx="435000" cy="356408"/>
            </a:xfrm>
          </p:grpSpPr>
          <p:grpSp>
            <p:nvGrpSpPr>
              <p:cNvPr id="4756" name="Google Shape;4756;p17"/>
              <p:cNvGrpSpPr/>
              <p:nvPr/>
            </p:nvGrpSpPr>
            <p:grpSpPr>
              <a:xfrm>
                <a:off x="-2655033" y="865291"/>
                <a:ext cx="356435" cy="356408"/>
                <a:chOff x="-3129700" y="1435250"/>
                <a:chExt cx="262200" cy="262200"/>
              </a:xfrm>
            </p:grpSpPr>
            <p:sp>
              <p:nvSpPr>
                <p:cNvPr id="4757" name="Google Shape;4757;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59" name="Google Shape;4759;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a:t>
                </a:r>
                <a:endParaRPr sz="1000">
                  <a:latin typeface="Londrina Solid"/>
                  <a:ea typeface="Londrina Solid"/>
                  <a:cs typeface="Londrina Solid"/>
                  <a:sym typeface="Londrina Solid"/>
                </a:endParaRPr>
              </a:p>
            </p:txBody>
          </p:sp>
        </p:grpSp>
        <p:grpSp>
          <p:nvGrpSpPr>
            <p:cNvPr id="4760" name="Google Shape;4760;p17"/>
            <p:cNvGrpSpPr/>
            <p:nvPr/>
          </p:nvGrpSpPr>
          <p:grpSpPr>
            <a:xfrm>
              <a:off x="-642934" y="865291"/>
              <a:ext cx="435000" cy="356408"/>
              <a:chOff x="-2701034" y="865291"/>
              <a:chExt cx="435000" cy="356408"/>
            </a:xfrm>
          </p:grpSpPr>
          <p:grpSp>
            <p:nvGrpSpPr>
              <p:cNvPr id="4761" name="Google Shape;4761;p17"/>
              <p:cNvGrpSpPr/>
              <p:nvPr/>
            </p:nvGrpSpPr>
            <p:grpSpPr>
              <a:xfrm>
                <a:off x="-2655033" y="865291"/>
                <a:ext cx="356435" cy="356408"/>
                <a:chOff x="-3129700" y="1435250"/>
                <a:chExt cx="262200" cy="262200"/>
              </a:xfrm>
            </p:grpSpPr>
            <p:sp>
              <p:nvSpPr>
                <p:cNvPr id="4762" name="Google Shape;4762;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64" name="Google Shape;4764;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4765" name="Google Shape;4765;p17"/>
            <p:cNvGrpSpPr/>
            <p:nvPr/>
          </p:nvGrpSpPr>
          <p:grpSpPr>
            <a:xfrm>
              <a:off x="-2701034" y="1526841"/>
              <a:ext cx="435000" cy="356408"/>
              <a:chOff x="-2701034" y="865291"/>
              <a:chExt cx="435000" cy="356408"/>
            </a:xfrm>
          </p:grpSpPr>
          <p:grpSp>
            <p:nvGrpSpPr>
              <p:cNvPr id="4766" name="Google Shape;4766;p17"/>
              <p:cNvGrpSpPr/>
              <p:nvPr/>
            </p:nvGrpSpPr>
            <p:grpSpPr>
              <a:xfrm>
                <a:off x="-2655033" y="865291"/>
                <a:ext cx="356435" cy="356408"/>
                <a:chOff x="-3129700" y="1435250"/>
                <a:chExt cx="262200" cy="262200"/>
              </a:xfrm>
            </p:grpSpPr>
            <p:sp>
              <p:nvSpPr>
                <p:cNvPr id="4767" name="Google Shape;4767;p17"/>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7"/>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69" name="Google Shape;4769;p17"/>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4770" name="Google Shape;4770;p17"/>
          <p:cNvGrpSpPr/>
          <p:nvPr/>
        </p:nvGrpSpPr>
        <p:grpSpPr>
          <a:xfrm>
            <a:off x="387066" y="540652"/>
            <a:ext cx="5375941" cy="211128"/>
            <a:chOff x="387066" y="540652"/>
            <a:chExt cx="5375941" cy="211128"/>
          </a:xfrm>
        </p:grpSpPr>
        <p:pic>
          <p:nvPicPr>
            <p:cNvPr id="4771" name="Google Shape;4771;p17"/>
            <p:cNvPicPr preferRelativeResize="0"/>
            <p:nvPr/>
          </p:nvPicPr>
          <p:blipFill>
            <a:blip r:embed="rId3">
              <a:alphaModFix/>
            </a:blip>
            <a:stretch>
              <a:fillRect/>
            </a:stretch>
          </p:blipFill>
          <p:spPr>
            <a:xfrm rot="-5400000">
              <a:off x="396328" y="531390"/>
              <a:ext cx="211128" cy="229651"/>
            </a:xfrm>
            <a:prstGeom prst="rect">
              <a:avLst/>
            </a:prstGeom>
            <a:noFill/>
            <a:ln>
              <a:noFill/>
            </a:ln>
          </p:spPr>
        </p:pic>
        <p:pic>
          <p:nvPicPr>
            <p:cNvPr id="4772" name="Google Shape;4772;p17"/>
            <p:cNvPicPr preferRelativeResize="0"/>
            <p:nvPr/>
          </p:nvPicPr>
          <p:blipFill>
            <a:blip r:embed="rId3">
              <a:alphaModFix/>
            </a:blip>
            <a:stretch>
              <a:fillRect/>
            </a:stretch>
          </p:blipFill>
          <p:spPr>
            <a:xfrm rot="-5400000">
              <a:off x="1681178" y="531390"/>
              <a:ext cx="211128" cy="229651"/>
            </a:xfrm>
            <a:prstGeom prst="rect">
              <a:avLst/>
            </a:prstGeom>
            <a:noFill/>
            <a:ln>
              <a:noFill/>
            </a:ln>
          </p:spPr>
        </p:pic>
        <p:pic>
          <p:nvPicPr>
            <p:cNvPr id="4773" name="Google Shape;4773;p17"/>
            <p:cNvPicPr preferRelativeResize="0"/>
            <p:nvPr/>
          </p:nvPicPr>
          <p:blipFill>
            <a:blip r:embed="rId3">
              <a:alphaModFix/>
            </a:blip>
            <a:stretch>
              <a:fillRect/>
            </a:stretch>
          </p:blipFill>
          <p:spPr>
            <a:xfrm rot="-5400000">
              <a:off x="2979828" y="531390"/>
              <a:ext cx="211128" cy="229651"/>
            </a:xfrm>
            <a:prstGeom prst="rect">
              <a:avLst/>
            </a:prstGeom>
            <a:noFill/>
            <a:ln>
              <a:noFill/>
            </a:ln>
          </p:spPr>
        </p:pic>
        <p:pic>
          <p:nvPicPr>
            <p:cNvPr id="4774" name="Google Shape;4774;p17"/>
            <p:cNvPicPr preferRelativeResize="0"/>
            <p:nvPr/>
          </p:nvPicPr>
          <p:blipFill>
            <a:blip r:embed="rId3">
              <a:alphaModFix/>
            </a:blip>
            <a:stretch>
              <a:fillRect/>
            </a:stretch>
          </p:blipFill>
          <p:spPr>
            <a:xfrm rot="-5400000">
              <a:off x="4257778" y="531390"/>
              <a:ext cx="211128" cy="229651"/>
            </a:xfrm>
            <a:prstGeom prst="rect">
              <a:avLst/>
            </a:prstGeom>
            <a:noFill/>
            <a:ln>
              <a:noFill/>
            </a:ln>
          </p:spPr>
        </p:pic>
        <p:pic>
          <p:nvPicPr>
            <p:cNvPr id="4775" name="Google Shape;4775;p17"/>
            <p:cNvPicPr preferRelativeResize="0"/>
            <p:nvPr/>
          </p:nvPicPr>
          <p:blipFill>
            <a:blip r:embed="rId3">
              <a:alphaModFix/>
            </a:blip>
            <a:stretch>
              <a:fillRect/>
            </a:stretch>
          </p:blipFill>
          <p:spPr>
            <a:xfrm rot="-5400000">
              <a:off x="5542618" y="531390"/>
              <a:ext cx="211128" cy="229651"/>
            </a:xfrm>
            <a:prstGeom prst="rect">
              <a:avLst/>
            </a:prstGeom>
            <a:noFill/>
            <a:ln>
              <a:noFill/>
            </a:ln>
          </p:spPr>
        </p:pic>
      </p:grpSp>
      <p:grpSp>
        <p:nvGrpSpPr>
          <p:cNvPr id="4776" name="Google Shape;4776;p17"/>
          <p:cNvGrpSpPr/>
          <p:nvPr/>
        </p:nvGrpSpPr>
        <p:grpSpPr>
          <a:xfrm>
            <a:off x="1042807" y="2594496"/>
            <a:ext cx="5375941" cy="211128"/>
            <a:chOff x="387066" y="540652"/>
            <a:chExt cx="5375941" cy="211128"/>
          </a:xfrm>
        </p:grpSpPr>
        <p:pic>
          <p:nvPicPr>
            <p:cNvPr id="4777" name="Google Shape;4777;p17"/>
            <p:cNvPicPr preferRelativeResize="0"/>
            <p:nvPr/>
          </p:nvPicPr>
          <p:blipFill>
            <a:blip r:embed="rId3">
              <a:alphaModFix/>
            </a:blip>
            <a:stretch>
              <a:fillRect/>
            </a:stretch>
          </p:blipFill>
          <p:spPr>
            <a:xfrm rot="-5400000">
              <a:off x="396328" y="531390"/>
              <a:ext cx="211128" cy="229651"/>
            </a:xfrm>
            <a:prstGeom prst="rect">
              <a:avLst/>
            </a:prstGeom>
            <a:noFill/>
            <a:ln>
              <a:noFill/>
            </a:ln>
          </p:spPr>
        </p:pic>
        <p:pic>
          <p:nvPicPr>
            <p:cNvPr id="4778" name="Google Shape;4778;p17"/>
            <p:cNvPicPr preferRelativeResize="0"/>
            <p:nvPr/>
          </p:nvPicPr>
          <p:blipFill>
            <a:blip r:embed="rId3">
              <a:alphaModFix/>
            </a:blip>
            <a:stretch>
              <a:fillRect/>
            </a:stretch>
          </p:blipFill>
          <p:spPr>
            <a:xfrm rot="-5400000">
              <a:off x="1681178" y="531390"/>
              <a:ext cx="211128" cy="229651"/>
            </a:xfrm>
            <a:prstGeom prst="rect">
              <a:avLst/>
            </a:prstGeom>
            <a:noFill/>
            <a:ln>
              <a:noFill/>
            </a:ln>
          </p:spPr>
        </p:pic>
        <p:pic>
          <p:nvPicPr>
            <p:cNvPr id="4779" name="Google Shape;4779;p17"/>
            <p:cNvPicPr preferRelativeResize="0"/>
            <p:nvPr/>
          </p:nvPicPr>
          <p:blipFill>
            <a:blip r:embed="rId3">
              <a:alphaModFix/>
            </a:blip>
            <a:stretch>
              <a:fillRect/>
            </a:stretch>
          </p:blipFill>
          <p:spPr>
            <a:xfrm rot="-5400000">
              <a:off x="2979828" y="531390"/>
              <a:ext cx="211128" cy="229651"/>
            </a:xfrm>
            <a:prstGeom prst="rect">
              <a:avLst/>
            </a:prstGeom>
            <a:noFill/>
            <a:ln>
              <a:noFill/>
            </a:ln>
          </p:spPr>
        </p:pic>
        <p:pic>
          <p:nvPicPr>
            <p:cNvPr id="4780" name="Google Shape;4780;p17"/>
            <p:cNvPicPr preferRelativeResize="0"/>
            <p:nvPr/>
          </p:nvPicPr>
          <p:blipFill>
            <a:blip r:embed="rId3">
              <a:alphaModFix/>
            </a:blip>
            <a:stretch>
              <a:fillRect/>
            </a:stretch>
          </p:blipFill>
          <p:spPr>
            <a:xfrm rot="-5400000">
              <a:off x="4257778" y="531390"/>
              <a:ext cx="211128" cy="229651"/>
            </a:xfrm>
            <a:prstGeom prst="rect">
              <a:avLst/>
            </a:prstGeom>
            <a:noFill/>
            <a:ln>
              <a:noFill/>
            </a:ln>
          </p:spPr>
        </p:pic>
        <p:pic>
          <p:nvPicPr>
            <p:cNvPr id="4781" name="Google Shape;4781;p17"/>
            <p:cNvPicPr preferRelativeResize="0"/>
            <p:nvPr/>
          </p:nvPicPr>
          <p:blipFill>
            <a:blip r:embed="rId3">
              <a:alphaModFix/>
            </a:blip>
            <a:stretch>
              <a:fillRect/>
            </a:stretch>
          </p:blipFill>
          <p:spPr>
            <a:xfrm rot="-5400000">
              <a:off x="5542618" y="531390"/>
              <a:ext cx="211128" cy="229651"/>
            </a:xfrm>
            <a:prstGeom prst="rect">
              <a:avLst/>
            </a:prstGeom>
            <a:noFill/>
            <a:ln>
              <a:noFill/>
            </a:ln>
          </p:spPr>
        </p:pic>
      </p:grpSp>
      <p:grpSp>
        <p:nvGrpSpPr>
          <p:cNvPr id="4782" name="Google Shape;4782;p17"/>
          <p:cNvGrpSpPr/>
          <p:nvPr/>
        </p:nvGrpSpPr>
        <p:grpSpPr>
          <a:xfrm>
            <a:off x="387066" y="3283448"/>
            <a:ext cx="6031682" cy="2264972"/>
            <a:chOff x="387066" y="693052"/>
            <a:chExt cx="6031682" cy="2264972"/>
          </a:xfrm>
        </p:grpSpPr>
        <p:grpSp>
          <p:nvGrpSpPr>
            <p:cNvPr id="4783" name="Google Shape;4783;p17"/>
            <p:cNvGrpSpPr/>
            <p:nvPr/>
          </p:nvGrpSpPr>
          <p:grpSpPr>
            <a:xfrm>
              <a:off x="387066" y="693052"/>
              <a:ext cx="5375941" cy="211128"/>
              <a:chOff x="387066" y="540652"/>
              <a:chExt cx="5375941" cy="211128"/>
            </a:xfrm>
          </p:grpSpPr>
          <p:pic>
            <p:nvPicPr>
              <p:cNvPr id="4784" name="Google Shape;4784;p17"/>
              <p:cNvPicPr preferRelativeResize="0"/>
              <p:nvPr/>
            </p:nvPicPr>
            <p:blipFill>
              <a:blip r:embed="rId3">
                <a:alphaModFix/>
              </a:blip>
              <a:stretch>
                <a:fillRect/>
              </a:stretch>
            </p:blipFill>
            <p:spPr>
              <a:xfrm rot="-5400000">
                <a:off x="396328" y="531390"/>
                <a:ext cx="211128" cy="229651"/>
              </a:xfrm>
              <a:prstGeom prst="rect">
                <a:avLst/>
              </a:prstGeom>
              <a:noFill/>
              <a:ln>
                <a:noFill/>
              </a:ln>
            </p:spPr>
          </p:pic>
          <p:pic>
            <p:nvPicPr>
              <p:cNvPr id="4785" name="Google Shape;4785;p17"/>
              <p:cNvPicPr preferRelativeResize="0"/>
              <p:nvPr/>
            </p:nvPicPr>
            <p:blipFill>
              <a:blip r:embed="rId3">
                <a:alphaModFix/>
              </a:blip>
              <a:stretch>
                <a:fillRect/>
              </a:stretch>
            </p:blipFill>
            <p:spPr>
              <a:xfrm rot="-5400000">
                <a:off x="1681178" y="531390"/>
                <a:ext cx="211128" cy="229651"/>
              </a:xfrm>
              <a:prstGeom prst="rect">
                <a:avLst/>
              </a:prstGeom>
              <a:noFill/>
              <a:ln>
                <a:noFill/>
              </a:ln>
            </p:spPr>
          </p:pic>
          <p:pic>
            <p:nvPicPr>
              <p:cNvPr id="4786" name="Google Shape;4786;p17"/>
              <p:cNvPicPr preferRelativeResize="0"/>
              <p:nvPr/>
            </p:nvPicPr>
            <p:blipFill>
              <a:blip r:embed="rId3">
                <a:alphaModFix/>
              </a:blip>
              <a:stretch>
                <a:fillRect/>
              </a:stretch>
            </p:blipFill>
            <p:spPr>
              <a:xfrm rot="-5400000">
                <a:off x="2979828" y="531390"/>
                <a:ext cx="211128" cy="229651"/>
              </a:xfrm>
              <a:prstGeom prst="rect">
                <a:avLst/>
              </a:prstGeom>
              <a:noFill/>
              <a:ln>
                <a:noFill/>
              </a:ln>
            </p:spPr>
          </p:pic>
          <p:pic>
            <p:nvPicPr>
              <p:cNvPr id="4787" name="Google Shape;4787;p17"/>
              <p:cNvPicPr preferRelativeResize="0"/>
              <p:nvPr/>
            </p:nvPicPr>
            <p:blipFill>
              <a:blip r:embed="rId3">
                <a:alphaModFix/>
              </a:blip>
              <a:stretch>
                <a:fillRect/>
              </a:stretch>
            </p:blipFill>
            <p:spPr>
              <a:xfrm rot="-5400000">
                <a:off x="4257778" y="531390"/>
                <a:ext cx="211128" cy="229651"/>
              </a:xfrm>
              <a:prstGeom prst="rect">
                <a:avLst/>
              </a:prstGeom>
              <a:noFill/>
              <a:ln>
                <a:noFill/>
              </a:ln>
            </p:spPr>
          </p:pic>
          <p:pic>
            <p:nvPicPr>
              <p:cNvPr id="4788" name="Google Shape;4788;p17"/>
              <p:cNvPicPr preferRelativeResize="0"/>
              <p:nvPr/>
            </p:nvPicPr>
            <p:blipFill>
              <a:blip r:embed="rId3">
                <a:alphaModFix/>
              </a:blip>
              <a:stretch>
                <a:fillRect/>
              </a:stretch>
            </p:blipFill>
            <p:spPr>
              <a:xfrm rot="-5400000">
                <a:off x="5542618" y="531390"/>
                <a:ext cx="211128" cy="229651"/>
              </a:xfrm>
              <a:prstGeom prst="rect">
                <a:avLst/>
              </a:prstGeom>
              <a:noFill/>
              <a:ln>
                <a:noFill/>
              </a:ln>
            </p:spPr>
          </p:pic>
        </p:grpSp>
        <p:grpSp>
          <p:nvGrpSpPr>
            <p:cNvPr id="4789" name="Google Shape;4789;p17"/>
            <p:cNvGrpSpPr/>
            <p:nvPr/>
          </p:nvGrpSpPr>
          <p:grpSpPr>
            <a:xfrm>
              <a:off x="1042807" y="2746896"/>
              <a:ext cx="5375941" cy="211128"/>
              <a:chOff x="387066" y="540652"/>
              <a:chExt cx="5375941" cy="211128"/>
            </a:xfrm>
          </p:grpSpPr>
          <p:pic>
            <p:nvPicPr>
              <p:cNvPr id="4790" name="Google Shape;4790;p17"/>
              <p:cNvPicPr preferRelativeResize="0"/>
              <p:nvPr/>
            </p:nvPicPr>
            <p:blipFill>
              <a:blip r:embed="rId3">
                <a:alphaModFix/>
              </a:blip>
              <a:stretch>
                <a:fillRect/>
              </a:stretch>
            </p:blipFill>
            <p:spPr>
              <a:xfrm rot="-5400000">
                <a:off x="396328" y="531390"/>
                <a:ext cx="211128" cy="229651"/>
              </a:xfrm>
              <a:prstGeom prst="rect">
                <a:avLst/>
              </a:prstGeom>
              <a:noFill/>
              <a:ln>
                <a:noFill/>
              </a:ln>
            </p:spPr>
          </p:pic>
          <p:pic>
            <p:nvPicPr>
              <p:cNvPr id="4791" name="Google Shape;4791;p17"/>
              <p:cNvPicPr preferRelativeResize="0"/>
              <p:nvPr/>
            </p:nvPicPr>
            <p:blipFill>
              <a:blip r:embed="rId3">
                <a:alphaModFix/>
              </a:blip>
              <a:stretch>
                <a:fillRect/>
              </a:stretch>
            </p:blipFill>
            <p:spPr>
              <a:xfrm rot="-5400000">
                <a:off x="1681178" y="531390"/>
                <a:ext cx="211128" cy="229651"/>
              </a:xfrm>
              <a:prstGeom prst="rect">
                <a:avLst/>
              </a:prstGeom>
              <a:noFill/>
              <a:ln>
                <a:noFill/>
              </a:ln>
            </p:spPr>
          </p:pic>
          <p:pic>
            <p:nvPicPr>
              <p:cNvPr id="4792" name="Google Shape;4792;p17"/>
              <p:cNvPicPr preferRelativeResize="0"/>
              <p:nvPr/>
            </p:nvPicPr>
            <p:blipFill>
              <a:blip r:embed="rId3">
                <a:alphaModFix/>
              </a:blip>
              <a:stretch>
                <a:fillRect/>
              </a:stretch>
            </p:blipFill>
            <p:spPr>
              <a:xfrm rot="-5400000">
                <a:off x="2979828" y="531390"/>
                <a:ext cx="211128" cy="229651"/>
              </a:xfrm>
              <a:prstGeom prst="rect">
                <a:avLst/>
              </a:prstGeom>
              <a:noFill/>
              <a:ln>
                <a:noFill/>
              </a:ln>
            </p:spPr>
          </p:pic>
          <p:pic>
            <p:nvPicPr>
              <p:cNvPr id="4793" name="Google Shape;4793;p17"/>
              <p:cNvPicPr preferRelativeResize="0"/>
              <p:nvPr/>
            </p:nvPicPr>
            <p:blipFill>
              <a:blip r:embed="rId3">
                <a:alphaModFix/>
              </a:blip>
              <a:stretch>
                <a:fillRect/>
              </a:stretch>
            </p:blipFill>
            <p:spPr>
              <a:xfrm rot="-5400000">
                <a:off x="4257778" y="531390"/>
                <a:ext cx="211128" cy="229651"/>
              </a:xfrm>
              <a:prstGeom prst="rect">
                <a:avLst/>
              </a:prstGeom>
              <a:noFill/>
              <a:ln>
                <a:noFill/>
              </a:ln>
            </p:spPr>
          </p:pic>
          <p:pic>
            <p:nvPicPr>
              <p:cNvPr id="4794" name="Google Shape;4794;p17"/>
              <p:cNvPicPr preferRelativeResize="0"/>
              <p:nvPr/>
            </p:nvPicPr>
            <p:blipFill>
              <a:blip r:embed="rId3">
                <a:alphaModFix/>
              </a:blip>
              <a:stretch>
                <a:fillRect/>
              </a:stretch>
            </p:blipFill>
            <p:spPr>
              <a:xfrm rot="-5400000">
                <a:off x="5542618" y="531390"/>
                <a:ext cx="211128" cy="229651"/>
              </a:xfrm>
              <a:prstGeom prst="rect">
                <a:avLst/>
              </a:prstGeom>
              <a:noFill/>
              <a:ln>
                <a:noFill/>
              </a:ln>
            </p:spPr>
          </p:pic>
        </p:grpSp>
      </p:grpSp>
      <p:grpSp>
        <p:nvGrpSpPr>
          <p:cNvPr id="4795" name="Google Shape;4795;p17"/>
          <p:cNvGrpSpPr/>
          <p:nvPr/>
        </p:nvGrpSpPr>
        <p:grpSpPr>
          <a:xfrm>
            <a:off x="387066" y="6026321"/>
            <a:ext cx="6031682" cy="2264972"/>
            <a:chOff x="387066" y="693052"/>
            <a:chExt cx="6031682" cy="2264972"/>
          </a:xfrm>
        </p:grpSpPr>
        <p:grpSp>
          <p:nvGrpSpPr>
            <p:cNvPr id="4796" name="Google Shape;4796;p17"/>
            <p:cNvGrpSpPr/>
            <p:nvPr/>
          </p:nvGrpSpPr>
          <p:grpSpPr>
            <a:xfrm>
              <a:off x="387066" y="693052"/>
              <a:ext cx="5375941" cy="211128"/>
              <a:chOff x="387066" y="540652"/>
              <a:chExt cx="5375941" cy="211128"/>
            </a:xfrm>
          </p:grpSpPr>
          <p:pic>
            <p:nvPicPr>
              <p:cNvPr id="4797" name="Google Shape;4797;p17"/>
              <p:cNvPicPr preferRelativeResize="0"/>
              <p:nvPr/>
            </p:nvPicPr>
            <p:blipFill>
              <a:blip r:embed="rId3">
                <a:alphaModFix/>
              </a:blip>
              <a:stretch>
                <a:fillRect/>
              </a:stretch>
            </p:blipFill>
            <p:spPr>
              <a:xfrm rot="-5400000">
                <a:off x="396328" y="531390"/>
                <a:ext cx="211128" cy="229651"/>
              </a:xfrm>
              <a:prstGeom prst="rect">
                <a:avLst/>
              </a:prstGeom>
              <a:noFill/>
              <a:ln>
                <a:noFill/>
              </a:ln>
            </p:spPr>
          </p:pic>
          <p:pic>
            <p:nvPicPr>
              <p:cNvPr id="4798" name="Google Shape;4798;p17"/>
              <p:cNvPicPr preferRelativeResize="0"/>
              <p:nvPr/>
            </p:nvPicPr>
            <p:blipFill>
              <a:blip r:embed="rId3">
                <a:alphaModFix/>
              </a:blip>
              <a:stretch>
                <a:fillRect/>
              </a:stretch>
            </p:blipFill>
            <p:spPr>
              <a:xfrm rot="-5400000">
                <a:off x="1681178" y="531390"/>
                <a:ext cx="211128" cy="229651"/>
              </a:xfrm>
              <a:prstGeom prst="rect">
                <a:avLst/>
              </a:prstGeom>
              <a:noFill/>
              <a:ln>
                <a:noFill/>
              </a:ln>
            </p:spPr>
          </p:pic>
          <p:pic>
            <p:nvPicPr>
              <p:cNvPr id="4799" name="Google Shape;4799;p17"/>
              <p:cNvPicPr preferRelativeResize="0"/>
              <p:nvPr/>
            </p:nvPicPr>
            <p:blipFill>
              <a:blip r:embed="rId3">
                <a:alphaModFix/>
              </a:blip>
              <a:stretch>
                <a:fillRect/>
              </a:stretch>
            </p:blipFill>
            <p:spPr>
              <a:xfrm rot="-5400000">
                <a:off x="2979828" y="531390"/>
                <a:ext cx="211128" cy="229651"/>
              </a:xfrm>
              <a:prstGeom prst="rect">
                <a:avLst/>
              </a:prstGeom>
              <a:noFill/>
              <a:ln>
                <a:noFill/>
              </a:ln>
            </p:spPr>
          </p:pic>
          <p:pic>
            <p:nvPicPr>
              <p:cNvPr id="4800" name="Google Shape;4800;p17"/>
              <p:cNvPicPr preferRelativeResize="0"/>
              <p:nvPr/>
            </p:nvPicPr>
            <p:blipFill>
              <a:blip r:embed="rId3">
                <a:alphaModFix/>
              </a:blip>
              <a:stretch>
                <a:fillRect/>
              </a:stretch>
            </p:blipFill>
            <p:spPr>
              <a:xfrm rot="-5400000">
                <a:off x="4257778" y="531390"/>
                <a:ext cx="211128" cy="229651"/>
              </a:xfrm>
              <a:prstGeom prst="rect">
                <a:avLst/>
              </a:prstGeom>
              <a:noFill/>
              <a:ln>
                <a:noFill/>
              </a:ln>
            </p:spPr>
          </p:pic>
          <p:pic>
            <p:nvPicPr>
              <p:cNvPr id="4801" name="Google Shape;4801;p17"/>
              <p:cNvPicPr preferRelativeResize="0"/>
              <p:nvPr/>
            </p:nvPicPr>
            <p:blipFill>
              <a:blip r:embed="rId3">
                <a:alphaModFix/>
              </a:blip>
              <a:stretch>
                <a:fillRect/>
              </a:stretch>
            </p:blipFill>
            <p:spPr>
              <a:xfrm rot="-5400000">
                <a:off x="5542618" y="531390"/>
                <a:ext cx="211128" cy="229651"/>
              </a:xfrm>
              <a:prstGeom prst="rect">
                <a:avLst/>
              </a:prstGeom>
              <a:noFill/>
              <a:ln>
                <a:noFill/>
              </a:ln>
            </p:spPr>
          </p:pic>
        </p:grpSp>
        <p:grpSp>
          <p:nvGrpSpPr>
            <p:cNvPr id="4802" name="Google Shape;4802;p17"/>
            <p:cNvGrpSpPr/>
            <p:nvPr/>
          </p:nvGrpSpPr>
          <p:grpSpPr>
            <a:xfrm>
              <a:off x="1042807" y="2746896"/>
              <a:ext cx="5375941" cy="211128"/>
              <a:chOff x="387066" y="540652"/>
              <a:chExt cx="5375941" cy="211128"/>
            </a:xfrm>
          </p:grpSpPr>
          <p:pic>
            <p:nvPicPr>
              <p:cNvPr id="4803" name="Google Shape;4803;p17"/>
              <p:cNvPicPr preferRelativeResize="0"/>
              <p:nvPr/>
            </p:nvPicPr>
            <p:blipFill>
              <a:blip r:embed="rId3">
                <a:alphaModFix/>
              </a:blip>
              <a:stretch>
                <a:fillRect/>
              </a:stretch>
            </p:blipFill>
            <p:spPr>
              <a:xfrm rot="-5400000">
                <a:off x="396328" y="531390"/>
                <a:ext cx="211128" cy="229651"/>
              </a:xfrm>
              <a:prstGeom prst="rect">
                <a:avLst/>
              </a:prstGeom>
              <a:noFill/>
              <a:ln>
                <a:noFill/>
              </a:ln>
            </p:spPr>
          </p:pic>
          <p:pic>
            <p:nvPicPr>
              <p:cNvPr id="4804" name="Google Shape;4804;p17"/>
              <p:cNvPicPr preferRelativeResize="0"/>
              <p:nvPr/>
            </p:nvPicPr>
            <p:blipFill>
              <a:blip r:embed="rId3">
                <a:alphaModFix/>
              </a:blip>
              <a:stretch>
                <a:fillRect/>
              </a:stretch>
            </p:blipFill>
            <p:spPr>
              <a:xfrm rot="-5400000">
                <a:off x="1681178" y="531390"/>
                <a:ext cx="211128" cy="229651"/>
              </a:xfrm>
              <a:prstGeom prst="rect">
                <a:avLst/>
              </a:prstGeom>
              <a:noFill/>
              <a:ln>
                <a:noFill/>
              </a:ln>
            </p:spPr>
          </p:pic>
          <p:pic>
            <p:nvPicPr>
              <p:cNvPr id="4805" name="Google Shape;4805;p17"/>
              <p:cNvPicPr preferRelativeResize="0"/>
              <p:nvPr/>
            </p:nvPicPr>
            <p:blipFill>
              <a:blip r:embed="rId3">
                <a:alphaModFix/>
              </a:blip>
              <a:stretch>
                <a:fillRect/>
              </a:stretch>
            </p:blipFill>
            <p:spPr>
              <a:xfrm rot="-5400000">
                <a:off x="2979828" y="531390"/>
                <a:ext cx="211128" cy="229651"/>
              </a:xfrm>
              <a:prstGeom prst="rect">
                <a:avLst/>
              </a:prstGeom>
              <a:noFill/>
              <a:ln>
                <a:noFill/>
              </a:ln>
            </p:spPr>
          </p:pic>
          <p:pic>
            <p:nvPicPr>
              <p:cNvPr id="4806" name="Google Shape;4806;p17"/>
              <p:cNvPicPr preferRelativeResize="0"/>
              <p:nvPr/>
            </p:nvPicPr>
            <p:blipFill>
              <a:blip r:embed="rId3">
                <a:alphaModFix/>
              </a:blip>
              <a:stretch>
                <a:fillRect/>
              </a:stretch>
            </p:blipFill>
            <p:spPr>
              <a:xfrm rot="-5400000">
                <a:off x="4257778" y="531390"/>
                <a:ext cx="211128" cy="229651"/>
              </a:xfrm>
              <a:prstGeom prst="rect">
                <a:avLst/>
              </a:prstGeom>
              <a:noFill/>
              <a:ln>
                <a:noFill/>
              </a:ln>
            </p:spPr>
          </p:pic>
          <p:pic>
            <p:nvPicPr>
              <p:cNvPr id="4807" name="Google Shape;4807;p17"/>
              <p:cNvPicPr preferRelativeResize="0"/>
              <p:nvPr/>
            </p:nvPicPr>
            <p:blipFill>
              <a:blip r:embed="rId3">
                <a:alphaModFix/>
              </a:blip>
              <a:stretch>
                <a:fillRect/>
              </a:stretch>
            </p:blipFill>
            <p:spPr>
              <a:xfrm rot="-5400000">
                <a:off x="5542618" y="531390"/>
                <a:ext cx="211128" cy="229651"/>
              </a:xfrm>
              <a:prstGeom prst="rect">
                <a:avLst/>
              </a:prstGeom>
              <a:noFill/>
              <a:ln>
                <a:noFill/>
              </a:ln>
            </p:spPr>
          </p:pic>
        </p:grpSp>
      </p:grpSp>
      <p:pic>
        <p:nvPicPr>
          <p:cNvPr id="4808" name="Google Shape;4808;p17"/>
          <p:cNvPicPr preferRelativeResize="0"/>
          <p:nvPr/>
        </p:nvPicPr>
        <p:blipFill>
          <a:blip r:embed="rId3">
            <a:alphaModFix/>
          </a:blip>
          <a:stretch>
            <a:fillRect/>
          </a:stretch>
        </p:blipFill>
        <p:spPr>
          <a:xfrm>
            <a:off x="2463957" y="8711638"/>
            <a:ext cx="211128" cy="229651"/>
          </a:xfrm>
          <a:prstGeom prst="rect">
            <a:avLst/>
          </a:prstGeom>
          <a:noFill/>
          <a:ln>
            <a:noFill/>
          </a:ln>
        </p:spPr>
      </p:pic>
      <p:pic>
        <p:nvPicPr>
          <p:cNvPr id="4809" name="Google Shape;4809;p17"/>
          <p:cNvPicPr preferRelativeResize="0"/>
          <p:nvPr/>
        </p:nvPicPr>
        <p:blipFill>
          <a:blip r:embed="rId3">
            <a:alphaModFix/>
          </a:blip>
          <a:stretch>
            <a:fillRect/>
          </a:stretch>
        </p:blipFill>
        <p:spPr>
          <a:xfrm>
            <a:off x="5192107" y="8711638"/>
            <a:ext cx="211128" cy="229651"/>
          </a:xfrm>
          <a:prstGeom prst="rect">
            <a:avLst/>
          </a:prstGeom>
          <a:noFill/>
          <a:ln>
            <a:noFill/>
          </a:ln>
        </p:spPr>
      </p:pic>
      <p:pic>
        <p:nvPicPr>
          <p:cNvPr id="4810" name="Google Shape;4810;p17"/>
          <p:cNvPicPr preferRelativeResize="0"/>
          <p:nvPr/>
        </p:nvPicPr>
        <p:blipFill>
          <a:blip r:embed="rId3">
            <a:alphaModFix/>
          </a:blip>
          <a:stretch>
            <a:fillRect/>
          </a:stretch>
        </p:blipFill>
        <p:spPr>
          <a:xfrm>
            <a:off x="397178" y="9366109"/>
            <a:ext cx="211128" cy="229651"/>
          </a:xfrm>
          <a:prstGeom prst="rect">
            <a:avLst/>
          </a:prstGeom>
          <a:noFill/>
          <a:ln>
            <a:noFill/>
          </a:ln>
        </p:spPr>
      </p:pic>
      <p:pic>
        <p:nvPicPr>
          <p:cNvPr id="4811" name="Google Shape;4811;p17"/>
          <p:cNvPicPr preferRelativeResize="0"/>
          <p:nvPr/>
        </p:nvPicPr>
        <p:blipFill>
          <a:blip r:embed="rId3">
            <a:alphaModFix/>
          </a:blip>
          <a:stretch>
            <a:fillRect/>
          </a:stretch>
        </p:blipFill>
        <p:spPr>
          <a:xfrm>
            <a:off x="3125328" y="9366109"/>
            <a:ext cx="211128" cy="229651"/>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5" name="Shape 4815"/>
        <p:cNvGrpSpPr/>
        <p:nvPr/>
      </p:nvGrpSpPr>
      <p:grpSpPr>
        <a:xfrm>
          <a:off x="0" y="0"/>
          <a:ext cx="0" cy="0"/>
          <a:chOff x="0" y="0"/>
          <a:chExt cx="0" cy="0"/>
        </a:xfrm>
      </p:grpSpPr>
      <p:grpSp>
        <p:nvGrpSpPr>
          <p:cNvPr id="4816" name="Google Shape;4816;p18"/>
          <p:cNvGrpSpPr/>
          <p:nvPr/>
        </p:nvGrpSpPr>
        <p:grpSpPr>
          <a:xfrm>
            <a:off x="205050" y="3045763"/>
            <a:ext cx="6398420" cy="2703600"/>
            <a:chOff x="205050" y="304800"/>
            <a:chExt cx="6398420" cy="2703600"/>
          </a:xfrm>
        </p:grpSpPr>
        <p:grpSp>
          <p:nvGrpSpPr>
            <p:cNvPr id="4817" name="Google Shape;4817;p18"/>
            <p:cNvGrpSpPr/>
            <p:nvPr/>
          </p:nvGrpSpPr>
          <p:grpSpPr>
            <a:xfrm rot="-5400000">
              <a:off x="-520200" y="1030050"/>
              <a:ext cx="2703600" cy="1253100"/>
              <a:chOff x="-2785600" y="744750"/>
              <a:chExt cx="2703600" cy="1253100"/>
            </a:xfrm>
          </p:grpSpPr>
          <p:grpSp>
            <p:nvGrpSpPr>
              <p:cNvPr id="4818" name="Google Shape;4818;p18"/>
              <p:cNvGrpSpPr/>
              <p:nvPr/>
            </p:nvGrpSpPr>
            <p:grpSpPr>
              <a:xfrm>
                <a:off x="-2785600" y="744750"/>
                <a:ext cx="2703600" cy="1253100"/>
                <a:chOff x="-2785600" y="744750"/>
                <a:chExt cx="2703600" cy="1253100"/>
              </a:xfrm>
            </p:grpSpPr>
            <p:grpSp>
              <p:nvGrpSpPr>
                <p:cNvPr id="4819" name="Google Shape;4819;p18"/>
                <p:cNvGrpSpPr/>
                <p:nvPr/>
              </p:nvGrpSpPr>
              <p:grpSpPr>
                <a:xfrm>
                  <a:off x="-2785600" y="744750"/>
                  <a:ext cx="2703600" cy="1253100"/>
                  <a:chOff x="-2785600" y="744750"/>
                  <a:chExt cx="2703600" cy="1253100"/>
                </a:xfrm>
              </p:grpSpPr>
              <p:grpSp>
                <p:nvGrpSpPr>
                  <p:cNvPr id="4820" name="Google Shape;4820;p18"/>
                  <p:cNvGrpSpPr/>
                  <p:nvPr/>
                </p:nvGrpSpPr>
                <p:grpSpPr>
                  <a:xfrm>
                    <a:off x="-2736502" y="826139"/>
                    <a:ext cx="2605500" cy="1088675"/>
                    <a:chOff x="-2738550" y="1600725"/>
                    <a:chExt cx="2605500" cy="1088675"/>
                  </a:xfrm>
                </p:grpSpPr>
                <p:cxnSp>
                  <p:nvCxnSpPr>
                    <p:cNvPr id="4821" name="Google Shape;4821;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22" name="Google Shape;4822;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23" name="Google Shape;4823;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24" name="Google Shape;4824;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25" name="Google Shape;4825;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26" name="Google Shape;4826;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27" name="Google Shape;4827;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28" name="Google Shape;4828;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29" name="Google Shape;4829;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30" name="Google Shape;4830;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31" name="Google Shape;4831;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32" name="Google Shape;4832;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33" name="Google Shape;4833;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34" name="Google Shape;4834;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35" name="Google Shape;4835;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36" name="Google Shape;4836;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37" name="Google Shape;4837;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38" name="Google Shape;4838;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39" name="Google Shape;4839;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40" name="Google Shape;4840;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41" name="Google Shape;4841;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42" name="Google Shape;4842;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43" name="Google Shape;4843;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44" name="Google Shape;4844;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45" name="Google Shape;4845;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46" name="Google Shape;4846;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47" name="Google Shape;4847;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48" name="Google Shape;4848;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49" name="Google Shape;4849;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50" name="Google Shape;4850;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51" name="Google Shape;4851;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4852" name="Google Shape;4852;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4853" name="Google Shape;4853;p18"/>
                  <p:cNvGrpSpPr/>
                  <p:nvPr/>
                </p:nvGrpSpPr>
                <p:grpSpPr>
                  <a:xfrm>
                    <a:off x="-2742171" y="767514"/>
                    <a:ext cx="2616838" cy="1205925"/>
                    <a:chOff x="-2738591" y="1537240"/>
                    <a:chExt cx="2616838" cy="1205925"/>
                  </a:xfrm>
                </p:grpSpPr>
                <p:grpSp>
                  <p:nvGrpSpPr>
                    <p:cNvPr id="4854" name="Google Shape;4854;p18"/>
                    <p:cNvGrpSpPr/>
                    <p:nvPr/>
                  </p:nvGrpSpPr>
                  <p:grpSpPr>
                    <a:xfrm>
                      <a:off x="-2738591" y="1537240"/>
                      <a:ext cx="2616838" cy="436800"/>
                      <a:chOff x="-2738591" y="1537240"/>
                      <a:chExt cx="2616838" cy="436800"/>
                    </a:xfrm>
                  </p:grpSpPr>
                  <p:grpSp>
                    <p:nvGrpSpPr>
                      <p:cNvPr id="4855" name="Google Shape;4855;p18"/>
                      <p:cNvGrpSpPr/>
                      <p:nvPr/>
                    </p:nvGrpSpPr>
                    <p:grpSpPr>
                      <a:xfrm>
                        <a:off x="-2738591" y="1537240"/>
                        <a:ext cx="436500" cy="436800"/>
                        <a:chOff x="-1019716" y="1691290"/>
                        <a:chExt cx="436500" cy="436800"/>
                      </a:xfrm>
                    </p:grpSpPr>
                    <p:sp>
                      <p:nvSpPr>
                        <p:cNvPr id="4856" name="Google Shape;485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18"/>
                      <p:cNvGrpSpPr/>
                      <p:nvPr/>
                    </p:nvGrpSpPr>
                    <p:grpSpPr>
                      <a:xfrm>
                        <a:off x="-2302016" y="1537240"/>
                        <a:ext cx="436500" cy="436800"/>
                        <a:chOff x="-1019716" y="1691290"/>
                        <a:chExt cx="436500" cy="436800"/>
                      </a:xfrm>
                    </p:grpSpPr>
                    <p:sp>
                      <p:nvSpPr>
                        <p:cNvPr id="4867" name="Google Shape;486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7" name="Google Shape;4877;p18"/>
                      <p:cNvGrpSpPr/>
                      <p:nvPr/>
                    </p:nvGrpSpPr>
                    <p:grpSpPr>
                      <a:xfrm>
                        <a:off x="-1866679" y="1537240"/>
                        <a:ext cx="436500" cy="436800"/>
                        <a:chOff x="-1019716" y="1691290"/>
                        <a:chExt cx="436500" cy="436800"/>
                      </a:xfrm>
                    </p:grpSpPr>
                    <p:sp>
                      <p:nvSpPr>
                        <p:cNvPr id="4878" name="Google Shape;487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8" name="Google Shape;4888;p18"/>
                      <p:cNvGrpSpPr/>
                      <p:nvPr/>
                    </p:nvGrpSpPr>
                    <p:grpSpPr>
                      <a:xfrm>
                        <a:off x="-1430104" y="1537240"/>
                        <a:ext cx="436500" cy="436800"/>
                        <a:chOff x="-1019716" y="1691290"/>
                        <a:chExt cx="436500" cy="436800"/>
                      </a:xfrm>
                    </p:grpSpPr>
                    <p:sp>
                      <p:nvSpPr>
                        <p:cNvPr id="4889" name="Google Shape;488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18"/>
                      <p:cNvGrpSpPr/>
                      <p:nvPr/>
                    </p:nvGrpSpPr>
                    <p:grpSpPr>
                      <a:xfrm>
                        <a:off x="-993591" y="1537240"/>
                        <a:ext cx="436500" cy="436800"/>
                        <a:chOff x="-1019716" y="1691290"/>
                        <a:chExt cx="436500" cy="436800"/>
                      </a:xfrm>
                    </p:grpSpPr>
                    <p:sp>
                      <p:nvSpPr>
                        <p:cNvPr id="4900" name="Google Shape;490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0" name="Google Shape;4910;p18"/>
                      <p:cNvGrpSpPr/>
                      <p:nvPr/>
                    </p:nvGrpSpPr>
                    <p:grpSpPr>
                      <a:xfrm>
                        <a:off x="-558254" y="1537240"/>
                        <a:ext cx="436500" cy="436800"/>
                        <a:chOff x="-1019716" y="1691290"/>
                        <a:chExt cx="436500" cy="436800"/>
                      </a:xfrm>
                    </p:grpSpPr>
                    <p:sp>
                      <p:nvSpPr>
                        <p:cNvPr id="4911" name="Google Shape;491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1" name="Google Shape;4921;p18"/>
                    <p:cNvGrpSpPr/>
                    <p:nvPr/>
                  </p:nvGrpSpPr>
                  <p:grpSpPr>
                    <a:xfrm>
                      <a:off x="-2738591" y="2306365"/>
                      <a:ext cx="2616838" cy="436800"/>
                      <a:chOff x="-2738591" y="1537240"/>
                      <a:chExt cx="2616838" cy="436800"/>
                    </a:xfrm>
                  </p:grpSpPr>
                  <p:grpSp>
                    <p:nvGrpSpPr>
                      <p:cNvPr id="4922" name="Google Shape;4922;p18"/>
                      <p:cNvGrpSpPr/>
                      <p:nvPr/>
                    </p:nvGrpSpPr>
                    <p:grpSpPr>
                      <a:xfrm>
                        <a:off x="-2738591" y="1537240"/>
                        <a:ext cx="436500" cy="436800"/>
                        <a:chOff x="-1019716" y="1691290"/>
                        <a:chExt cx="436500" cy="436800"/>
                      </a:xfrm>
                    </p:grpSpPr>
                    <p:sp>
                      <p:nvSpPr>
                        <p:cNvPr id="4923" name="Google Shape;492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3" name="Google Shape;4933;p18"/>
                      <p:cNvGrpSpPr/>
                      <p:nvPr/>
                    </p:nvGrpSpPr>
                    <p:grpSpPr>
                      <a:xfrm>
                        <a:off x="-2302016" y="1537240"/>
                        <a:ext cx="436500" cy="436800"/>
                        <a:chOff x="-1019716" y="1691290"/>
                        <a:chExt cx="436500" cy="436800"/>
                      </a:xfrm>
                    </p:grpSpPr>
                    <p:sp>
                      <p:nvSpPr>
                        <p:cNvPr id="4934" name="Google Shape;493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4" name="Google Shape;4944;p18"/>
                      <p:cNvGrpSpPr/>
                      <p:nvPr/>
                    </p:nvGrpSpPr>
                    <p:grpSpPr>
                      <a:xfrm>
                        <a:off x="-1866679" y="1537240"/>
                        <a:ext cx="436500" cy="436800"/>
                        <a:chOff x="-1019716" y="1691290"/>
                        <a:chExt cx="436500" cy="436800"/>
                      </a:xfrm>
                    </p:grpSpPr>
                    <p:sp>
                      <p:nvSpPr>
                        <p:cNvPr id="4945" name="Google Shape;494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5" name="Google Shape;4955;p18"/>
                      <p:cNvGrpSpPr/>
                      <p:nvPr/>
                    </p:nvGrpSpPr>
                    <p:grpSpPr>
                      <a:xfrm>
                        <a:off x="-1430104" y="1537240"/>
                        <a:ext cx="436500" cy="436800"/>
                        <a:chOff x="-1019716" y="1691290"/>
                        <a:chExt cx="436500" cy="436800"/>
                      </a:xfrm>
                    </p:grpSpPr>
                    <p:sp>
                      <p:nvSpPr>
                        <p:cNvPr id="4956" name="Google Shape;495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6" name="Google Shape;4966;p18"/>
                      <p:cNvGrpSpPr/>
                      <p:nvPr/>
                    </p:nvGrpSpPr>
                    <p:grpSpPr>
                      <a:xfrm>
                        <a:off x="-993591" y="1537240"/>
                        <a:ext cx="436500" cy="436800"/>
                        <a:chOff x="-1019716" y="1691290"/>
                        <a:chExt cx="436500" cy="436800"/>
                      </a:xfrm>
                    </p:grpSpPr>
                    <p:sp>
                      <p:nvSpPr>
                        <p:cNvPr id="4967" name="Google Shape;496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7" name="Google Shape;4977;p18"/>
                      <p:cNvGrpSpPr/>
                      <p:nvPr/>
                    </p:nvGrpSpPr>
                    <p:grpSpPr>
                      <a:xfrm>
                        <a:off x="-558254" y="1537240"/>
                        <a:ext cx="436500" cy="436800"/>
                        <a:chOff x="-1019716" y="1691290"/>
                        <a:chExt cx="436500" cy="436800"/>
                      </a:xfrm>
                    </p:grpSpPr>
                    <p:sp>
                      <p:nvSpPr>
                        <p:cNvPr id="4978" name="Google Shape;497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88" name="Google Shape;4988;p18"/>
                    <p:cNvGrpSpPr/>
                    <p:nvPr/>
                  </p:nvGrpSpPr>
                  <p:grpSpPr>
                    <a:xfrm>
                      <a:off x="-2738591" y="1921803"/>
                      <a:ext cx="2616838" cy="436800"/>
                      <a:chOff x="-2738591" y="1537240"/>
                      <a:chExt cx="2616838" cy="436800"/>
                    </a:xfrm>
                  </p:grpSpPr>
                  <p:grpSp>
                    <p:nvGrpSpPr>
                      <p:cNvPr id="4989" name="Google Shape;4989;p18"/>
                      <p:cNvGrpSpPr/>
                      <p:nvPr/>
                    </p:nvGrpSpPr>
                    <p:grpSpPr>
                      <a:xfrm>
                        <a:off x="-2738591" y="1537240"/>
                        <a:ext cx="436500" cy="436800"/>
                        <a:chOff x="-1019716" y="1691290"/>
                        <a:chExt cx="436500" cy="436800"/>
                      </a:xfrm>
                    </p:grpSpPr>
                    <p:sp>
                      <p:nvSpPr>
                        <p:cNvPr id="4990" name="Google Shape;499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0" name="Google Shape;5000;p18"/>
                      <p:cNvGrpSpPr/>
                      <p:nvPr/>
                    </p:nvGrpSpPr>
                    <p:grpSpPr>
                      <a:xfrm>
                        <a:off x="-2302016" y="1537240"/>
                        <a:ext cx="436500" cy="436800"/>
                        <a:chOff x="-1019716" y="1691290"/>
                        <a:chExt cx="436500" cy="436800"/>
                      </a:xfrm>
                    </p:grpSpPr>
                    <p:sp>
                      <p:nvSpPr>
                        <p:cNvPr id="5001" name="Google Shape;500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1" name="Google Shape;5011;p18"/>
                      <p:cNvGrpSpPr/>
                      <p:nvPr/>
                    </p:nvGrpSpPr>
                    <p:grpSpPr>
                      <a:xfrm>
                        <a:off x="-1866679" y="1537240"/>
                        <a:ext cx="436500" cy="436800"/>
                        <a:chOff x="-1019716" y="1691290"/>
                        <a:chExt cx="436500" cy="436800"/>
                      </a:xfrm>
                    </p:grpSpPr>
                    <p:sp>
                      <p:nvSpPr>
                        <p:cNvPr id="5012" name="Google Shape;501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2" name="Google Shape;5022;p18"/>
                      <p:cNvGrpSpPr/>
                      <p:nvPr/>
                    </p:nvGrpSpPr>
                    <p:grpSpPr>
                      <a:xfrm>
                        <a:off x="-1430104" y="1537240"/>
                        <a:ext cx="436500" cy="436800"/>
                        <a:chOff x="-1019716" y="1691290"/>
                        <a:chExt cx="436500" cy="436800"/>
                      </a:xfrm>
                    </p:grpSpPr>
                    <p:sp>
                      <p:nvSpPr>
                        <p:cNvPr id="5023" name="Google Shape;502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3" name="Google Shape;5033;p18"/>
                      <p:cNvGrpSpPr/>
                      <p:nvPr/>
                    </p:nvGrpSpPr>
                    <p:grpSpPr>
                      <a:xfrm>
                        <a:off x="-993591" y="1537240"/>
                        <a:ext cx="436500" cy="436800"/>
                        <a:chOff x="-1019716" y="1691290"/>
                        <a:chExt cx="436500" cy="436800"/>
                      </a:xfrm>
                    </p:grpSpPr>
                    <p:sp>
                      <p:nvSpPr>
                        <p:cNvPr id="5034" name="Google Shape;503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4" name="Google Shape;5044;p18"/>
                      <p:cNvGrpSpPr/>
                      <p:nvPr/>
                    </p:nvGrpSpPr>
                    <p:grpSpPr>
                      <a:xfrm>
                        <a:off x="-558254" y="1537240"/>
                        <a:ext cx="436500" cy="436800"/>
                        <a:chOff x="-1019716" y="1691290"/>
                        <a:chExt cx="436500" cy="436800"/>
                      </a:xfrm>
                    </p:grpSpPr>
                    <p:sp>
                      <p:nvSpPr>
                        <p:cNvPr id="5045" name="Google Shape;504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055" name="Google Shape;5055;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7" name="Google Shape;5057;p18"/>
                <p:cNvGrpSpPr/>
                <p:nvPr/>
              </p:nvGrpSpPr>
              <p:grpSpPr>
                <a:xfrm>
                  <a:off x="-2065300" y="934050"/>
                  <a:ext cx="1263000" cy="874500"/>
                  <a:chOff x="-2028125" y="974900"/>
                  <a:chExt cx="1263000" cy="874500"/>
                </a:xfrm>
              </p:grpSpPr>
              <p:sp>
                <p:nvSpPr>
                  <p:cNvPr id="5058" name="Google Shape;5058;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5059" name="Google Shape;5059;p18"/>
                  <p:cNvGrpSpPr/>
                  <p:nvPr/>
                </p:nvGrpSpPr>
                <p:grpSpPr>
                  <a:xfrm>
                    <a:off x="-2028125" y="1001975"/>
                    <a:ext cx="1263000" cy="820200"/>
                    <a:chOff x="-2028125" y="1001975"/>
                    <a:chExt cx="1263000" cy="820200"/>
                  </a:xfrm>
                </p:grpSpPr>
                <p:sp>
                  <p:nvSpPr>
                    <p:cNvPr id="5060" name="Google Shape;5060;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5061" name="Google Shape;5061;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5062" name="Google Shape;5062;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5063" name="Google Shape;5063;p18"/>
              <p:cNvGrpSpPr/>
              <p:nvPr/>
            </p:nvGrpSpPr>
            <p:grpSpPr>
              <a:xfrm>
                <a:off x="-2701034" y="865291"/>
                <a:ext cx="435000" cy="356408"/>
                <a:chOff x="-2701034" y="865291"/>
                <a:chExt cx="435000" cy="356408"/>
              </a:xfrm>
            </p:grpSpPr>
            <p:grpSp>
              <p:nvGrpSpPr>
                <p:cNvPr id="5064" name="Google Shape;5064;p18"/>
                <p:cNvGrpSpPr/>
                <p:nvPr/>
              </p:nvGrpSpPr>
              <p:grpSpPr>
                <a:xfrm>
                  <a:off x="-2655033" y="865291"/>
                  <a:ext cx="356435" cy="356408"/>
                  <a:chOff x="-3129700" y="1435250"/>
                  <a:chExt cx="262200" cy="262200"/>
                </a:xfrm>
              </p:grpSpPr>
              <p:sp>
                <p:nvSpPr>
                  <p:cNvPr id="5065" name="Google Shape;5065;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7" name="Google Shape;5067;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5068" name="Google Shape;5068;p18"/>
              <p:cNvGrpSpPr/>
              <p:nvPr/>
            </p:nvGrpSpPr>
            <p:grpSpPr>
              <a:xfrm>
                <a:off x="-642934" y="1526841"/>
                <a:ext cx="435000" cy="356408"/>
                <a:chOff x="-2701034" y="865291"/>
                <a:chExt cx="435000" cy="356408"/>
              </a:xfrm>
            </p:grpSpPr>
            <p:grpSp>
              <p:nvGrpSpPr>
                <p:cNvPr id="5069" name="Google Shape;5069;p18"/>
                <p:cNvGrpSpPr/>
                <p:nvPr/>
              </p:nvGrpSpPr>
              <p:grpSpPr>
                <a:xfrm>
                  <a:off x="-2655033" y="865291"/>
                  <a:ext cx="356435" cy="356408"/>
                  <a:chOff x="-3129700" y="1435250"/>
                  <a:chExt cx="262200" cy="262200"/>
                </a:xfrm>
              </p:grpSpPr>
              <p:sp>
                <p:nvSpPr>
                  <p:cNvPr id="5070" name="Google Shape;5070;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2" name="Google Shape;5072;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5073" name="Google Shape;5073;p18"/>
              <p:cNvGrpSpPr/>
              <p:nvPr/>
            </p:nvGrpSpPr>
            <p:grpSpPr>
              <a:xfrm>
                <a:off x="-642934" y="865291"/>
                <a:ext cx="435000" cy="356408"/>
                <a:chOff x="-2701034" y="865291"/>
                <a:chExt cx="435000" cy="356408"/>
              </a:xfrm>
            </p:grpSpPr>
            <p:grpSp>
              <p:nvGrpSpPr>
                <p:cNvPr id="5074" name="Google Shape;5074;p18"/>
                <p:cNvGrpSpPr/>
                <p:nvPr/>
              </p:nvGrpSpPr>
              <p:grpSpPr>
                <a:xfrm>
                  <a:off x="-2655033" y="865291"/>
                  <a:ext cx="356435" cy="356408"/>
                  <a:chOff x="-3129700" y="1435250"/>
                  <a:chExt cx="262200" cy="262200"/>
                </a:xfrm>
              </p:grpSpPr>
              <p:sp>
                <p:nvSpPr>
                  <p:cNvPr id="5075" name="Google Shape;5075;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7" name="Google Shape;5077;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5078" name="Google Shape;5078;p18"/>
              <p:cNvGrpSpPr/>
              <p:nvPr/>
            </p:nvGrpSpPr>
            <p:grpSpPr>
              <a:xfrm>
                <a:off x="-2701034" y="1526841"/>
                <a:ext cx="435000" cy="356408"/>
                <a:chOff x="-2701034" y="865291"/>
                <a:chExt cx="435000" cy="356408"/>
              </a:xfrm>
            </p:grpSpPr>
            <p:grpSp>
              <p:nvGrpSpPr>
                <p:cNvPr id="5079" name="Google Shape;5079;p18"/>
                <p:cNvGrpSpPr/>
                <p:nvPr/>
              </p:nvGrpSpPr>
              <p:grpSpPr>
                <a:xfrm>
                  <a:off x="-2655033" y="865291"/>
                  <a:ext cx="356435" cy="356408"/>
                  <a:chOff x="-3129700" y="1435250"/>
                  <a:chExt cx="262200" cy="262200"/>
                </a:xfrm>
              </p:grpSpPr>
              <p:sp>
                <p:nvSpPr>
                  <p:cNvPr id="5080" name="Google Shape;5080;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2" name="Google Shape;5082;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5083" name="Google Shape;5083;p18"/>
            <p:cNvGrpSpPr/>
            <p:nvPr/>
          </p:nvGrpSpPr>
          <p:grpSpPr>
            <a:xfrm rot="-5400000">
              <a:off x="764217" y="1030050"/>
              <a:ext cx="2703600" cy="1253100"/>
              <a:chOff x="-2785600" y="744750"/>
              <a:chExt cx="2703600" cy="1253100"/>
            </a:xfrm>
          </p:grpSpPr>
          <p:grpSp>
            <p:nvGrpSpPr>
              <p:cNvPr id="5084" name="Google Shape;5084;p18"/>
              <p:cNvGrpSpPr/>
              <p:nvPr/>
            </p:nvGrpSpPr>
            <p:grpSpPr>
              <a:xfrm>
                <a:off x="-2785600" y="744750"/>
                <a:ext cx="2703600" cy="1253100"/>
                <a:chOff x="-2785600" y="744750"/>
                <a:chExt cx="2703600" cy="1253100"/>
              </a:xfrm>
            </p:grpSpPr>
            <p:grpSp>
              <p:nvGrpSpPr>
                <p:cNvPr id="5085" name="Google Shape;5085;p18"/>
                <p:cNvGrpSpPr/>
                <p:nvPr/>
              </p:nvGrpSpPr>
              <p:grpSpPr>
                <a:xfrm>
                  <a:off x="-2785600" y="744750"/>
                  <a:ext cx="2703600" cy="1253100"/>
                  <a:chOff x="-2785600" y="744750"/>
                  <a:chExt cx="2703600" cy="1253100"/>
                </a:xfrm>
              </p:grpSpPr>
              <p:grpSp>
                <p:nvGrpSpPr>
                  <p:cNvPr id="5086" name="Google Shape;5086;p18"/>
                  <p:cNvGrpSpPr/>
                  <p:nvPr/>
                </p:nvGrpSpPr>
                <p:grpSpPr>
                  <a:xfrm>
                    <a:off x="-2736502" y="826139"/>
                    <a:ext cx="2605500" cy="1088675"/>
                    <a:chOff x="-2738550" y="1600725"/>
                    <a:chExt cx="2605500" cy="1088675"/>
                  </a:xfrm>
                </p:grpSpPr>
                <p:cxnSp>
                  <p:nvCxnSpPr>
                    <p:cNvPr id="5087" name="Google Shape;5087;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88" name="Google Shape;5088;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89" name="Google Shape;5089;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90" name="Google Shape;5090;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91" name="Google Shape;5091;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92" name="Google Shape;5092;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93" name="Google Shape;5093;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94" name="Google Shape;5094;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95" name="Google Shape;5095;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96" name="Google Shape;5096;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97" name="Google Shape;5097;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98" name="Google Shape;5098;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099" name="Google Shape;5099;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00" name="Google Shape;5100;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01" name="Google Shape;5101;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02" name="Google Shape;5102;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03" name="Google Shape;5103;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04" name="Google Shape;5104;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05" name="Google Shape;5105;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06" name="Google Shape;5106;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07" name="Google Shape;5107;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08" name="Google Shape;5108;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09" name="Google Shape;5109;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10" name="Google Shape;5110;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11" name="Google Shape;5111;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12" name="Google Shape;5112;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13" name="Google Shape;5113;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14" name="Google Shape;5114;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15" name="Google Shape;5115;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16" name="Google Shape;5116;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17" name="Google Shape;5117;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118" name="Google Shape;5118;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5119" name="Google Shape;5119;p18"/>
                  <p:cNvGrpSpPr/>
                  <p:nvPr/>
                </p:nvGrpSpPr>
                <p:grpSpPr>
                  <a:xfrm>
                    <a:off x="-2742171" y="767514"/>
                    <a:ext cx="2616838" cy="1205925"/>
                    <a:chOff x="-2738591" y="1537240"/>
                    <a:chExt cx="2616838" cy="1205925"/>
                  </a:xfrm>
                </p:grpSpPr>
                <p:grpSp>
                  <p:nvGrpSpPr>
                    <p:cNvPr id="5120" name="Google Shape;5120;p18"/>
                    <p:cNvGrpSpPr/>
                    <p:nvPr/>
                  </p:nvGrpSpPr>
                  <p:grpSpPr>
                    <a:xfrm>
                      <a:off x="-2738591" y="1537240"/>
                      <a:ext cx="2616838" cy="436800"/>
                      <a:chOff x="-2738591" y="1537240"/>
                      <a:chExt cx="2616838" cy="436800"/>
                    </a:xfrm>
                  </p:grpSpPr>
                  <p:grpSp>
                    <p:nvGrpSpPr>
                      <p:cNvPr id="5121" name="Google Shape;5121;p18"/>
                      <p:cNvGrpSpPr/>
                      <p:nvPr/>
                    </p:nvGrpSpPr>
                    <p:grpSpPr>
                      <a:xfrm>
                        <a:off x="-2738591" y="1537240"/>
                        <a:ext cx="436500" cy="436800"/>
                        <a:chOff x="-1019716" y="1691290"/>
                        <a:chExt cx="436500" cy="436800"/>
                      </a:xfrm>
                    </p:grpSpPr>
                    <p:sp>
                      <p:nvSpPr>
                        <p:cNvPr id="5122" name="Google Shape;512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2" name="Google Shape;5132;p18"/>
                      <p:cNvGrpSpPr/>
                      <p:nvPr/>
                    </p:nvGrpSpPr>
                    <p:grpSpPr>
                      <a:xfrm>
                        <a:off x="-2302016" y="1537240"/>
                        <a:ext cx="436500" cy="436800"/>
                        <a:chOff x="-1019716" y="1691290"/>
                        <a:chExt cx="436500" cy="436800"/>
                      </a:xfrm>
                    </p:grpSpPr>
                    <p:sp>
                      <p:nvSpPr>
                        <p:cNvPr id="5133" name="Google Shape;513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3" name="Google Shape;5143;p18"/>
                      <p:cNvGrpSpPr/>
                      <p:nvPr/>
                    </p:nvGrpSpPr>
                    <p:grpSpPr>
                      <a:xfrm>
                        <a:off x="-1866679" y="1537240"/>
                        <a:ext cx="436500" cy="436800"/>
                        <a:chOff x="-1019716" y="1691290"/>
                        <a:chExt cx="436500" cy="436800"/>
                      </a:xfrm>
                    </p:grpSpPr>
                    <p:sp>
                      <p:nvSpPr>
                        <p:cNvPr id="5144" name="Google Shape;514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4" name="Google Shape;5154;p18"/>
                      <p:cNvGrpSpPr/>
                      <p:nvPr/>
                    </p:nvGrpSpPr>
                    <p:grpSpPr>
                      <a:xfrm>
                        <a:off x="-1430104" y="1537240"/>
                        <a:ext cx="436500" cy="436800"/>
                        <a:chOff x="-1019716" y="1691290"/>
                        <a:chExt cx="436500" cy="436800"/>
                      </a:xfrm>
                    </p:grpSpPr>
                    <p:sp>
                      <p:nvSpPr>
                        <p:cNvPr id="5155" name="Google Shape;515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18"/>
                      <p:cNvGrpSpPr/>
                      <p:nvPr/>
                    </p:nvGrpSpPr>
                    <p:grpSpPr>
                      <a:xfrm>
                        <a:off x="-993591" y="1537240"/>
                        <a:ext cx="436500" cy="436800"/>
                        <a:chOff x="-1019716" y="1691290"/>
                        <a:chExt cx="436500" cy="436800"/>
                      </a:xfrm>
                    </p:grpSpPr>
                    <p:sp>
                      <p:nvSpPr>
                        <p:cNvPr id="5166" name="Google Shape;516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6" name="Google Shape;5176;p18"/>
                      <p:cNvGrpSpPr/>
                      <p:nvPr/>
                    </p:nvGrpSpPr>
                    <p:grpSpPr>
                      <a:xfrm>
                        <a:off x="-558254" y="1537240"/>
                        <a:ext cx="436500" cy="436800"/>
                        <a:chOff x="-1019716" y="1691290"/>
                        <a:chExt cx="436500" cy="436800"/>
                      </a:xfrm>
                    </p:grpSpPr>
                    <p:sp>
                      <p:nvSpPr>
                        <p:cNvPr id="5177" name="Google Shape;517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87" name="Google Shape;5187;p18"/>
                    <p:cNvGrpSpPr/>
                    <p:nvPr/>
                  </p:nvGrpSpPr>
                  <p:grpSpPr>
                    <a:xfrm>
                      <a:off x="-2738591" y="2306365"/>
                      <a:ext cx="2616838" cy="436800"/>
                      <a:chOff x="-2738591" y="1537240"/>
                      <a:chExt cx="2616838" cy="436800"/>
                    </a:xfrm>
                  </p:grpSpPr>
                  <p:grpSp>
                    <p:nvGrpSpPr>
                      <p:cNvPr id="5188" name="Google Shape;5188;p18"/>
                      <p:cNvGrpSpPr/>
                      <p:nvPr/>
                    </p:nvGrpSpPr>
                    <p:grpSpPr>
                      <a:xfrm>
                        <a:off x="-2738591" y="1537240"/>
                        <a:ext cx="436500" cy="436800"/>
                        <a:chOff x="-1019716" y="1691290"/>
                        <a:chExt cx="436500" cy="436800"/>
                      </a:xfrm>
                    </p:grpSpPr>
                    <p:sp>
                      <p:nvSpPr>
                        <p:cNvPr id="5189" name="Google Shape;518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9" name="Google Shape;5199;p18"/>
                      <p:cNvGrpSpPr/>
                      <p:nvPr/>
                    </p:nvGrpSpPr>
                    <p:grpSpPr>
                      <a:xfrm>
                        <a:off x="-2302016" y="1537240"/>
                        <a:ext cx="436500" cy="436800"/>
                        <a:chOff x="-1019716" y="1691290"/>
                        <a:chExt cx="436500" cy="436800"/>
                      </a:xfrm>
                    </p:grpSpPr>
                    <p:sp>
                      <p:nvSpPr>
                        <p:cNvPr id="5200" name="Google Shape;520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0" name="Google Shape;5210;p18"/>
                      <p:cNvGrpSpPr/>
                      <p:nvPr/>
                    </p:nvGrpSpPr>
                    <p:grpSpPr>
                      <a:xfrm>
                        <a:off x="-1866679" y="1537240"/>
                        <a:ext cx="436500" cy="436800"/>
                        <a:chOff x="-1019716" y="1691290"/>
                        <a:chExt cx="436500" cy="436800"/>
                      </a:xfrm>
                    </p:grpSpPr>
                    <p:sp>
                      <p:nvSpPr>
                        <p:cNvPr id="5211" name="Google Shape;521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1" name="Google Shape;5221;p18"/>
                      <p:cNvGrpSpPr/>
                      <p:nvPr/>
                    </p:nvGrpSpPr>
                    <p:grpSpPr>
                      <a:xfrm>
                        <a:off x="-1430104" y="1537240"/>
                        <a:ext cx="436500" cy="436800"/>
                        <a:chOff x="-1019716" y="1691290"/>
                        <a:chExt cx="436500" cy="436800"/>
                      </a:xfrm>
                    </p:grpSpPr>
                    <p:sp>
                      <p:nvSpPr>
                        <p:cNvPr id="5222" name="Google Shape;522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2" name="Google Shape;5232;p18"/>
                      <p:cNvGrpSpPr/>
                      <p:nvPr/>
                    </p:nvGrpSpPr>
                    <p:grpSpPr>
                      <a:xfrm>
                        <a:off x="-993591" y="1537240"/>
                        <a:ext cx="436500" cy="436800"/>
                        <a:chOff x="-1019716" y="1691290"/>
                        <a:chExt cx="436500" cy="436800"/>
                      </a:xfrm>
                    </p:grpSpPr>
                    <p:sp>
                      <p:nvSpPr>
                        <p:cNvPr id="5233" name="Google Shape;523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3" name="Google Shape;5243;p18"/>
                      <p:cNvGrpSpPr/>
                      <p:nvPr/>
                    </p:nvGrpSpPr>
                    <p:grpSpPr>
                      <a:xfrm>
                        <a:off x="-558254" y="1537240"/>
                        <a:ext cx="436500" cy="436800"/>
                        <a:chOff x="-1019716" y="1691290"/>
                        <a:chExt cx="436500" cy="436800"/>
                      </a:xfrm>
                    </p:grpSpPr>
                    <p:sp>
                      <p:nvSpPr>
                        <p:cNvPr id="5244" name="Google Shape;524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4" name="Google Shape;5254;p18"/>
                    <p:cNvGrpSpPr/>
                    <p:nvPr/>
                  </p:nvGrpSpPr>
                  <p:grpSpPr>
                    <a:xfrm>
                      <a:off x="-2738591" y="1921803"/>
                      <a:ext cx="2616838" cy="436800"/>
                      <a:chOff x="-2738591" y="1537240"/>
                      <a:chExt cx="2616838" cy="436800"/>
                    </a:xfrm>
                  </p:grpSpPr>
                  <p:grpSp>
                    <p:nvGrpSpPr>
                      <p:cNvPr id="5255" name="Google Shape;5255;p18"/>
                      <p:cNvGrpSpPr/>
                      <p:nvPr/>
                    </p:nvGrpSpPr>
                    <p:grpSpPr>
                      <a:xfrm>
                        <a:off x="-2738591" y="1537240"/>
                        <a:ext cx="436500" cy="436800"/>
                        <a:chOff x="-1019716" y="1691290"/>
                        <a:chExt cx="436500" cy="436800"/>
                      </a:xfrm>
                    </p:grpSpPr>
                    <p:sp>
                      <p:nvSpPr>
                        <p:cNvPr id="5256" name="Google Shape;525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6" name="Google Shape;5266;p18"/>
                      <p:cNvGrpSpPr/>
                      <p:nvPr/>
                    </p:nvGrpSpPr>
                    <p:grpSpPr>
                      <a:xfrm>
                        <a:off x="-2302016" y="1537240"/>
                        <a:ext cx="436500" cy="436800"/>
                        <a:chOff x="-1019716" y="1691290"/>
                        <a:chExt cx="436500" cy="436800"/>
                      </a:xfrm>
                    </p:grpSpPr>
                    <p:sp>
                      <p:nvSpPr>
                        <p:cNvPr id="5267" name="Google Shape;526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7" name="Google Shape;5277;p18"/>
                      <p:cNvGrpSpPr/>
                      <p:nvPr/>
                    </p:nvGrpSpPr>
                    <p:grpSpPr>
                      <a:xfrm>
                        <a:off x="-1866679" y="1537240"/>
                        <a:ext cx="436500" cy="436800"/>
                        <a:chOff x="-1019716" y="1691290"/>
                        <a:chExt cx="436500" cy="436800"/>
                      </a:xfrm>
                    </p:grpSpPr>
                    <p:sp>
                      <p:nvSpPr>
                        <p:cNvPr id="5278" name="Google Shape;527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8" name="Google Shape;5288;p18"/>
                      <p:cNvGrpSpPr/>
                      <p:nvPr/>
                    </p:nvGrpSpPr>
                    <p:grpSpPr>
                      <a:xfrm>
                        <a:off x="-1430104" y="1537240"/>
                        <a:ext cx="436500" cy="436800"/>
                        <a:chOff x="-1019716" y="1691290"/>
                        <a:chExt cx="436500" cy="436800"/>
                      </a:xfrm>
                    </p:grpSpPr>
                    <p:sp>
                      <p:nvSpPr>
                        <p:cNvPr id="5289" name="Google Shape;528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9" name="Google Shape;5299;p18"/>
                      <p:cNvGrpSpPr/>
                      <p:nvPr/>
                    </p:nvGrpSpPr>
                    <p:grpSpPr>
                      <a:xfrm>
                        <a:off x="-993591" y="1537240"/>
                        <a:ext cx="436500" cy="436800"/>
                        <a:chOff x="-1019716" y="1691290"/>
                        <a:chExt cx="436500" cy="436800"/>
                      </a:xfrm>
                    </p:grpSpPr>
                    <p:sp>
                      <p:nvSpPr>
                        <p:cNvPr id="5300" name="Google Shape;530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18"/>
                      <p:cNvGrpSpPr/>
                      <p:nvPr/>
                    </p:nvGrpSpPr>
                    <p:grpSpPr>
                      <a:xfrm>
                        <a:off x="-558254" y="1537240"/>
                        <a:ext cx="436500" cy="436800"/>
                        <a:chOff x="-1019716" y="1691290"/>
                        <a:chExt cx="436500" cy="436800"/>
                      </a:xfrm>
                    </p:grpSpPr>
                    <p:sp>
                      <p:nvSpPr>
                        <p:cNvPr id="5311" name="Google Shape;531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321" name="Google Shape;5321;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3" name="Google Shape;5323;p18"/>
                <p:cNvGrpSpPr/>
                <p:nvPr/>
              </p:nvGrpSpPr>
              <p:grpSpPr>
                <a:xfrm>
                  <a:off x="-2065300" y="934050"/>
                  <a:ext cx="1263000" cy="874500"/>
                  <a:chOff x="-2028125" y="974900"/>
                  <a:chExt cx="1263000" cy="874500"/>
                </a:xfrm>
              </p:grpSpPr>
              <p:sp>
                <p:nvSpPr>
                  <p:cNvPr id="5324" name="Google Shape;5324;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5325" name="Google Shape;5325;p18"/>
                  <p:cNvGrpSpPr/>
                  <p:nvPr/>
                </p:nvGrpSpPr>
                <p:grpSpPr>
                  <a:xfrm>
                    <a:off x="-2028125" y="1001975"/>
                    <a:ext cx="1263000" cy="820200"/>
                    <a:chOff x="-2028125" y="1001975"/>
                    <a:chExt cx="1263000" cy="820200"/>
                  </a:xfrm>
                </p:grpSpPr>
                <p:sp>
                  <p:nvSpPr>
                    <p:cNvPr id="5326" name="Google Shape;5326;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5327" name="Google Shape;5327;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5328" name="Google Shape;5328;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5329" name="Google Shape;5329;p18"/>
              <p:cNvGrpSpPr/>
              <p:nvPr/>
            </p:nvGrpSpPr>
            <p:grpSpPr>
              <a:xfrm>
                <a:off x="-2701034" y="865291"/>
                <a:ext cx="435000" cy="356408"/>
                <a:chOff x="-2701034" y="865291"/>
                <a:chExt cx="435000" cy="356408"/>
              </a:xfrm>
            </p:grpSpPr>
            <p:grpSp>
              <p:nvGrpSpPr>
                <p:cNvPr id="5330" name="Google Shape;5330;p18"/>
                <p:cNvGrpSpPr/>
                <p:nvPr/>
              </p:nvGrpSpPr>
              <p:grpSpPr>
                <a:xfrm>
                  <a:off x="-2655033" y="865291"/>
                  <a:ext cx="356435" cy="356408"/>
                  <a:chOff x="-3129700" y="1435250"/>
                  <a:chExt cx="262200" cy="262200"/>
                </a:xfrm>
              </p:grpSpPr>
              <p:sp>
                <p:nvSpPr>
                  <p:cNvPr id="5331" name="Google Shape;5331;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3" name="Google Shape;5333;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5334" name="Google Shape;5334;p18"/>
              <p:cNvGrpSpPr/>
              <p:nvPr/>
            </p:nvGrpSpPr>
            <p:grpSpPr>
              <a:xfrm>
                <a:off x="-642934" y="1526841"/>
                <a:ext cx="435000" cy="356408"/>
                <a:chOff x="-2701034" y="865291"/>
                <a:chExt cx="435000" cy="356408"/>
              </a:xfrm>
            </p:grpSpPr>
            <p:grpSp>
              <p:nvGrpSpPr>
                <p:cNvPr id="5335" name="Google Shape;5335;p18"/>
                <p:cNvGrpSpPr/>
                <p:nvPr/>
              </p:nvGrpSpPr>
              <p:grpSpPr>
                <a:xfrm>
                  <a:off x="-2655033" y="865291"/>
                  <a:ext cx="356435" cy="356408"/>
                  <a:chOff x="-3129700" y="1435250"/>
                  <a:chExt cx="262200" cy="262200"/>
                </a:xfrm>
              </p:grpSpPr>
              <p:sp>
                <p:nvSpPr>
                  <p:cNvPr id="5336" name="Google Shape;5336;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8" name="Google Shape;5338;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5339" name="Google Shape;5339;p18"/>
              <p:cNvGrpSpPr/>
              <p:nvPr/>
            </p:nvGrpSpPr>
            <p:grpSpPr>
              <a:xfrm>
                <a:off x="-642934" y="865291"/>
                <a:ext cx="435000" cy="356408"/>
                <a:chOff x="-2701034" y="865291"/>
                <a:chExt cx="435000" cy="356408"/>
              </a:xfrm>
            </p:grpSpPr>
            <p:grpSp>
              <p:nvGrpSpPr>
                <p:cNvPr id="5340" name="Google Shape;5340;p18"/>
                <p:cNvGrpSpPr/>
                <p:nvPr/>
              </p:nvGrpSpPr>
              <p:grpSpPr>
                <a:xfrm>
                  <a:off x="-2655033" y="865291"/>
                  <a:ext cx="356435" cy="356408"/>
                  <a:chOff x="-3129700" y="1435250"/>
                  <a:chExt cx="262200" cy="262200"/>
                </a:xfrm>
              </p:grpSpPr>
              <p:sp>
                <p:nvSpPr>
                  <p:cNvPr id="5341" name="Google Shape;5341;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3" name="Google Shape;5343;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5344" name="Google Shape;5344;p18"/>
              <p:cNvGrpSpPr/>
              <p:nvPr/>
            </p:nvGrpSpPr>
            <p:grpSpPr>
              <a:xfrm>
                <a:off x="-2701034" y="1526841"/>
                <a:ext cx="435000" cy="356408"/>
                <a:chOff x="-2701034" y="865291"/>
                <a:chExt cx="435000" cy="356408"/>
              </a:xfrm>
            </p:grpSpPr>
            <p:grpSp>
              <p:nvGrpSpPr>
                <p:cNvPr id="5345" name="Google Shape;5345;p18"/>
                <p:cNvGrpSpPr/>
                <p:nvPr/>
              </p:nvGrpSpPr>
              <p:grpSpPr>
                <a:xfrm>
                  <a:off x="-2655033" y="865291"/>
                  <a:ext cx="356435" cy="356408"/>
                  <a:chOff x="-3129700" y="1435250"/>
                  <a:chExt cx="262200" cy="262200"/>
                </a:xfrm>
              </p:grpSpPr>
              <p:sp>
                <p:nvSpPr>
                  <p:cNvPr id="5346" name="Google Shape;5346;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8" name="Google Shape;5348;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5349" name="Google Shape;5349;p18"/>
            <p:cNvGrpSpPr/>
            <p:nvPr/>
          </p:nvGrpSpPr>
          <p:grpSpPr>
            <a:xfrm rot="-5400000">
              <a:off x="2056277" y="1030050"/>
              <a:ext cx="2703600" cy="1253100"/>
              <a:chOff x="-2785600" y="744750"/>
              <a:chExt cx="2703600" cy="1253100"/>
            </a:xfrm>
          </p:grpSpPr>
          <p:grpSp>
            <p:nvGrpSpPr>
              <p:cNvPr id="5350" name="Google Shape;5350;p18"/>
              <p:cNvGrpSpPr/>
              <p:nvPr/>
            </p:nvGrpSpPr>
            <p:grpSpPr>
              <a:xfrm>
                <a:off x="-2785600" y="744750"/>
                <a:ext cx="2703600" cy="1253100"/>
                <a:chOff x="-2785600" y="744750"/>
                <a:chExt cx="2703600" cy="1253100"/>
              </a:xfrm>
            </p:grpSpPr>
            <p:grpSp>
              <p:nvGrpSpPr>
                <p:cNvPr id="5351" name="Google Shape;5351;p18"/>
                <p:cNvGrpSpPr/>
                <p:nvPr/>
              </p:nvGrpSpPr>
              <p:grpSpPr>
                <a:xfrm>
                  <a:off x="-2785600" y="744750"/>
                  <a:ext cx="2703600" cy="1253100"/>
                  <a:chOff x="-2785600" y="744750"/>
                  <a:chExt cx="2703600" cy="1253100"/>
                </a:xfrm>
              </p:grpSpPr>
              <p:grpSp>
                <p:nvGrpSpPr>
                  <p:cNvPr id="5352" name="Google Shape;5352;p18"/>
                  <p:cNvGrpSpPr/>
                  <p:nvPr/>
                </p:nvGrpSpPr>
                <p:grpSpPr>
                  <a:xfrm>
                    <a:off x="-2736502" y="826139"/>
                    <a:ext cx="2605500" cy="1088675"/>
                    <a:chOff x="-2738550" y="1600725"/>
                    <a:chExt cx="2605500" cy="1088675"/>
                  </a:xfrm>
                </p:grpSpPr>
                <p:cxnSp>
                  <p:nvCxnSpPr>
                    <p:cNvPr id="5353" name="Google Shape;5353;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54" name="Google Shape;5354;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55" name="Google Shape;5355;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56" name="Google Shape;5356;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57" name="Google Shape;5357;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58" name="Google Shape;5358;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59" name="Google Shape;5359;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60" name="Google Shape;5360;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61" name="Google Shape;5361;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62" name="Google Shape;5362;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63" name="Google Shape;5363;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64" name="Google Shape;5364;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65" name="Google Shape;5365;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66" name="Google Shape;5366;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67" name="Google Shape;5367;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68" name="Google Shape;5368;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69" name="Google Shape;5369;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70" name="Google Shape;5370;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71" name="Google Shape;5371;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72" name="Google Shape;5372;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73" name="Google Shape;5373;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74" name="Google Shape;5374;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75" name="Google Shape;5375;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76" name="Google Shape;5376;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77" name="Google Shape;5377;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78" name="Google Shape;5378;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79" name="Google Shape;5379;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80" name="Google Shape;5380;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81" name="Google Shape;5381;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82" name="Google Shape;5382;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83" name="Google Shape;5383;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384" name="Google Shape;5384;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5385" name="Google Shape;5385;p18"/>
                  <p:cNvGrpSpPr/>
                  <p:nvPr/>
                </p:nvGrpSpPr>
                <p:grpSpPr>
                  <a:xfrm>
                    <a:off x="-2742171" y="767514"/>
                    <a:ext cx="2616838" cy="1205925"/>
                    <a:chOff x="-2738591" y="1537240"/>
                    <a:chExt cx="2616838" cy="1205925"/>
                  </a:xfrm>
                </p:grpSpPr>
                <p:grpSp>
                  <p:nvGrpSpPr>
                    <p:cNvPr id="5386" name="Google Shape;5386;p18"/>
                    <p:cNvGrpSpPr/>
                    <p:nvPr/>
                  </p:nvGrpSpPr>
                  <p:grpSpPr>
                    <a:xfrm>
                      <a:off x="-2738591" y="1537240"/>
                      <a:ext cx="2616838" cy="436800"/>
                      <a:chOff x="-2738591" y="1537240"/>
                      <a:chExt cx="2616838" cy="436800"/>
                    </a:xfrm>
                  </p:grpSpPr>
                  <p:grpSp>
                    <p:nvGrpSpPr>
                      <p:cNvPr id="5387" name="Google Shape;5387;p18"/>
                      <p:cNvGrpSpPr/>
                      <p:nvPr/>
                    </p:nvGrpSpPr>
                    <p:grpSpPr>
                      <a:xfrm>
                        <a:off x="-2738591" y="1537240"/>
                        <a:ext cx="436500" cy="436800"/>
                        <a:chOff x="-1019716" y="1691290"/>
                        <a:chExt cx="436500" cy="436800"/>
                      </a:xfrm>
                    </p:grpSpPr>
                    <p:sp>
                      <p:nvSpPr>
                        <p:cNvPr id="5388" name="Google Shape;538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18"/>
                      <p:cNvGrpSpPr/>
                      <p:nvPr/>
                    </p:nvGrpSpPr>
                    <p:grpSpPr>
                      <a:xfrm>
                        <a:off x="-2302016" y="1537240"/>
                        <a:ext cx="436500" cy="436800"/>
                        <a:chOff x="-1019716" y="1691290"/>
                        <a:chExt cx="436500" cy="436800"/>
                      </a:xfrm>
                    </p:grpSpPr>
                    <p:sp>
                      <p:nvSpPr>
                        <p:cNvPr id="5399" name="Google Shape;539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9" name="Google Shape;5409;p18"/>
                      <p:cNvGrpSpPr/>
                      <p:nvPr/>
                    </p:nvGrpSpPr>
                    <p:grpSpPr>
                      <a:xfrm>
                        <a:off x="-1866679" y="1537240"/>
                        <a:ext cx="436500" cy="436800"/>
                        <a:chOff x="-1019716" y="1691290"/>
                        <a:chExt cx="436500" cy="436800"/>
                      </a:xfrm>
                    </p:grpSpPr>
                    <p:sp>
                      <p:nvSpPr>
                        <p:cNvPr id="5410" name="Google Shape;541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0" name="Google Shape;5420;p18"/>
                      <p:cNvGrpSpPr/>
                      <p:nvPr/>
                    </p:nvGrpSpPr>
                    <p:grpSpPr>
                      <a:xfrm>
                        <a:off x="-1430104" y="1537240"/>
                        <a:ext cx="436500" cy="436800"/>
                        <a:chOff x="-1019716" y="1691290"/>
                        <a:chExt cx="436500" cy="436800"/>
                      </a:xfrm>
                    </p:grpSpPr>
                    <p:sp>
                      <p:nvSpPr>
                        <p:cNvPr id="5421" name="Google Shape;542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1" name="Google Shape;5431;p18"/>
                      <p:cNvGrpSpPr/>
                      <p:nvPr/>
                    </p:nvGrpSpPr>
                    <p:grpSpPr>
                      <a:xfrm>
                        <a:off x="-993591" y="1537240"/>
                        <a:ext cx="436500" cy="436800"/>
                        <a:chOff x="-1019716" y="1691290"/>
                        <a:chExt cx="436500" cy="436800"/>
                      </a:xfrm>
                    </p:grpSpPr>
                    <p:sp>
                      <p:nvSpPr>
                        <p:cNvPr id="5432" name="Google Shape;543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2" name="Google Shape;5442;p18"/>
                      <p:cNvGrpSpPr/>
                      <p:nvPr/>
                    </p:nvGrpSpPr>
                    <p:grpSpPr>
                      <a:xfrm>
                        <a:off x="-558254" y="1537240"/>
                        <a:ext cx="436500" cy="436800"/>
                        <a:chOff x="-1019716" y="1691290"/>
                        <a:chExt cx="436500" cy="436800"/>
                      </a:xfrm>
                    </p:grpSpPr>
                    <p:sp>
                      <p:nvSpPr>
                        <p:cNvPr id="5443" name="Google Shape;544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53" name="Google Shape;5453;p18"/>
                    <p:cNvGrpSpPr/>
                    <p:nvPr/>
                  </p:nvGrpSpPr>
                  <p:grpSpPr>
                    <a:xfrm>
                      <a:off x="-2738591" y="2306365"/>
                      <a:ext cx="2616838" cy="436800"/>
                      <a:chOff x="-2738591" y="1537240"/>
                      <a:chExt cx="2616838" cy="436800"/>
                    </a:xfrm>
                  </p:grpSpPr>
                  <p:grpSp>
                    <p:nvGrpSpPr>
                      <p:cNvPr id="5454" name="Google Shape;5454;p18"/>
                      <p:cNvGrpSpPr/>
                      <p:nvPr/>
                    </p:nvGrpSpPr>
                    <p:grpSpPr>
                      <a:xfrm>
                        <a:off x="-2738591" y="1537240"/>
                        <a:ext cx="436500" cy="436800"/>
                        <a:chOff x="-1019716" y="1691290"/>
                        <a:chExt cx="436500" cy="436800"/>
                      </a:xfrm>
                    </p:grpSpPr>
                    <p:sp>
                      <p:nvSpPr>
                        <p:cNvPr id="5455" name="Google Shape;545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5" name="Google Shape;5465;p18"/>
                      <p:cNvGrpSpPr/>
                      <p:nvPr/>
                    </p:nvGrpSpPr>
                    <p:grpSpPr>
                      <a:xfrm>
                        <a:off x="-2302016" y="1537240"/>
                        <a:ext cx="436500" cy="436800"/>
                        <a:chOff x="-1019716" y="1691290"/>
                        <a:chExt cx="436500" cy="436800"/>
                      </a:xfrm>
                    </p:grpSpPr>
                    <p:sp>
                      <p:nvSpPr>
                        <p:cNvPr id="5466" name="Google Shape;546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6" name="Google Shape;5476;p18"/>
                      <p:cNvGrpSpPr/>
                      <p:nvPr/>
                    </p:nvGrpSpPr>
                    <p:grpSpPr>
                      <a:xfrm>
                        <a:off x="-1866679" y="1537240"/>
                        <a:ext cx="436500" cy="436800"/>
                        <a:chOff x="-1019716" y="1691290"/>
                        <a:chExt cx="436500" cy="436800"/>
                      </a:xfrm>
                    </p:grpSpPr>
                    <p:sp>
                      <p:nvSpPr>
                        <p:cNvPr id="5477" name="Google Shape;547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18"/>
                      <p:cNvGrpSpPr/>
                      <p:nvPr/>
                    </p:nvGrpSpPr>
                    <p:grpSpPr>
                      <a:xfrm>
                        <a:off x="-1430104" y="1537240"/>
                        <a:ext cx="436500" cy="436800"/>
                        <a:chOff x="-1019716" y="1691290"/>
                        <a:chExt cx="436500" cy="436800"/>
                      </a:xfrm>
                    </p:grpSpPr>
                    <p:sp>
                      <p:nvSpPr>
                        <p:cNvPr id="5488" name="Google Shape;548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8" name="Google Shape;5498;p18"/>
                      <p:cNvGrpSpPr/>
                      <p:nvPr/>
                    </p:nvGrpSpPr>
                    <p:grpSpPr>
                      <a:xfrm>
                        <a:off x="-993591" y="1537240"/>
                        <a:ext cx="436500" cy="436800"/>
                        <a:chOff x="-1019716" y="1691290"/>
                        <a:chExt cx="436500" cy="436800"/>
                      </a:xfrm>
                    </p:grpSpPr>
                    <p:sp>
                      <p:nvSpPr>
                        <p:cNvPr id="5499" name="Google Shape;549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9" name="Google Shape;5509;p18"/>
                      <p:cNvGrpSpPr/>
                      <p:nvPr/>
                    </p:nvGrpSpPr>
                    <p:grpSpPr>
                      <a:xfrm>
                        <a:off x="-558254" y="1537240"/>
                        <a:ext cx="436500" cy="436800"/>
                        <a:chOff x="-1019716" y="1691290"/>
                        <a:chExt cx="436500" cy="436800"/>
                      </a:xfrm>
                    </p:grpSpPr>
                    <p:sp>
                      <p:nvSpPr>
                        <p:cNvPr id="5510" name="Google Shape;551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0" name="Google Shape;5520;p18"/>
                    <p:cNvGrpSpPr/>
                    <p:nvPr/>
                  </p:nvGrpSpPr>
                  <p:grpSpPr>
                    <a:xfrm>
                      <a:off x="-2738591" y="1921803"/>
                      <a:ext cx="2616838" cy="436800"/>
                      <a:chOff x="-2738591" y="1537240"/>
                      <a:chExt cx="2616838" cy="436800"/>
                    </a:xfrm>
                  </p:grpSpPr>
                  <p:grpSp>
                    <p:nvGrpSpPr>
                      <p:cNvPr id="5521" name="Google Shape;5521;p18"/>
                      <p:cNvGrpSpPr/>
                      <p:nvPr/>
                    </p:nvGrpSpPr>
                    <p:grpSpPr>
                      <a:xfrm>
                        <a:off x="-2738591" y="1537240"/>
                        <a:ext cx="436500" cy="436800"/>
                        <a:chOff x="-1019716" y="1691290"/>
                        <a:chExt cx="436500" cy="436800"/>
                      </a:xfrm>
                    </p:grpSpPr>
                    <p:sp>
                      <p:nvSpPr>
                        <p:cNvPr id="5522" name="Google Shape;552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2" name="Google Shape;5532;p18"/>
                      <p:cNvGrpSpPr/>
                      <p:nvPr/>
                    </p:nvGrpSpPr>
                    <p:grpSpPr>
                      <a:xfrm>
                        <a:off x="-2302016" y="1537240"/>
                        <a:ext cx="436500" cy="436800"/>
                        <a:chOff x="-1019716" y="1691290"/>
                        <a:chExt cx="436500" cy="436800"/>
                      </a:xfrm>
                    </p:grpSpPr>
                    <p:sp>
                      <p:nvSpPr>
                        <p:cNvPr id="5533" name="Google Shape;553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3" name="Google Shape;5543;p18"/>
                      <p:cNvGrpSpPr/>
                      <p:nvPr/>
                    </p:nvGrpSpPr>
                    <p:grpSpPr>
                      <a:xfrm>
                        <a:off x="-1866679" y="1537240"/>
                        <a:ext cx="436500" cy="436800"/>
                        <a:chOff x="-1019716" y="1691290"/>
                        <a:chExt cx="436500" cy="436800"/>
                      </a:xfrm>
                    </p:grpSpPr>
                    <p:sp>
                      <p:nvSpPr>
                        <p:cNvPr id="5544" name="Google Shape;554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4" name="Google Shape;5554;p18"/>
                      <p:cNvGrpSpPr/>
                      <p:nvPr/>
                    </p:nvGrpSpPr>
                    <p:grpSpPr>
                      <a:xfrm>
                        <a:off x="-1430104" y="1537240"/>
                        <a:ext cx="436500" cy="436800"/>
                        <a:chOff x="-1019716" y="1691290"/>
                        <a:chExt cx="436500" cy="436800"/>
                      </a:xfrm>
                    </p:grpSpPr>
                    <p:sp>
                      <p:nvSpPr>
                        <p:cNvPr id="5555" name="Google Shape;555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5" name="Google Shape;5565;p18"/>
                      <p:cNvGrpSpPr/>
                      <p:nvPr/>
                    </p:nvGrpSpPr>
                    <p:grpSpPr>
                      <a:xfrm>
                        <a:off x="-993591" y="1537240"/>
                        <a:ext cx="436500" cy="436800"/>
                        <a:chOff x="-1019716" y="1691290"/>
                        <a:chExt cx="436500" cy="436800"/>
                      </a:xfrm>
                    </p:grpSpPr>
                    <p:sp>
                      <p:nvSpPr>
                        <p:cNvPr id="5566" name="Google Shape;556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6" name="Google Shape;5576;p18"/>
                      <p:cNvGrpSpPr/>
                      <p:nvPr/>
                    </p:nvGrpSpPr>
                    <p:grpSpPr>
                      <a:xfrm>
                        <a:off x="-558254" y="1537240"/>
                        <a:ext cx="436500" cy="436800"/>
                        <a:chOff x="-1019716" y="1691290"/>
                        <a:chExt cx="436500" cy="436800"/>
                      </a:xfrm>
                    </p:grpSpPr>
                    <p:sp>
                      <p:nvSpPr>
                        <p:cNvPr id="5577" name="Google Shape;557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587" name="Google Shape;5587;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9" name="Google Shape;5589;p18"/>
                <p:cNvGrpSpPr/>
                <p:nvPr/>
              </p:nvGrpSpPr>
              <p:grpSpPr>
                <a:xfrm>
                  <a:off x="-2065300" y="934050"/>
                  <a:ext cx="1263000" cy="874500"/>
                  <a:chOff x="-2028125" y="974900"/>
                  <a:chExt cx="1263000" cy="874500"/>
                </a:xfrm>
              </p:grpSpPr>
              <p:sp>
                <p:nvSpPr>
                  <p:cNvPr id="5590" name="Google Shape;5590;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5591" name="Google Shape;5591;p18"/>
                  <p:cNvGrpSpPr/>
                  <p:nvPr/>
                </p:nvGrpSpPr>
                <p:grpSpPr>
                  <a:xfrm>
                    <a:off x="-2028125" y="1001975"/>
                    <a:ext cx="1263000" cy="820200"/>
                    <a:chOff x="-2028125" y="1001975"/>
                    <a:chExt cx="1263000" cy="820200"/>
                  </a:xfrm>
                </p:grpSpPr>
                <p:sp>
                  <p:nvSpPr>
                    <p:cNvPr id="5592" name="Google Shape;5592;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5593" name="Google Shape;5593;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5594" name="Google Shape;5594;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5595" name="Google Shape;5595;p18"/>
              <p:cNvGrpSpPr/>
              <p:nvPr/>
            </p:nvGrpSpPr>
            <p:grpSpPr>
              <a:xfrm>
                <a:off x="-2701034" y="865291"/>
                <a:ext cx="435000" cy="356408"/>
                <a:chOff x="-2701034" y="865291"/>
                <a:chExt cx="435000" cy="356408"/>
              </a:xfrm>
            </p:grpSpPr>
            <p:grpSp>
              <p:nvGrpSpPr>
                <p:cNvPr id="5596" name="Google Shape;5596;p18"/>
                <p:cNvGrpSpPr/>
                <p:nvPr/>
              </p:nvGrpSpPr>
              <p:grpSpPr>
                <a:xfrm>
                  <a:off x="-2655033" y="865291"/>
                  <a:ext cx="356435" cy="356408"/>
                  <a:chOff x="-3129700" y="1435250"/>
                  <a:chExt cx="262200" cy="262200"/>
                </a:xfrm>
              </p:grpSpPr>
              <p:sp>
                <p:nvSpPr>
                  <p:cNvPr id="5597" name="Google Shape;5597;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9" name="Google Shape;5599;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5600" name="Google Shape;5600;p18"/>
              <p:cNvGrpSpPr/>
              <p:nvPr/>
            </p:nvGrpSpPr>
            <p:grpSpPr>
              <a:xfrm>
                <a:off x="-642934" y="1526841"/>
                <a:ext cx="435000" cy="356408"/>
                <a:chOff x="-2701034" y="865291"/>
                <a:chExt cx="435000" cy="356408"/>
              </a:xfrm>
            </p:grpSpPr>
            <p:grpSp>
              <p:nvGrpSpPr>
                <p:cNvPr id="5601" name="Google Shape;5601;p18"/>
                <p:cNvGrpSpPr/>
                <p:nvPr/>
              </p:nvGrpSpPr>
              <p:grpSpPr>
                <a:xfrm>
                  <a:off x="-2655033" y="865291"/>
                  <a:ext cx="356435" cy="356408"/>
                  <a:chOff x="-3129700" y="1435250"/>
                  <a:chExt cx="262200" cy="262200"/>
                </a:xfrm>
              </p:grpSpPr>
              <p:sp>
                <p:nvSpPr>
                  <p:cNvPr id="5602" name="Google Shape;5602;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4" name="Google Shape;5604;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5605" name="Google Shape;5605;p18"/>
              <p:cNvGrpSpPr/>
              <p:nvPr/>
            </p:nvGrpSpPr>
            <p:grpSpPr>
              <a:xfrm>
                <a:off x="-642934" y="865291"/>
                <a:ext cx="435000" cy="356408"/>
                <a:chOff x="-2701034" y="865291"/>
                <a:chExt cx="435000" cy="356408"/>
              </a:xfrm>
            </p:grpSpPr>
            <p:grpSp>
              <p:nvGrpSpPr>
                <p:cNvPr id="5606" name="Google Shape;5606;p18"/>
                <p:cNvGrpSpPr/>
                <p:nvPr/>
              </p:nvGrpSpPr>
              <p:grpSpPr>
                <a:xfrm>
                  <a:off x="-2655033" y="865291"/>
                  <a:ext cx="356435" cy="356408"/>
                  <a:chOff x="-3129700" y="1435250"/>
                  <a:chExt cx="262200" cy="262200"/>
                </a:xfrm>
              </p:grpSpPr>
              <p:sp>
                <p:nvSpPr>
                  <p:cNvPr id="5607" name="Google Shape;5607;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9" name="Google Shape;5609;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5610" name="Google Shape;5610;p18"/>
              <p:cNvGrpSpPr/>
              <p:nvPr/>
            </p:nvGrpSpPr>
            <p:grpSpPr>
              <a:xfrm>
                <a:off x="-2701034" y="1526841"/>
                <a:ext cx="435000" cy="356408"/>
                <a:chOff x="-2701034" y="865291"/>
                <a:chExt cx="435000" cy="356408"/>
              </a:xfrm>
            </p:grpSpPr>
            <p:grpSp>
              <p:nvGrpSpPr>
                <p:cNvPr id="5611" name="Google Shape;5611;p18"/>
                <p:cNvGrpSpPr/>
                <p:nvPr/>
              </p:nvGrpSpPr>
              <p:grpSpPr>
                <a:xfrm>
                  <a:off x="-2655033" y="865291"/>
                  <a:ext cx="356435" cy="356408"/>
                  <a:chOff x="-3129700" y="1435250"/>
                  <a:chExt cx="262200" cy="262200"/>
                </a:xfrm>
              </p:grpSpPr>
              <p:sp>
                <p:nvSpPr>
                  <p:cNvPr id="5612" name="Google Shape;5612;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4" name="Google Shape;5614;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5615" name="Google Shape;5615;p18"/>
            <p:cNvGrpSpPr/>
            <p:nvPr/>
          </p:nvGrpSpPr>
          <p:grpSpPr>
            <a:xfrm rot="-5400000">
              <a:off x="3340695" y="1030050"/>
              <a:ext cx="2703600" cy="1253100"/>
              <a:chOff x="-2785600" y="744750"/>
              <a:chExt cx="2703600" cy="1253100"/>
            </a:xfrm>
          </p:grpSpPr>
          <p:grpSp>
            <p:nvGrpSpPr>
              <p:cNvPr id="5616" name="Google Shape;5616;p18"/>
              <p:cNvGrpSpPr/>
              <p:nvPr/>
            </p:nvGrpSpPr>
            <p:grpSpPr>
              <a:xfrm>
                <a:off x="-2785600" y="744750"/>
                <a:ext cx="2703600" cy="1253100"/>
                <a:chOff x="-2785600" y="744750"/>
                <a:chExt cx="2703600" cy="1253100"/>
              </a:xfrm>
            </p:grpSpPr>
            <p:grpSp>
              <p:nvGrpSpPr>
                <p:cNvPr id="5617" name="Google Shape;5617;p18"/>
                <p:cNvGrpSpPr/>
                <p:nvPr/>
              </p:nvGrpSpPr>
              <p:grpSpPr>
                <a:xfrm>
                  <a:off x="-2785600" y="744750"/>
                  <a:ext cx="2703600" cy="1253100"/>
                  <a:chOff x="-2785600" y="744750"/>
                  <a:chExt cx="2703600" cy="1253100"/>
                </a:xfrm>
              </p:grpSpPr>
              <p:grpSp>
                <p:nvGrpSpPr>
                  <p:cNvPr id="5618" name="Google Shape;5618;p18"/>
                  <p:cNvGrpSpPr/>
                  <p:nvPr/>
                </p:nvGrpSpPr>
                <p:grpSpPr>
                  <a:xfrm>
                    <a:off x="-2736502" y="826139"/>
                    <a:ext cx="2605500" cy="1088675"/>
                    <a:chOff x="-2738550" y="1600725"/>
                    <a:chExt cx="2605500" cy="1088675"/>
                  </a:xfrm>
                </p:grpSpPr>
                <p:cxnSp>
                  <p:nvCxnSpPr>
                    <p:cNvPr id="5619" name="Google Shape;5619;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20" name="Google Shape;5620;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21" name="Google Shape;5621;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22" name="Google Shape;5622;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23" name="Google Shape;5623;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24" name="Google Shape;5624;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25" name="Google Shape;5625;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26" name="Google Shape;5626;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27" name="Google Shape;5627;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28" name="Google Shape;5628;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29" name="Google Shape;5629;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30" name="Google Shape;5630;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31" name="Google Shape;5631;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32" name="Google Shape;5632;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33" name="Google Shape;5633;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34" name="Google Shape;5634;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35" name="Google Shape;5635;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36" name="Google Shape;5636;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37" name="Google Shape;5637;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38" name="Google Shape;5638;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39" name="Google Shape;5639;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40" name="Google Shape;5640;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41" name="Google Shape;5641;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42" name="Google Shape;5642;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43" name="Google Shape;5643;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44" name="Google Shape;5644;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45" name="Google Shape;5645;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46" name="Google Shape;5646;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47" name="Google Shape;5647;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48" name="Google Shape;5648;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49" name="Google Shape;5649;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650" name="Google Shape;5650;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5651" name="Google Shape;5651;p18"/>
                  <p:cNvGrpSpPr/>
                  <p:nvPr/>
                </p:nvGrpSpPr>
                <p:grpSpPr>
                  <a:xfrm>
                    <a:off x="-2742171" y="767514"/>
                    <a:ext cx="2616838" cy="1205925"/>
                    <a:chOff x="-2738591" y="1537240"/>
                    <a:chExt cx="2616838" cy="1205925"/>
                  </a:xfrm>
                </p:grpSpPr>
                <p:grpSp>
                  <p:nvGrpSpPr>
                    <p:cNvPr id="5652" name="Google Shape;5652;p18"/>
                    <p:cNvGrpSpPr/>
                    <p:nvPr/>
                  </p:nvGrpSpPr>
                  <p:grpSpPr>
                    <a:xfrm>
                      <a:off x="-2738591" y="1537240"/>
                      <a:ext cx="2616838" cy="436800"/>
                      <a:chOff x="-2738591" y="1537240"/>
                      <a:chExt cx="2616838" cy="436800"/>
                    </a:xfrm>
                  </p:grpSpPr>
                  <p:grpSp>
                    <p:nvGrpSpPr>
                      <p:cNvPr id="5653" name="Google Shape;5653;p18"/>
                      <p:cNvGrpSpPr/>
                      <p:nvPr/>
                    </p:nvGrpSpPr>
                    <p:grpSpPr>
                      <a:xfrm>
                        <a:off x="-2738591" y="1537240"/>
                        <a:ext cx="436500" cy="436800"/>
                        <a:chOff x="-1019716" y="1691290"/>
                        <a:chExt cx="436500" cy="436800"/>
                      </a:xfrm>
                    </p:grpSpPr>
                    <p:sp>
                      <p:nvSpPr>
                        <p:cNvPr id="5654" name="Google Shape;565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4" name="Google Shape;5664;p18"/>
                      <p:cNvGrpSpPr/>
                      <p:nvPr/>
                    </p:nvGrpSpPr>
                    <p:grpSpPr>
                      <a:xfrm>
                        <a:off x="-2302016" y="1537240"/>
                        <a:ext cx="436500" cy="436800"/>
                        <a:chOff x="-1019716" y="1691290"/>
                        <a:chExt cx="436500" cy="436800"/>
                      </a:xfrm>
                    </p:grpSpPr>
                    <p:sp>
                      <p:nvSpPr>
                        <p:cNvPr id="5665" name="Google Shape;566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5" name="Google Shape;5675;p18"/>
                      <p:cNvGrpSpPr/>
                      <p:nvPr/>
                    </p:nvGrpSpPr>
                    <p:grpSpPr>
                      <a:xfrm>
                        <a:off x="-1866679" y="1537240"/>
                        <a:ext cx="436500" cy="436800"/>
                        <a:chOff x="-1019716" y="1691290"/>
                        <a:chExt cx="436500" cy="436800"/>
                      </a:xfrm>
                    </p:grpSpPr>
                    <p:sp>
                      <p:nvSpPr>
                        <p:cNvPr id="5676" name="Google Shape;567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6" name="Google Shape;5686;p18"/>
                      <p:cNvGrpSpPr/>
                      <p:nvPr/>
                    </p:nvGrpSpPr>
                    <p:grpSpPr>
                      <a:xfrm>
                        <a:off x="-1430104" y="1537240"/>
                        <a:ext cx="436500" cy="436800"/>
                        <a:chOff x="-1019716" y="1691290"/>
                        <a:chExt cx="436500" cy="436800"/>
                      </a:xfrm>
                    </p:grpSpPr>
                    <p:sp>
                      <p:nvSpPr>
                        <p:cNvPr id="5687" name="Google Shape;568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18"/>
                      <p:cNvGrpSpPr/>
                      <p:nvPr/>
                    </p:nvGrpSpPr>
                    <p:grpSpPr>
                      <a:xfrm>
                        <a:off x="-993591" y="1537240"/>
                        <a:ext cx="436500" cy="436800"/>
                        <a:chOff x="-1019716" y="1691290"/>
                        <a:chExt cx="436500" cy="436800"/>
                      </a:xfrm>
                    </p:grpSpPr>
                    <p:sp>
                      <p:nvSpPr>
                        <p:cNvPr id="5698" name="Google Shape;569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8" name="Google Shape;5708;p18"/>
                      <p:cNvGrpSpPr/>
                      <p:nvPr/>
                    </p:nvGrpSpPr>
                    <p:grpSpPr>
                      <a:xfrm>
                        <a:off x="-558254" y="1537240"/>
                        <a:ext cx="436500" cy="436800"/>
                        <a:chOff x="-1019716" y="1691290"/>
                        <a:chExt cx="436500" cy="436800"/>
                      </a:xfrm>
                    </p:grpSpPr>
                    <p:sp>
                      <p:nvSpPr>
                        <p:cNvPr id="5709" name="Google Shape;570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19" name="Google Shape;5719;p18"/>
                    <p:cNvGrpSpPr/>
                    <p:nvPr/>
                  </p:nvGrpSpPr>
                  <p:grpSpPr>
                    <a:xfrm>
                      <a:off x="-2738591" y="2306365"/>
                      <a:ext cx="2616838" cy="436800"/>
                      <a:chOff x="-2738591" y="1537240"/>
                      <a:chExt cx="2616838" cy="436800"/>
                    </a:xfrm>
                  </p:grpSpPr>
                  <p:grpSp>
                    <p:nvGrpSpPr>
                      <p:cNvPr id="5720" name="Google Shape;5720;p18"/>
                      <p:cNvGrpSpPr/>
                      <p:nvPr/>
                    </p:nvGrpSpPr>
                    <p:grpSpPr>
                      <a:xfrm>
                        <a:off x="-2738591" y="1537240"/>
                        <a:ext cx="436500" cy="436800"/>
                        <a:chOff x="-1019716" y="1691290"/>
                        <a:chExt cx="436500" cy="436800"/>
                      </a:xfrm>
                    </p:grpSpPr>
                    <p:sp>
                      <p:nvSpPr>
                        <p:cNvPr id="5721" name="Google Shape;572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1" name="Google Shape;5731;p18"/>
                      <p:cNvGrpSpPr/>
                      <p:nvPr/>
                    </p:nvGrpSpPr>
                    <p:grpSpPr>
                      <a:xfrm>
                        <a:off x="-2302016" y="1537240"/>
                        <a:ext cx="436500" cy="436800"/>
                        <a:chOff x="-1019716" y="1691290"/>
                        <a:chExt cx="436500" cy="436800"/>
                      </a:xfrm>
                    </p:grpSpPr>
                    <p:sp>
                      <p:nvSpPr>
                        <p:cNvPr id="5732" name="Google Shape;573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2" name="Google Shape;5742;p18"/>
                      <p:cNvGrpSpPr/>
                      <p:nvPr/>
                    </p:nvGrpSpPr>
                    <p:grpSpPr>
                      <a:xfrm>
                        <a:off x="-1866679" y="1537240"/>
                        <a:ext cx="436500" cy="436800"/>
                        <a:chOff x="-1019716" y="1691290"/>
                        <a:chExt cx="436500" cy="436800"/>
                      </a:xfrm>
                    </p:grpSpPr>
                    <p:sp>
                      <p:nvSpPr>
                        <p:cNvPr id="5743" name="Google Shape;574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3" name="Google Shape;5753;p18"/>
                      <p:cNvGrpSpPr/>
                      <p:nvPr/>
                    </p:nvGrpSpPr>
                    <p:grpSpPr>
                      <a:xfrm>
                        <a:off x="-1430104" y="1537240"/>
                        <a:ext cx="436500" cy="436800"/>
                        <a:chOff x="-1019716" y="1691290"/>
                        <a:chExt cx="436500" cy="436800"/>
                      </a:xfrm>
                    </p:grpSpPr>
                    <p:sp>
                      <p:nvSpPr>
                        <p:cNvPr id="5754" name="Google Shape;575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18"/>
                      <p:cNvGrpSpPr/>
                      <p:nvPr/>
                    </p:nvGrpSpPr>
                    <p:grpSpPr>
                      <a:xfrm>
                        <a:off x="-993591" y="1537240"/>
                        <a:ext cx="436500" cy="436800"/>
                        <a:chOff x="-1019716" y="1691290"/>
                        <a:chExt cx="436500" cy="436800"/>
                      </a:xfrm>
                    </p:grpSpPr>
                    <p:sp>
                      <p:nvSpPr>
                        <p:cNvPr id="5765" name="Google Shape;576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5" name="Google Shape;5775;p18"/>
                      <p:cNvGrpSpPr/>
                      <p:nvPr/>
                    </p:nvGrpSpPr>
                    <p:grpSpPr>
                      <a:xfrm>
                        <a:off x="-558254" y="1537240"/>
                        <a:ext cx="436500" cy="436800"/>
                        <a:chOff x="-1019716" y="1691290"/>
                        <a:chExt cx="436500" cy="436800"/>
                      </a:xfrm>
                    </p:grpSpPr>
                    <p:sp>
                      <p:nvSpPr>
                        <p:cNvPr id="5776" name="Google Shape;577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86" name="Google Shape;5786;p18"/>
                    <p:cNvGrpSpPr/>
                    <p:nvPr/>
                  </p:nvGrpSpPr>
                  <p:grpSpPr>
                    <a:xfrm>
                      <a:off x="-2738591" y="1921803"/>
                      <a:ext cx="2616838" cy="436800"/>
                      <a:chOff x="-2738591" y="1537240"/>
                      <a:chExt cx="2616838" cy="436800"/>
                    </a:xfrm>
                  </p:grpSpPr>
                  <p:grpSp>
                    <p:nvGrpSpPr>
                      <p:cNvPr id="5787" name="Google Shape;5787;p18"/>
                      <p:cNvGrpSpPr/>
                      <p:nvPr/>
                    </p:nvGrpSpPr>
                    <p:grpSpPr>
                      <a:xfrm>
                        <a:off x="-2738591" y="1537240"/>
                        <a:ext cx="436500" cy="436800"/>
                        <a:chOff x="-1019716" y="1691290"/>
                        <a:chExt cx="436500" cy="436800"/>
                      </a:xfrm>
                    </p:grpSpPr>
                    <p:sp>
                      <p:nvSpPr>
                        <p:cNvPr id="5788" name="Google Shape;578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18"/>
                      <p:cNvGrpSpPr/>
                      <p:nvPr/>
                    </p:nvGrpSpPr>
                    <p:grpSpPr>
                      <a:xfrm>
                        <a:off x="-2302016" y="1537240"/>
                        <a:ext cx="436500" cy="436800"/>
                        <a:chOff x="-1019716" y="1691290"/>
                        <a:chExt cx="436500" cy="436800"/>
                      </a:xfrm>
                    </p:grpSpPr>
                    <p:sp>
                      <p:nvSpPr>
                        <p:cNvPr id="5799" name="Google Shape;579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9" name="Google Shape;5809;p18"/>
                      <p:cNvGrpSpPr/>
                      <p:nvPr/>
                    </p:nvGrpSpPr>
                    <p:grpSpPr>
                      <a:xfrm>
                        <a:off x="-1866679" y="1537240"/>
                        <a:ext cx="436500" cy="436800"/>
                        <a:chOff x="-1019716" y="1691290"/>
                        <a:chExt cx="436500" cy="436800"/>
                      </a:xfrm>
                    </p:grpSpPr>
                    <p:sp>
                      <p:nvSpPr>
                        <p:cNvPr id="5810" name="Google Shape;581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0" name="Google Shape;5820;p18"/>
                      <p:cNvGrpSpPr/>
                      <p:nvPr/>
                    </p:nvGrpSpPr>
                    <p:grpSpPr>
                      <a:xfrm>
                        <a:off x="-1430104" y="1537240"/>
                        <a:ext cx="436500" cy="436800"/>
                        <a:chOff x="-1019716" y="1691290"/>
                        <a:chExt cx="436500" cy="436800"/>
                      </a:xfrm>
                    </p:grpSpPr>
                    <p:sp>
                      <p:nvSpPr>
                        <p:cNvPr id="5821" name="Google Shape;582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1" name="Google Shape;5831;p18"/>
                      <p:cNvGrpSpPr/>
                      <p:nvPr/>
                    </p:nvGrpSpPr>
                    <p:grpSpPr>
                      <a:xfrm>
                        <a:off x="-993591" y="1537240"/>
                        <a:ext cx="436500" cy="436800"/>
                        <a:chOff x="-1019716" y="1691290"/>
                        <a:chExt cx="436500" cy="436800"/>
                      </a:xfrm>
                    </p:grpSpPr>
                    <p:sp>
                      <p:nvSpPr>
                        <p:cNvPr id="5832" name="Google Shape;583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2" name="Google Shape;5842;p18"/>
                      <p:cNvGrpSpPr/>
                      <p:nvPr/>
                    </p:nvGrpSpPr>
                    <p:grpSpPr>
                      <a:xfrm>
                        <a:off x="-558254" y="1537240"/>
                        <a:ext cx="436500" cy="436800"/>
                        <a:chOff x="-1019716" y="1691290"/>
                        <a:chExt cx="436500" cy="436800"/>
                      </a:xfrm>
                    </p:grpSpPr>
                    <p:sp>
                      <p:nvSpPr>
                        <p:cNvPr id="5843" name="Google Shape;584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853" name="Google Shape;5853;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5" name="Google Shape;5855;p18"/>
                <p:cNvGrpSpPr/>
                <p:nvPr/>
              </p:nvGrpSpPr>
              <p:grpSpPr>
                <a:xfrm>
                  <a:off x="-2065300" y="934050"/>
                  <a:ext cx="1263000" cy="874500"/>
                  <a:chOff x="-2028125" y="974900"/>
                  <a:chExt cx="1263000" cy="874500"/>
                </a:xfrm>
              </p:grpSpPr>
              <p:sp>
                <p:nvSpPr>
                  <p:cNvPr id="5856" name="Google Shape;5856;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5857" name="Google Shape;5857;p18"/>
                  <p:cNvGrpSpPr/>
                  <p:nvPr/>
                </p:nvGrpSpPr>
                <p:grpSpPr>
                  <a:xfrm>
                    <a:off x="-2028125" y="1001975"/>
                    <a:ext cx="1263000" cy="820200"/>
                    <a:chOff x="-2028125" y="1001975"/>
                    <a:chExt cx="1263000" cy="820200"/>
                  </a:xfrm>
                </p:grpSpPr>
                <p:sp>
                  <p:nvSpPr>
                    <p:cNvPr id="5858" name="Google Shape;5858;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5859" name="Google Shape;5859;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5860" name="Google Shape;5860;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5861" name="Google Shape;5861;p18"/>
              <p:cNvGrpSpPr/>
              <p:nvPr/>
            </p:nvGrpSpPr>
            <p:grpSpPr>
              <a:xfrm>
                <a:off x="-2701034" y="865291"/>
                <a:ext cx="435000" cy="356408"/>
                <a:chOff x="-2701034" y="865291"/>
                <a:chExt cx="435000" cy="356408"/>
              </a:xfrm>
            </p:grpSpPr>
            <p:grpSp>
              <p:nvGrpSpPr>
                <p:cNvPr id="5862" name="Google Shape;5862;p18"/>
                <p:cNvGrpSpPr/>
                <p:nvPr/>
              </p:nvGrpSpPr>
              <p:grpSpPr>
                <a:xfrm>
                  <a:off x="-2655033" y="865291"/>
                  <a:ext cx="356435" cy="356408"/>
                  <a:chOff x="-3129700" y="1435250"/>
                  <a:chExt cx="262200" cy="262200"/>
                </a:xfrm>
              </p:grpSpPr>
              <p:sp>
                <p:nvSpPr>
                  <p:cNvPr id="5863" name="Google Shape;5863;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5" name="Google Shape;5865;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5866" name="Google Shape;5866;p18"/>
              <p:cNvGrpSpPr/>
              <p:nvPr/>
            </p:nvGrpSpPr>
            <p:grpSpPr>
              <a:xfrm>
                <a:off x="-642934" y="1526841"/>
                <a:ext cx="435000" cy="356408"/>
                <a:chOff x="-2701034" y="865291"/>
                <a:chExt cx="435000" cy="356408"/>
              </a:xfrm>
            </p:grpSpPr>
            <p:grpSp>
              <p:nvGrpSpPr>
                <p:cNvPr id="5867" name="Google Shape;5867;p18"/>
                <p:cNvGrpSpPr/>
                <p:nvPr/>
              </p:nvGrpSpPr>
              <p:grpSpPr>
                <a:xfrm>
                  <a:off x="-2655033" y="865291"/>
                  <a:ext cx="356435" cy="356408"/>
                  <a:chOff x="-3129700" y="1435250"/>
                  <a:chExt cx="262200" cy="262200"/>
                </a:xfrm>
              </p:grpSpPr>
              <p:sp>
                <p:nvSpPr>
                  <p:cNvPr id="5868" name="Google Shape;5868;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0" name="Google Shape;5870;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5871" name="Google Shape;5871;p18"/>
              <p:cNvGrpSpPr/>
              <p:nvPr/>
            </p:nvGrpSpPr>
            <p:grpSpPr>
              <a:xfrm>
                <a:off x="-642934" y="865291"/>
                <a:ext cx="435000" cy="356408"/>
                <a:chOff x="-2701034" y="865291"/>
                <a:chExt cx="435000" cy="356408"/>
              </a:xfrm>
            </p:grpSpPr>
            <p:grpSp>
              <p:nvGrpSpPr>
                <p:cNvPr id="5872" name="Google Shape;5872;p18"/>
                <p:cNvGrpSpPr/>
                <p:nvPr/>
              </p:nvGrpSpPr>
              <p:grpSpPr>
                <a:xfrm>
                  <a:off x="-2655033" y="865291"/>
                  <a:ext cx="356435" cy="356408"/>
                  <a:chOff x="-3129700" y="1435250"/>
                  <a:chExt cx="262200" cy="262200"/>
                </a:xfrm>
              </p:grpSpPr>
              <p:sp>
                <p:nvSpPr>
                  <p:cNvPr id="5873" name="Google Shape;5873;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5" name="Google Shape;5875;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5876" name="Google Shape;5876;p18"/>
              <p:cNvGrpSpPr/>
              <p:nvPr/>
            </p:nvGrpSpPr>
            <p:grpSpPr>
              <a:xfrm>
                <a:off x="-2701034" y="1526841"/>
                <a:ext cx="435000" cy="356408"/>
                <a:chOff x="-2701034" y="865291"/>
                <a:chExt cx="435000" cy="356408"/>
              </a:xfrm>
            </p:grpSpPr>
            <p:grpSp>
              <p:nvGrpSpPr>
                <p:cNvPr id="5877" name="Google Shape;5877;p18"/>
                <p:cNvGrpSpPr/>
                <p:nvPr/>
              </p:nvGrpSpPr>
              <p:grpSpPr>
                <a:xfrm>
                  <a:off x="-2655033" y="865291"/>
                  <a:ext cx="356435" cy="356408"/>
                  <a:chOff x="-3129700" y="1435250"/>
                  <a:chExt cx="262200" cy="262200"/>
                </a:xfrm>
              </p:grpSpPr>
              <p:sp>
                <p:nvSpPr>
                  <p:cNvPr id="5878" name="Google Shape;5878;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0" name="Google Shape;5880;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5881" name="Google Shape;5881;p18"/>
            <p:cNvGrpSpPr/>
            <p:nvPr/>
          </p:nvGrpSpPr>
          <p:grpSpPr>
            <a:xfrm rot="-5400000">
              <a:off x="4625120" y="1030050"/>
              <a:ext cx="2703600" cy="1253100"/>
              <a:chOff x="-2785600" y="744750"/>
              <a:chExt cx="2703600" cy="1253100"/>
            </a:xfrm>
          </p:grpSpPr>
          <p:grpSp>
            <p:nvGrpSpPr>
              <p:cNvPr id="5882" name="Google Shape;5882;p18"/>
              <p:cNvGrpSpPr/>
              <p:nvPr/>
            </p:nvGrpSpPr>
            <p:grpSpPr>
              <a:xfrm>
                <a:off x="-2785600" y="744750"/>
                <a:ext cx="2703600" cy="1253100"/>
                <a:chOff x="-2785600" y="744750"/>
                <a:chExt cx="2703600" cy="1253100"/>
              </a:xfrm>
            </p:grpSpPr>
            <p:grpSp>
              <p:nvGrpSpPr>
                <p:cNvPr id="5883" name="Google Shape;5883;p18"/>
                <p:cNvGrpSpPr/>
                <p:nvPr/>
              </p:nvGrpSpPr>
              <p:grpSpPr>
                <a:xfrm>
                  <a:off x="-2785600" y="744750"/>
                  <a:ext cx="2703600" cy="1253100"/>
                  <a:chOff x="-2785600" y="744750"/>
                  <a:chExt cx="2703600" cy="1253100"/>
                </a:xfrm>
              </p:grpSpPr>
              <p:grpSp>
                <p:nvGrpSpPr>
                  <p:cNvPr id="5884" name="Google Shape;5884;p18"/>
                  <p:cNvGrpSpPr/>
                  <p:nvPr/>
                </p:nvGrpSpPr>
                <p:grpSpPr>
                  <a:xfrm>
                    <a:off x="-2736502" y="826139"/>
                    <a:ext cx="2605500" cy="1088675"/>
                    <a:chOff x="-2738550" y="1600725"/>
                    <a:chExt cx="2605500" cy="1088675"/>
                  </a:xfrm>
                </p:grpSpPr>
                <p:cxnSp>
                  <p:nvCxnSpPr>
                    <p:cNvPr id="5885" name="Google Shape;5885;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86" name="Google Shape;5886;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87" name="Google Shape;5887;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88" name="Google Shape;5888;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89" name="Google Shape;5889;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90" name="Google Shape;5890;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91" name="Google Shape;5891;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92" name="Google Shape;5892;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93" name="Google Shape;5893;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94" name="Google Shape;5894;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95" name="Google Shape;5895;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96" name="Google Shape;5896;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97" name="Google Shape;5897;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98" name="Google Shape;5898;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899" name="Google Shape;5899;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00" name="Google Shape;5900;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01" name="Google Shape;5901;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02" name="Google Shape;5902;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03" name="Google Shape;5903;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04" name="Google Shape;5904;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05" name="Google Shape;5905;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06" name="Google Shape;5906;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07" name="Google Shape;5907;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08" name="Google Shape;5908;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09" name="Google Shape;5909;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10" name="Google Shape;5910;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11" name="Google Shape;5911;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12" name="Google Shape;5912;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13" name="Google Shape;5913;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14" name="Google Shape;5914;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15" name="Google Shape;5915;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5916" name="Google Shape;5916;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5917" name="Google Shape;5917;p18"/>
                  <p:cNvGrpSpPr/>
                  <p:nvPr/>
                </p:nvGrpSpPr>
                <p:grpSpPr>
                  <a:xfrm>
                    <a:off x="-2742171" y="767514"/>
                    <a:ext cx="2616838" cy="1205925"/>
                    <a:chOff x="-2738591" y="1537240"/>
                    <a:chExt cx="2616838" cy="1205925"/>
                  </a:xfrm>
                </p:grpSpPr>
                <p:grpSp>
                  <p:nvGrpSpPr>
                    <p:cNvPr id="5918" name="Google Shape;5918;p18"/>
                    <p:cNvGrpSpPr/>
                    <p:nvPr/>
                  </p:nvGrpSpPr>
                  <p:grpSpPr>
                    <a:xfrm>
                      <a:off x="-2738591" y="1537240"/>
                      <a:ext cx="2616838" cy="436800"/>
                      <a:chOff x="-2738591" y="1537240"/>
                      <a:chExt cx="2616838" cy="436800"/>
                    </a:xfrm>
                  </p:grpSpPr>
                  <p:grpSp>
                    <p:nvGrpSpPr>
                      <p:cNvPr id="5919" name="Google Shape;5919;p18"/>
                      <p:cNvGrpSpPr/>
                      <p:nvPr/>
                    </p:nvGrpSpPr>
                    <p:grpSpPr>
                      <a:xfrm>
                        <a:off x="-2738591" y="1537240"/>
                        <a:ext cx="436500" cy="436800"/>
                        <a:chOff x="-1019716" y="1691290"/>
                        <a:chExt cx="436500" cy="436800"/>
                      </a:xfrm>
                    </p:grpSpPr>
                    <p:sp>
                      <p:nvSpPr>
                        <p:cNvPr id="5920" name="Google Shape;592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0" name="Google Shape;5930;p18"/>
                      <p:cNvGrpSpPr/>
                      <p:nvPr/>
                    </p:nvGrpSpPr>
                    <p:grpSpPr>
                      <a:xfrm>
                        <a:off x="-2302016" y="1537240"/>
                        <a:ext cx="436500" cy="436800"/>
                        <a:chOff x="-1019716" y="1691290"/>
                        <a:chExt cx="436500" cy="436800"/>
                      </a:xfrm>
                    </p:grpSpPr>
                    <p:sp>
                      <p:nvSpPr>
                        <p:cNvPr id="5931" name="Google Shape;593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1" name="Google Shape;5941;p18"/>
                      <p:cNvGrpSpPr/>
                      <p:nvPr/>
                    </p:nvGrpSpPr>
                    <p:grpSpPr>
                      <a:xfrm>
                        <a:off x="-1866679" y="1537240"/>
                        <a:ext cx="436500" cy="436800"/>
                        <a:chOff x="-1019716" y="1691290"/>
                        <a:chExt cx="436500" cy="436800"/>
                      </a:xfrm>
                    </p:grpSpPr>
                    <p:sp>
                      <p:nvSpPr>
                        <p:cNvPr id="5942" name="Google Shape;594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2" name="Google Shape;5952;p18"/>
                      <p:cNvGrpSpPr/>
                      <p:nvPr/>
                    </p:nvGrpSpPr>
                    <p:grpSpPr>
                      <a:xfrm>
                        <a:off x="-1430104" y="1537240"/>
                        <a:ext cx="436500" cy="436800"/>
                        <a:chOff x="-1019716" y="1691290"/>
                        <a:chExt cx="436500" cy="436800"/>
                      </a:xfrm>
                    </p:grpSpPr>
                    <p:sp>
                      <p:nvSpPr>
                        <p:cNvPr id="5953" name="Google Shape;595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3" name="Google Shape;5963;p18"/>
                      <p:cNvGrpSpPr/>
                      <p:nvPr/>
                    </p:nvGrpSpPr>
                    <p:grpSpPr>
                      <a:xfrm>
                        <a:off x="-993591" y="1537240"/>
                        <a:ext cx="436500" cy="436800"/>
                        <a:chOff x="-1019716" y="1691290"/>
                        <a:chExt cx="436500" cy="436800"/>
                      </a:xfrm>
                    </p:grpSpPr>
                    <p:sp>
                      <p:nvSpPr>
                        <p:cNvPr id="5964" name="Google Shape;596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4" name="Google Shape;5974;p18"/>
                      <p:cNvGrpSpPr/>
                      <p:nvPr/>
                    </p:nvGrpSpPr>
                    <p:grpSpPr>
                      <a:xfrm>
                        <a:off x="-558254" y="1537240"/>
                        <a:ext cx="436500" cy="436800"/>
                        <a:chOff x="-1019716" y="1691290"/>
                        <a:chExt cx="436500" cy="436800"/>
                      </a:xfrm>
                    </p:grpSpPr>
                    <p:sp>
                      <p:nvSpPr>
                        <p:cNvPr id="5975" name="Google Shape;597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85" name="Google Shape;5985;p18"/>
                    <p:cNvGrpSpPr/>
                    <p:nvPr/>
                  </p:nvGrpSpPr>
                  <p:grpSpPr>
                    <a:xfrm>
                      <a:off x="-2738591" y="2306365"/>
                      <a:ext cx="2616838" cy="436800"/>
                      <a:chOff x="-2738591" y="1537240"/>
                      <a:chExt cx="2616838" cy="436800"/>
                    </a:xfrm>
                  </p:grpSpPr>
                  <p:grpSp>
                    <p:nvGrpSpPr>
                      <p:cNvPr id="5986" name="Google Shape;5986;p18"/>
                      <p:cNvGrpSpPr/>
                      <p:nvPr/>
                    </p:nvGrpSpPr>
                    <p:grpSpPr>
                      <a:xfrm>
                        <a:off x="-2738591" y="1537240"/>
                        <a:ext cx="436500" cy="436800"/>
                        <a:chOff x="-1019716" y="1691290"/>
                        <a:chExt cx="436500" cy="436800"/>
                      </a:xfrm>
                    </p:grpSpPr>
                    <p:sp>
                      <p:nvSpPr>
                        <p:cNvPr id="5987" name="Google Shape;598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7" name="Google Shape;5997;p18"/>
                      <p:cNvGrpSpPr/>
                      <p:nvPr/>
                    </p:nvGrpSpPr>
                    <p:grpSpPr>
                      <a:xfrm>
                        <a:off x="-2302016" y="1537240"/>
                        <a:ext cx="436500" cy="436800"/>
                        <a:chOff x="-1019716" y="1691290"/>
                        <a:chExt cx="436500" cy="436800"/>
                      </a:xfrm>
                    </p:grpSpPr>
                    <p:sp>
                      <p:nvSpPr>
                        <p:cNvPr id="5998" name="Google Shape;599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8" name="Google Shape;6008;p18"/>
                      <p:cNvGrpSpPr/>
                      <p:nvPr/>
                    </p:nvGrpSpPr>
                    <p:grpSpPr>
                      <a:xfrm>
                        <a:off x="-1866679" y="1537240"/>
                        <a:ext cx="436500" cy="436800"/>
                        <a:chOff x="-1019716" y="1691290"/>
                        <a:chExt cx="436500" cy="436800"/>
                      </a:xfrm>
                    </p:grpSpPr>
                    <p:sp>
                      <p:nvSpPr>
                        <p:cNvPr id="6009" name="Google Shape;600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9" name="Google Shape;6019;p18"/>
                      <p:cNvGrpSpPr/>
                      <p:nvPr/>
                    </p:nvGrpSpPr>
                    <p:grpSpPr>
                      <a:xfrm>
                        <a:off x="-1430104" y="1537240"/>
                        <a:ext cx="436500" cy="436800"/>
                        <a:chOff x="-1019716" y="1691290"/>
                        <a:chExt cx="436500" cy="436800"/>
                      </a:xfrm>
                    </p:grpSpPr>
                    <p:sp>
                      <p:nvSpPr>
                        <p:cNvPr id="6020" name="Google Shape;602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0" name="Google Shape;6030;p18"/>
                      <p:cNvGrpSpPr/>
                      <p:nvPr/>
                    </p:nvGrpSpPr>
                    <p:grpSpPr>
                      <a:xfrm>
                        <a:off x="-993591" y="1537240"/>
                        <a:ext cx="436500" cy="436800"/>
                        <a:chOff x="-1019716" y="1691290"/>
                        <a:chExt cx="436500" cy="436800"/>
                      </a:xfrm>
                    </p:grpSpPr>
                    <p:sp>
                      <p:nvSpPr>
                        <p:cNvPr id="6031" name="Google Shape;603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1" name="Google Shape;6041;p18"/>
                      <p:cNvGrpSpPr/>
                      <p:nvPr/>
                    </p:nvGrpSpPr>
                    <p:grpSpPr>
                      <a:xfrm>
                        <a:off x="-558254" y="1537240"/>
                        <a:ext cx="436500" cy="436800"/>
                        <a:chOff x="-1019716" y="1691290"/>
                        <a:chExt cx="436500" cy="436800"/>
                      </a:xfrm>
                    </p:grpSpPr>
                    <p:sp>
                      <p:nvSpPr>
                        <p:cNvPr id="6042" name="Google Shape;604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52" name="Google Shape;6052;p18"/>
                    <p:cNvGrpSpPr/>
                    <p:nvPr/>
                  </p:nvGrpSpPr>
                  <p:grpSpPr>
                    <a:xfrm>
                      <a:off x="-2738591" y="1921803"/>
                      <a:ext cx="2616838" cy="436800"/>
                      <a:chOff x="-2738591" y="1537240"/>
                      <a:chExt cx="2616838" cy="436800"/>
                    </a:xfrm>
                  </p:grpSpPr>
                  <p:grpSp>
                    <p:nvGrpSpPr>
                      <p:cNvPr id="6053" name="Google Shape;6053;p18"/>
                      <p:cNvGrpSpPr/>
                      <p:nvPr/>
                    </p:nvGrpSpPr>
                    <p:grpSpPr>
                      <a:xfrm>
                        <a:off x="-2738591" y="1537240"/>
                        <a:ext cx="436500" cy="436800"/>
                        <a:chOff x="-1019716" y="1691290"/>
                        <a:chExt cx="436500" cy="436800"/>
                      </a:xfrm>
                    </p:grpSpPr>
                    <p:sp>
                      <p:nvSpPr>
                        <p:cNvPr id="6054" name="Google Shape;605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4" name="Google Shape;6064;p18"/>
                      <p:cNvGrpSpPr/>
                      <p:nvPr/>
                    </p:nvGrpSpPr>
                    <p:grpSpPr>
                      <a:xfrm>
                        <a:off x="-2302016" y="1537240"/>
                        <a:ext cx="436500" cy="436800"/>
                        <a:chOff x="-1019716" y="1691290"/>
                        <a:chExt cx="436500" cy="436800"/>
                      </a:xfrm>
                    </p:grpSpPr>
                    <p:sp>
                      <p:nvSpPr>
                        <p:cNvPr id="6065" name="Google Shape;606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5" name="Google Shape;6075;p18"/>
                      <p:cNvGrpSpPr/>
                      <p:nvPr/>
                    </p:nvGrpSpPr>
                    <p:grpSpPr>
                      <a:xfrm>
                        <a:off x="-1866679" y="1537240"/>
                        <a:ext cx="436500" cy="436800"/>
                        <a:chOff x="-1019716" y="1691290"/>
                        <a:chExt cx="436500" cy="436800"/>
                      </a:xfrm>
                    </p:grpSpPr>
                    <p:sp>
                      <p:nvSpPr>
                        <p:cNvPr id="6076" name="Google Shape;607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6" name="Google Shape;6086;p18"/>
                      <p:cNvGrpSpPr/>
                      <p:nvPr/>
                    </p:nvGrpSpPr>
                    <p:grpSpPr>
                      <a:xfrm>
                        <a:off x="-1430104" y="1537240"/>
                        <a:ext cx="436500" cy="436800"/>
                        <a:chOff x="-1019716" y="1691290"/>
                        <a:chExt cx="436500" cy="436800"/>
                      </a:xfrm>
                    </p:grpSpPr>
                    <p:sp>
                      <p:nvSpPr>
                        <p:cNvPr id="6087" name="Google Shape;608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7" name="Google Shape;6097;p18"/>
                      <p:cNvGrpSpPr/>
                      <p:nvPr/>
                    </p:nvGrpSpPr>
                    <p:grpSpPr>
                      <a:xfrm>
                        <a:off x="-993591" y="1537240"/>
                        <a:ext cx="436500" cy="436800"/>
                        <a:chOff x="-1019716" y="1691290"/>
                        <a:chExt cx="436500" cy="436800"/>
                      </a:xfrm>
                    </p:grpSpPr>
                    <p:sp>
                      <p:nvSpPr>
                        <p:cNvPr id="6098" name="Google Shape;609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8" name="Google Shape;6108;p18"/>
                      <p:cNvGrpSpPr/>
                      <p:nvPr/>
                    </p:nvGrpSpPr>
                    <p:grpSpPr>
                      <a:xfrm>
                        <a:off x="-558254" y="1537240"/>
                        <a:ext cx="436500" cy="436800"/>
                        <a:chOff x="-1019716" y="1691290"/>
                        <a:chExt cx="436500" cy="436800"/>
                      </a:xfrm>
                    </p:grpSpPr>
                    <p:sp>
                      <p:nvSpPr>
                        <p:cNvPr id="6109" name="Google Shape;610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119" name="Google Shape;6119;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1" name="Google Shape;6121;p18"/>
                <p:cNvGrpSpPr/>
                <p:nvPr/>
              </p:nvGrpSpPr>
              <p:grpSpPr>
                <a:xfrm>
                  <a:off x="-2065300" y="934050"/>
                  <a:ext cx="1263000" cy="874500"/>
                  <a:chOff x="-2028125" y="974900"/>
                  <a:chExt cx="1263000" cy="874500"/>
                </a:xfrm>
              </p:grpSpPr>
              <p:sp>
                <p:nvSpPr>
                  <p:cNvPr id="6122" name="Google Shape;6122;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6123" name="Google Shape;6123;p18"/>
                  <p:cNvGrpSpPr/>
                  <p:nvPr/>
                </p:nvGrpSpPr>
                <p:grpSpPr>
                  <a:xfrm>
                    <a:off x="-2028125" y="1001975"/>
                    <a:ext cx="1263000" cy="820200"/>
                    <a:chOff x="-2028125" y="1001975"/>
                    <a:chExt cx="1263000" cy="820200"/>
                  </a:xfrm>
                </p:grpSpPr>
                <p:sp>
                  <p:nvSpPr>
                    <p:cNvPr id="6124" name="Google Shape;6124;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6125" name="Google Shape;6125;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6126" name="Google Shape;6126;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6127" name="Google Shape;6127;p18"/>
              <p:cNvGrpSpPr/>
              <p:nvPr/>
            </p:nvGrpSpPr>
            <p:grpSpPr>
              <a:xfrm>
                <a:off x="-2701034" y="865291"/>
                <a:ext cx="435000" cy="356408"/>
                <a:chOff x="-2701034" y="865291"/>
                <a:chExt cx="435000" cy="356408"/>
              </a:xfrm>
            </p:grpSpPr>
            <p:grpSp>
              <p:nvGrpSpPr>
                <p:cNvPr id="6128" name="Google Shape;6128;p18"/>
                <p:cNvGrpSpPr/>
                <p:nvPr/>
              </p:nvGrpSpPr>
              <p:grpSpPr>
                <a:xfrm>
                  <a:off x="-2655033" y="865291"/>
                  <a:ext cx="356435" cy="356408"/>
                  <a:chOff x="-3129700" y="1435250"/>
                  <a:chExt cx="262200" cy="262200"/>
                </a:xfrm>
              </p:grpSpPr>
              <p:sp>
                <p:nvSpPr>
                  <p:cNvPr id="6129" name="Google Shape;6129;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1" name="Google Shape;6131;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6132" name="Google Shape;6132;p18"/>
              <p:cNvGrpSpPr/>
              <p:nvPr/>
            </p:nvGrpSpPr>
            <p:grpSpPr>
              <a:xfrm>
                <a:off x="-642934" y="1526841"/>
                <a:ext cx="435000" cy="356408"/>
                <a:chOff x="-2701034" y="865291"/>
                <a:chExt cx="435000" cy="356408"/>
              </a:xfrm>
            </p:grpSpPr>
            <p:grpSp>
              <p:nvGrpSpPr>
                <p:cNvPr id="6133" name="Google Shape;6133;p18"/>
                <p:cNvGrpSpPr/>
                <p:nvPr/>
              </p:nvGrpSpPr>
              <p:grpSpPr>
                <a:xfrm>
                  <a:off x="-2655033" y="865291"/>
                  <a:ext cx="356435" cy="356408"/>
                  <a:chOff x="-3129700" y="1435250"/>
                  <a:chExt cx="262200" cy="262200"/>
                </a:xfrm>
              </p:grpSpPr>
              <p:sp>
                <p:nvSpPr>
                  <p:cNvPr id="6134" name="Google Shape;6134;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6" name="Google Shape;6136;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6137" name="Google Shape;6137;p18"/>
              <p:cNvGrpSpPr/>
              <p:nvPr/>
            </p:nvGrpSpPr>
            <p:grpSpPr>
              <a:xfrm>
                <a:off x="-642934" y="865291"/>
                <a:ext cx="435000" cy="356408"/>
                <a:chOff x="-2701034" y="865291"/>
                <a:chExt cx="435000" cy="356408"/>
              </a:xfrm>
            </p:grpSpPr>
            <p:grpSp>
              <p:nvGrpSpPr>
                <p:cNvPr id="6138" name="Google Shape;6138;p18"/>
                <p:cNvGrpSpPr/>
                <p:nvPr/>
              </p:nvGrpSpPr>
              <p:grpSpPr>
                <a:xfrm>
                  <a:off x="-2655033" y="865291"/>
                  <a:ext cx="356435" cy="356408"/>
                  <a:chOff x="-3129700" y="1435250"/>
                  <a:chExt cx="262200" cy="262200"/>
                </a:xfrm>
              </p:grpSpPr>
              <p:sp>
                <p:nvSpPr>
                  <p:cNvPr id="6139" name="Google Shape;6139;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1" name="Google Shape;6141;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6142" name="Google Shape;6142;p18"/>
              <p:cNvGrpSpPr/>
              <p:nvPr/>
            </p:nvGrpSpPr>
            <p:grpSpPr>
              <a:xfrm>
                <a:off x="-2701034" y="1526841"/>
                <a:ext cx="435000" cy="356408"/>
                <a:chOff x="-2701034" y="865291"/>
                <a:chExt cx="435000" cy="356408"/>
              </a:xfrm>
            </p:grpSpPr>
            <p:grpSp>
              <p:nvGrpSpPr>
                <p:cNvPr id="6143" name="Google Shape;6143;p18"/>
                <p:cNvGrpSpPr/>
                <p:nvPr/>
              </p:nvGrpSpPr>
              <p:grpSpPr>
                <a:xfrm>
                  <a:off x="-2655033" y="865291"/>
                  <a:ext cx="356435" cy="356408"/>
                  <a:chOff x="-3129700" y="1435250"/>
                  <a:chExt cx="262200" cy="262200"/>
                </a:xfrm>
              </p:grpSpPr>
              <p:sp>
                <p:nvSpPr>
                  <p:cNvPr id="6144" name="Google Shape;6144;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6" name="Google Shape;6146;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grpSp>
        <p:nvGrpSpPr>
          <p:cNvPr id="6147" name="Google Shape;6147;p18"/>
          <p:cNvGrpSpPr/>
          <p:nvPr/>
        </p:nvGrpSpPr>
        <p:grpSpPr>
          <a:xfrm>
            <a:off x="205050" y="5785913"/>
            <a:ext cx="6398420" cy="2703600"/>
            <a:chOff x="205050" y="304800"/>
            <a:chExt cx="6398420" cy="2703600"/>
          </a:xfrm>
        </p:grpSpPr>
        <p:grpSp>
          <p:nvGrpSpPr>
            <p:cNvPr id="6148" name="Google Shape;6148;p18"/>
            <p:cNvGrpSpPr/>
            <p:nvPr/>
          </p:nvGrpSpPr>
          <p:grpSpPr>
            <a:xfrm rot="-5400000">
              <a:off x="-520200" y="1030050"/>
              <a:ext cx="2703600" cy="1253100"/>
              <a:chOff x="-2785600" y="744750"/>
              <a:chExt cx="2703600" cy="1253100"/>
            </a:xfrm>
          </p:grpSpPr>
          <p:grpSp>
            <p:nvGrpSpPr>
              <p:cNvPr id="6149" name="Google Shape;6149;p18"/>
              <p:cNvGrpSpPr/>
              <p:nvPr/>
            </p:nvGrpSpPr>
            <p:grpSpPr>
              <a:xfrm>
                <a:off x="-2785600" y="744750"/>
                <a:ext cx="2703600" cy="1253100"/>
                <a:chOff x="-2785600" y="744750"/>
                <a:chExt cx="2703600" cy="1253100"/>
              </a:xfrm>
            </p:grpSpPr>
            <p:grpSp>
              <p:nvGrpSpPr>
                <p:cNvPr id="6150" name="Google Shape;6150;p18"/>
                <p:cNvGrpSpPr/>
                <p:nvPr/>
              </p:nvGrpSpPr>
              <p:grpSpPr>
                <a:xfrm>
                  <a:off x="-2785600" y="744750"/>
                  <a:ext cx="2703600" cy="1253100"/>
                  <a:chOff x="-2785600" y="744750"/>
                  <a:chExt cx="2703600" cy="1253100"/>
                </a:xfrm>
              </p:grpSpPr>
              <p:grpSp>
                <p:nvGrpSpPr>
                  <p:cNvPr id="6151" name="Google Shape;6151;p18"/>
                  <p:cNvGrpSpPr/>
                  <p:nvPr/>
                </p:nvGrpSpPr>
                <p:grpSpPr>
                  <a:xfrm>
                    <a:off x="-2736502" y="826139"/>
                    <a:ext cx="2605500" cy="1088675"/>
                    <a:chOff x="-2738550" y="1600725"/>
                    <a:chExt cx="2605500" cy="1088675"/>
                  </a:xfrm>
                </p:grpSpPr>
                <p:cxnSp>
                  <p:nvCxnSpPr>
                    <p:cNvPr id="6152" name="Google Shape;6152;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53" name="Google Shape;6153;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54" name="Google Shape;6154;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55" name="Google Shape;6155;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56" name="Google Shape;6156;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57" name="Google Shape;6157;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58" name="Google Shape;6158;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59" name="Google Shape;6159;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60" name="Google Shape;6160;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61" name="Google Shape;6161;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62" name="Google Shape;6162;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63" name="Google Shape;6163;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64" name="Google Shape;6164;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65" name="Google Shape;6165;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66" name="Google Shape;6166;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67" name="Google Shape;6167;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68" name="Google Shape;6168;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69" name="Google Shape;6169;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70" name="Google Shape;6170;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71" name="Google Shape;6171;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72" name="Google Shape;6172;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73" name="Google Shape;6173;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74" name="Google Shape;6174;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75" name="Google Shape;6175;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76" name="Google Shape;6176;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77" name="Google Shape;6177;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78" name="Google Shape;6178;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79" name="Google Shape;6179;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80" name="Google Shape;6180;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81" name="Google Shape;6181;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82" name="Google Shape;6182;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183" name="Google Shape;6183;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6184" name="Google Shape;6184;p18"/>
                  <p:cNvGrpSpPr/>
                  <p:nvPr/>
                </p:nvGrpSpPr>
                <p:grpSpPr>
                  <a:xfrm>
                    <a:off x="-2742171" y="767514"/>
                    <a:ext cx="2616838" cy="1205925"/>
                    <a:chOff x="-2738591" y="1537240"/>
                    <a:chExt cx="2616838" cy="1205925"/>
                  </a:xfrm>
                </p:grpSpPr>
                <p:grpSp>
                  <p:nvGrpSpPr>
                    <p:cNvPr id="6185" name="Google Shape;6185;p18"/>
                    <p:cNvGrpSpPr/>
                    <p:nvPr/>
                  </p:nvGrpSpPr>
                  <p:grpSpPr>
                    <a:xfrm>
                      <a:off x="-2738591" y="1537240"/>
                      <a:ext cx="2616838" cy="436800"/>
                      <a:chOff x="-2738591" y="1537240"/>
                      <a:chExt cx="2616838" cy="436800"/>
                    </a:xfrm>
                  </p:grpSpPr>
                  <p:grpSp>
                    <p:nvGrpSpPr>
                      <p:cNvPr id="6186" name="Google Shape;6186;p18"/>
                      <p:cNvGrpSpPr/>
                      <p:nvPr/>
                    </p:nvGrpSpPr>
                    <p:grpSpPr>
                      <a:xfrm>
                        <a:off x="-2738591" y="1537240"/>
                        <a:ext cx="436500" cy="436800"/>
                        <a:chOff x="-1019716" y="1691290"/>
                        <a:chExt cx="436500" cy="436800"/>
                      </a:xfrm>
                    </p:grpSpPr>
                    <p:sp>
                      <p:nvSpPr>
                        <p:cNvPr id="6187" name="Google Shape;618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7" name="Google Shape;6197;p18"/>
                      <p:cNvGrpSpPr/>
                      <p:nvPr/>
                    </p:nvGrpSpPr>
                    <p:grpSpPr>
                      <a:xfrm>
                        <a:off x="-2302016" y="1537240"/>
                        <a:ext cx="436500" cy="436800"/>
                        <a:chOff x="-1019716" y="1691290"/>
                        <a:chExt cx="436500" cy="436800"/>
                      </a:xfrm>
                    </p:grpSpPr>
                    <p:sp>
                      <p:nvSpPr>
                        <p:cNvPr id="6198" name="Google Shape;619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18"/>
                      <p:cNvGrpSpPr/>
                      <p:nvPr/>
                    </p:nvGrpSpPr>
                    <p:grpSpPr>
                      <a:xfrm>
                        <a:off x="-1866679" y="1537240"/>
                        <a:ext cx="436500" cy="436800"/>
                        <a:chOff x="-1019716" y="1691290"/>
                        <a:chExt cx="436500" cy="436800"/>
                      </a:xfrm>
                    </p:grpSpPr>
                    <p:sp>
                      <p:nvSpPr>
                        <p:cNvPr id="6209" name="Google Shape;620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9" name="Google Shape;6219;p18"/>
                      <p:cNvGrpSpPr/>
                      <p:nvPr/>
                    </p:nvGrpSpPr>
                    <p:grpSpPr>
                      <a:xfrm>
                        <a:off x="-1430104" y="1537240"/>
                        <a:ext cx="436500" cy="436800"/>
                        <a:chOff x="-1019716" y="1691290"/>
                        <a:chExt cx="436500" cy="436800"/>
                      </a:xfrm>
                    </p:grpSpPr>
                    <p:sp>
                      <p:nvSpPr>
                        <p:cNvPr id="6220" name="Google Shape;622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0" name="Google Shape;6230;p18"/>
                      <p:cNvGrpSpPr/>
                      <p:nvPr/>
                    </p:nvGrpSpPr>
                    <p:grpSpPr>
                      <a:xfrm>
                        <a:off x="-993591" y="1537240"/>
                        <a:ext cx="436500" cy="436800"/>
                        <a:chOff x="-1019716" y="1691290"/>
                        <a:chExt cx="436500" cy="436800"/>
                      </a:xfrm>
                    </p:grpSpPr>
                    <p:sp>
                      <p:nvSpPr>
                        <p:cNvPr id="6231" name="Google Shape;623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1" name="Google Shape;6241;p18"/>
                      <p:cNvGrpSpPr/>
                      <p:nvPr/>
                    </p:nvGrpSpPr>
                    <p:grpSpPr>
                      <a:xfrm>
                        <a:off x="-558254" y="1537240"/>
                        <a:ext cx="436500" cy="436800"/>
                        <a:chOff x="-1019716" y="1691290"/>
                        <a:chExt cx="436500" cy="436800"/>
                      </a:xfrm>
                    </p:grpSpPr>
                    <p:sp>
                      <p:nvSpPr>
                        <p:cNvPr id="6242" name="Google Shape;624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52" name="Google Shape;6252;p18"/>
                    <p:cNvGrpSpPr/>
                    <p:nvPr/>
                  </p:nvGrpSpPr>
                  <p:grpSpPr>
                    <a:xfrm>
                      <a:off x="-2738591" y="2306365"/>
                      <a:ext cx="2616838" cy="436800"/>
                      <a:chOff x="-2738591" y="1537240"/>
                      <a:chExt cx="2616838" cy="436800"/>
                    </a:xfrm>
                  </p:grpSpPr>
                  <p:grpSp>
                    <p:nvGrpSpPr>
                      <p:cNvPr id="6253" name="Google Shape;6253;p18"/>
                      <p:cNvGrpSpPr/>
                      <p:nvPr/>
                    </p:nvGrpSpPr>
                    <p:grpSpPr>
                      <a:xfrm>
                        <a:off x="-2738591" y="1537240"/>
                        <a:ext cx="436500" cy="436800"/>
                        <a:chOff x="-1019716" y="1691290"/>
                        <a:chExt cx="436500" cy="436800"/>
                      </a:xfrm>
                    </p:grpSpPr>
                    <p:sp>
                      <p:nvSpPr>
                        <p:cNvPr id="6254" name="Google Shape;625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4" name="Google Shape;6264;p18"/>
                      <p:cNvGrpSpPr/>
                      <p:nvPr/>
                    </p:nvGrpSpPr>
                    <p:grpSpPr>
                      <a:xfrm>
                        <a:off x="-2302016" y="1537240"/>
                        <a:ext cx="436500" cy="436800"/>
                        <a:chOff x="-1019716" y="1691290"/>
                        <a:chExt cx="436500" cy="436800"/>
                      </a:xfrm>
                    </p:grpSpPr>
                    <p:sp>
                      <p:nvSpPr>
                        <p:cNvPr id="6265" name="Google Shape;626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5" name="Google Shape;6275;p18"/>
                      <p:cNvGrpSpPr/>
                      <p:nvPr/>
                    </p:nvGrpSpPr>
                    <p:grpSpPr>
                      <a:xfrm>
                        <a:off x="-1866679" y="1537240"/>
                        <a:ext cx="436500" cy="436800"/>
                        <a:chOff x="-1019716" y="1691290"/>
                        <a:chExt cx="436500" cy="436800"/>
                      </a:xfrm>
                    </p:grpSpPr>
                    <p:sp>
                      <p:nvSpPr>
                        <p:cNvPr id="6276" name="Google Shape;627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6" name="Google Shape;6286;p18"/>
                      <p:cNvGrpSpPr/>
                      <p:nvPr/>
                    </p:nvGrpSpPr>
                    <p:grpSpPr>
                      <a:xfrm>
                        <a:off x="-1430104" y="1537240"/>
                        <a:ext cx="436500" cy="436800"/>
                        <a:chOff x="-1019716" y="1691290"/>
                        <a:chExt cx="436500" cy="436800"/>
                      </a:xfrm>
                    </p:grpSpPr>
                    <p:sp>
                      <p:nvSpPr>
                        <p:cNvPr id="6287" name="Google Shape;628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7" name="Google Shape;6297;p18"/>
                      <p:cNvGrpSpPr/>
                      <p:nvPr/>
                    </p:nvGrpSpPr>
                    <p:grpSpPr>
                      <a:xfrm>
                        <a:off x="-993591" y="1537240"/>
                        <a:ext cx="436500" cy="436800"/>
                        <a:chOff x="-1019716" y="1691290"/>
                        <a:chExt cx="436500" cy="436800"/>
                      </a:xfrm>
                    </p:grpSpPr>
                    <p:sp>
                      <p:nvSpPr>
                        <p:cNvPr id="6298" name="Google Shape;629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8" name="Google Shape;6308;p18"/>
                      <p:cNvGrpSpPr/>
                      <p:nvPr/>
                    </p:nvGrpSpPr>
                    <p:grpSpPr>
                      <a:xfrm>
                        <a:off x="-558254" y="1537240"/>
                        <a:ext cx="436500" cy="436800"/>
                        <a:chOff x="-1019716" y="1691290"/>
                        <a:chExt cx="436500" cy="436800"/>
                      </a:xfrm>
                    </p:grpSpPr>
                    <p:sp>
                      <p:nvSpPr>
                        <p:cNvPr id="6309" name="Google Shape;630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19" name="Google Shape;6319;p18"/>
                    <p:cNvGrpSpPr/>
                    <p:nvPr/>
                  </p:nvGrpSpPr>
                  <p:grpSpPr>
                    <a:xfrm>
                      <a:off x="-2738591" y="1921803"/>
                      <a:ext cx="2616838" cy="436800"/>
                      <a:chOff x="-2738591" y="1537240"/>
                      <a:chExt cx="2616838" cy="436800"/>
                    </a:xfrm>
                  </p:grpSpPr>
                  <p:grpSp>
                    <p:nvGrpSpPr>
                      <p:cNvPr id="6320" name="Google Shape;6320;p18"/>
                      <p:cNvGrpSpPr/>
                      <p:nvPr/>
                    </p:nvGrpSpPr>
                    <p:grpSpPr>
                      <a:xfrm>
                        <a:off x="-2738591" y="1537240"/>
                        <a:ext cx="436500" cy="436800"/>
                        <a:chOff x="-1019716" y="1691290"/>
                        <a:chExt cx="436500" cy="436800"/>
                      </a:xfrm>
                    </p:grpSpPr>
                    <p:sp>
                      <p:nvSpPr>
                        <p:cNvPr id="6321" name="Google Shape;632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1" name="Google Shape;6331;p18"/>
                      <p:cNvGrpSpPr/>
                      <p:nvPr/>
                    </p:nvGrpSpPr>
                    <p:grpSpPr>
                      <a:xfrm>
                        <a:off x="-2302016" y="1537240"/>
                        <a:ext cx="436500" cy="436800"/>
                        <a:chOff x="-1019716" y="1691290"/>
                        <a:chExt cx="436500" cy="436800"/>
                      </a:xfrm>
                    </p:grpSpPr>
                    <p:sp>
                      <p:nvSpPr>
                        <p:cNvPr id="6332" name="Google Shape;633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2" name="Google Shape;6342;p18"/>
                      <p:cNvGrpSpPr/>
                      <p:nvPr/>
                    </p:nvGrpSpPr>
                    <p:grpSpPr>
                      <a:xfrm>
                        <a:off x="-1866679" y="1537240"/>
                        <a:ext cx="436500" cy="436800"/>
                        <a:chOff x="-1019716" y="1691290"/>
                        <a:chExt cx="436500" cy="436800"/>
                      </a:xfrm>
                    </p:grpSpPr>
                    <p:sp>
                      <p:nvSpPr>
                        <p:cNvPr id="6343" name="Google Shape;634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3" name="Google Shape;6353;p18"/>
                      <p:cNvGrpSpPr/>
                      <p:nvPr/>
                    </p:nvGrpSpPr>
                    <p:grpSpPr>
                      <a:xfrm>
                        <a:off x="-1430104" y="1537240"/>
                        <a:ext cx="436500" cy="436800"/>
                        <a:chOff x="-1019716" y="1691290"/>
                        <a:chExt cx="436500" cy="436800"/>
                      </a:xfrm>
                    </p:grpSpPr>
                    <p:sp>
                      <p:nvSpPr>
                        <p:cNvPr id="6354" name="Google Shape;635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4" name="Google Shape;6364;p18"/>
                      <p:cNvGrpSpPr/>
                      <p:nvPr/>
                    </p:nvGrpSpPr>
                    <p:grpSpPr>
                      <a:xfrm>
                        <a:off x="-993591" y="1537240"/>
                        <a:ext cx="436500" cy="436800"/>
                        <a:chOff x="-1019716" y="1691290"/>
                        <a:chExt cx="436500" cy="436800"/>
                      </a:xfrm>
                    </p:grpSpPr>
                    <p:sp>
                      <p:nvSpPr>
                        <p:cNvPr id="6365" name="Google Shape;636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5" name="Google Shape;6375;p18"/>
                      <p:cNvGrpSpPr/>
                      <p:nvPr/>
                    </p:nvGrpSpPr>
                    <p:grpSpPr>
                      <a:xfrm>
                        <a:off x="-558254" y="1537240"/>
                        <a:ext cx="436500" cy="436800"/>
                        <a:chOff x="-1019716" y="1691290"/>
                        <a:chExt cx="436500" cy="436800"/>
                      </a:xfrm>
                    </p:grpSpPr>
                    <p:sp>
                      <p:nvSpPr>
                        <p:cNvPr id="6376" name="Google Shape;637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386" name="Google Shape;6386;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8" name="Google Shape;6388;p18"/>
                <p:cNvGrpSpPr/>
                <p:nvPr/>
              </p:nvGrpSpPr>
              <p:grpSpPr>
                <a:xfrm>
                  <a:off x="-2065300" y="934050"/>
                  <a:ext cx="1263000" cy="874500"/>
                  <a:chOff x="-2028125" y="974900"/>
                  <a:chExt cx="1263000" cy="874500"/>
                </a:xfrm>
              </p:grpSpPr>
              <p:sp>
                <p:nvSpPr>
                  <p:cNvPr id="6389" name="Google Shape;6389;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6390" name="Google Shape;6390;p18"/>
                  <p:cNvGrpSpPr/>
                  <p:nvPr/>
                </p:nvGrpSpPr>
                <p:grpSpPr>
                  <a:xfrm>
                    <a:off x="-2028125" y="1001975"/>
                    <a:ext cx="1263000" cy="820200"/>
                    <a:chOff x="-2028125" y="1001975"/>
                    <a:chExt cx="1263000" cy="820200"/>
                  </a:xfrm>
                </p:grpSpPr>
                <p:sp>
                  <p:nvSpPr>
                    <p:cNvPr id="6391" name="Google Shape;6391;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6392" name="Google Shape;6392;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6393" name="Google Shape;6393;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6394" name="Google Shape;6394;p18"/>
              <p:cNvGrpSpPr/>
              <p:nvPr/>
            </p:nvGrpSpPr>
            <p:grpSpPr>
              <a:xfrm>
                <a:off x="-2701034" y="865291"/>
                <a:ext cx="435000" cy="356408"/>
                <a:chOff x="-2701034" y="865291"/>
                <a:chExt cx="435000" cy="356408"/>
              </a:xfrm>
            </p:grpSpPr>
            <p:grpSp>
              <p:nvGrpSpPr>
                <p:cNvPr id="6395" name="Google Shape;6395;p18"/>
                <p:cNvGrpSpPr/>
                <p:nvPr/>
              </p:nvGrpSpPr>
              <p:grpSpPr>
                <a:xfrm>
                  <a:off x="-2655033" y="865291"/>
                  <a:ext cx="356435" cy="356408"/>
                  <a:chOff x="-3129700" y="1435250"/>
                  <a:chExt cx="262200" cy="262200"/>
                </a:xfrm>
              </p:grpSpPr>
              <p:sp>
                <p:nvSpPr>
                  <p:cNvPr id="6396" name="Google Shape;6396;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8" name="Google Shape;6398;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6399" name="Google Shape;6399;p18"/>
              <p:cNvGrpSpPr/>
              <p:nvPr/>
            </p:nvGrpSpPr>
            <p:grpSpPr>
              <a:xfrm>
                <a:off x="-642934" y="1526841"/>
                <a:ext cx="435000" cy="356408"/>
                <a:chOff x="-2701034" y="865291"/>
                <a:chExt cx="435000" cy="356408"/>
              </a:xfrm>
            </p:grpSpPr>
            <p:grpSp>
              <p:nvGrpSpPr>
                <p:cNvPr id="6400" name="Google Shape;6400;p18"/>
                <p:cNvGrpSpPr/>
                <p:nvPr/>
              </p:nvGrpSpPr>
              <p:grpSpPr>
                <a:xfrm>
                  <a:off x="-2655033" y="865291"/>
                  <a:ext cx="356435" cy="356408"/>
                  <a:chOff x="-3129700" y="1435250"/>
                  <a:chExt cx="262200" cy="262200"/>
                </a:xfrm>
              </p:grpSpPr>
              <p:sp>
                <p:nvSpPr>
                  <p:cNvPr id="6401" name="Google Shape;6401;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03" name="Google Shape;6403;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6404" name="Google Shape;6404;p18"/>
              <p:cNvGrpSpPr/>
              <p:nvPr/>
            </p:nvGrpSpPr>
            <p:grpSpPr>
              <a:xfrm>
                <a:off x="-642934" y="865291"/>
                <a:ext cx="435000" cy="356408"/>
                <a:chOff x="-2701034" y="865291"/>
                <a:chExt cx="435000" cy="356408"/>
              </a:xfrm>
            </p:grpSpPr>
            <p:grpSp>
              <p:nvGrpSpPr>
                <p:cNvPr id="6405" name="Google Shape;6405;p18"/>
                <p:cNvGrpSpPr/>
                <p:nvPr/>
              </p:nvGrpSpPr>
              <p:grpSpPr>
                <a:xfrm>
                  <a:off x="-2655033" y="865291"/>
                  <a:ext cx="356435" cy="356408"/>
                  <a:chOff x="-3129700" y="1435250"/>
                  <a:chExt cx="262200" cy="262200"/>
                </a:xfrm>
              </p:grpSpPr>
              <p:sp>
                <p:nvSpPr>
                  <p:cNvPr id="6406" name="Google Shape;6406;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08" name="Google Shape;6408;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6409" name="Google Shape;6409;p18"/>
              <p:cNvGrpSpPr/>
              <p:nvPr/>
            </p:nvGrpSpPr>
            <p:grpSpPr>
              <a:xfrm>
                <a:off x="-2701034" y="1526841"/>
                <a:ext cx="435000" cy="356408"/>
                <a:chOff x="-2701034" y="865291"/>
                <a:chExt cx="435000" cy="356408"/>
              </a:xfrm>
            </p:grpSpPr>
            <p:grpSp>
              <p:nvGrpSpPr>
                <p:cNvPr id="6410" name="Google Shape;6410;p18"/>
                <p:cNvGrpSpPr/>
                <p:nvPr/>
              </p:nvGrpSpPr>
              <p:grpSpPr>
                <a:xfrm>
                  <a:off x="-2655033" y="865291"/>
                  <a:ext cx="356435" cy="356408"/>
                  <a:chOff x="-3129700" y="1435250"/>
                  <a:chExt cx="262200" cy="262200"/>
                </a:xfrm>
              </p:grpSpPr>
              <p:sp>
                <p:nvSpPr>
                  <p:cNvPr id="6411" name="Google Shape;6411;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13" name="Google Shape;6413;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6414" name="Google Shape;6414;p18"/>
            <p:cNvGrpSpPr/>
            <p:nvPr/>
          </p:nvGrpSpPr>
          <p:grpSpPr>
            <a:xfrm rot="-5400000">
              <a:off x="764217" y="1030050"/>
              <a:ext cx="2703600" cy="1253100"/>
              <a:chOff x="-2785600" y="744750"/>
              <a:chExt cx="2703600" cy="1253100"/>
            </a:xfrm>
          </p:grpSpPr>
          <p:grpSp>
            <p:nvGrpSpPr>
              <p:cNvPr id="6415" name="Google Shape;6415;p18"/>
              <p:cNvGrpSpPr/>
              <p:nvPr/>
            </p:nvGrpSpPr>
            <p:grpSpPr>
              <a:xfrm>
                <a:off x="-2785600" y="744750"/>
                <a:ext cx="2703600" cy="1253100"/>
                <a:chOff x="-2785600" y="744750"/>
                <a:chExt cx="2703600" cy="1253100"/>
              </a:xfrm>
            </p:grpSpPr>
            <p:grpSp>
              <p:nvGrpSpPr>
                <p:cNvPr id="6416" name="Google Shape;6416;p18"/>
                <p:cNvGrpSpPr/>
                <p:nvPr/>
              </p:nvGrpSpPr>
              <p:grpSpPr>
                <a:xfrm>
                  <a:off x="-2785600" y="744750"/>
                  <a:ext cx="2703600" cy="1253100"/>
                  <a:chOff x="-2785600" y="744750"/>
                  <a:chExt cx="2703600" cy="1253100"/>
                </a:xfrm>
              </p:grpSpPr>
              <p:grpSp>
                <p:nvGrpSpPr>
                  <p:cNvPr id="6417" name="Google Shape;6417;p18"/>
                  <p:cNvGrpSpPr/>
                  <p:nvPr/>
                </p:nvGrpSpPr>
                <p:grpSpPr>
                  <a:xfrm>
                    <a:off x="-2736502" y="826139"/>
                    <a:ext cx="2605500" cy="1088675"/>
                    <a:chOff x="-2738550" y="1600725"/>
                    <a:chExt cx="2605500" cy="1088675"/>
                  </a:xfrm>
                </p:grpSpPr>
                <p:cxnSp>
                  <p:nvCxnSpPr>
                    <p:cNvPr id="6418" name="Google Shape;6418;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19" name="Google Shape;6419;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20" name="Google Shape;6420;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21" name="Google Shape;6421;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22" name="Google Shape;6422;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23" name="Google Shape;6423;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24" name="Google Shape;6424;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25" name="Google Shape;6425;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26" name="Google Shape;6426;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27" name="Google Shape;6427;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28" name="Google Shape;6428;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29" name="Google Shape;6429;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30" name="Google Shape;6430;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31" name="Google Shape;6431;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32" name="Google Shape;6432;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33" name="Google Shape;6433;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34" name="Google Shape;6434;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35" name="Google Shape;6435;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36" name="Google Shape;6436;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37" name="Google Shape;6437;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38" name="Google Shape;6438;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39" name="Google Shape;6439;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40" name="Google Shape;6440;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41" name="Google Shape;6441;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42" name="Google Shape;6442;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43" name="Google Shape;6443;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44" name="Google Shape;6444;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45" name="Google Shape;6445;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46" name="Google Shape;6446;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47" name="Google Shape;6447;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48" name="Google Shape;6448;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449" name="Google Shape;6449;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6450" name="Google Shape;6450;p18"/>
                  <p:cNvGrpSpPr/>
                  <p:nvPr/>
                </p:nvGrpSpPr>
                <p:grpSpPr>
                  <a:xfrm>
                    <a:off x="-2742171" y="767514"/>
                    <a:ext cx="2616838" cy="1205925"/>
                    <a:chOff x="-2738591" y="1537240"/>
                    <a:chExt cx="2616838" cy="1205925"/>
                  </a:xfrm>
                </p:grpSpPr>
                <p:grpSp>
                  <p:nvGrpSpPr>
                    <p:cNvPr id="6451" name="Google Shape;6451;p18"/>
                    <p:cNvGrpSpPr/>
                    <p:nvPr/>
                  </p:nvGrpSpPr>
                  <p:grpSpPr>
                    <a:xfrm>
                      <a:off x="-2738591" y="1537240"/>
                      <a:ext cx="2616838" cy="436800"/>
                      <a:chOff x="-2738591" y="1537240"/>
                      <a:chExt cx="2616838" cy="436800"/>
                    </a:xfrm>
                  </p:grpSpPr>
                  <p:grpSp>
                    <p:nvGrpSpPr>
                      <p:cNvPr id="6452" name="Google Shape;6452;p18"/>
                      <p:cNvGrpSpPr/>
                      <p:nvPr/>
                    </p:nvGrpSpPr>
                    <p:grpSpPr>
                      <a:xfrm>
                        <a:off x="-2738591" y="1537240"/>
                        <a:ext cx="436500" cy="436800"/>
                        <a:chOff x="-1019716" y="1691290"/>
                        <a:chExt cx="436500" cy="436800"/>
                      </a:xfrm>
                    </p:grpSpPr>
                    <p:sp>
                      <p:nvSpPr>
                        <p:cNvPr id="6453" name="Google Shape;645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3" name="Google Shape;6463;p18"/>
                      <p:cNvGrpSpPr/>
                      <p:nvPr/>
                    </p:nvGrpSpPr>
                    <p:grpSpPr>
                      <a:xfrm>
                        <a:off x="-2302016" y="1537240"/>
                        <a:ext cx="436500" cy="436800"/>
                        <a:chOff x="-1019716" y="1691290"/>
                        <a:chExt cx="436500" cy="436800"/>
                      </a:xfrm>
                    </p:grpSpPr>
                    <p:sp>
                      <p:nvSpPr>
                        <p:cNvPr id="6464" name="Google Shape;646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4" name="Google Shape;6474;p18"/>
                      <p:cNvGrpSpPr/>
                      <p:nvPr/>
                    </p:nvGrpSpPr>
                    <p:grpSpPr>
                      <a:xfrm>
                        <a:off x="-1866679" y="1537240"/>
                        <a:ext cx="436500" cy="436800"/>
                        <a:chOff x="-1019716" y="1691290"/>
                        <a:chExt cx="436500" cy="436800"/>
                      </a:xfrm>
                    </p:grpSpPr>
                    <p:sp>
                      <p:nvSpPr>
                        <p:cNvPr id="6475" name="Google Shape;647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5" name="Google Shape;6485;p18"/>
                      <p:cNvGrpSpPr/>
                      <p:nvPr/>
                    </p:nvGrpSpPr>
                    <p:grpSpPr>
                      <a:xfrm>
                        <a:off x="-1430104" y="1537240"/>
                        <a:ext cx="436500" cy="436800"/>
                        <a:chOff x="-1019716" y="1691290"/>
                        <a:chExt cx="436500" cy="436800"/>
                      </a:xfrm>
                    </p:grpSpPr>
                    <p:sp>
                      <p:nvSpPr>
                        <p:cNvPr id="6486" name="Google Shape;648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6" name="Google Shape;6496;p18"/>
                      <p:cNvGrpSpPr/>
                      <p:nvPr/>
                    </p:nvGrpSpPr>
                    <p:grpSpPr>
                      <a:xfrm>
                        <a:off x="-993591" y="1537240"/>
                        <a:ext cx="436500" cy="436800"/>
                        <a:chOff x="-1019716" y="1691290"/>
                        <a:chExt cx="436500" cy="436800"/>
                      </a:xfrm>
                    </p:grpSpPr>
                    <p:sp>
                      <p:nvSpPr>
                        <p:cNvPr id="6497" name="Google Shape;649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7" name="Google Shape;6507;p18"/>
                      <p:cNvGrpSpPr/>
                      <p:nvPr/>
                    </p:nvGrpSpPr>
                    <p:grpSpPr>
                      <a:xfrm>
                        <a:off x="-558254" y="1537240"/>
                        <a:ext cx="436500" cy="436800"/>
                        <a:chOff x="-1019716" y="1691290"/>
                        <a:chExt cx="436500" cy="436800"/>
                      </a:xfrm>
                    </p:grpSpPr>
                    <p:sp>
                      <p:nvSpPr>
                        <p:cNvPr id="6508" name="Google Shape;650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18" name="Google Shape;6518;p18"/>
                    <p:cNvGrpSpPr/>
                    <p:nvPr/>
                  </p:nvGrpSpPr>
                  <p:grpSpPr>
                    <a:xfrm>
                      <a:off x="-2738591" y="2306365"/>
                      <a:ext cx="2616838" cy="436800"/>
                      <a:chOff x="-2738591" y="1537240"/>
                      <a:chExt cx="2616838" cy="436800"/>
                    </a:xfrm>
                  </p:grpSpPr>
                  <p:grpSp>
                    <p:nvGrpSpPr>
                      <p:cNvPr id="6519" name="Google Shape;6519;p18"/>
                      <p:cNvGrpSpPr/>
                      <p:nvPr/>
                    </p:nvGrpSpPr>
                    <p:grpSpPr>
                      <a:xfrm>
                        <a:off x="-2738591" y="1537240"/>
                        <a:ext cx="436500" cy="436800"/>
                        <a:chOff x="-1019716" y="1691290"/>
                        <a:chExt cx="436500" cy="436800"/>
                      </a:xfrm>
                    </p:grpSpPr>
                    <p:sp>
                      <p:nvSpPr>
                        <p:cNvPr id="6520" name="Google Shape;652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0" name="Google Shape;6530;p18"/>
                      <p:cNvGrpSpPr/>
                      <p:nvPr/>
                    </p:nvGrpSpPr>
                    <p:grpSpPr>
                      <a:xfrm>
                        <a:off x="-2302016" y="1537240"/>
                        <a:ext cx="436500" cy="436800"/>
                        <a:chOff x="-1019716" y="1691290"/>
                        <a:chExt cx="436500" cy="436800"/>
                      </a:xfrm>
                    </p:grpSpPr>
                    <p:sp>
                      <p:nvSpPr>
                        <p:cNvPr id="6531" name="Google Shape;653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1" name="Google Shape;6541;p18"/>
                      <p:cNvGrpSpPr/>
                      <p:nvPr/>
                    </p:nvGrpSpPr>
                    <p:grpSpPr>
                      <a:xfrm>
                        <a:off x="-1866679" y="1537240"/>
                        <a:ext cx="436500" cy="436800"/>
                        <a:chOff x="-1019716" y="1691290"/>
                        <a:chExt cx="436500" cy="436800"/>
                      </a:xfrm>
                    </p:grpSpPr>
                    <p:sp>
                      <p:nvSpPr>
                        <p:cNvPr id="6542" name="Google Shape;654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18"/>
                      <p:cNvGrpSpPr/>
                      <p:nvPr/>
                    </p:nvGrpSpPr>
                    <p:grpSpPr>
                      <a:xfrm>
                        <a:off x="-1430104" y="1537240"/>
                        <a:ext cx="436500" cy="436800"/>
                        <a:chOff x="-1019716" y="1691290"/>
                        <a:chExt cx="436500" cy="436800"/>
                      </a:xfrm>
                    </p:grpSpPr>
                    <p:sp>
                      <p:nvSpPr>
                        <p:cNvPr id="6553" name="Google Shape;655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3" name="Google Shape;6563;p18"/>
                      <p:cNvGrpSpPr/>
                      <p:nvPr/>
                    </p:nvGrpSpPr>
                    <p:grpSpPr>
                      <a:xfrm>
                        <a:off x="-993591" y="1537240"/>
                        <a:ext cx="436500" cy="436800"/>
                        <a:chOff x="-1019716" y="1691290"/>
                        <a:chExt cx="436500" cy="436800"/>
                      </a:xfrm>
                    </p:grpSpPr>
                    <p:sp>
                      <p:nvSpPr>
                        <p:cNvPr id="6564" name="Google Shape;656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4" name="Google Shape;6574;p18"/>
                      <p:cNvGrpSpPr/>
                      <p:nvPr/>
                    </p:nvGrpSpPr>
                    <p:grpSpPr>
                      <a:xfrm>
                        <a:off x="-558254" y="1537240"/>
                        <a:ext cx="436500" cy="436800"/>
                        <a:chOff x="-1019716" y="1691290"/>
                        <a:chExt cx="436500" cy="436800"/>
                      </a:xfrm>
                    </p:grpSpPr>
                    <p:sp>
                      <p:nvSpPr>
                        <p:cNvPr id="6575" name="Google Shape;657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85" name="Google Shape;6585;p18"/>
                    <p:cNvGrpSpPr/>
                    <p:nvPr/>
                  </p:nvGrpSpPr>
                  <p:grpSpPr>
                    <a:xfrm>
                      <a:off x="-2738591" y="1921803"/>
                      <a:ext cx="2616838" cy="436800"/>
                      <a:chOff x="-2738591" y="1537240"/>
                      <a:chExt cx="2616838" cy="436800"/>
                    </a:xfrm>
                  </p:grpSpPr>
                  <p:grpSp>
                    <p:nvGrpSpPr>
                      <p:cNvPr id="6586" name="Google Shape;6586;p18"/>
                      <p:cNvGrpSpPr/>
                      <p:nvPr/>
                    </p:nvGrpSpPr>
                    <p:grpSpPr>
                      <a:xfrm>
                        <a:off x="-2738591" y="1537240"/>
                        <a:ext cx="436500" cy="436800"/>
                        <a:chOff x="-1019716" y="1691290"/>
                        <a:chExt cx="436500" cy="436800"/>
                      </a:xfrm>
                    </p:grpSpPr>
                    <p:sp>
                      <p:nvSpPr>
                        <p:cNvPr id="6587" name="Google Shape;658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18"/>
                      <p:cNvGrpSpPr/>
                      <p:nvPr/>
                    </p:nvGrpSpPr>
                    <p:grpSpPr>
                      <a:xfrm>
                        <a:off x="-2302016" y="1537240"/>
                        <a:ext cx="436500" cy="436800"/>
                        <a:chOff x="-1019716" y="1691290"/>
                        <a:chExt cx="436500" cy="436800"/>
                      </a:xfrm>
                    </p:grpSpPr>
                    <p:sp>
                      <p:nvSpPr>
                        <p:cNvPr id="6598" name="Google Shape;659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8" name="Google Shape;6608;p18"/>
                      <p:cNvGrpSpPr/>
                      <p:nvPr/>
                    </p:nvGrpSpPr>
                    <p:grpSpPr>
                      <a:xfrm>
                        <a:off x="-1866679" y="1537240"/>
                        <a:ext cx="436500" cy="436800"/>
                        <a:chOff x="-1019716" y="1691290"/>
                        <a:chExt cx="436500" cy="436800"/>
                      </a:xfrm>
                    </p:grpSpPr>
                    <p:sp>
                      <p:nvSpPr>
                        <p:cNvPr id="6609" name="Google Shape;660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9" name="Google Shape;6619;p18"/>
                      <p:cNvGrpSpPr/>
                      <p:nvPr/>
                    </p:nvGrpSpPr>
                    <p:grpSpPr>
                      <a:xfrm>
                        <a:off x="-1430104" y="1537240"/>
                        <a:ext cx="436500" cy="436800"/>
                        <a:chOff x="-1019716" y="1691290"/>
                        <a:chExt cx="436500" cy="436800"/>
                      </a:xfrm>
                    </p:grpSpPr>
                    <p:sp>
                      <p:nvSpPr>
                        <p:cNvPr id="6620" name="Google Shape;662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18"/>
                      <p:cNvGrpSpPr/>
                      <p:nvPr/>
                    </p:nvGrpSpPr>
                    <p:grpSpPr>
                      <a:xfrm>
                        <a:off x="-993591" y="1537240"/>
                        <a:ext cx="436500" cy="436800"/>
                        <a:chOff x="-1019716" y="1691290"/>
                        <a:chExt cx="436500" cy="436800"/>
                      </a:xfrm>
                    </p:grpSpPr>
                    <p:sp>
                      <p:nvSpPr>
                        <p:cNvPr id="6631" name="Google Shape;663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1" name="Google Shape;6641;p18"/>
                      <p:cNvGrpSpPr/>
                      <p:nvPr/>
                    </p:nvGrpSpPr>
                    <p:grpSpPr>
                      <a:xfrm>
                        <a:off x="-558254" y="1537240"/>
                        <a:ext cx="436500" cy="436800"/>
                        <a:chOff x="-1019716" y="1691290"/>
                        <a:chExt cx="436500" cy="436800"/>
                      </a:xfrm>
                    </p:grpSpPr>
                    <p:sp>
                      <p:nvSpPr>
                        <p:cNvPr id="6642" name="Google Shape;664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652" name="Google Shape;6652;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18"/>
                <p:cNvGrpSpPr/>
                <p:nvPr/>
              </p:nvGrpSpPr>
              <p:grpSpPr>
                <a:xfrm>
                  <a:off x="-2065300" y="934050"/>
                  <a:ext cx="1263000" cy="874500"/>
                  <a:chOff x="-2028125" y="974900"/>
                  <a:chExt cx="1263000" cy="874500"/>
                </a:xfrm>
              </p:grpSpPr>
              <p:sp>
                <p:nvSpPr>
                  <p:cNvPr id="6655" name="Google Shape;6655;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6656" name="Google Shape;6656;p18"/>
                  <p:cNvGrpSpPr/>
                  <p:nvPr/>
                </p:nvGrpSpPr>
                <p:grpSpPr>
                  <a:xfrm>
                    <a:off x="-2028125" y="1001975"/>
                    <a:ext cx="1263000" cy="820200"/>
                    <a:chOff x="-2028125" y="1001975"/>
                    <a:chExt cx="1263000" cy="820200"/>
                  </a:xfrm>
                </p:grpSpPr>
                <p:sp>
                  <p:nvSpPr>
                    <p:cNvPr id="6657" name="Google Shape;6657;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6658" name="Google Shape;6658;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6659" name="Google Shape;6659;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6660" name="Google Shape;6660;p18"/>
              <p:cNvGrpSpPr/>
              <p:nvPr/>
            </p:nvGrpSpPr>
            <p:grpSpPr>
              <a:xfrm>
                <a:off x="-2701034" y="865291"/>
                <a:ext cx="435000" cy="356408"/>
                <a:chOff x="-2701034" y="865291"/>
                <a:chExt cx="435000" cy="356408"/>
              </a:xfrm>
            </p:grpSpPr>
            <p:grpSp>
              <p:nvGrpSpPr>
                <p:cNvPr id="6661" name="Google Shape;6661;p18"/>
                <p:cNvGrpSpPr/>
                <p:nvPr/>
              </p:nvGrpSpPr>
              <p:grpSpPr>
                <a:xfrm>
                  <a:off x="-2655033" y="865291"/>
                  <a:ext cx="356435" cy="356408"/>
                  <a:chOff x="-3129700" y="1435250"/>
                  <a:chExt cx="262200" cy="262200"/>
                </a:xfrm>
              </p:grpSpPr>
              <p:sp>
                <p:nvSpPr>
                  <p:cNvPr id="6662" name="Google Shape;6662;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4" name="Google Shape;6664;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6665" name="Google Shape;6665;p18"/>
              <p:cNvGrpSpPr/>
              <p:nvPr/>
            </p:nvGrpSpPr>
            <p:grpSpPr>
              <a:xfrm>
                <a:off x="-642934" y="1526841"/>
                <a:ext cx="435000" cy="356408"/>
                <a:chOff x="-2701034" y="865291"/>
                <a:chExt cx="435000" cy="356408"/>
              </a:xfrm>
            </p:grpSpPr>
            <p:grpSp>
              <p:nvGrpSpPr>
                <p:cNvPr id="6666" name="Google Shape;6666;p18"/>
                <p:cNvGrpSpPr/>
                <p:nvPr/>
              </p:nvGrpSpPr>
              <p:grpSpPr>
                <a:xfrm>
                  <a:off x="-2655033" y="865291"/>
                  <a:ext cx="356435" cy="356408"/>
                  <a:chOff x="-3129700" y="1435250"/>
                  <a:chExt cx="262200" cy="262200"/>
                </a:xfrm>
              </p:grpSpPr>
              <p:sp>
                <p:nvSpPr>
                  <p:cNvPr id="6667" name="Google Shape;6667;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9" name="Google Shape;6669;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6670" name="Google Shape;6670;p18"/>
              <p:cNvGrpSpPr/>
              <p:nvPr/>
            </p:nvGrpSpPr>
            <p:grpSpPr>
              <a:xfrm>
                <a:off x="-642934" y="865291"/>
                <a:ext cx="435000" cy="356408"/>
                <a:chOff x="-2701034" y="865291"/>
                <a:chExt cx="435000" cy="356408"/>
              </a:xfrm>
            </p:grpSpPr>
            <p:grpSp>
              <p:nvGrpSpPr>
                <p:cNvPr id="6671" name="Google Shape;6671;p18"/>
                <p:cNvGrpSpPr/>
                <p:nvPr/>
              </p:nvGrpSpPr>
              <p:grpSpPr>
                <a:xfrm>
                  <a:off x="-2655033" y="865291"/>
                  <a:ext cx="356435" cy="356408"/>
                  <a:chOff x="-3129700" y="1435250"/>
                  <a:chExt cx="262200" cy="262200"/>
                </a:xfrm>
              </p:grpSpPr>
              <p:sp>
                <p:nvSpPr>
                  <p:cNvPr id="6672" name="Google Shape;6672;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4" name="Google Shape;6674;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6675" name="Google Shape;6675;p18"/>
              <p:cNvGrpSpPr/>
              <p:nvPr/>
            </p:nvGrpSpPr>
            <p:grpSpPr>
              <a:xfrm>
                <a:off x="-2701034" y="1526841"/>
                <a:ext cx="435000" cy="356408"/>
                <a:chOff x="-2701034" y="865291"/>
                <a:chExt cx="435000" cy="356408"/>
              </a:xfrm>
            </p:grpSpPr>
            <p:grpSp>
              <p:nvGrpSpPr>
                <p:cNvPr id="6676" name="Google Shape;6676;p18"/>
                <p:cNvGrpSpPr/>
                <p:nvPr/>
              </p:nvGrpSpPr>
              <p:grpSpPr>
                <a:xfrm>
                  <a:off x="-2655033" y="865291"/>
                  <a:ext cx="356435" cy="356408"/>
                  <a:chOff x="-3129700" y="1435250"/>
                  <a:chExt cx="262200" cy="262200"/>
                </a:xfrm>
              </p:grpSpPr>
              <p:sp>
                <p:nvSpPr>
                  <p:cNvPr id="6677" name="Google Shape;6677;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9" name="Google Shape;6679;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6680" name="Google Shape;6680;p18"/>
            <p:cNvGrpSpPr/>
            <p:nvPr/>
          </p:nvGrpSpPr>
          <p:grpSpPr>
            <a:xfrm rot="-5400000">
              <a:off x="2056277" y="1030050"/>
              <a:ext cx="2703600" cy="1253100"/>
              <a:chOff x="-2785600" y="744750"/>
              <a:chExt cx="2703600" cy="1253100"/>
            </a:xfrm>
          </p:grpSpPr>
          <p:grpSp>
            <p:nvGrpSpPr>
              <p:cNvPr id="6681" name="Google Shape;6681;p18"/>
              <p:cNvGrpSpPr/>
              <p:nvPr/>
            </p:nvGrpSpPr>
            <p:grpSpPr>
              <a:xfrm>
                <a:off x="-2785600" y="744750"/>
                <a:ext cx="2703600" cy="1253100"/>
                <a:chOff x="-2785600" y="744750"/>
                <a:chExt cx="2703600" cy="1253100"/>
              </a:xfrm>
            </p:grpSpPr>
            <p:grpSp>
              <p:nvGrpSpPr>
                <p:cNvPr id="6682" name="Google Shape;6682;p18"/>
                <p:cNvGrpSpPr/>
                <p:nvPr/>
              </p:nvGrpSpPr>
              <p:grpSpPr>
                <a:xfrm>
                  <a:off x="-2785600" y="744750"/>
                  <a:ext cx="2703600" cy="1253100"/>
                  <a:chOff x="-2785600" y="744750"/>
                  <a:chExt cx="2703600" cy="1253100"/>
                </a:xfrm>
              </p:grpSpPr>
              <p:grpSp>
                <p:nvGrpSpPr>
                  <p:cNvPr id="6683" name="Google Shape;6683;p18"/>
                  <p:cNvGrpSpPr/>
                  <p:nvPr/>
                </p:nvGrpSpPr>
                <p:grpSpPr>
                  <a:xfrm>
                    <a:off x="-2736502" y="826139"/>
                    <a:ext cx="2605500" cy="1088675"/>
                    <a:chOff x="-2738550" y="1600725"/>
                    <a:chExt cx="2605500" cy="1088675"/>
                  </a:xfrm>
                </p:grpSpPr>
                <p:cxnSp>
                  <p:nvCxnSpPr>
                    <p:cNvPr id="6684" name="Google Shape;6684;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85" name="Google Shape;6685;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86" name="Google Shape;6686;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87" name="Google Shape;6687;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88" name="Google Shape;6688;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89" name="Google Shape;6689;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90" name="Google Shape;6690;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91" name="Google Shape;6691;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92" name="Google Shape;6692;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93" name="Google Shape;6693;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94" name="Google Shape;6694;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95" name="Google Shape;6695;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96" name="Google Shape;6696;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97" name="Google Shape;6697;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98" name="Google Shape;6698;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699" name="Google Shape;6699;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00" name="Google Shape;6700;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01" name="Google Shape;6701;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02" name="Google Shape;6702;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03" name="Google Shape;6703;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04" name="Google Shape;6704;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05" name="Google Shape;6705;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06" name="Google Shape;6706;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07" name="Google Shape;6707;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08" name="Google Shape;6708;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09" name="Google Shape;6709;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10" name="Google Shape;6710;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11" name="Google Shape;6711;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12" name="Google Shape;6712;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13" name="Google Shape;6713;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14" name="Google Shape;6714;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715" name="Google Shape;6715;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6716" name="Google Shape;6716;p18"/>
                  <p:cNvGrpSpPr/>
                  <p:nvPr/>
                </p:nvGrpSpPr>
                <p:grpSpPr>
                  <a:xfrm>
                    <a:off x="-2742171" y="767514"/>
                    <a:ext cx="2616838" cy="1205925"/>
                    <a:chOff x="-2738591" y="1537240"/>
                    <a:chExt cx="2616838" cy="1205925"/>
                  </a:xfrm>
                </p:grpSpPr>
                <p:grpSp>
                  <p:nvGrpSpPr>
                    <p:cNvPr id="6717" name="Google Shape;6717;p18"/>
                    <p:cNvGrpSpPr/>
                    <p:nvPr/>
                  </p:nvGrpSpPr>
                  <p:grpSpPr>
                    <a:xfrm>
                      <a:off x="-2738591" y="1537240"/>
                      <a:ext cx="2616838" cy="436800"/>
                      <a:chOff x="-2738591" y="1537240"/>
                      <a:chExt cx="2616838" cy="436800"/>
                    </a:xfrm>
                  </p:grpSpPr>
                  <p:grpSp>
                    <p:nvGrpSpPr>
                      <p:cNvPr id="6718" name="Google Shape;6718;p18"/>
                      <p:cNvGrpSpPr/>
                      <p:nvPr/>
                    </p:nvGrpSpPr>
                    <p:grpSpPr>
                      <a:xfrm>
                        <a:off x="-2738591" y="1537240"/>
                        <a:ext cx="436500" cy="436800"/>
                        <a:chOff x="-1019716" y="1691290"/>
                        <a:chExt cx="436500" cy="436800"/>
                      </a:xfrm>
                    </p:grpSpPr>
                    <p:sp>
                      <p:nvSpPr>
                        <p:cNvPr id="6719" name="Google Shape;671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9" name="Google Shape;6729;p18"/>
                      <p:cNvGrpSpPr/>
                      <p:nvPr/>
                    </p:nvGrpSpPr>
                    <p:grpSpPr>
                      <a:xfrm>
                        <a:off x="-2302016" y="1537240"/>
                        <a:ext cx="436500" cy="436800"/>
                        <a:chOff x="-1019716" y="1691290"/>
                        <a:chExt cx="436500" cy="436800"/>
                      </a:xfrm>
                    </p:grpSpPr>
                    <p:sp>
                      <p:nvSpPr>
                        <p:cNvPr id="6730" name="Google Shape;673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0" name="Google Shape;6740;p18"/>
                      <p:cNvGrpSpPr/>
                      <p:nvPr/>
                    </p:nvGrpSpPr>
                    <p:grpSpPr>
                      <a:xfrm>
                        <a:off x="-1866679" y="1537240"/>
                        <a:ext cx="436500" cy="436800"/>
                        <a:chOff x="-1019716" y="1691290"/>
                        <a:chExt cx="436500" cy="436800"/>
                      </a:xfrm>
                    </p:grpSpPr>
                    <p:sp>
                      <p:nvSpPr>
                        <p:cNvPr id="6741" name="Google Shape;674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1" name="Google Shape;6751;p18"/>
                      <p:cNvGrpSpPr/>
                      <p:nvPr/>
                    </p:nvGrpSpPr>
                    <p:grpSpPr>
                      <a:xfrm>
                        <a:off x="-1430104" y="1537240"/>
                        <a:ext cx="436500" cy="436800"/>
                        <a:chOff x="-1019716" y="1691290"/>
                        <a:chExt cx="436500" cy="436800"/>
                      </a:xfrm>
                    </p:grpSpPr>
                    <p:sp>
                      <p:nvSpPr>
                        <p:cNvPr id="6752" name="Google Shape;675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2" name="Google Shape;6762;p18"/>
                      <p:cNvGrpSpPr/>
                      <p:nvPr/>
                    </p:nvGrpSpPr>
                    <p:grpSpPr>
                      <a:xfrm>
                        <a:off x="-993591" y="1537240"/>
                        <a:ext cx="436500" cy="436800"/>
                        <a:chOff x="-1019716" y="1691290"/>
                        <a:chExt cx="436500" cy="436800"/>
                      </a:xfrm>
                    </p:grpSpPr>
                    <p:sp>
                      <p:nvSpPr>
                        <p:cNvPr id="6763" name="Google Shape;676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3" name="Google Shape;6773;p18"/>
                      <p:cNvGrpSpPr/>
                      <p:nvPr/>
                    </p:nvGrpSpPr>
                    <p:grpSpPr>
                      <a:xfrm>
                        <a:off x="-558254" y="1537240"/>
                        <a:ext cx="436500" cy="436800"/>
                        <a:chOff x="-1019716" y="1691290"/>
                        <a:chExt cx="436500" cy="436800"/>
                      </a:xfrm>
                    </p:grpSpPr>
                    <p:sp>
                      <p:nvSpPr>
                        <p:cNvPr id="6774" name="Google Shape;677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84" name="Google Shape;6784;p18"/>
                    <p:cNvGrpSpPr/>
                    <p:nvPr/>
                  </p:nvGrpSpPr>
                  <p:grpSpPr>
                    <a:xfrm>
                      <a:off x="-2738591" y="2306365"/>
                      <a:ext cx="2616838" cy="436800"/>
                      <a:chOff x="-2738591" y="1537240"/>
                      <a:chExt cx="2616838" cy="436800"/>
                    </a:xfrm>
                  </p:grpSpPr>
                  <p:grpSp>
                    <p:nvGrpSpPr>
                      <p:cNvPr id="6785" name="Google Shape;6785;p18"/>
                      <p:cNvGrpSpPr/>
                      <p:nvPr/>
                    </p:nvGrpSpPr>
                    <p:grpSpPr>
                      <a:xfrm>
                        <a:off x="-2738591" y="1537240"/>
                        <a:ext cx="436500" cy="436800"/>
                        <a:chOff x="-1019716" y="1691290"/>
                        <a:chExt cx="436500" cy="436800"/>
                      </a:xfrm>
                    </p:grpSpPr>
                    <p:sp>
                      <p:nvSpPr>
                        <p:cNvPr id="6786" name="Google Shape;678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18"/>
                      <p:cNvGrpSpPr/>
                      <p:nvPr/>
                    </p:nvGrpSpPr>
                    <p:grpSpPr>
                      <a:xfrm>
                        <a:off x="-2302016" y="1537240"/>
                        <a:ext cx="436500" cy="436800"/>
                        <a:chOff x="-1019716" y="1691290"/>
                        <a:chExt cx="436500" cy="436800"/>
                      </a:xfrm>
                    </p:grpSpPr>
                    <p:sp>
                      <p:nvSpPr>
                        <p:cNvPr id="6797" name="Google Shape;679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18"/>
                      <p:cNvGrpSpPr/>
                      <p:nvPr/>
                    </p:nvGrpSpPr>
                    <p:grpSpPr>
                      <a:xfrm>
                        <a:off x="-1866679" y="1537240"/>
                        <a:ext cx="436500" cy="436800"/>
                        <a:chOff x="-1019716" y="1691290"/>
                        <a:chExt cx="436500" cy="436800"/>
                      </a:xfrm>
                    </p:grpSpPr>
                    <p:sp>
                      <p:nvSpPr>
                        <p:cNvPr id="6808" name="Google Shape;680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8" name="Google Shape;6818;p18"/>
                      <p:cNvGrpSpPr/>
                      <p:nvPr/>
                    </p:nvGrpSpPr>
                    <p:grpSpPr>
                      <a:xfrm>
                        <a:off x="-1430104" y="1537240"/>
                        <a:ext cx="436500" cy="436800"/>
                        <a:chOff x="-1019716" y="1691290"/>
                        <a:chExt cx="436500" cy="436800"/>
                      </a:xfrm>
                    </p:grpSpPr>
                    <p:sp>
                      <p:nvSpPr>
                        <p:cNvPr id="6819" name="Google Shape;681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9" name="Google Shape;6829;p18"/>
                      <p:cNvGrpSpPr/>
                      <p:nvPr/>
                    </p:nvGrpSpPr>
                    <p:grpSpPr>
                      <a:xfrm>
                        <a:off x="-993591" y="1537240"/>
                        <a:ext cx="436500" cy="436800"/>
                        <a:chOff x="-1019716" y="1691290"/>
                        <a:chExt cx="436500" cy="436800"/>
                      </a:xfrm>
                    </p:grpSpPr>
                    <p:sp>
                      <p:nvSpPr>
                        <p:cNvPr id="6830" name="Google Shape;683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18"/>
                      <p:cNvGrpSpPr/>
                      <p:nvPr/>
                    </p:nvGrpSpPr>
                    <p:grpSpPr>
                      <a:xfrm>
                        <a:off x="-558254" y="1537240"/>
                        <a:ext cx="436500" cy="436800"/>
                        <a:chOff x="-1019716" y="1691290"/>
                        <a:chExt cx="436500" cy="436800"/>
                      </a:xfrm>
                    </p:grpSpPr>
                    <p:sp>
                      <p:nvSpPr>
                        <p:cNvPr id="6841" name="Google Shape;684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1" name="Google Shape;6851;p18"/>
                    <p:cNvGrpSpPr/>
                    <p:nvPr/>
                  </p:nvGrpSpPr>
                  <p:grpSpPr>
                    <a:xfrm>
                      <a:off x="-2738591" y="1921803"/>
                      <a:ext cx="2616838" cy="436800"/>
                      <a:chOff x="-2738591" y="1537240"/>
                      <a:chExt cx="2616838" cy="436800"/>
                    </a:xfrm>
                  </p:grpSpPr>
                  <p:grpSp>
                    <p:nvGrpSpPr>
                      <p:cNvPr id="6852" name="Google Shape;6852;p18"/>
                      <p:cNvGrpSpPr/>
                      <p:nvPr/>
                    </p:nvGrpSpPr>
                    <p:grpSpPr>
                      <a:xfrm>
                        <a:off x="-2738591" y="1537240"/>
                        <a:ext cx="436500" cy="436800"/>
                        <a:chOff x="-1019716" y="1691290"/>
                        <a:chExt cx="436500" cy="436800"/>
                      </a:xfrm>
                    </p:grpSpPr>
                    <p:sp>
                      <p:nvSpPr>
                        <p:cNvPr id="6853" name="Google Shape;685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3" name="Google Shape;6863;p18"/>
                      <p:cNvGrpSpPr/>
                      <p:nvPr/>
                    </p:nvGrpSpPr>
                    <p:grpSpPr>
                      <a:xfrm>
                        <a:off x="-2302016" y="1537240"/>
                        <a:ext cx="436500" cy="436800"/>
                        <a:chOff x="-1019716" y="1691290"/>
                        <a:chExt cx="436500" cy="436800"/>
                      </a:xfrm>
                    </p:grpSpPr>
                    <p:sp>
                      <p:nvSpPr>
                        <p:cNvPr id="6864" name="Google Shape;686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4" name="Google Shape;6874;p18"/>
                      <p:cNvGrpSpPr/>
                      <p:nvPr/>
                    </p:nvGrpSpPr>
                    <p:grpSpPr>
                      <a:xfrm>
                        <a:off x="-1866679" y="1537240"/>
                        <a:ext cx="436500" cy="436800"/>
                        <a:chOff x="-1019716" y="1691290"/>
                        <a:chExt cx="436500" cy="436800"/>
                      </a:xfrm>
                    </p:grpSpPr>
                    <p:sp>
                      <p:nvSpPr>
                        <p:cNvPr id="6875" name="Google Shape;687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18"/>
                      <p:cNvGrpSpPr/>
                      <p:nvPr/>
                    </p:nvGrpSpPr>
                    <p:grpSpPr>
                      <a:xfrm>
                        <a:off x="-1430104" y="1537240"/>
                        <a:ext cx="436500" cy="436800"/>
                        <a:chOff x="-1019716" y="1691290"/>
                        <a:chExt cx="436500" cy="436800"/>
                      </a:xfrm>
                    </p:grpSpPr>
                    <p:sp>
                      <p:nvSpPr>
                        <p:cNvPr id="6886" name="Google Shape;688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6" name="Google Shape;6896;p18"/>
                      <p:cNvGrpSpPr/>
                      <p:nvPr/>
                    </p:nvGrpSpPr>
                    <p:grpSpPr>
                      <a:xfrm>
                        <a:off x="-993591" y="1537240"/>
                        <a:ext cx="436500" cy="436800"/>
                        <a:chOff x="-1019716" y="1691290"/>
                        <a:chExt cx="436500" cy="436800"/>
                      </a:xfrm>
                    </p:grpSpPr>
                    <p:sp>
                      <p:nvSpPr>
                        <p:cNvPr id="6897" name="Google Shape;689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7" name="Google Shape;6907;p18"/>
                      <p:cNvGrpSpPr/>
                      <p:nvPr/>
                    </p:nvGrpSpPr>
                    <p:grpSpPr>
                      <a:xfrm>
                        <a:off x="-558254" y="1537240"/>
                        <a:ext cx="436500" cy="436800"/>
                        <a:chOff x="-1019716" y="1691290"/>
                        <a:chExt cx="436500" cy="436800"/>
                      </a:xfrm>
                    </p:grpSpPr>
                    <p:sp>
                      <p:nvSpPr>
                        <p:cNvPr id="6908" name="Google Shape;690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918" name="Google Shape;6918;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0" name="Google Shape;6920;p18"/>
                <p:cNvGrpSpPr/>
                <p:nvPr/>
              </p:nvGrpSpPr>
              <p:grpSpPr>
                <a:xfrm>
                  <a:off x="-2065300" y="934050"/>
                  <a:ext cx="1263000" cy="874500"/>
                  <a:chOff x="-2028125" y="974900"/>
                  <a:chExt cx="1263000" cy="874500"/>
                </a:xfrm>
              </p:grpSpPr>
              <p:sp>
                <p:nvSpPr>
                  <p:cNvPr id="6921" name="Google Shape;6921;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6922" name="Google Shape;6922;p18"/>
                  <p:cNvGrpSpPr/>
                  <p:nvPr/>
                </p:nvGrpSpPr>
                <p:grpSpPr>
                  <a:xfrm>
                    <a:off x="-2028125" y="1001975"/>
                    <a:ext cx="1263000" cy="820200"/>
                    <a:chOff x="-2028125" y="1001975"/>
                    <a:chExt cx="1263000" cy="820200"/>
                  </a:xfrm>
                </p:grpSpPr>
                <p:sp>
                  <p:nvSpPr>
                    <p:cNvPr id="6923" name="Google Shape;6923;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6924" name="Google Shape;6924;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6925" name="Google Shape;6925;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6926" name="Google Shape;6926;p18"/>
              <p:cNvGrpSpPr/>
              <p:nvPr/>
            </p:nvGrpSpPr>
            <p:grpSpPr>
              <a:xfrm>
                <a:off x="-2701034" y="865291"/>
                <a:ext cx="435000" cy="356408"/>
                <a:chOff x="-2701034" y="865291"/>
                <a:chExt cx="435000" cy="356408"/>
              </a:xfrm>
            </p:grpSpPr>
            <p:grpSp>
              <p:nvGrpSpPr>
                <p:cNvPr id="6927" name="Google Shape;6927;p18"/>
                <p:cNvGrpSpPr/>
                <p:nvPr/>
              </p:nvGrpSpPr>
              <p:grpSpPr>
                <a:xfrm>
                  <a:off x="-2655033" y="865291"/>
                  <a:ext cx="356435" cy="356408"/>
                  <a:chOff x="-3129700" y="1435250"/>
                  <a:chExt cx="262200" cy="262200"/>
                </a:xfrm>
              </p:grpSpPr>
              <p:sp>
                <p:nvSpPr>
                  <p:cNvPr id="6928" name="Google Shape;6928;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30" name="Google Shape;6930;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6931" name="Google Shape;6931;p18"/>
              <p:cNvGrpSpPr/>
              <p:nvPr/>
            </p:nvGrpSpPr>
            <p:grpSpPr>
              <a:xfrm>
                <a:off x="-642934" y="1526841"/>
                <a:ext cx="435000" cy="356408"/>
                <a:chOff x="-2701034" y="865291"/>
                <a:chExt cx="435000" cy="356408"/>
              </a:xfrm>
            </p:grpSpPr>
            <p:grpSp>
              <p:nvGrpSpPr>
                <p:cNvPr id="6932" name="Google Shape;6932;p18"/>
                <p:cNvGrpSpPr/>
                <p:nvPr/>
              </p:nvGrpSpPr>
              <p:grpSpPr>
                <a:xfrm>
                  <a:off x="-2655033" y="865291"/>
                  <a:ext cx="356435" cy="356408"/>
                  <a:chOff x="-3129700" y="1435250"/>
                  <a:chExt cx="262200" cy="262200"/>
                </a:xfrm>
              </p:grpSpPr>
              <p:sp>
                <p:nvSpPr>
                  <p:cNvPr id="6933" name="Google Shape;6933;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35" name="Google Shape;6935;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6936" name="Google Shape;6936;p18"/>
              <p:cNvGrpSpPr/>
              <p:nvPr/>
            </p:nvGrpSpPr>
            <p:grpSpPr>
              <a:xfrm>
                <a:off x="-642934" y="865291"/>
                <a:ext cx="435000" cy="356408"/>
                <a:chOff x="-2701034" y="865291"/>
                <a:chExt cx="435000" cy="356408"/>
              </a:xfrm>
            </p:grpSpPr>
            <p:grpSp>
              <p:nvGrpSpPr>
                <p:cNvPr id="6937" name="Google Shape;6937;p18"/>
                <p:cNvGrpSpPr/>
                <p:nvPr/>
              </p:nvGrpSpPr>
              <p:grpSpPr>
                <a:xfrm>
                  <a:off x="-2655033" y="865291"/>
                  <a:ext cx="356435" cy="356408"/>
                  <a:chOff x="-3129700" y="1435250"/>
                  <a:chExt cx="262200" cy="262200"/>
                </a:xfrm>
              </p:grpSpPr>
              <p:sp>
                <p:nvSpPr>
                  <p:cNvPr id="6938" name="Google Shape;6938;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0" name="Google Shape;6940;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6941" name="Google Shape;6941;p18"/>
              <p:cNvGrpSpPr/>
              <p:nvPr/>
            </p:nvGrpSpPr>
            <p:grpSpPr>
              <a:xfrm>
                <a:off x="-2655033" y="1526841"/>
                <a:ext cx="356435" cy="356408"/>
                <a:chOff x="-3129700" y="1435250"/>
                <a:chExt cx="262200" cy="262200"/>
              </a:xfrm>
            </p:grpSpPr>
            <p:sp>
              <p:nvSpPr>
                <p:cNvPr id="6942" name="Google Shape;6942;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44" name="Google Shape;6944;p18"/>
            <p:cNvGrpSpPr/>
            <p:nvPr/>
          </p:nvGrpSpPr>
          <p:grpSpPr>
            <a:xfrm rot="-5400000">
              <a:off x="3340695" y="1030050"/>
              <a:ext cx="2703600" cy="1253100"/>
              <a:chOff x="-2785600" y="744750"/>
              <a:chExt cx="2703600" cy="1253100"/>
            </a:xfrm>
          </p:grpSpPr>
          <p:grpSp>
            <p:nvGrpSpPr>
              <p:cNvPr id="6945" name="Google Shape;6945;p18"/>
              <p:cNvGrpSpPr/>
              <p:nvPr/>
            </p:nvGrpSpPr>
            <p:grpSpPr>
              <a:xfrm>
                <a:off x="-2785600" y="744750"/>
                <a:ext cx="2703600" cy="1253100"/>
                <a:chOff x="-2785600" y="744750"/>
                <a:chExt cx="2703600" cy="1253100"/>
              </a:xfrm>
            </p:grpSpPr>
            <p:grpSp>
              <p:nvGrpSpPr>
                <p:cNvPr id="6946" name="Google Shape;6946;p18"/>
                <p:cNvGrpSpPr/>
                <p:nvPr/>
              </p:nvGrpSpPr>
              <p:grpSpPr>
                <a:xfrm>
                  <a:off x="-2785600" y="744750"/>
                  <a:ext cx="2703600" cy="1253100"/>
                  <a:chOff x="-2785600" y="744750"/>
                  <a:chExt cx="2703600" cy="1253100"/>
                </a:xfrm>
              </p:grpSpPr>
              <p:grpSp>
                <p:nvGrpSpPr>
                  <p:cNvPr id="6947" name="Google Shape;6947;p18"/>
                  <p:cNvGrpSpPr/>
                  <p:nvPr/>
                </p:nvGrpSpPr>
                <p:grpSpPr>
                  <a:xfrm>
                    <a:off x="-2736502" y="826139"/>
                    <a:ext cx="2605500" cy="1088675"/>
                    <a:chOff x="-2738550" y="1600725"/>
                    <a:chExt cx="2605500" cy="1088675"/>
                  </a:xfrm>
                </p:grpSpPr>
                <p:cxnSp>
                  <p:nvCxnSpPr>
                    <p:cNvPr id="6948" name="Google Shape;6948;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49" name="Google Shape;6949;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50" name="Google Shape;6950;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51" name="Google Shape;6951;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52" name="Google Shape;6952;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53" name="Google Shape;6953;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54" name="Google Shape;6954;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55" name="Google Shape;6955;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56" name="Google Shape;6956;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57" name="Google Shape;6957;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58" name="Google Shape;6958;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59" name="Google Shape;6959;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60" name="Google Shape;6960;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61" name="Google Shape;6961;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62" name="Google Shape;6962;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63" name="Google Shape;6963;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64" name="Google Shape;6964;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65" name="Google Shape;6965;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66" name="Google Shape;6966;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67" name="Google Shape;6967;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68" name="Google Shape;6968;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69" name="Google Shape;6969;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70" name="Google Shape;6970;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71" name="Google Shape;6971;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72" name="Google Shape;6972;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73" name="Google Shape;6973;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74" name="Google Shape;6974;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75" name="Google Shape;6975;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76" name="Google Shape;6976;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77" name="Google Shape;6977;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78" name="Google Shape;6978;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6979" name="Google Shape;6979;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6980" name="Google Shape;6980;p18"/>
                  <p:cNvGrpSpPr/>
                  <p:nvPr/>
                </p:nvGrpSpPr>
                <p:grpSpPr>
                  <a:xfrm>
                    <a:off x="-2742171" y="767514"/>
                    <a:ext cx="2616838" cy="1205925"/>
                    <a:chOff x="-2738591" y="1537240"/>
                    <a:chExt cx="2616838" cy="1205925"/>
                  </a:xfrm>
                </p:grpSpPr>
                <p:grpSp>
                  <p:nvGrpSpPr>
                    <p:cNvPr id="6981" name="Google Shape;6981;p18"/>
                    <p:cNvGrpSpPr/>
                    <p:nvPr/>
                  </p:nvGrpSpPr>
                  <p:grpSpPr>
                    <a:xfrm>
                      <a:off x="-2738591" y="1537240"/>
                      <a:ext cx="2616838" cy="436800"/>
                      <a:chOff x="-2738591" y="1537240"/>
                      <a:chExt cx="2616838" cy="436800"/>
                    </a:xfrm>
                  </p:grpSpPr>
                  <p:grpSp>
                    <p:nvGrpSpPr>
                      <p:cNvPr id="6982" name="Google Shape;6982;p18"/>
                      <p:cNvGrpSpPr/>
                      <p:nvPr/>
                    </p:nvGrpSpPr>
                    <p:grpSpPr>
                      <a:xfrm>
                        <a:off x="-2738591" y="1537240"/>
                        <a:ext cx="436500" cy="436800"/>
                        <a:chOff x="-1019716" y="1691290"/>
                        <a:chExt cx="436500" cy="436800"/>
                      </a:xfrm>
                    </p:grpSpPr>
                    <p:sp>
                      <p:nvSpPr>
                        <p:cNvPr id="6983" name="Google Shape;698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3" name="Google Shape;6993;p18"/>
                      <p:cNvGrpSpPr/>
                      <p:nvPr/>
                    </p:nvGrpSpPr>
                    <p:grpSpPr>
                      <a:xfrm>
                        <a:off x="-2302016" y="1537240"/>
                        <a:ext cx="436500" cy="436800"/>
                        <a:chOff x="-1019716" y="1691290"/>
                        <a:chExt cx="436500" cy="436800"/>
                      </a:xfrm>
                    </p:grpSpPr>
                    <p:sp>
                      <p:nvSpPr>
                        <p:cNvPr id="6994" name="Google Shape;699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4" name="Google Shape;7004;p18"/>
                      <p:cNvGrpSpPr/>
                      <p:nvPr/>
                    </p:nvGrpSpPr>
                    <p:grpSpPr>
                      <a:xfrm>
                        <a:off x="-1866679" y="1537240"/>
                        <a:ext cx="436500" cy="436800"/>
                        <a:chOff x="-1019716" y="1691290"/>
                        <a:chExt cx="436500" cy="436800"/>
                      </a:xfrm>
                    </p:grpSpPr>
                    <p:sp>
                      <p:nvSpPr>
                        <p:cNvPr id="7005" name="Google Shape;700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5" name="Google Shape;7015;p18"/>
                      <p:cNvGrpSpPr/>
                      <p:nvPr/>
                    </p:nvGrpSpPr>
                    <p:grpSpPr>
                      <a:xfrm>
                        <a:off x="-1430104" y="1537240"/>
                        <a:ext cx="436500" cy="436800"/>
                        <a:chOff x="-1019716" y="1691290"/>
                        <a:chExt cx="436500" cy="436800"/>
                      </a:xfrm>
                    </p:grpSpPr>
                    <p:sp>
                      <p:nvSpPr>
                        <p:cNvPr id="7016" name="Google Shape;701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6" name="Google Shape;7026;p18"/>
                      <p:cNvGrpSpPr/>
                      <p:nvPr/>
                    </p:nvGrpSpPr>
                    <p:grpSpPr>
                      <a:xfrm>
                        <a:off x="-993591" y="1537240"/>
                        <a:ext cx="436500" cy="436800"/>
                        <a:chOff x="-1019716" y="1691290"/>
                        <a:chExt cx="436500" cy="436800"/>
                      </a:xfrm>
                    </p:grpSpPr>
                    <p:sp>
                      <p:nvSpPr>
                        <p:cNvPr id="7027" name="Google Shape;702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18"/>
                      <p:cNvGrpSpPr/>
                      <p:nvPr/>
                    </p:nvGrpSpPr>
                    <p:grpSpPr>
                      <a:xfrm>
                        <a:off x="-558254" y="1537240"/>
                        <a:ext cx="436500" cy="436800"/>
                        <a:chOff x="-1019716" y="1691290"/>
                        <a:chExt cx="436500" cy="436800"/>
                      </a:xfrm>
                    </p:grpSpPr>
                    <p:sp>
                      <p:nvSpPr>
                        <p:cNvPr id="7038" name="Google Shape;703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48" name="Google Shape;7048;p18"/>
                    <p:cNvGrpSpPr/>
                    <p:nvPr/>
                  </p:nvGrpSpPr>
                  <p:grpSpPr>
                    <a:xfrm>
                      <a:off x="-2738591" y="2306365"/>
                      <a:ext cx="2616838" cy="436800"/>
                      <a:chOff x="-2738591" y="1537240"/>
                      <a:chExt cx="2616838" cy="436800"/>
                    </a:xfrm>
                  </p:grpSpPr>
                  <p:grpSp>
                    <p:nvGrpSpPr>
                      <p:cNvPr id="7049" name="Google Shape;7049;p18"/>
                      <p:cNvGrpSpPr/>
                      <p:nvPr/>
                    </p:nvGrpSpPr>
                    <p:grpSpPr>
                      <a:xfrm>
                        <a:off x="-2738591" y="1537240"/>
                        <a:ext cx="436500" cy="436800"/>
                        <a:chOff x="-1019716" y="1691290"/>
                        <a:chExt cx="436500" cy="436800"/>
                      </a:xfrm>
                    </p:grpSpPr>
                    <p:sp>
                      <p:nvSpPr>
                        <p:cNvPr id="7050" name="Google Shape;705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0" name="Google Shape;7060;p18"/>
                      <p:cNvGrpSpPr/>
                      <p:nvPr/>
                    </p:nvGrpSpPr>
                    <p:grpSpPr>
                      <a:xfrm>
                        <a:off x="-2302016" y="1537240"/>
                        <a:ext cx="436500" cy="436800"/>
                        <a:chOff x="-1019716" y="1691290"/>
                        <a:chExt cx="436500" cy="436800"/>
                      </a:xfrm>
                    </p:grpSpPr>
                    <p:sp>
                      <p:nvSpPr>
                        <p:cNvPr id="7061" name="Google Shape;706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1" name="Google Shape;7071;p18"/>
                      <p:cNvGrpSpPr/>
                      <p:nvPr/>
                    </p:nvGrpSpPr>
                    <p:grpSpPr>
                      <a:xfrm>
                        <a:off x="-1866679" y="1537240"/>
                        <a:ext cx="436500" cy="436800"/>
                        <a:chOff x="-1019716" y="1691290"/>
                        <a:chExt cx="436500" cy="436800"/>
                      </a:xfrm>
                    </p:grpSpPr>
                    <p:sp>
                      <p:nvSpPr>
                        <p:cNvPr id="7072" name="Google Shape;707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2" name="Google Shape;7082;p18"/>
                      <p:cNvGrpSpPr/>
                      <p:nvPr/>
                    </p:nvGrpSpPr>
                    <p:grpSpPr>
                      <a:xfrm>
                        <a:off x="-1430104" y="1537240"/>
                        <a:ext cx="436500" cy="436800"/>
                        <a:chOff x="-1019716" y="1691290"/>
                        <a:chExt cx="436500" cy="436800"/>
                      </a:xfrm>
                    </p:grpSpPr>
                    <p:sp>
                      <p:nvSpPr>
                        <p:cNvPr id="7083" name="Google Shape;708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3" name="Google Shape;7093;p18"/>
                      <p:cNvGrpSpPr/>
                      <p:nvPr/>
                    </p:nvGrpSpPr>
                    <p:grpSpPr>
                      <a:xfrm>
                        <a:off x="-993591" y="1537240"/>
                        <a:ext cx="436500" cy="436800"/>
                        <a:chOff x="-1019716" y="1691290"/>
                        <a:chExt cx="436500" cy="436800"/>
                      </a:xfrm>
                    </p:grpSpPr>
                    <p:sp>
                      <p:nvSpPr>
                        <p:cNvPr id="7094" name="Google Shape;709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4" name="Google Shape;7104;p18"/>
                      <p:cNvGrpSpPr/>
                      <p:nvPr/>
                    </p:nvGrpSpPr>
                    <p:grpSpPr>
                      <a:xfrm>
                        <a:off x="-558254" y="1537240"/>
                        <a:ext cx="436500" cy="436800"/>
                        <a:chOff x="-1019716" y="1691290"/>
                        <a:chExt cx="436500" cy="436800"/>
                      </a:xfrm>
                    </p:grpSpPr>
                    <p:sp>
                      <p:nvSpPr>
                        <p:cNvPr id="7105" name="Google Shape;710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15" name="Google Shape;7115;p18"/>
                    <p:cNvGrpSpPr/>
                    <p:nvPr/>
                  </p:nvGrpSpPr>
                  <p:grpSpPr>
                    <a:xfrm>
                      <a:off x="-2738591" y="1921803"/>
                      <a:ext cx="2616838" cy="436800"/>
                      <a:chOff x="-2738591" y="1537240"/>
                      <a:chExt cx="2616838" cy="436800"/>
                    </a:xfrm>
                  </p:grpSpPr>
                  <p:grpSp>
                    <p:nvGrpSpPr>
                      <p:cNvPr id="7116" name="Google Shape;7116;p18"/>
                      <p:cNvGrpSpPr/>
                      <p:nvPr/>
                    </p:nvGrpSpPr>
                    <p:grpSpPr>
                      <a:xfrm>
                        <a:off x="-2738591" y="1537240"/>
                        <a:ext cx="436500" cy="436800"/>
                        <a:chOff x="-1019716" y="1691290"/>
                        <a:chExt cx="436500" cy="436800"/>
                      </a:xfrm>
                    </p:grpSpPr>
                    <p:sp>
                      <p:nvSpPr>
                        <p:cNvPr id="7117" name="Google Shape;711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7" name="Google Shape;7127;p18"/>
                      <p:cNvGrpSpPr/>
                      <p:nvPr/>
                    </p:nvGrpSpPr>
                    <p:grpSpPr>
                      <a:xfrm>
                        <a:off x="-2302016" y="1537240"/>
                        <a:ext cx="436500" cy="436800"/>
                        <a:chOff x="-1019716" y="1691290"/>
                        <a:chExt cx="436500" cy="436800"/>
                      </a:xfrm>
                    </p:grpSpPr>
                    <p:sp>
                      <p:nvSpPr>
                        <p:cNvPr id="7128" name="Google Shape;712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8" name="Google Shape;7138;p18"/>
                      <p:cNvGrpSpPr/>
                      <p:nvPr/>
                    </p:nvGrpSpPr>
                    <p:grpSpPr>
                      <a:xfrm>
                        <a:off x="-1866679" y="1537240"/>
                        <a:ext cx="436500" cy="436800"/>
                        <a:chOff x="-1019716" y="1691290"/>
                        <a:chExt cx="436500" cy="436800"/>
                      </a:xfrm>
                    </p:grpSpPr>
                    <p:sp>
                      <p:nvSpPr>
                        <p:cNvPr id="7139" name="Google Shape;713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9" name="Google Shape;7149;p18"/>
                      <p:cNvGrpSpPr/>
                      <p:nvPr/>
                    </p:nvGrpSpPr>
                    <p:grpSpPr>
                      <a:xfrm>
                        <a:off x="-1430104" y="1537240"/>
                        <a:ext cx="436500" cy="436800"/>
                        <a:chOff x="-1019716" y="1691290"/>
                        <a:chExt cx="436500" cy="436800"/>
                      </a:xfrm>
                    </p:grpSpPr>
                    <p:sp>
                      <p:nvSpPr>
                        <p:cNvPr id="7150" name="Google Shape;715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0" name="Google Shape;7160;p18"/>
                      <p:cNvGrpSpPr/>
                      <p:nvPr/>
                    </p:nvGrpSpPr>
                    <p:grpSpPr>
                      <a:xfrm>
                        <a:off x="-993591" y="1537240"/>
                        <a:ext cx="436500" cy="436800"/>
                        <a:chOff x="-1019716" y="1691290"/>
                        <a:chExt cx="436500" cy="436800"/>
                      </a:xfrm>
                    </p:grpSpPr>
                    <p:sp>
                      <p:nvSpPr>
                        <p:cNvPr id="7161" name="Google Shape;716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1" name="Google Shape;7171;p18"/>
                      <p:cNvGrpSpPr/>
                      <p:nvPr/>
                    </p:nvGrpSpPr>
                    <p:grpSpPr>
                      <a:xfrm>
                        <a:off x="-558254" y="1537240"/>
                        <a:ext cx="436500" cy="436800"/>
                        <a:chOff x="-1019716" y="1691290"/>
                        <a:chExt cx="436500" cy="436800"/>
                      </a:xfrm>
                    </p:grpSpPr>
                    <p:sp>
                      <p:nvSpPr>
                        <p:cNvPr id="7172" name="Google Shape;717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182" name="Google Shape;7182;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4" name="Google Shape;7184;p18"/>
                <p:cNvGrpSpPr/>
                <p:nvPr/>
              </p:nvGrpSpPr>
              <p:grpSpPr>
                <a:xfrm>
                  <a:off x="-2065300" y="934050"/>
                  <a:ext cx="1263000" cy="874500"/>
                  <a:chOff x="-2028125" y="974900"/>
                  <a:chExt cx="1263000" cy="874500"/>
                </a:xfrm>
              </p:grpSpPr>
              <p:sp>
                <p:nvSpPr>
                  <p:cNvPr id="7185" name="Google Shape;7185;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7186" name="Google Shape;7186;p18"/>
                  <p:cNvGrpSpPr/>
                  <p:nvPr/>
                </p:nvGrpSpPr>
                <p:grpSpPr>
                  <a:xfrm>
                    <a:off x="-2028125" y="1001975"/>
                    <a:ext cx="1263000" cy="820200"/>
                    <a:chOff x="-2028125" y="1001975"/>
                    <a:chExt cx="1263000" cy="820200"/>
                  </a:xfrm>
                </p:grpSpPr>
                <p:sp>
                  <p:nvSpPr>
                    <p:cNvPr id="7187" name="Google Shape;7187;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7188" name="Google Shape;7188;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7189" name="Google Shape;7189;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7190" name="Google Shape;7190;p18"/>
              <p:cNvGrpSpPr/>
              <p:nvPr/>
            </p:nvGrpSpPr>
            <p:grpSpPr>
              <a:xfrm>
                <a:off x="-2701034" y="865291"/>
                <a:ext cx="435000" cy="356408"/>
                <a:chOff x="-2701034" y="865291"/>
                <a:chExt cx="435000" cy="356408"/>
              </a:xfrm>
            </p:grpSpPr>
            <p:grpSp>
              <p:nvGrpSpPr>
                <p:cNvPr id="7191" name="Google Shape;7191;p18"/>
                <p:cNvGrpSpPr/>
                <p:nvPr/>
              </p:nvGrpSpPr>
              <p:grpSpPr>
                <a:xfrm>
                  <a:off x="-2655033" y="865291"/>
                  <a:ext cx="356435" cy="356408"/>
                  <a:chOff x="-3129700" y="1435250"/>
                  <a:chExt cx="262200" cy="262200"/>
                </a:xfrm>
              </p:grpSpPr>
              <p:sp>
                <p:nvSpPr>
                  <p:cNvPr id="7192" name="Google Shape;7192;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4" name="Google Shape;7194;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7195" name="Google Shape;7195;p18"/>
              <p:cNvGrpSpPr/>
              <p:nvPr/>
            </p:nvGrpSpPr>
            <p:grpSpPr>
              <a:xfrm>
                <a:off x="-642934" y="1526841"/>
                <a:ext cx="435000" cy="356408"/>
                <a:chOff x="-2701034" y="865291"/>
                <a:chExt cx="435000" cy="356408"/>
              </a:xfrm>
            </p:grpSpPr>
            <p:grpSp>
              <p:nvGrpSpPr>
                <p:cNvPr id="7196" name="Google Shape;7196;p18"/>
                <p:cNvGrpSpPr/>
                <p:nvPr/>
              </p:nvGrpSpPr>
              <p:grpSpPr>
                <a:xfrm>
                  <a:off x="-2655033" y="865291"/>
                  <a:ext cx="356435" cy="356408"/>
                  <a:chOff x="-3129700" y="1435250"/>
                  <a:chExt cx="262200" cy="262200"/>
                </a:xfrm>
              </p:grpSpPr>
              <p:sp>
                <p:nvSpPr>
                  <p:cNvPr id="7197" name="Google Shape;7197;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9" name="Google Shape;7199;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7200" name="Google Shape;7200;p18"/>
              <p:cNvGrpSpPr/>
              <p:nvPr/>
            </p:nvGrpSpPr>
            <p:grpSpPr>
              <a:xfrm>
                <a:off x="-642934" y="865291"/>
                <a:ext cx="435000" cy="356408"/>
                <a:chOff x="-2701034" y="865291"/>
                <a:chExt cx="435000" cy="356408"/>
              </a:xfrm>
            </p:grpSpPr>
            <p:grpSp>
              <p:nvGrpSpPr>
                <p:cNvPr id="7201" name="Google Shape;7201;p18"/>
                <p:cNvGrpSpPr/>
                <p:nvPr/>
              </p:nvGrpSpPr>
              <p:grpSpPr>
                <a:xfrm>
                  <a:off x="-2655033" y="865291"/>
                  <a:ext cx="356435" cy="356408"/>
                  <a:chOff x="-3129700" y="1435250"/>
                  <a:chExt cx="262200" cy="262200"/>
                </a:xfrm>
              </p:grpSpPr>
              <p:sp>
                <p:nvSpPr>
                  <p:cNvPr id="7202" name="Google Shape;7202;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4" name="Google Shape;7204;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7205" name="Google Shape;7205;p18"/>
              <p:cNvGrpSpPr/>
              <p:nvPr/>
            </p:nvGrpSpPr>
            <p:grpSpPr>
              <a:xfrm>
                <a:off x="-2701034" y="1526841"/>
                <a:ext cx="435000" cy="356408"/>
                <a:chOff x="-2701034" y="865291"/>
                <a:chExt cx="435000" cy="356408"/>
              </a:xfrm>
            </p:grpSpPr>
            <p:grpSp>
              <p:nvGrpSpPr>
                <p:cNvPr id="7206" name="Google Shape;7206;p18"/>
                <p:cNvGrpSpPr/>
                <p:nvPr/>
              </p:nvGrpSpPr>
              <p:grpSpPr>
                <a:xfrm>
                  <a:off x="-2655033" y="865291"/>
                  <a:ext cx="356435" cy="356408"/>
                  <a:chOff x="-3129700" y="1435250"/>
                  <a:chExt cx="262200" cy="262200"/>
                </a:xfrm>
              </p:grpSpPr>
              <p:sp>
                <p:nvSpPr>
                  <p:cNvPr id="7207" name="Google Shape;7207;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09" name="Google Shape;7209;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7210" name="Google Shape;7210;p18"/>
            <p:cNvGrpSpPr/>
            <p:nvPr/>
          </p:nvGrpSpPr>
          <p:grpSpPr>
            <a:xfrm rot="-5400000">
              <a:off x="4625120" y="1030050"/>
              <a:ext cx="2703600" cy="1253100"/>
              <a:chOff x="-2785600" y="744750"/>
              <a:chExt cx="2703600" cy="1253100"/>
            </a:xfrm>
          </p:grpSpPr>
          <p:grpSp>
            <p:nvGrpSpPr>
              <p:cNvPr id="7211" name="Google Shape;7211;p18"/>
              <p:cNvGrpSpPr/>
              <p:nvPr/>
            </p:nvGrpSpPr>
            <p:grpSpPr>
              <a:xfrm>
                <a:off x="-2785600" y="744750"/>
                <a:ext cx="2703600" cy="1253100"/>
                <a:chOff x="-2785600" y="744750"/>
                <a:chExt cx="2703600" cy="1253100"/>
              </a:xfrm>
            </p:grpSpPr>
            <p:grpSp>
              <p:nvGrpSpPr>
                <p:cNvPr id="7212" name="Google Shape;7212;p18"/>
                <p:cNvGrpSpPr/>
                <p:nvPr/>
              </p:nvGrpSpPr>
              <p:grpSpPr>
                <a:xfrm>
                  <a:off x="-2785600" y="744750"/>
                  <a:ext cx="2703600" cy="1253100"/>
                  <a:chOff x="-2785600" y="744750"/>
                  <a:chExt cx="2703600" cy="1253100"/>
                </a:xfrm>
              </p:grpSpPr>
              <p:grpSp>
                <p:nvGrpSpPr>
                  <p:cNvPr id="7213" name="Google Shape;7213;p18"/>
                  <p:cNvGrpSpPr/>
                  <p:nvPr/>
                </p:nvGrpSpPr>
                <p:grpSpPr>
                  <a:xfrm>
                    <a:off x="-2736502" y="826139"/>
                    <a:ext cx="2605500" cy="1088675"/>
                    <a:chOff x="-2738550" y="1600725"/>
                    <a:chExt cx="2605500" cy="1088675"/>
                  </a:xfrm>
                </p:grpSpPr>
                <p:cxnSp>
                  <p:nvCxnSpPr>
                    <p:cNvPr id="7214" name="Google Shape;7214;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15" name="Google Shape;7215;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16" name="Google Shape;7216;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17" name="Google Shape;7217;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18" name="Google Shape;7218;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19" name="Google Shape;7219;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20" name="Google Shape;7220;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21" name="Google Shape;7221;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22" name="Google Shape;7222;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23" name="Google Shape;7223;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24" name="Google Shape;7224;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25" name="Google Shape;7225;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26" name="Google Shape;7226;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27" name="Google Shape;7227;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28" name="Google Shape;7228;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29" name="Google Shape;7229;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30" name="Google Shape;7230;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31" name="Google Shape;7231;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32" name="Google Shape;7232;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33" name="Google Shape;7233;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34" name="Google Shape;7234;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35" name="Google Shape;7235;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36" name="Google Shape;7236;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37" name="Google Shape;7237;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38" name="Google Shape;7238;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39" name="Google Shape;7239;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40" name="Google Shape;7240;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41" name="Google Shape;7241;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42" name="Google Shape;7242;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43" name="Google Shape;7243;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44" name="Google Shape;7244;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245" name="Google Shape;7245;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7246" name="Google Shape;7246;p18"/>
                  <p:cNvGrpSpPr/>
                  <p:nvPr/>
                </p:nvGrpSpPr>
                <p:grpSpPr>
                  <a:xfrm>
                    <a:off x="-2742171" y="767514"/>
                    <a:ext cx="2616838" cy="1205925"/>
                    <a:chOff x="-2738591" y="1537240"/>
                    <a:chExt cx="2616838" cy="1205925"/>
                  </a:xfrm>
                </p:grpSpPr>
                <p:grpSp>
                  <p:nvGrpSpPr>
                    <p:cNvPr id="7247" name="Google Shape;7247;p18"/>
                    <p:cNvGrpSpPr/>
                    <p:nvPr/>
                  </p:nvGrpSpPr>
                  <p:grpSpPr>
                    <a:xfrm>
                      <a:off x="-2738591" y="1537240"/>
                      <a:ext cx="2616838" cy="436800"/>
                      <a:chOff x="-2738591" y="1537240"/>
                      <a:chExt cx="2616838" cy="436800"/>
                    </a:xfrm>
                  </p:grpSpPr>
                  <p:grpSp>
                    <p:nvGrpSpPr>
                      <p:cNvPr id="7248" name="Google Shape;7248;p18"/>
                      <p:cNvGrpSpPr/>
                      <p:nvPr/>
                    </p:nvGrpSpPr>
                    <p:grpSpPr>
                      <a:xfrm>
                        <a:off x="-2738591" y="1537240"/>
                        <a:ext cx="436500" cy="436800"/>
                        <a:chOff x="-1019716" y="1691290"/>
                        <a:chExt cx="436500" cy="436800"/>
                      </a:xfrm>
                    </p:grpSpPr>
                    <p:sp>
                      <p:nvSpPr>
                        <p:cNvPr id="7249" name="Google Shape;724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18"/>
                      <p:cNvGrpSpPr/>
                      <p:nvPr/>
                    </p:nvGrpSpPr>
                    <p:grpSpPr>
                      <a:xfrm>
                        <a:off x="-2302016" y="1537240"/>
                        <a:ext cx="436500" cy="436800"/>
                        <a:chOff x="-1019716" y="1691290"/>
                        <a:chExt cx="436500" cy="436800"/>
                      </a:xfrm>
                    </p:grpSpPr>
                    <p:sp>
                      <p:nvSpPr>
                        <p:cNvPr id="7260" name="Google Shape;726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0" name="Google Shape;7270;p18"/>
                      <p:cNvGrpSpPr/>
                      <p:nvPr/>
                    </p:nvGrpSpPr>
                    <p:grpSpPr>
                      <a:xfrm>
                        <a:off x="-1866679" y="1537240"/>
                        <a:ext cx="436500" cy="436800"/>
                        <a:chOff x="-1019716" y="1691290"/>
                        <a:chExt cx="436500" cy="436800"/>
                      </a:xfrm>
                    </p:grpSpPr>
                    <p:sp>
                      <p:nvSpPr>
                        <p:cNvPr id="7271" name="Google Shape;727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1" name="Google Shape;7281;p18"/>
                      <p:cNvGrpSpPr/>
                      <p:nvPr/>
                    </p:nvGrpSpPr>
                    <p:grpSpPr>
                      <a:xfrm>
                        <a:off x="-1430104" y="1537240"/>
                        <a:ext cx="436500" cy="436800"/>
                        <a:chOff x="-1019716" y="1691290"/>
                        <a:chExt cx="436500" cy="436800"/>
                      </a:xfrm>
                    </p:grpSpPr>
                    <p:sp>
                      <p:nvSpPr>
                        <p:cNvPr id="7282" name="Google Shape;728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2" name="Google Shape;7292;p18"/>
                      <p:cNvGrpSpPr/>
                      <p:nvPr/>
                    </p:nvGrpSpPr>
                    <p:grpSpPr>
                      <a:xfrm>
                        <a:off x="-993591" y="1537240"/>
                        <a:ext cx="436500" cy="436800"/>
                        <a:chOff x="-1019716" y="1691290"/>
                        <a:chExt cx="436500" cy="436800"/>
                      </a:xfrm>
                    </p:grpSpPr>
                    <p:sp>
                      <p:nvSpPr>
                        <p:cNvPr id="7293" name="Google Shape;729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18"/>
                      <p:cNvGrpSpPr/>
                      <p:nvPr/>
                    </p:nvGrpSpPr>
                    <p:grpSpPr>
                      <a:xfrm>
                        <a:off x="-558254" y="1537240"/>
                        <a:ext cx="436500" cy="436800"/>
                        <a:chOff x="-1019716" y="1691290"/>
                        <a:chExt cx="436500" cy="436800"/>
                      </a:xfrm>
                    </p:grpSpPr>
                    <p:sp>
                      <p:nvSpPr>
                        <p:cNvPr id="7304" name="Google Shape;730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14" name="Google Shape;7314;p18"/>
                    <p:cNvGrpSpPr/>
                    <p:nvPr/>
                  </p:nvGrpSpPr>
                  <p:grpSpPr>
                    <a:xfrm>
                      <a:off x="-2738591" y="2306365"/>
                      <a:ext cx="2616838" cy="436800"/>
                      <a:chOff x="-2738591" y="1537240"/>
                      <a:chExt cx="2616838" cy="436800"/>
                    </a:xfrm>
                  </p:grpSpPr>
                  <p:grpSp>
                    <p:nvGrpSpPr>
                      <p:cNvPr id="7315" name="Google Shape;7315;p18"/>
                      <p:cNvGrpSpPr/>
                      <p:nvPr/>
                    </p:nvGrpSpPr>
                    <p:grpSpPr>
                      <a:xfrm>
                        <a:off x="-2738591" y="1537240"/>
                        <a:ext cx="436500" cy="436800"/>
                        <a:chOff x="-1019716" y="1691290"/>
                        <a:chExt cx="436500" cy="436800"/>
                      </a:xfrm>
                    </p:grpSpPr>
                    <p:sp>
                      <p:nvSpPr>
                        <p:cNvPr id="7316" name="Google Shape;731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18"/>
                      <p:cNvGrpSpPr/>
                      <p:nvPr/>
                    </p:nvGrpSpPr>
                    <p:grpSpPr>
                      <a:xfrm>
                        <a:off x="-2302016" y="1537240"/>
                        <a:ext cx="436500" cy="436800"/>
                        <a:chOff x="-1019716" y="1691290"/>
                        <a:chExt cx="436500" cy="436800"/>
                      </a:xfrm>
                    </p:grpSpPr>
                    <p:sp>
                      <p:nvSpPr>
                        <p:cNvPr id="7327" name="Google Shape;732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18"/>
                      <p:cNvGrpSpPr/>
                      <p:nvPr/>
                    </p:nvGrpSpPr>
                    <p:grpSpPr>
                      <a:xfrm>
                        <a:off x="-1866679" y="1537240"/>
                        <a:ext cx="436500" cy="436800"/>
                        <a:chOff x="-1019716" y="1691290"/>
                        <a:chExt cx="436500" cy="436800"/>
                      </a:xfrm>
                    </p:grpSpPr>
                    <p:sp>
                      <p:nvSpPr>
                        <p:cNvPr id="7338" name="Google Shape;733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18"/>
                      <p:cNvGrpSpPr/>
                      <p:nvPr/>
                    </p:nvGrpSpPr>
                    <p:grpSpPr>
                      <a:xfrm>
                        <a:off x="-1430104" y="1537240"/>
                        <a:ext cx="436500" cy="436800"/>
                        <a:chOff x="-1019716" y="1691290"/>
                        <a:chExt cx="436500" cy="436800"/>
                      </a:xfrm>
                    </p:grpSpPr>
                    <p:sp>
                      <p:nvSpPr>
                        <p:cNvPr id="7349" name="Google Shape;734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18"/>
                      <p:cNvGrpSpPr/>
                      <p:nvPr/>
                    </p:nvGrpSpPr>
                    <p:grpSpPr>
                      <a:xfrm>
                        <a:off x="-993591" y="1537240"/>
                        <a:ext cx="436500" cy="436800"/>
                        <a:chOff x="-1019716" y="1691290"/>
                        <a:chExt cx="436500" cy="436800"/>
                      </a:xfrm>
                    </p:grpSpPr>
                    <p:sp>
                      <p:nvSpPr>
                        <p:cNvPr id="7360" name="Google Shape;736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0" name="Google Shape;7370;p18"/>
                      <p:cNvGrpSpPr/>
                      <p:nvPr/>
                    </p:nvGrpSpPr>
                    <p:grpSpPr>
                      <a:xfrm>
                        <a:off x="-558254" y="1537240"/>
                        <a:ext cx="436500" cy="436800"/>
                        <a:chOff x="-1019716" y="1691290"/>
                        <a:chExt cx="436500" cy="436800"/>
                      </a:xfrm>
                    </p:grpSpPr>
                    <p:sp>
                      <p:nvSpPr>
                        <p:cNvPr id="7371" name="Google Shape;737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81" name="Google Shape;7381;p18"/>
                    <p:cNvGrpSpPr/>
                    <p:nvPr/>
                  </p:nvGrpSpPr>
                  <p:grpSpPr>
                    <a:xfrm>
                      <a:off x="-2738591" y="1921803"/>
                      <a:ext cx="2616838" cy="436800"/>
                      <a:chOff x="-2738591" y="1537240"/>
                      <a:chExt cx="2616838" cy="436800"/>
                    </a:xfrm>
                  </p:grpSpPr>
                  <p:grpSp>
                    <p:nvGrpSpPr>
                      <p:cNvPr id="7382" name="Google Shape;7382;p18"/>
                      <p:cNvGrpSpPr/>
                      <p:nvPr/>
                    </p:nvGrpSpPr>
                    <p:grpSpPr>
                      <a:xfrm>
                        <a:off x="-2738591" y="1537240"/>
                        <a:ext cx="436500" cy="436800"/>
                        <a:chOff x="-1019716" y="1691290"/>
                        <a:chExt cx="436500" cy="436800"/>
                      </a:xfrm>
                    </p:grpSpPr>
                    <p:sp>
                      <p:nvSpPr>
                        <p:cNvPr id="7383" name="Google Shape;738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18"/>
                      <p:cNvGrpSpPr/>
                      <p:nvPr/>
                    </p:nvGrpSpPr>
                    <p:grpSpPr>
                      <a:xfrm>
                        <a:off x="-2302016" y="1537240"/>
                        <a:ext cx="436500" cy="436800"/>
                        <a:chOff x="-1019716" y="1691290"/>
                        <a:chExt cx="436500" cy="436800"/>
                      </a:xfrm>
                    </p:grpSpPr>
                    <p:sp>
                      <p:nvSpPr>
                        <p:cNvPr id="7394" name="Google Shape;739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4" name="Google Shape;7404;p18"/>
                      <p:cNvGrpSpPr/>
                      <p:nvPr/>
                    </p:nvGrpSpPr>
                    <p:grpSpPr>
                      <a:xfrm>
                        <a:off x="-1866679" y="1537240"/>
                        <a:ext cx="436500" cy="436800"/>
                        <a:chOff x="-1019716" y="1691290"/>
                        <a:chExt cx="436500" cy="436800"/>
                      </a:xfrm>
                    </p:grpSpPr>
                    <p:sp>
                      <p:nvSpPr>
                        <p:cNvPr id="7405" name="Google Shape;740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5" name="Google Shape;7415;p18"/>
                      <p:cNvGrpSpPr/>
                      <p:nvPr/>
                    </p:nvGrpSpPr>
                    <p:grpSpPr>
                      <a:xfrm>
                        <a:off x="-1430104" y="1537240"/>
                        <a:ext cx="436500" cy="436800"/>
                        <a:chOff x="-1019716" y="1691290"/>
                        <a:chExt cx="436500" cy="436800"/>
                      </a:xfrm>
                    </p:grpSpPr>
                    <p:sp>
                      <p:nvSpPr>
                        <p:cNvPr id="7416" name="Google Shape;741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18"/>
                      <p:cNvGrpSpPr/>
                      <p:nvPr/>
                    </p:nvGrpSpPr>
                    <p:grpSpPr>
                      <a:xfrm>
                        <a:off x="-993591" y="1537240"/>
                        <a:ext cx="436500" cy="436800"/>
                        <a:chOff x="-1019716" y="1691290"/>
                        <a:chExt cx="436500" cy="436800"/>
                      </a:xfrm>
                    </p:grpSpPr>
                    <p:sp>
                      <p:nvSpPr>
                        <p:cNvPr id="7427" name="Google Shape;742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7" name="Google Shape;7437;p18"/>
                      <p:cNvGrpSpPr/>
                      <p:nvPr/>
                    </p:nvGrpSpPr>
                    <p:grpSpPr>
                      <a:xfrm>
                        <a:off x="-558254" y="1537240"/>
                        <a:ext cx="436500" cy="436800"/>
                        <a:chOff x="-1019716" y="1691290"/>
                        <a:chExt cx="436500" cy="436800"/>
                      </a:xfrm>
                    </p:grpSpPr>
                    <p:sp>
                      <p:nvSpPr>
                        <p:cNvPr id="7438" name="Google Shape;743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448" name="Google Shape;7448;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18"/>
                <p:cNvGrpSpPr/>
                <p:nvPr/>
              </p:nvGrpSpPr>
              <p:grpSpPr>
                <a:xfrm>
                  <a:off x="-2065300" y="934050"/>
                  <a:ext cx="1263000" cy="874500"/>
                  <a:chOff x="-2028125" y="974900"/>
                  <a:chExt cx="1263000" cy="874500"/>
                </a:xfrm>
              </p:grpSpPr>
              <p:sp>
                <p:nvSpPr>
                  <p:cNvPr id="7451" name="Google Shape;7451;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7452" name="Google Shape;7452;p18"/>
                  <p:cNvGrpSpPr/>
                  <p:nvPr/>
                </p:nvGrpSpPr>
                <p:grpSpPr>
                  <a:xfrm>
                    <a:off x="-2028125" y="1001975"/>
                    <a:ext cx="1263000" cy="820200"/>
                    <a:chOff x="-2028125" y="1001975"/>
                    <a:chExt cx="1263000" cy="820200"/>
                  </a:xfrm>
                </p:grpSpPr>
                <p:sp>
                  <p:nvSpPr>
                    <p:cNvPr id="7453" name="Google Shape;7453;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7454" name="Google Shape;7454;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7455" name="Google Shape;7455;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7456" name="Google Shape;7456;p18"/>
              <p:cNvGrpSpPr/>
              <p:nvPr/>
            </p:nvGrpSpPr>
            <p:grpSpPr>
              <a:xfrm>
                <a:off x="-2701034" y="865291"/>
                <a:ext cx="435000" cy="356408"/>
                <a:chOff x="-2701034" y="865291"/>
                <a:chExt cx="435000" cy="356408"/>
              </a:xfrm>
            </p:grpSpPr>
            <p:grpSp>
              <p:nvGrpSpPr>
                <p:cNvPr id="7457" name="Google Shape;7457;p18"/>
                <p:cNvGrpSpPr/>
                <p:nvPr/>
              </p:nvGrpSpPr>
              <p:grpSpPr>
                <a:xfrm>
                  <a:off x="-2655033" y="865291"/>
                  <a:ext cx="356435" cy="356408"/>
                  <a:chOff x="-3129700" y="1435250"/>
                  <a:chExt cx="262200" cy="262200"/>
                </a:xfrm>
              </p:grpSpPr>
              <p:sp>
                <p:nvSpPr>
                  <p:cNvPr id="7458" name="Google Shape;7458;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0" name="Google Shape;7460;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7461" name="Google Shape;7461;p18"/>
              <p:cNvGrpSpPr/>
              <p:nvPr/>
            </p:nvGrpSpPr>
            <p:grpSpPr>
              <a:xfrm>
                <a:off x="-642934" y="1526841"/>
                <a:ext cx="435000" cy="356408"/>
                <a:chOff x="-2701034" y="865291"/>
                <a:chExt cx="435000" cy="356408"/>
              </a:xfrm>
            </p:grpSpPr>
            <p:grpSp>
              <p:nvGrpSpPr>
                <p:cNvPr id="7462" name="Google Shape;7462;p18"/>
                <p:cNvGrpSpPr/>
                <p:nvPr/>
              </p:nvGrpSpPr>
              <p:grpSpPr>
                <a:xfrm>
                  <a:off x="-2655033" y="865291"/>
                  <a:ext cx="356435" cy="356408"/>
                  <a:chOff x="-3129700" y="1435250"/>
                  <a:chExt cx="262200" cy="262200"/>
                </a:xfrm>
              </p:grpSpPr>
              <p:sp>
                <p:nvSpPr>
                  <p:cNvPr id="7463" name="Google Shape;7463;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5" name="Google Shape;7465;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7466" name="Google Shape;7466;p18"/>
              <p:cNvGrpSpPr/>
              <p:nvPr/>
            </p:nvGrpSpPr>
            <p:grpSpPr>
              <a:xfrm>
                <a:off x="-642934" y="865291"/>
                <a:ext cx="435000" cy="356408"/>
                <a:chOff x="-2701034" y="865291"/>
                <a:chExt cx="435000" cy="356408"/>
              </a:xfrm>
            </p:grpSpPr>
            <p:grpSp>
              <p:nvGrpSpPr>
                <p:cNvPr id="7467" name="Google Shape;7467;p18"/>
                <p:cNvGrpSpPr/>
                <p:nvPr/>
              </p:nvGrpSpPr>
              <p:grpSpPr>
                <a:xfrm>
                  <a:off x="-2655033" y="865291"/>
                  <a:ext cx="356435" cy="356408"/>
                  <a:chOff x="-3129700" y="1435250"/>
                  <a:chExt cx="262200" cy="262200"/>
                </a:xfrm>
              </p:grpSpPr>
              <p:sp>
                <p:nvSpPr>
                  <p:cNvPr id="7468" name="Google Shape;7468;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70" name="Google Shape;7470;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7471" name="Google Shape;7471;p18"/>
              <p:cNvGrpSpPr/>
              <p:nvPr/>
            </p:nvGrpSpPr>
            <p:grpSpPr>
              <a:xfrm>
                <a:off x="-2701034" y="1526841"/>
                <a:ext cx="435000" cy="356408"/>
                <a:chOff x="-2701034" y="865291"/>
                <a:chExt cx="435000" cy="356408"/>
              </a:xfrm>
            </p:grpSpPr>
            <p:grpSp>
              <p:nvGrpSpPr>
                <p:cNvPr id="7472" name="Google Shape;7472;p18"/>
                <p:cNvGrpSpPr/>
                <p:nvPr/>
              </p:nvGrpSpPr>
              <p:grpSpPr>
                <a:xfrm>
                  <a:off x="-2655033" y="865291"/>
                  <a:ext cx="356435" cy="356408"/>
                  <a:chOff x="-3129700" y="1435250"/>
                  <a:chExt cx="262200" cy="262200"/>
                </a:xfrm>
              </p:grpSpPr>
              <p:sp>
                <p:nvSpPr>
                  <p:cNvPr id="7473" name="Google Shape;7473;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75" name="Google Shape;7475;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grpSp>
        <p:nvGrpSpPr>
          <p:cNvPr id="7476" name="Google Shape;7476;p18"/>
          <p:cNvGrpSpPr/>
          <p:nvPr/>
        </p:nvGrpSpPr>
        <p:grpSpPr>
          <a:xfrm>
            <a:off x="205059" y="8526080"/>
            <a:ext cx="2703600" cy="1253100"/>
            <a:chOff x="-2785600" y="744750"/>
            <a:chExt cx="2703600" cy="1253100"/>
          </a:xfrm>
        </p:grpSpPr>
        <p:grpSp>
          <p:nvGrpSpPr>
            <p:cNvPr id="7477" name="Google Shape;7477;p18"/>
            <p:cNvGrpSpPr/>
            <p:nvPr/>
          </p:nvGrpSpPr>
          <p:grpSpPr>
            <a:xfrm>
              <a:off x="-2785600" y="744750"/>
              <a:ext cx="2703600" cy="1253100"/>
              <a:chOff x="-2785600" y="744750"/>
              <a:chExt cx="2703600" cy="1253100"/>
            </a:xfrm>
          </p:grpSpPr>
          <p:grpSp>
            <p:nvGrpSpPr>
              <p:cNvPr id="7478" name="Google Shape;7478;p18"/>
              <p:cNvGrpSpPr/>
              <p:nvPr/>
            </p:nvGrpSpPr>
            <p:grpSpPr>
              <a:xfrm>
                <a:off x="-2785600" y="744750"/>
                <a:ext cx="2703600" cy="1253100"/>
                <a:chOff x="-2785600" y="744750"/>
                <a:chExt cx="2703600" cy="1253100"/>
              </a:xfrm>
            </p:grpSpPr>
            <p:grpSp>
              <p:nvGrpSpPr>
                <p:cNvPr id="7479" name="Google Shape;7479;p18"/>
                <p:cNvGrpSpPr/>
                <p:nvPr/>
              </p:nvGrpSpPr>
              <p:grpSpPr>
                <a:xfrm>
                  <a:off x="-2736502" y="826139"/>
                  <a:ext cx="2605500" cy="1088675"/>
                  <a:chOff x="-2738550" y="1600725"/>
                  <a:chExt cx="2605500" cy="1088675"/>
                </a:xfrm>
              </p:grpSpPr>
              <p:cxnSp>
                <p:nvCxnSpPr>
                  <p:cNvPr id="7480" name="Google Shape;7480;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81" name="Google Shape;7481;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82" name="Google Shape;7482;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83" name="Google Shape;7483;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84" name="Google Shape;7484;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85" name="Google Shape;7485;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86" name="Google Shape;7486;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87" name="Google Shape;7487;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88" name="Google Shape;7488;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89" name="Google Shape;7489;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90" name="Google Shape;7490;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91" name="Google Shape;7491;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92" name="Google Shape;7492;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93" name="Google Shape;7493;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94" name="Google Shape;7494;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95" name="Google Shape;7495;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96" name="Google Shape;7496;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97" name="Google Shape;7497;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98" name="Google Shape;7498;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499" name="Google Shape;7499;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00" name="Google Shape;7500;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01" name="Google Shape;7501;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02" name="Google Shape;7502;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03" name="Google Shape;7503;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04" name="Google Shape;7504;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05" name="Google Shape;7505;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06" name="Google Shape;7506;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07" name="Google Shape;7507;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08" name="Google Shape;7508;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09" name="Google Shape;7509;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10" name="Google Shape;7510;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511" name="Google Shape;7511;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7512" name="Google Shape;7512;p18"/>
                <p:cNvGrpSpPr/>
                <p:nvPr/>
              </p:nvGrpSpPr>
              <p:grpSpPr>
                <a:xfrm>
                  <a:off x="-2742171" y="767514"/>
                  <a:ext cx="2616838" cy="1205925"/>
                  <a:chOff x="-2738591" y="1537240"/>
                  <a:chExt cx="2616838" cy="1205925"/>
                </a:xfrm>
              </p:grpSpPr>
              <p:grpSp>
                <p:nvGrpSpPr>
                  <p:cNvPr id="7513" name="Google Shape;7513;p18"/>
                  <p:cNvGrpSpPr/>
                  <p:nvPr/>
                </p:nvGrpSpPr>
                <p:grpSpPr>
                  <a:xfrm>
                    <a:off x="-2738591" y="1537240"/>
                    <a:ext cx="2616838" cy="436800"/>
                    <a:chOff x="-2738591" y="1537240"/>
                    <a:chExt cx="2616838" cy="436800"/>
                  </a:xfrm>
                </p:grpSpPr>
                <p:grpSp>
                  <p:nvGrpSpPr>
                    <p:cNvPr id="7514" name="Google Shape;7514;p18"/>
                    <p:cNvGrpSpPr/>
                    <p:nvPr/>
                  </p:nvGrpSpPr>
                  <p:grpSpPr>
                    <a:xfrm>
                      <a:off x="-2738591" y="1537240"/>
                      <a:ext cx="436500" cy="436800"/>
                      <a:chOff x="-1019716" y="1691290"/>
                      <a:chExt cx="436500" cy="436800"/>
                    </a:xfrm>
                  </p:grpSpPr>
                  <p:sp>
                    <p:nvSpPr>
                      <p:cNvPr id="7515" name="Google Shape;751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18"/>
                    <p:cNvGrpSpPr/>
                    <p:nvPr/>
                  </p:nvGrpSpPr>
                  <p:grpSpPr>
                    <a:xfrm>
                      <a:off x="-2302016" y="1537240"/>
                      <a:ext cx="436500" cy="436800"/>
                      <a:chOff x="-1019716" y="1691290"/>
                      <a:chExt cx="436500" cy="436800"/>
                    </a:xfrm>
                  </p:grpSpPr>
                  <p:sp>
                    <p:nvSpPr>
                      <p:cNvPr id="7526" name="Google Shape;752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6" name="Google Shape;7536;p18"/>
                    <p:cNvGrpSpPr/>
                    <p:nvPr/>
                  </p:nvGrpSpPr>
                  <p:grpSpPr>
                    <a:xfrm>
                      <a:off x="-1866679" y="1537240"/>
                      <a:ext cx="436500" cy="436800"/>
                      <a:chOff x="-1019716" y="1691290"/>
                      <a:chExt cx="436500" cy="436800"/>
                    </a:xfrm>
                  </p:grpSpPr>
                  <p:sp>
                    <p:nvSpPr>
                      <p:cNvPr id="7537" name="Google Shape;753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18"/>
                    <p:cNvGrpSpPr/>
                    <p:nvPr/>
                  </p:nvGrpSpPr>
                  <p:grpSpPr>
                    <a:xfrm>
                      <a:off x="-1430104" y="1537240"/>
                      <a:ext cx="436500" cy="436800"/>
                      <a:chOff x="-1019716" y="1691290"/>
                      <a:chExt cx="436500" cy="436800"/>
                    </a:xfrm>
                  </p:grpSpPr>
                  <p:sp>
                    <p:nvSpPr>
                      <p:cNvPr id="7548" name="Google Shape;754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18"/>
                    <p:cNvGrpSpPr/>
                    <p:nvPr/>
                  </p:nvGrpSpPr>
                  <p:grpSpPr>
                    <a:xfrm>
                      <a:off x="-993591" y="1537240"/>
                      <a:ext cx="436500" cy="436800"/>
                      <a:chOff x="-1019716" y="1691290"/>
                      <a:chExt cx="436500" cy="436800"/>
                    </a:xfrm>
                  </p:grpSpPr>
                  <p:sp>
                    <p:nvSpPr>
                      <p:cNvPr id="7559" name="Google Shape;755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9" name="Google Shape;7569;p18"/>
                    <p:cNvGrpSpPr/>
                    <p:nvPr/>
                  </p:nvGrpSpPr>
                  <p:grpSpPr>
                    <a:xfrm>
                      <a:off x="-558254" y="1537240"/>
                      <a:ext cx="436500" cy="436800"/>
                      <a:chOff x="-1019716" y="1691290"/>
                      <a:chExt cx="436500" cy="436800"/>
                    </a:xfrm>
                  </p:grpSpPr>
                  <p:sp>
                    <p:nvSpPr>
                      <p:cNvPr id="7570" name="Google Shape;757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0" name="Google Shape;7580;p18"/>
                  <p:cNvGrpSpPr/>
                  <p:nvPr/>
                </p:nvGrpSpPr>
                <p:grpSpPr>
                  <a:xfrm>
                    <a:off x="-2738591" y="2306365"/>
                    <a:ext cx="2616838" cy="436800"/>
                    <a:chOff x="-2738591" y="1537240"/>
                    <a:chExt cx="2616838" cy="436800"/>
                  </a:xfrm>
                </p:grpSpPr>
                <p:grpSp>
                  <p:nvGrpSpPr>
                    <p:cNvPr id="7581" name="Google Shape;7581;p18"/>
                    <p:cNvGrpSpPr/>
                    <p:nvPr/>
                  </p:nvGrpSpPr>
                  <p:grpSpPr>
                    <a:xfrm>
                      <a:off x="-2738591" y="1537240"/>
                      <a:ext cx="436500" cy="436800"/>
                      <a:chOff x="-1019716" y="1691290"/>
                      <a:chExt cx="436500" cy="436800"/>
                    </a:xfrm>
                  </p:grpSpPr>
                  <p:sp>
                    <p:nvSpPr>
                      <p:cNvPr id="7582" name="Google Shape;758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18"/>
                    <p:cNvGrpSpPr/>
                    <p:nvPr/>
                  </p:nvGrpSpPr>
                  <p:grpSpPr>
                    <a:xfrm>
                      <a:off x="-2302016" y="1537240"/>
                      <a:ext cx="436500" cy="436800"/>
                      <a:chOff x="-1019716" y="1691290"/>
                      <a:chExt cx="436500" cy="436800"/>
                    </a:xfrm>
                  </p:grpSpPr>
                  <p:sp>
                    <p:nvSpPr>
                      <p:cNvPr id="7593" name="Google Shape;759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18"/>
                    <p:cNvGrpSpPr/>
                    <p:nvPr/>
                  </p:nvGrpSpPr>
                  <p:grpSpPr>
                    <a:xfrm>
                      <a:off x="-1866679" y="1537240"/>
                      <a:ext cx="436500" cy="436800"/>
                      <a:chOff x="-1019716" y="1691290"/>
                      <a:chExt cx="436500" cy="436800"/>
                    </a:xfrm>
                  </p:grpSpPr>
                  <p:sp>
                    <p:nvSpPr>
                      <p:cNvPr id="7604" name="Google Shape;760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4" name="Google Shape;7614;p18"/>
                    <p:cNvGrpSpPr/>
                    <p:nvPr/>
                  </p:nvGrpSpPr>
                  <p:grpSpPr>
                    <a:xfrm>
                      <a:off x="-1430104" y="1537240"/>
                      <a:ext cx="436500" cy="436800"/>
                      <a:chOff x="-1019716" y="1691290"/>
                      <a:chExt cx="436500" cy="436800"/>
                    </a:xfrm>
                  </p:grpSpPr>
                  <p:sp>
                    <p:nvSpPr>
                      <p:cNvPr id="7615" name="Google Shape;761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5" name="Google Shape;7625;p18"/>
                    <p:cNvGrpSpPr/>
                    <p:nvPr/>
                  </p:nvGrpSpPr>
                  <p:grpSpPr>
                    <a:xfrm>
                      <a:off x="-993591" y="1537240"/>
                      <a:ext cx="436500" cy="436800"/>
                      <a:chOff x="-1019716" y="1691290"/>
                      <a:chExt cx="436500" cy="436800"/>
                    </a:xfrm>
                  </p:grpSpPr>
                  <p:sp>
                    <p:nvSpPr>
                      <p:cNvPr id="7626" name="Google Shape;762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6" name="Google Shape;7636;p18"/>
                    <p:cNvGrpSpPr/>
                    <p:nvPr/>
                  </p:nvGrpSpPr>
                  <p:grpSpPr>
                    <a:xfrm>
                      <a:off x="-558254" y="1537240"/>
                      <a:ext cx="436500" cy="436800"/>
                      <a:chOff x="-1019716" y="1691290"/>
                      <a:chExt cx="436500" cy="436800"/>
                    </a:xfrm>
                  </p:grpSpPr>
                  <p:sp>
                    <p:nvSpPr>
                      <p:cNvPr id="7637" name="Google Shape;763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47" name="Google Shape;7647;p18"/>
                  <p:cNvGrpSpPr/>
                  <p:nvPr/>
                </p:nvGrpSpPr>
                <p:grpSpPr>
                  <a:xfrm>
                    <a:off x="-2738591" y="1921803"/>
                    <a:ext cx="2616838" cy="436800"/>
                    <a:chOff x="-2738591" y="1537240"/>
                    <a:chExt cx="2616838" cy="436800"/>
                  </a:xfrm>
                </p:grpSpPr>
                <p:grpSp>
                  <p:nvGrpSpPr>
                    <p:cNvPr id="7648" name="Google Shape;7648;p18"/>
                    <p:cNvGrpSpPr/>
                    <p:nvPr/>
                  </p:nvGrpSpPr>
                  <p:grpSpPr>
                    <a:xfrm>
                      <a:off x="-2738591" y="1537240"/>
                      <a:ext cx="436500" cy="436800"/>
                      <a:chOff x="-1019716" y="1691290"/>
                      <a:chExt cx="436500" cy="436800"/>
                    </a:xfrm>
                  </p:grpSpPr>
                  <p:sp>
                    <p:nvSpPr>
                      <p:cNvPr id="7649" name="Google Shape;764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18"/>
                    <p:cNvGrpSpPr/>
                    <p:nvPr/>
                  </p:nvGrpSpPr>
                  <p:grpSpPr>
                    <a:xfrm>
                      <a:off x="-2302016" y="1537240"/>
                      <a:ext cx="436500" cy="436800"/>
                      <a:chOff x="-1019716" y="1691290"/>
                      <a:chExt cx="436500" cy="436800"/>
                    </a:xfrm>
                  </p:grpSpPr>
                  <p:sp>
                    <p:nvSpPr>
                      <p:cNvPr id="7660" name="Google Shape;766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0" name="Google Shape;7670;p18"/>
                    <p:cNvGrpSpPr/>
                    <p:nvPr/>
                  </p:nvGrpSpPr>
                  <p:grpSpPr>
                    <a:xfrm>
                      <a:off x="-1866679" y="1537240"/>
                      <a:ext cx="436500" cy="436800"/>
                      <a:chOff x="-1019716" y="1691290"/>
                      <a:chExt cx="436500" cy="436800"/>
                    </a:xfrm>
                  </p:grpSpPr>
                  <p:sp>
                    <p:nvSpPr>
                      <p:cNvPr id="7671" name="Google Shape;767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18"/>
                    <p:cNvGrpSpPr/>
                    <p:nvPr/>
                  </p:nvGrpSpPr>
                  <p:grpSpPr>
                    <a:xfrm>
                      <a:off x="-1430104" y="1537240"/>
                      <a:ext cx="436500" cy="436800"/>
                      <a:chOff x="-1019716" y="1691290"/>
                      <a:chExt cx="436500" cy="436800"/>
                    </a:xfrm>
                  </p:grpSpPr>
                  <p:sp>
                    <p:nvSpPr>
                      <p:cNvPr id="7682" name="Google Shape;768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2" name="Google Shape;7692;p18"/>
                    <p:cNvGrpSpPr/>
                    <p:nvPr/>
                  </p:nvGrpSpPr>
                  <p:grpSpPr>
                    <a:xfrm>
                      <a:off x="-993591" y="1537240"/>
                      <a:ext cx="436500" cy="436800"/>
                      <a:chOff x="-1019716" y="1691290"/>
                      <a:chExt cx="436500" cy="436800"/>
                    </a:xfrm>
                  </p:grpSpPr>
                  <p:sp>
                    <p:nvSpPr>
                      <p:cNvPr id="7693" name="Google Shape;769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18"/>
                    <p:cNvGrpSpPr/>
                    <p:nvPr/>
                  </p:nvGrpSpPr>
                  <p:grpSpPr>
                    <a:xfrm>
                      <a:off x="-558254" y="1537240"/>
                      <a:ext cx="436500" cy="436800"/>
                      <a:chOff x="-1019716" y="1691290"/>
                      <a:chExt cx="436500" cy="436800"/>
                    </a:xfrm>
                  </p:grpSpPr>
                  <p:sp>
                    <p:nvSpPr>
                      <p:cNvPr id="7704" name="Google Shape;770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714" name="Google Shape;7714;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18"/>
              <p:cNvGrpSpPr/>
              <p:nvPr/>
            </p:nvGrpSpPr>
            <p:grpSpPr>
              <a:xfrm>
                <a:off x="-2065300" y="934050"/>
                <a:ext cx="1263000" cy="874500"/>
                <a:chOff x="-2028125" y="974900"/>
                <a:chExt cx="1263000" cy="874500"/>
              </a:xfrm>
            </p:grpSpPr>
            <p:sp>
              <p:nvSpPr>
                <p:cNvPr id="7717" name="Google Shape;7717;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7718" name="Google Shape;7718;p18"/>
                <p:cNvGrpSpPr/>
                <p:nvPr/>
              </p:nvGrpSpPr>
              <p:grpSpPr>
                <a:xfrm>
                  <a:off x="-2028125" y="1001975"/>
                  <a:ext cx="1263000" cy="820200"/>
                  <a:chOff x="-2028125" y="1001975"/>
                  <a:chExt cx="1263000" cy="820200"/>
                </a:xfrm>
              </p:grpSpPr>
              <p:sp>
                <p:nvSpPr>
                  <p:cNvPr id="7719" name="Google Shape;7719;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7720" name="Google Shape;7720;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7721" name="Google Shape;7721;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7722" name="Google Shape;7722;p18"/>
            <p:cNvGrpSpPr/>
            <p:nvPr/>
          </p:nvGrpSpPr>
          <p:grpSpPr>
            <a:xfrm>
              <a:off x="-2701034" y="865291"/>
              <a:ext cx="435000" cy="356408"/>
              <a:chOff x="-2701034" y="865291"/>
              <a:chExt cx="435000" cy="356408"/>
            </a:xfrm>
          </p:grpSpPr>
          <p:grpSp>
            <p:nvGrpSpPr>
              <p:cNvPr id="7723" name="Google Shape;7723;p18"/>
              <p:cNvGrpSpPr/>
              <p:nvPr/>
            </p:nvGrpSpPr>
            <p:grpSpPr>
              <a:xfrm>
                <a:off x="-2655033" y="865291"/>
                <a:ext cx="356435" cy="356408"/>
                <a:chOff x="-3129700" y="1435250"/>
                <a:chExt cx="262200" cy="262200"/>
              </a:xfrm>
            </p:grpSpPr>
            <p:sp>
              <p:nvSpPr>
                <p:cNvPr id="7724" name="Google Shape;7724;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6" name="Google Shape;7726;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7727" name="Google Shape;7727;p18"/>
            <p:cNvGrpSpPr/>
            <p:nvPr/>
          </p:nvGrpSpPr>
          <p:grpSpPr>
            <a:xfrm>
              <a:off x="-642934" y="1526841"/>
              <a:ext cx="435000" cy="356408"/>
              <a:chOff x="-2701034" y="865291"/>
              <a:chExt cx="435000" cy="356408"/>
            </a:xfrm>
          </p:grpSpPr>
          <p:grpSp>
            <p:nvGrpSpPr>
              <p:cNvPr id="7728" name="Google Shape;7728;p18"/>
              <p:cNvGrpSpPr/>
              <p:nvPr/>
            </p:nvGrpSpPr>
            <p:grpSpPr>
              <a:xfrm>
                <a:off x="-2655033" y="865291"/>
                <a:ext cx="356435" cy="356408"/>
                <a:chOff x="-3129700" y="1435250"/>
                <a:chExt cx="262200" cy="262200"/>
              </a:xfrm>
            </p:grpSpPr>
            <p:sp>
              <p:nvSpPr>
                <p:cNvPr id="7729" name="Google Shape;7729;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1" name="Google Shape;7731;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7732" name="Google Shape;7732;p18"/>
            <p:cNvGrpSpPr/>
            <p:nvPr/>
          </p:nvGrpSpPr>
          <p:grpSpPr>
            <a:xfrm>
              <a:off x="-642934" y="865291"/>
              <a:ext cx="435000" cy="356408"/>
              <a:chOff x="-2701034" y="865291"/>
              <a:chExt cx="435000" cy="356408"/>
            </a:xfrm>
          </p:grpSpPr>
          <p:grpSp>
            <p:nvGrpSpPr>
              <p:cNvPr id="7733" name="Google Shape;7733;p18"/>
              <p:cNvGrpSpPr/>
              <p:nvPr/>
            </p:nvGrpSpPr>
            <p:grpSpPr>
              <a:xfrm>
                <a:off x="-2655033" y="865291"/>
                <a:ext cx="356435" cy="356408"/>
                <a:chOff x="-3129700" y="1435250"/>
                <a:chExt cx="262200" cy="262200"/>
              </a:xfrm>
            </p:grpSpPr>
            <p:sp>
              <p:nvSpPr>
                <p:cNvPr id="7734" name="Google Shape;7734;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6" name="Google Shape;7736;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7737" name="Google Shape;7737;p18"/>
            <p:cNvGrpSpPr/>
            <p:nvPr/>
          </p:nvGrpSpPr>
          <p:grpSpPr>
            <a:xfrm>
              <a:off x="-2701034" y="1526841"/>
              <a:ext cx="435000" cy="356408"/>
              <a:chOff x="-2701034" y="865291"/>
              <a:chExt cx="435000" cy="356408"/>
            </a:xfrm>
          </p:grpSpPr>
          <p:grpSp>
            <p:nvGrpSpPr>
              <p:cNvPr id="7738" name="Google Shape;7738;p18"/>
              <p:cNvGrpSpPr/>
              <p:nvPr/>
            </p:nvGrpSpPr>
            <p:grpSpPr>
              <a:xfrm>
                <a:off x="-2655033" y="865291"/>
                <a:ext cx="356435" cy="356408"/>
                <a:chOff x="-3129700" y="1435250"/>
                <a:chExt cx="262200" cy="262200"/>
              </a:xfrm>
            </p:grpSpPr>
            <p:sp>
              <p:nvSpPr>
                <p:cNvPr id="7739" name="Google Shape;7739;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1" name="Google Shape;7741;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7742" name="Google Shape;7742;p18"/>
          <p:cNvGrpSpPr/>
          <p:nvPr/>
        </p:nvGrpSpPr>
        <p:grpSpPr>
          <a:xfrm>
            <a:off x="2928552" y="8526080"/>
            <a:ext cx="2703600" cy="1253100"/>
            <a:chOff x="-2785600" y="744750"/>
            <a:chExt cx="2703600" cy="1253100"/>
          </a:xfrm>
        </p:grpSpPr>
        <p:grpSp>
          <p:nvGrpSpPr>
            <p:cNvPr id="7743" name="Google Shape;7743;p18"/>
            <p:cNvGrpSpPr/>
            <p:nvPr/>
          </p:nvGrpSpPr>
          <p:grpSpPr>
            <a:xfrm>
              <a:off x="-2785600" y="744750"/>
              <a:ext cx="2703600" cy="1253100"/>
              <a:chOff x="-2785600" y="744750"/>
              <a:chExt cx="2703600" cy="1253100"/>
            </a:xfrm>
          </p:grpSpPr>
          <p:grpSp>
            <p:nvGrpSpPr>
              <p:cNvPr id="7744" name="Google Shape;7744;p18"/>
              <p:cNvGrpSpPr/>
              <p:nvPr/>
            </p:nvGrpSpPr>
            <p:grpSpPr>
              <a:xfrm>
                <a:off x="-2785600" y="744750"/>
                <a:ext cx="2703600" cy="1253100"/>
                <a:chOff x="-2785600" y="744750"/>
                <a:chExt cx="2703600" cy="1253100"/>
              </a:xfrm>
            </p:grpSpPr>
            <p:grpSp>
              <p:nvGrpSpPr>
                <p:cNvPr id="7745" name="Google Shape;7745;p18"/>
                <p:cNvGrpSpPr/>
                <p:nvPr/>
              </p:nvGrpSpPr>
              <p:grpSpPr>
                <a:xfrm>
                  <a:off x="-2736502" y="826139"/>
                  <a:ext cx="2605500" cy="1088675"/>
                  <a:chOff x="-2738550" y="1600725"/>
                  <a:chExt cx="2605500" cy="1088675"/>
                </a:xfrm>
              </p:grpSpPr>
              <p:cxnSp>
                <p:nvCxnSpPr>
                  <p:cNvPr id="7746" name="Google Shape;7746;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47" name="Google Shape;7747;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48" name="Google Shape;7748;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49" name="Google Shape;7749;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50" name="Google Shape;7750;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51" name="Google Shape;7751;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52" name="Google Shape;7752;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53" name="Google Shape;7753;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54" name="Google Shape;7754;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55" name="Google Shape;7755;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56" name="Google Shape;7756;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57" name="Google Shape;7757;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58" name="Google Shape;7758;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59" name="Google Shape;7759;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60" name="Google Shape;7760;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61" name="Google Shape;7761;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62" name="Google Shape;7762;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63" name="Google Shape;7763;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64" name="Google Shape;7764;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65" name="Google Shape;7765;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66" name="Google Shape;7766;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67" name="Google Shape;7767;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68" name="Google Shape;7768;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69" name="Google Shape;7769;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70" name="Google Shape;7770;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71" name="Google Shape;7771;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72" name="Google Shape;7772;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73" name="Google Shape;7773;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74" name="Google Shape;7774;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75" name="Google Shape;7775;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76" name="Google Shape;7776;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7777" name="Google Shape;7777;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7778" name="Google Shape;7778;p18"/>
                <p:cNvGrpSpPr/>
                <p:nvPr/>
              </p:nvGrpSpPr>
              <p:grpSpPr>
                <a:xfrm>
                  <a:off x="-2742171" y="767514"/>
                  <a:ext cx="2616838" cy="1205925"/>
                  <a:chOff x="-2738591" y="1537240"/>
                  <a:chExt cx="2616838" cy="1205925"/>
                </a:xfrm>
              </p:grpSpPr>
              <p:grpSp>
                <p:nvGrpSpPr>
                  <p:cNvPr id="7779" name="Google Shape;7779;p18"/>
                  <p:cNvGrpSpPr/>
                  <p:nvPr/>
                </p:nvGrpSpPr>
                <p:grpSpPr>
                  <a:xfrm>
                    <a:off x="-2738591" y="1537240"/>
                    <a:ext cx="2616838" cy="436800"/>
                    <a:chOff x="-2738591" y="1537240"/>
                    <a:chExt cx="2616838" cy="436800"/>
                  </a:xfrm>
                </p:grpSpPr>
                <p:grpSp>
                  <p:nvGrpSpPr>
                    <p:cNvPr id="7780" name="Google Shape;7780;p18"/>
                    <p:cNvGrpSpPr/>
                    <p:nvPr/>
                  </p:nvGrpSpPr>
                  <p:grpSpPr>
                    <a:xfrm>
                      <a:off x="-2738591" y="1537240"/>
                      <a:ext cx="436500" cy="436800"/>
                      <a:chOff x="-1019716" y="1691290"/>
                      <a:chExt cx="436500" cy="436800"/>
                    </a:xfrm>
                  </p:grpSpPr>
                  <p:sp>
                    <p:nvSpPr>
                      <p:cNvPr id="7781" name="Google Shape;778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1" name="Google Shape;7791;p18"/>
                    <p:cNvGrpSpPr/>
                    <p:nvPr/>
                  </p:nvGrpSpPr>
                  <p:grpSpPr>
                    <a:xfrm>
                      <a:off x="-2302016" y="1537240"/>
                      <a:ext cx="436500" cy="436800"/>
                      <a:chOff x="-1019716" y="1691290"/>
                      <a:chExt cx="436500" cy="436800"/>
                    </a:xfrm>
                  </p:grpSpPr>
                  <p:sp>
                    <p:nvSpPr>
                      <p:cNvPr id="7792" name="Google Shape;779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2" name="Google Shape;7802;p18"/>
                    <p:cNvGrpSpPr/>
                    <p:nvPr/>
                  </p:nvGrpSpPr>
                  <p:grpSpPr>
                    <a:xfrm>
                      <a:off x="-1866679" y="1537240"/>
                      <a:ext cx="436500" cy="436800"/>
                      <a:chOff x="-1019716" y="1691290"/>
                      <a:chExt cx="436500" cy="436800"/>
                    </a:xfrm>
                  </p:grpSpPr>
                  <p:sp>
                    <p:nvSpPr>
                      <p:cNvPr id="7803" name="Google Shape;780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18"/>
                    <p:cNvGrpSpPr/>
                    <p:nvPr/>
                  </p:nvGrpSpPr>
                  <p:grpSpPr>
                    <a:xfrm>
                      <a:off x="-1430104" y="1537240"/>
                      <a:ext cx="436500" cy="436800"/>
                      <a:chOff x="-1019716" y="1691290"/>
                      <a:chExt cx="436500" cy="436800"/>
                    </a:xfrm>
                  </p:grpSpPr>
                  <p:sp>
                    <p:nvSpPr>
                      <p:cNvPr id="7814" name="Google Shape;781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18"/>
                    <p:cNvGrpSpPr/>
                    <p:nvPr/>
                  </p:nvGrpSpPr>
                  <p:grpSpPr>
                    <a:xfrm>
                      <a:off x="-993591" y="1537240"/>
                      <a:ext cx="436500" cy="436800"/>
                      <a:chOff x="-1019716" y="1691290"/>
                      <a:chExt cx="436500" cy="436800"/>
                    </a:xfrm>
                  </p:grpSpPr>
                  <p:sp>
                    <p:nvSpPr>
                      <p:cNvPr id="7825" name="Google Shape;782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5" name="Google Shape;7835;p18"/>
                    <p:cNvGrpSpPr/>
                    <p:nvPr/>
                  </p:nvGrpSpPr>
                  <p:grpSpPr>
                    <a:xfrm>
                      <a:off x="-558254" y="1537240"/>
                      <a:ext cx="436500" cy="436800"/>
                      <a:chOff x="-1019716" y="1691290"/>
                      <a:chExt cx="436500" cy="436800"/>
                    </a:xfrm>
                  </p:grpSpPr>
                  <p:sp>
                    <p:nvSpPr>
                      <p:cNvPr id="7836" name="Google Shape;783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46" name="Google Shape;7846;p18"/>
                  <p:cNvGrpSpPr/>
                  <p:nvPr/>
                </p:nvGrpSpPr>
                <p:grpSpPr>
                  <a:xfrm>
                    <a:off x="-2738591" y="2306365"/>
                    <a:ext cx="2616838" cy="436800"/>
                    <a:chOff x="-2738591" y="1537240"/>
                    <a:chExt cx="2616838" cy="436800"/>
                  </a:xfrm>
                </p:grpSpPr>
                <p:grpSp>
                  <p:nvGrpSpPr>
                    <p:cNvPr id="7847" name="Google Shape;7847;p18"/>
                    <p:cNvGrpSpPr/>
                    <p:nvPr/>
                  </p:nvGrpSpPr>
                  <p:grpSpPr>
                    <a:xfrm>
                      <a:off x="-2738591" y="1537240"/>
                      <a:ext cx="436500" cy="436800"/>
                      <a:chOff x="-1019716" y="1691290"/>
                      <a:chExt cx="436500" cy="436800"/>
                    </a:xfrm>
                  </p:grpSpPr>
                  <p:sp>
                    <p:nvSpPr>
                      <p:cNvPr id="7848" name="Google Shape;784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18"/>
                    <p:cNvGrpSpPr/>
                    <p:nvPr/>
                  </p:nvGrpSpPr>
                  <p:grpSpPr>
                    <a:xfrm>
                      <a:off x="-2302016" y="1537240"/>
                      <a:ext cx="436500" cy="436800"/>
                      <a:chOff x="-1019716" y="1691290"/>
                      <a:chExt cx="436500" cy="436800"/>
                    </a:xfrm>
                  </p:grpSpPr>
                  <p:sp>
                    <p:nvSpPr>
                      <p:cNvPr id="7859" name="Google Shape;785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18"/>
                    <p:cNvGrpSpPr/>
                    <p:nvPr/>
                  </p:nvGrpSpPr>
                  <p:grpSpPr>
                    <a:xfrm>
                      <a:off x="-1866679" y="1537240"/>
                      <a:ext cx="436500" cy="436800"/>
                      <a:chOff x="-1019716" y="1691290"/>
                      <a:chExt cx="436500" cy="436800"/>
                    </a:xfrm>
                  </p:grpSpPr>
                  <p:sp>
                    <p:nvSpPr>
                      <p:cNvPr id="7870" name="Google Shape;787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0" name="Google Shape;7880;p18"/>
                    <p:cNvGrpSpPr/>
                    <p:nvPr/>
                  </p:nvGrpSpPr>
                  <p:grpSpPr>
                    <a:xfrm>
                      <a:off x="-1430104" y="1537240"/>
                      <a:ext cx="436500" cy="436800"/>
                      <a:chOff x="-1019716" y="1691290"/>
                      <a:chExt cx="436500" cy="436800"/>
                    </a:xfrm>
                  </p:grpSpPr>
                  <p:sp>
                    <p:nvSpPr>
                      <p:cNvPr id="7881" name="Google Shape;788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18"/>
                    <p:cNvGrpSpPr/>
                    <p:nvPr/>
                  </p:nvGrpSpPr>
                  <p:grpSpPr>
                    <a:xfrm>
                      <a:off x="-993591" y="1537240"/>
                      <a:ext cx="436500" cy="436800"/>
                      <a:chOff x="-1019716" y="1691290"/>
                      <a:chExt cx="436500" cy="436800"/>
                    </a:xfrm>
                  </p:grpSpPr>
                  <p:sp>
                    <p:nvSpPr>
                      <p:cNvPr id="7892" name="Google Shape;789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18"/>
                    <p:cNvGrpSpPr/>
                    <p:nvPr/>
                  </p:nvGrpSpPr>
                  <p:grpSpPr>
                    <a:xfrm>
                      <a:off x="-558254" y="1537240"/>
                      <a:ext cx="436500" cy="436800"/>
                      <a:chOff x="-1019716" y="1691290"/>
                      <a:chExt cx="436500" cy="436800"/>
                    </a:xfrm>
                  </p:grpSpPr>
                  <p:sp>
                    <p:nvSpPr>
                      <p:cNvPr id="7903" name="Google Shape;790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13" name="Google Shape;7913;p18"/>
                  <p:cNvGrpSpPr/>
                  <p:nvPr/>
                </p:nvGrpSpPr>
                <p:grpSpPr>
                  <a:xfrm>
                    <a:off x="-2738591" y="1921803"/>
                    <a:ext cx="2616838" cy="436800"/>
                    <a:chOff x="-2738591" y="1537240"/>
                    <a:chExt cx="2616838" cy="436800"/>
                  </a:xfrm>
                </p:grpSpPr>
                <p:grpSp>
                  <p:nvGrpSpPr>
                    <p:cNvPr id="7914" name="Google Shape;7914;p18"/>
                    <p:cNvGrpSpPr/>
                    <p:nvPr/>
                  </p:nvGrpSpPr>
                  <p:grpSpPr>
                    <a:xfrm>
                      <a:off x="-2738591" y="1537240"/>
                      <a:ext cx="436500" cy="436800"/>
                      <a:chOff x="-1019716" y="1691290"/>
                      <a:chExt cx="436500" cy="436800"/>
                    </a:xfrm>
                  </p:grpSpPr>
                  <p:sp>
                    <p:nvSpPr>
                      <p:cNvPr id="7915" name="Google Shape;791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18"/>
                    <p:cNvGrpSpPr/>
                    <p:nvPr/>
                  </p:nvGrpSpPr>
                  <p:grpSpPr>
                    <a:xfrm>
                      <a:off x="-2302016" y="1537240"/>
                      <a:ext cx="436500" cy="436800"/>
                      <a:chOff x="-1019716" y="1691290"/>
                      <a:chExt cx="436500" cy="436800"/>
                    </a:xfrm>
                  </p:grpSpPr>
                  <p:sp>
                    <p:nvSpPr>
                      <p:cNvPr id="7926" name="Google Shape;792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6" name="Google Shape;7936;p18"/>
                    <p:cNvGrpSpPr/>
                    <p:nvPr/>
                  </p:nvGrpSpPr>
                  <p:grpSpPr>
                    <a:xfrm>
                      <a:off x="-1866679" y="1537240"/>
                      <a:ext cx="436500" cy="436800"/>
                      <a:chOff x="-1019716" y="1691290"/>
                      <a:chExt cx="436500" cy="436800"/>
                    </a:xfrm>
                  </p:grpSpPr>
                  <p:sp>
                    <p:nvSpPr>
                      <p:cNvPr id="7937" name="Google Shape;793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18"/>
                    <p:cNvGrpSpPr/>
                    <p:nvPr/>
                  </p:nvGrpSpPr>
                  <p:grpSpPr>
                    <a:xfrm>
                      <a:off x="-1430104" y="1537240"/>
                      <a:ext cx="436500" cy="436800"/>
                      <a:chOff x="-1019716" y="1691290"/>
                      <a:chExt cx="436500" cy="436800"/>
                    </a:xfrm>
                  </p:grpSpPr>
                  <p:sp>
                    <p:nvSpPr>
                      <p:cNvPr id="7948" name="Google Shape;794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8" name="Google Shape;7958;p18"/>
                    <p:cNvGrpSpPr/>
                    <p:nvPr/>
                  </p:nvGrpSpPr>
                  <p:grpSpPr>
                    <a:xfrm>
                      <a:off x="-993591" y="1537240"/>
                      <a:ext cx="436500" cy="436800"/>
                      <a:chOff x="-1019716" y="1691290"/>
                      <a:chExt cx="436500" cy="436800"/>
                    </a:xfrm>
                  </p:grpSpPr>
                  <p:sp>
                    <p:nvSpPr>
                      <p:cNvPr id="7959" name="Google Shape;795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18"/>
                    <p:cNvGrpSpPr/>
                    <p:nvPr/>
                  </p:nvGrpSpPr>
                  <p:grpSpPr>
                    <a:xfrm>
                      <a:off x="-558254" y="1537240"/>
                      <a:ext cx="436500" cy="436800"/>
                      <a:chOff x="-1019716" y="1691290"/>
                      <a:chExt cx="436500" cy="436800"/>
                    </a:xfrm>
                  </p:grpSpPr>
                  <p:sp>
                    <p:nvSpPr>
                      <p:cNvPr id="7970" name="Google Shape;797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980" name="Google Shape;7980;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2" name="Google Shape;7982;p18"/>
              <p:cNvGrpSpPr/>
              <p:nvPr/>
            </p:nvGrpSpPr>
            <p:grpSpPr>
              <a:xfrm>
                <a:off x="-2065300" y="934050"/>
                <a:ext cx="1263000" cy="874500"/>
                <a:chOff x="-2028125" y="974900"/>
                <a:chExt cx="1263000" cy="874500"/>
              </a:xfrm>
            </p:grpSpPr>
            <p:sp>
              <p:nvSpPr>
                <p:cNvPr id="7983" name="Google Shape;7983;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7984" name="Google Shape;7984;p18"/>
                <p:cNvGrpSpPr/>
                <p:nvPr/>
              </p:nvGrpSpPr>
              <p:grpSpPr>
                <a:xfrm>
                  <a:off x="-2028125" y="1001975"/>
                  <a:ext cx="1263000" cy="820200"/>
                  <a:chOff x="-2028125" y="1001975"/>
                  <a:chExt cx="1263000" cy="820200"/>
                </a:xfrm>
              </p:grpSpPr>
              <p:sp>
                <p:nvSpPr>
                  <p:cNvPr id="7985" name="Google Shape;7985;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7986" name="Google Shape;7986;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7987" name="Google Shape;7987;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7988" name="Google Shape;7988;p18"/>
            <p:cNvGrpSpPr/>
            <p:nvPr/>
          </p:nvGrpSpPr>
          <p:grpSpPr>
            <a:xfrm>
              <a:off x="-2701034" y="865291"/>
              <a:ext cx="435000" cy="356408"/>
              <a:chOff x="-2701034" y="865291"/>
              <a:chExt cx="435000" cy="356408"/>
            </a:xfrm>
          </p:grpSpPr>
          <p:grpSp>
            <p:nvGrpSpPr>
              <p:cNvPr id="7989" name="Google Shape;7989;p18"/>
              <p:cNvGrpSpPr/>
              <p:nvPr/>
            </p:nvGrpSpPr>
            <p:grpSpPr>
              <a:xfrm>
                <a:off x="-2655033" y="865291"/>
                <a:ext cx="356435" cy="356408"/>
                <a:chOff x="-3129700" y="1435250"/>
                <a:chExt cx="262200" cy="262200"/>
              </a:xfrm>
            </p:grpSpPr>
            <p:sp>
              <p:nvSpPr>
                <p:cNvPr id="7990" name="Google Shape;7990;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92" name="Google Shape;7992;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7993" name="Google Shape;7993;p18"/>
            <p:cNvGrpSpPr/>
            <p:nvPr/>
          </p:nvGrpSpPr>
          <p:grpSpPr>
            <a:xfrm>
              <a:off x="-642934" y="1526841"/>
              <a:ext cx="435000" cy="356408"/>
              <a:chOff x="-2701034" y="865291"/>
              <a:chExt cx="435000" cy="356408"/>
            </a:xfrm>
          </p:grpSpPr>
          <p:grpSp>
            <p:nvGrpSpPr>
              <p:cNvPr id="7994" name="Google Shape;7994;p18"/>
              <p:cNvGrpSpPr/>
              <p:nvPr/>
            </p:nvGrpSpPr>
            <p:grpSpPr>
              <a:xfrm>
                <a:off x="-2655033" y="865291"/>
                <a:ext cx="356435" cy="356408"/>
                <a:chOff x="-3129700" y="1435250"/>
                <a:chExt cx="262200" cy="262200"/>
              </a:xfrm>
            </p:grpSpPr>
            <p:sp>
              <p:nvSpPr>
                <p:cNvPr id="7995" name="Google Shape;7995;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97" name="Google Shape;7997;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7998" name="Google Shape;7998;p18"/>
            <p:cNvGrpSpPr/>
            <p:nvPr/>
          </p:nvGrpSpPr>
          <p:grpSpPr>
            <a:xfrm>
              <a:off x="-642934" y="865291"/>
              <a:ext cx="435000" cy="356408"/>
              <a:chOff x="-2701034" y="865291"/>
              <a:chExt cx="435000" cy="356408"/>
            </a:xfrm>
          </p:grpSpPr>
          <p:grpSp>
            <p:nvGrpSpPr>
              <p:cNvPr id="7999" name="Google Shape;7999;p18"/>
              <p:cNvGrpSpPr/>
              <p:nvPr/>
            </p:nvGrpSpPr>
            <p:grpSpPr>
              <a:xfrm>
                <a:off x="-2655033" y="865291"/>
                <a:ext cx="356435" cy="356408"/>
                <a:chOff x="-3129700" y="1435250"/>
                <a:chExt cx="262200" cy="262200"/>
              </a:xfrm>
            </p:grpSpPr>
            <p:sp>
              <p:nvSpPr>
                <p:cNvPr id="8000" name="Google Shape;8000;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2" name="Google Shape;8002;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8003" name="Google Shape;8003;p18"/>
            <p:cNvGrpSpPr/>
            <p:nvPr/>
          </p:nvGrpSpPr>
          <p:grpSpPr>
            <a:xfrm>
              <a:off x="-2701034" y="1526841"/>
              <a:ext cx="435000" cy="356408"/>
              <a:chOff x="-2701034" y="865291"/>
              <a:chExt cx="435000" cy="356408"/>
            </a:xfrm>
          </p:grpSpPr>
          <p:grpSp>
            <p:nvGrpSpPr>
              <p:cNvPr id="8004" name="Google Shape;8004;p18"/>
              <p:cNvGrpSpPr/>
              <p:nvPr/>
            </p:nvGrpSpPr>
            <p:grpSpPr>
              <a:xfrm>
                <a:off x="-2655033" y="865291"/>
                <a:ext cx="356435" cy="356408"/>
                <a:chOff x="-3129700" y="1435250"/>
                <a:chExt cx="262200" cy="262200"/>
              </a:xfrm>
            </p:grpSpPr>
            <p:sp>
              <p:nvSpPr>
                <p:cNvPr id="8005" name="Google Shape;8005;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7" name="Google Shape;8007;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8008" name="Google Shape;8008;p18"/>
          <p:cNvGrpSpPr/>
          <p:nvPr/>
        </p:nvGrpSpPr>
        <p:grpSpPr>
          <a:xfrm rot="-5400000">
            <a:off x="-520200" y="1030050"/>
            <a:ext cx="2703600" cy="1253100"/>
            <a:chOff x="-2785600" y="744750"/>
            <a:chExt cx="2703600" cy="1253100"/>
          </a:xfrm>
        </p:grpSpPr>
        <p:grpSp>
          <p:nvGrpSpPr>
            <p:cNvPr id="8009" name="Google Shape;8009;p18"/>
            <p:cNvGrpSpPr/>
            <p:nvPr/>
          </p:nvGrpSpPr>
          <p:grpSpPr>
            <a:xfrm>
              <a:off x="-2785600" y="744750"/>
              <a:ext cx="2703600" cy="1253100"/>
              <a:chOff x="-2785600" y="744750"/>
              <a:chExt cx="2703600" cy="1253100"/>
            </a:xfrm>
          </p:grpSpPr>
          <p:grpSp>
            <p:nvGrpSpPr>
              <p:cNvPr id="8010" name="Google Shape;8010;p18"/>
              <p:cNvGrpSpPr/>
              <p:nvPr/>
            </p:nvGrpSpPr>
            <p:grpSpPr>
              <a:xfrm>
                <a:off x="-2785600" y="744750"/>
                <a:ext cx="2703600" cy="1253100"/>
                <a:chOff x="-2785600" y="744750"/>
                <a:chExt cx="2703600" cy="1253100"/>
              </a:xfrm>
            </p:grpSpPr>
            <p:grpSp>
              <p:nvGrpSpPr>
                <p:cNvPr id="8011" name="Google Shape;8011;p18"/>
                <p:cNvGrpSpPr/>
                <p:nvPr/>
              </p:nvGrpSpPr>
              <p:grpSpPr>
                <a:xfrm>
                  <a:off x="-2736502" y="826139"/>
                  <a:ext cx="2605500" cy="1088675"/>
                  <a:chOff x="-2738550" y="1600725"/>
                  <a:chExt cx="2605500" cy="1088675"/>
                </a:xfrm>
              </p:grpSpPr>
              <p:cxnSp>
                <p:nvCxnSpPr>
                  <p:cNvPr id="8012" name="Google Shape;8012;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13" name="Google Shape;8013;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14" name="Google Shape;8014;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15" name="Google Shape;8015;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16" name="Google Shape;8016;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17" name="Google Shape;8017;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18" name="Google Shape;8018;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19" name="Google Shape;8019;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20" name="Google Shape;8020;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21" name="Google Shape;8021;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22" name="Google Shape;8022;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23" name="Google Shape;8023;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24" name="Google Shape;8024;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25" name="Google Shape;8025;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26" name="Google Shape;8026;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27" name="Google Shape;8027;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28" name="Google Shape;8028;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29" name="Google Shape;8029;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30" name="Google Shape;8030;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31" name="Google Shape;8031;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32" name="Google Shape;8032;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33" name="Google Shape;8033;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34" name="Google Shape;8034;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35" name="Google Shape;8035;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36" name="Google Shape;8036;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37" name="Google Shape;8037;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38" name="Google Shape;8038;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39" name="Google Shape;8039;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40" name="Google Shape;8040;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41" name="Google Shape;8041;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42" name="Google Shape;8042;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043" name="Google Shape;8043;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8044" name="Google Shape;8044;p18"/>
                <p:cNvGrpSpPr/>
                <p:nvPr/>
              </p:nvGrpSpPr>
              <p:grpSpPr>
                <a:xfrm>
                  <a:off x="-2742171" y="767514"/>
                  <a:ext cx="2616838" cy="1205925"/>
                  <a:chOff x="-2738591" y="1537240"/>
                  <a:chExt cx="2616838" cy="1205925"/>
                </a:xfrm>
              </p:grpSpPr>
              <p:grpSp>
                <p:nvGrpSpPr>
                  <p:cNvPr id="8045" name="Google Shape;8045;p18"/>
                  <p:cNvGrpSpPr/>
                  <p:nvPr/>
                </p:nvGrpSpPr>
                <p:grpSpPr>
                  <a:xfrm>
                    <a:off x="-2738591" y="1537240"/>
                    <a:ext cx="2616838" cy="436800"/>
                    <a:chOff x="-2738591" y="1537240"/>
                    <a:chExt cx="2616838" cy="436800"/>
                  </a:xfrm>
                </p:grpSpPr>
                <p:grpSp>
                  <p:nvGrpSpPr>
                    <p:cNvPr id="8046" name="Google Shape;8046;p18"/>
                    <p:cNvGrpSpPr/>
                    <p:nvPr/>
                  </p:nvGrpSpPr>
                  <p:grpSpPr>
                    <a:xfrm>
                      <a:off x="-2738591" y="1537240"/>
                      <a:ext cx="436500" cy="436800"/>
                      <a:chOff x="-1019716" y="1691290"/>
                      <a:chExt cx="436500" cy="436800"/>
                    </a:xfrm>
                  </p:grpSpPr>
                  <p:sp>
                    <p:nvSpPr>
                      <p:cNvPr id="8047" name="Google Shape;804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7" name="Google Shape;8057;p18"/>
                    <p:cNvGrpSpPr/>
                    <p:nvPr/>
                  </p:nvGrpSpPr>
                  <p:grpSpPr>
                    <a:xfrm>
                      <a:off x="-2302016" y="1537240"/>
                      <a:ext cx="436500" cy="436800"/>
                      <a:chOff x="-1019716" y="1691290"/>
                      <a:chExt cx="436500" cy="436800"/>
                    </a:xfrm>
                  </p:grpSpPr>
                  <p:sp>
                    <p:nvSpPr>
                      <p:cNvPr id="8058" name="Google Shape;805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18"/>
                    <p:cNvGrpSpPr/>
                    <p:nvPr/>
                  </p:nvGrpSpPr>
                  <p:grpSpPr>
                    <a:xfrm>
                      <a:off x="-1866679" y="1537240"/>
                      <a:ext cx="436500" cy="436800"/>
                      <a:chOff x="-1019716" y="1691290"/>
                      <a:chExt cx="436500" cy="436800"/>
                    </a:xfrm>
                  </p:grpSpPr>
                  <p:sp>
                    <p:nvSpPr>
                      <p:cNvPr id="8069" name="Google Shape;806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9" name="Google Shape;8079;p18"/>
                    <p:cNvGrpSpPr/>
                    <p:nvPr/>
                  </p:nvGrpSpPr>
                  <p:grpSpPr>
                    <a:xfrm>
                      <a:off x="-1430104" y="1537240"/>
                      <a:ext cx="436500" cy="436800"/>
                      <a:chOff x="-1019716" y="1691290"/>
                      <a:chExt cx="436500" cy="436800"/>
                    </a:xfrm>
                  </p:grpSpPr>
                  <p:sp>
                    <p:nvSpPr>
                      <p:cNvPr id="8080" name="Google Shape;808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18"/>
                    <p:cNvGrpSpPr/>
                    <p:nvPr/>
                  </p:nvGrpSpPr>
                  <p:grpSpPr>
                    <a:xfrm>
                      <a:off x="-993591" y="1537240"/>
                      <a:ext cx="436500" cy="436800"/>
                      <a:chOff x="-1019716" y="1691290"/>
                      <a:chExt cx="436500" cy="436800"/>
                    </a:xfrm>
                  </p:grpSpPr>
                  <p:sp>
                    <p:nvSpPr>
                      <p:cNvPr id="8091" name="Google Shape;809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18"/>
                    <p:cNvGrpSpPr/>
                    <p:nvPr/>
                  </p:nvGrpSpPr>
                  <p:grpSpPr>
                    <a:xfrm>
                      <a:off x="-558254" y="1537240"/>
                      <a:ext cx="436500" cy="436800"/>
                      <a:chOff x="-1019716" y="1691290"/>
                      <a:chExt cx="436500" cy="436800"/>
                    </a:xfrm>
                  </p:grpSpPr>
                  <p:sp>
                    <p:nvSpPr>
                      <p:cNvPr id="8102" name="Google Shape;810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2" name="Google Shape;8112;p18"/>
                  <p:cNvGrpSpPr/>
                  <p:nvPr/>
                </p:nvGrpSpPr>
                <p:grpSpPr>
                  <a:xfrm>
                    <a:off x="-2738591" y="2306365"/>
                    <a:ext cx="2616838" cy="436800"/>
                    <a:chOff x="-2738591" y="1537240"/>
                    <a:chExt cx="2616838" cy="436800"/>
                  </a:xfrm>
                </p:grpSpPr>
                <p:grpSp>
                  <p:nvGrpSpPr>
                    <p:cNvPr id="8113" name="Google Shape;8113;p18"/>
                    <p:cNvGrpSpPr/>
                    <p:nvPr/>
                  </p:nvGrpSpPr>
                  <p:grpSpPr>
                    <a:xfrm>
                      <a:off x="-2738591" y="1537240"/>
                      <a:ext cx="436500" cy="436800"/>
                      <a:chOff x="-1019716" y="1691290"/>
                      <a:chExt cx="436500" cy="436800"/>
                    </a:xfrm>
                  </p:grpSpPr>
                  <p:sp>
                    <p:nvSpPr>
                      <p:cNvPr id="8114" name="Google Shape;811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4" name="Google Shape;8124;p18"/>
                    <p:cNvGrpSpPr/>
                    <p:nvPr/>
                  </p:nvGrpSpPr>
                  <p:grpSpPr>
                    <a:xfrm>
                      <a:off x="-2302016" y="1537240"/>
                      <a:ext cx="436500" cy="436800"/>
                      <a:chOff x="-1019716" y="1691290"/>
                      <a:chExt cx="436500" cy="436800"/>
                    </a:xfrm>
                  </p:grpSpPr>
                  <p:sp>
                    <p:nvSpPr>
                      <p:cNvPr id="8125" name="Google Shape;812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18"/>
                    <p:cNvGrpSpPr/>
                    <p:nvPr/>
                  </p:nvGrpSpPr>
                  <p:grpSpPr>
                    <a:xfrm>
                      <a:off x="-1866679" y="1537240"/>
                      <a:ext cx="436500" cy="436800"/>
                      <a:chOff x="-1019716" y="1691290"/>
                      <a:chExt cx="436500" cy="436800"/>
                    </a:xfrm>
                  </p:grpSpPr>
                  <p:sp>
                    <p:nvSpPr>
                      <p:cNvPr id="8136" name="Google Shape;813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18"/>
                    <p:cNvGrpSpPr/>
                    <p:nvPr/>
                  </p:nvGrpSpPr>
                  <p:grpSpPr>
                    <a:xfrm>
                      <a:off x="-1430104" y="1537240"/>
                      <a:ext cx="436500" cy="436800"/>
                      <a:chOff x="-1019716" y="1691290"/>
                      <a:chExt cx="436500" cy="436800"/>
                    </a:xfrm>
                  </p:grpSpPr>
                  <p:sp>
                    <p:nvSpPr>
                      <p:cNvPr id="8147" name="Google Shape;814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18"/>
                    <p:cNvGrpSpPr/>
                    <p:nvPr/>
                  </p:nvGrpSpPr>
                  <p:grpSpPr>
                    <a:xfrm>
                      <a:off x="-993591" y="1537240"/>
                      <a:ext cx="436500" cy="436800"/>
                      <a:chOff x="-1019716" y="1691290"/>
                      <a:chExt cx="436500" cy="436800"/>
                    </a:xfrm>
                  </p:grpSpPr>
                  <p:sp>
                    <p:nvSpPr>
                      <p:cNvPr id="8158" name="Google Shape;815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8" name="Google Shape;8168;p18"/>
                    <p:cNvGrpSpPr/>
                    <p:nvPr/>
                  </p:nvGrpSpPr>
                  <p:grpSpPr>
                    <a:xfrm>
                      <a:off x="-558254" y="1537240"/>
                      <a:ext cx="436500" cy="436800"/>
                      <a:chOff x="-1019716" y="1691290"/>
                      <a:chExt cx="436500" cy="436800"/>
                    </a:xfrm>
                  </p:grpSpPr>
                  <p:sp>
                    <p:nvSpPr>
                      <p:cNvPr id="8169" name="Google Shape;816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79" name="Google Shape;8179;p18"/>
                  <p:cNvGrpSpPr/>
                  <p:nvPr/>
                </p:nvGrpSpPr>
                <p:grpSpPr>
                  <a:xfrm>
                    <a:off x="-2738591" y="1921803"/>
                    <a:ext cx="2616838" cy="436800"/>
                    <a:chOff x="-2738591" y="1537240"/>
                    <a:chExt cx="2616838" cy="436800"/>
                  </a:xfrm>
                </p:grpSpPr>
                <p:grpSp>
                  <p:nvGrpSpPr>
                    <p:cNvPr id="8180" name="Google Shape;8180;p18"/>
                    <p:cNvGrpSpPr/>
                    <p:nvPr/>
                  </p:nvGrpSpPr>
                  <p:grpSpPr>
                    <a:xfrm>
                      <a:off x="-2738591" y="1537240"/>
                      <a:ext cx="436500" cy="436800"/>
                      <a:chOff x="-1019716" y="1691290"/>
                      <a:chExt cx="436500" cy="436800"/>
                    </a:xfrm>
                  </p:grpSpPr>
                  <p:sp>
                    <p:nvSpPr>
                      <p:cNvPr id="8181" name="Google Shape;818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1" name="Google Shape;8191;p18"/>
                    <p:cNvGrpSpPr/>
                    <p:nvPr/>
                  </p:nvGrpSpPr>
                  <p:grpSpPr>
                    <a:xfrm>
                      <a:off x="-2302016" y="1537240"/>
                      <a:ext cx="436500" cy="436800"/>
                      <a:chOff x="-1019716" y="1691290"/>
                      <a:chExt cx="436500" cy="436800"/>
                    </a:xfrm>
                  </p:grpSpPr>
                  <p:sp>
                    <p:nvSpPr>
                      <p:cNvPr id="8192" name="Google Shape;819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2" name="Google Shape;8202;p18"/>
                    <p:cNvGrpSpPr/>
                    <p:nvPr/>
                  </p:nvGrpSpPr>
                  <p:grpSpPr>
                    <a:xfrm>
                      <a:off x="-1866679" y="1537240"/>
                      <a:ext cx="436500" cy="436800"/>
                      <a:chOff x="-1019716" y="1691290"/>
                      <a:chExt cx="436500" cy="436800"/>
                    </a:xfrm>
                  </p:grpSpPr>
                  <p:sp>
                    <p:nvSpPr>
                      <p:cNvPr id="8203" name="Google Shape;820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3" name="Google Shape;8213;p18"/>
                    <p:cNvGrpSpPr/>
                    <p:nvPr/>
                  </p:nvGrpSpPr>
                  <p:grpSpPr>
                    <a:xfrm>
                      <a:off x="-1430104" y="1537240"/>
                      <a:ext cx="436500" cy="436800"/>
                      <a:chOff x="-1019716" y="1691290"/>
                      <a:chExt cx="436500" cy="436800"/>
                    </a:xfrm>
                  </p:grpSpPr>
                  <p:sp>
                    <p:nvSpPr>
                      <p:cNvPr id="8214" name="Google Shape;821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18"/>
                    <p:cNvGrpSpPr/>
                    <p:nvPr/>
                  </p:nvGrpSpPr>
                  <p:grpSpPr>
                    <a:xfrm>
                      <a:off x="-993591" y="1537240"/>
                      <a:ext cx="436500" cy="436800"/>
                      <a:chOff x="-1019716" y="1691290"/>
                      <a:chExt cx="436500" cy="436800"/>
                    </a:xfrm>
                  </p:grpSpPr>
                  <p:sp>
                    <p:nvSpPr>
                      <p:cNvPr id="8225" name="Google Shape;822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5" name="Google Shape;8235;p18"/>
                    <p:cNvGrpSpPr/>
                    <p:nvPr/>
                  </p:nvGrpSpPr>
                  <p:grpSpPr>
                    <a:xfrm>
                      <a:off x="-558254" y="1537240"/>
                      <a:ext cx="436500" cy="436800"/>
                      <a:chOff x="-1019716" y="1691290"/>
                      <a:chExt cx="436500" cy="436800"/>
                    </a:xfrm>
                  </p:grpSpPr>
                  <p:sp>
                    <p:nvSpPr>
                      <p:cNvPr id="8236" name="Google Shape;823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246" name="Google Shape;8246;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8" name="Google Shape;8248;p18"/>
              <p:cNvGrpSpPr/>
              <p:nvPr/>
            </p:nvGrpSpPr>
            <p:grpSpPr>
              <a:xfrm>
                <a:off x="-2065300" y="934050"/>
                <a:ext cx="1263000" cy="874500"/>
                <a:chOff x="-2028125" y="974900"/>
                <a:chExt cx="1263000" cy="874500"/>
              </a:xfrm>
            </p:grpSpPr>
            <p:sp>
              <p:nvSpPr>
                <p:cNvPr id="8249" name="Google Shape;8249;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8250" name="Google Shape;8250;p18"/>
                <p:cNvGrpSpPr/>
                <p:nvPr/>
              </p:nvGrpSpPr>
              <p:grpSpPr>
                <a:xfrm>
                  <a:off x="-2028125" y="1001975"/>
                  <a:ext cx="1263000" cy="820200"/>
                  <a:chOff x="-2028125" y="1001975"/>
                  <a:chExt cx="1263000" cy="820200"/>
                </a:xfrm>
              </p:grpSpPr>
              <p:sp>
                <p:nvSpPr>
                  <p:cNvPr id="8251" name="Google Shape;8251;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8252" name="Google Shape;8252;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8253" name="Google Shape;8253;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8254" name="Google Shape;8254;p18"/>
            <p:cNvGrpSpPr/>
            <p:nvPr/>
          </p:nvGrpSpPr>
          <p:grpSpPr>
            <a:xfrm>
              <a:off x="-2701034" y="865291"/>
              <a:ext cx="435000" cy="356408"/>
              <a:chOff x="-2701034" y="865291"/>
              <a:chExt cx="435000" cy="356408"/>
            </a:xfrm>
          </p:grpSpPr>
          <p:grpSp>
            <p:nvGrpSpPr>
              <p:cNvPr id="8255" name="Google Shape;8255;p18"/>
              <p:cNvGrpSpPr/>
              <p:nvPr/>
            </p:nvGrpSpPr>
            <p:grpSpPr>
              <a:xfrm>
                <a:off x="-2655033" y="865291"/>
                <a:ext cx="356435" cy="356408"/>
                <a:chOff x="-3129700" y="1435250"/>
                <a:chExt cx="262200" cy="262200"/>
              </a:xfrm>
            </p:grpSpPr>
            <p:sp>
              <p:nvSpPr>
                <p:cNvPr id="8256" name="Google Shape;8256;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8" name="Google Shape;8258;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8259" name="Google Shape;8259;p18"/>
            <p:cNvGrpSpPr/>
            <p:nvPr/>
          </p:nvGrpSpPr>
          <p:grpSpPr>
            <a:xfrm>
              <a:off x="-642934" y="1526841"/>
              <a:ext cx="435000" cy="356408"/>
              <a:chOff x="-2701034" y="865291"/>
              <a:chExt cx="435000" cy="356408"/>
            </a:xfrm>
          </p:grpSpPr>
          <p:grpSp>
            <p:nvGrpSpPr>
              <p:cNvPr id="8260" name="Google Shape;8260;p18"/>
              <p:cNvGrpSpPr/>
              <p:nvPr/>
            </p:nvGrpSpPr>
            <p:grpSpPr>
              <a:xfrm>
                <a:off x="-2655033" y="865291"/>
                <a:ext cx="356435" cy="356408"/>
                <a:chOff x="-3129700" y="1435250"/>
                <a:chExt cx="262200" cy="262200"/>
              </a:xfrm>
            </p:grpSpPr>
            <p:sp>
              <p:nvSpPr>
                <p:cNvPr id="8261" name="Google Shape;8261;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3" name="Google Shape;8263;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8264" name="Google Shape;8264;p18"/>
            <p:cNvGrpSpPr/>
            <p:nvPr/>
          </p:nvGrpSpPr>
          <p:grpSpPr>
            <a:xfrm>
              <a:off x="-642934" y="865291"/>
              <a:ext cx="435000" cy="356408"/>
              <a:chOff x="-2701034" y="865291"/>
              <a:chExt cx="435000" cy="356408"/>
            </a:xfrm>
          </p:grpSpPr>
          <p:grpSp>
            <p:nvGrpSpPr>
              <p:cNvPr id="8265" name="Google Shape;8265;p18"/>
              <p:cNvGrpSpPr/>
              <p:nvPr/>
            </p:nvGrpSpPr>
            <p:grpSpPr>
              <a:xfrm>
                <a:off x="-2655033" y="865291"/>
                <a:ext cx="356435" cy="356408"/>
                <a:chOff x="-3129700" y="1435250"/>
                <a:chExt cx="262200" cy="262200"/>
              </a:xfrm>
            </p:grpSpPr>
            <p:sp>
              <p:nvSpPr>
                <p:cNvPr id="8266" name="Google Shape;8266;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8" name="Google Shape;8268;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8269" name="Google Shape;8269;p18"/>
            <p:cNvGrpSpPr/>
            <p:nvPr/>
          </p:nvGrpSpPr>
          <p:grpSpPr>
            <a:xfrm>
              <a:off x="-2701034" y="1526841"/>
              <a:ext cx="435000" cy="356408"/>
              <a:chOff x="-2701034" y="865291"/>
              <a:chExt cx="435000" cy="356408"/>
            </a:xfrm>
          </p:grpSpPr>
          <p:grpSp>
            <p:nvGrpSpPr>
              <p:cNvPr id="8270" name="Google Shape;8270;p18"/>
              <p:cNvGrpSpPr/>
              <p:nvPr/>
            </p:nvGrpSpPr>
            <p:grpSpPr>
              <a:xfrm>
                <a:off x="-2655033" y="865291"/>
                <a:ext cx="356435" cy="356408"/>
                <a:chOff x="-3129700" y="1435250"/>
                <a:chExt cx="262200" cy="262200"/>
              </a:xfrm>
            </p:grpSpPr>
            <p:sp>
              <p:nvSpPr>
                <p:cNvPr id="8271" name="Google Shape;8271;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73" name="Google Shape;8273;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8274" name="Google Shape;8274;p18"/>
          <p:cNvGrpSpPr/>
          <p:nvPr/>
        </p:nvGrpSpPr>
        <p:grpSpPr>
          <a:xfrm rot="-5400000">
            <a:off x="764217" y="1030050"/>
            <a:ext cx="2703600" cy="1253100"/>
            <a:chOff x="-2785600" y="744750"/>
            <a:chExt cx="2703600" cy="1253100"/>
          </a:xfrm>
        </p:grpSpPr>
        <p:grpSp>
          <p:nvGrpSpPr>
            <p:cNvPr id="8275" name="Google Shape;8275;p18"/>
            <p:cNvGrpSpPr/>
            <p:nvPr/>
          </p:nvGrpSpPr>
          <p:grpSpPr>
            <a:xfrm>
              <a:off x="-2785600" y="744750"/>
              <a:ext cx="2703600" cy="1253100"/>
              <a:chOff x="-2785600" y="744750"/>
              <a:chExt cx="2703600" cy="1253100"/>
            </a:xfrm>
          </p:grpSpPr>
          <p:grpSp>
            <p:nvGrpSpPr>
              <p:cNvPr id="8276" name="Google Shape;8276;p18"/>
              <p:cNvGrpSpPr/>
              <p:nvPr/>
            </p:nvGrpSpPr>
            <p:grpSpPr>
              <a:xfrm>
                <a:off x="-2785600" y="744750"/>
                <a:ext cx="2703600" cy="1253100"/>
                <a:chOff x="-2785600" y="744750"/>
                <a:chExt cx="2703600" cy="1253100"/>
              </a:xfrm>
            </p:grpSpPr>
            <p:grpSp>
              <p:nvGrpSpPr>
                <p:cNvPr id="8277" name="Google Shape;8277;p18"/>
                <p:cNvGrpSpPr/>
                <p:nvPr/>
              </p:nvGrpSpPr>
              <p:grpSpPr>
                <a:xfrm>
                  <a:off x="-2736502" y="826139"/>
                  <a:ext cx="2605500" cy="1088675"/>
                  <a:chOff x="-2738550" y="1600725"/>
                  <a:chExt cx="2605500" cy="1088675"/>
                </a:xfrm>
              </p:grpSpPr>
              <p:cxnSp>
                <p:nvCxnSpPr>
                  <p:cNvPr id="8278" name="Google Shape;8278;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79" name="Google Shape;8279;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80" name="Google Shape;8280;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81" name="Google Shape;8281;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82" name="Google Shape;8282;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83" name="Google Shape;8283;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84" name="Google Shape;8284;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85" name="Google Shape;8285;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86" name="Google Shape;8286;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87" name="Google Shape;8287;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88" name="Google Shape;8288;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89" name="Google Shape;8289;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90" name="Google Shape;8290;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91" name="Google Shape;8291;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92" name="Google Shape;8292;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93" name="Google Shape;8293;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94" name="Google Shape;8294;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95" name="Google Shape;8295;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96" name="Google Shape;8296;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97" name="Google Shape;8297;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98" name="Google Shape;8298;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299" name="Google Shape;8299;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300" name="Google Shape;8300;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301" name="Google Shape;8301;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302" name="Google Shape;8302;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303" name="Google Shape;8303;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304" name="Google Shape;8304;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305" name="Google Shape;8305;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306" name="Google Shape;8306;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307" name="Google Shape;8307;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308" name="Google Shape;8308;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309" name="Google Shape;8309;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8310" name="Google Shape;8310;p18"/>
                <p:cNvGrpSpPr/>
                <p:nvPr/>
              </p:nvGrpSpPr>
              <p:grpSpPr>
                <a:xfrm>
                  <a:off x="-2742171" y="767514"/>
                  <a:ext cx="2616838" cy="1205925"/>
                  <a:chOff x="-2738591" y="1537240"/>
                  <a:chExt cx="2616838" cy="1205925"/>
                </a:xfrm>
              </p:grpSpPr>
              <p:grpSp>
                <p:nvGrpSpPr>
                  <p:cNvPr id="8311" name="Google Shape;8311;p18"/>
                  <p:cNvGrpSpPr/>
                  <p:nvPr/>
                </p:nvGrpSpPr>
                <p:grpSpPr>
                  <a:xfrm>
                    <a:off x="-2738591" y="1537240"/>
                    <a:ext cx="2616838" cy="436800"/>
                    <a:chOff x="-2738591" y="1537240"/>
                    <a:chExt cx="2616838" cy="436800"/>
                  </a:xfrm>
                </p:grpSpPr>
                <p:grpSp>
                  <p:nvGrpSpPr>
                    <p:cNvPr id="8312" name="Google Shape;8312;p18"/>
                    <p:cNvGrpSpPr/>
                    <p:nvPr/>
                  </p:nvGrpSpPr>
                  <p:grpSpPr>
                    <a:xfrm>
                      <a:off x="-2738591" y="1537240"/>
                      <a:ext cx="436500" cy="436800"/>
                      <a:chOff x="-1019716" y="1691290"/>
                      <a:chExt cx="436500" cy="436800"/>
                    </a:xfrm>
                  </p:grpSpPr>
                  <p:sp>
                    <p:nvSpPr>
                      <p:cNvPr id="8313" name="Google Shape;831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3" name="Google Shape;8323;p18"/>
                    <p:cNvGrpSpPr/>
                    <p:nvPr/>
                  </p:nvGrpSpPr>
                  <p:grpSpPr>
                    <a:xfrm>
                      <a:off x="-2302016" y="1537240"/>
                      <a:ext cx="436500" cy="436800"/>
                      <a:chOff x="-1019716" y="1691290"/>
                      <a:chExt cx="436500" cy="436800"/>
                    </a:xfrm>
                  </p:grpSpPr>
                  <p:sp>
                    <p:nvSpPr>
                      <p:cNvPr id="8324" name="Google Shape;832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18"/>
                    <p:cNvGrpSpPr/>
                    <p:nvPr/>
                  </p:nvGrpSpPr>
                  <p:grpSpPr>
                    <a:xfrm>
                      <a:off x="-1866679" y="1537240"/>
                      <a:ext cx="436500" cy="436800"/>
                      <a:chOff x="-1019716" y="1691290"/>
                      <a:chExt cx="436500" cy="436800"/>
                    </a:xfrm>
                  </p:grpSpPr>
                  <p:sp>
                    <p:nvSpPr>
                      <p:cNvPr id="8335" name="Google Shape;833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18"/>
                    <p:cNvGrpSpPr/>
                    <p:nvPr/>
                  </p:nvGrpSpPr>
                  <p:grpSpPr>
                    <a:xfrm>
                      <a:off x="-1430104" y="1537240"/>
                      <a:ext cx="436500" cy="436800"/>
                      <a:chOff x="-1019716" y="1691290"/>
                      <a:chExt cx="436500" cy="436800"/>
                    </a:xfrm>
                  </p:grpSpPr>
                  <p:sp>
                    <p:nvSpPr>
                      <p:cNvPr id="8346" name="Google Shape;834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18"/>
                    <p:cNvGrpSpPr/>
                    <p:nvPr/>
                  </p:nvGrpSpPr>
                  <p:grpSpPr>
                    <a:xfrm>
                      <a:off x="-993591" y="1537240"/>
                      <a:ext cx="436500" cy="436800"/>
                      <a:chOff x="-1019716" y="1691290"/>
                      <a:chExt cx="436500" cy="436800"/>
                    </a:xfrm>
                  </p:grpSpPr>
                  <p:sp>
                    <p:nvSpPr>
                      <p:cNvPr id="8357" name="Google Shape;835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7" name="Google Shape;8367;p18"/>
                    <p:cNvGrpSpPr/>
                    <p:nvPr/>
                  </p:nvGrpSpPr>
                  <p:grpSpPr>
                    <a:xfrm>
                      <a:off x="-558254" y="1537240"/>
                      <a:ext cx="436500" cy="436800"/>
                      <a:chOff x="-1019716" y="1691290"/>
                      <a:chExt cx="436500" cy="436800"/>
                    </a:xfrm>
                  </p:grpSpPr>
                  <p:sp>
                    <p:nvSpPr>
                      <p:cNvPr id="8368" name="Google Shape;836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78" name="Google Shape;8378;p18"/>
                  <p:cNvGrpSpPr/>
                  <p:nvPr/>
                </p:nvGrpSpPr>
                <p:grpSpPr>
                  <a:xfrm>
                    <a:off x="-2738591" y="2306365"/>
                    <a:ext cx="2616838" cy="436800"/>
                    <a:chOff x="-2738591" y="1537240"/>
                    <a:chExt cx="2616838" cy="436800"/>
                  </a:xfrm>
                </p:grpSpPr>
                <p:grpSp>
                  <p:nvGrpSpPr>
                    <p:cNvPr id="8379" name="Google Shape;8379;p18"/>
                    <p:cNvGrpSpPr/>
                    <p:nvPr/>
                  </p:nvGrpSpPr>
                  <p:grpSpPr>
                    <a:xfrm>
                      <a:off x="-2738591" y="1537240"/>
                      <a:ext cx="436500" cy="436800"/>
                      <a:chOff x="-1019716" y="1691290"/>
                      <a:chExt cx="436500" cy="436800"/>
                    </a:xfrm>
                  </p:grpSpPr>
                  <p:sp>
                    <p:nvSpPr>
                      <p:cNvPr id="8380" name="Google Shape;838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0" name="Google Shape;8390;p18"/>
                    <p:cNvGrpSpPr/>
                    <p:nvPr/>
                  </p:nvGrpSpPr>
                  <p:grpSpPr>
                    <a:xfrm>
                      <a:off x="-2302016" y="1537240"/>
                      <a:ext cx="436500" cy="436800"/>
                      <a:chOff x="-1019716" y="1691290"/>
                      <a:chExt cx="436500" cy="436800"/>
                    </a:xfrm>
                  </p:grpSpPr>
                  <p:sp>
                    <p:nvSpPr>
                      <p:cNvPr id="8391" name="Google Shape;839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1" name="Google Shape;8401;p18"/>
                    <p:cNvGrpSpPr/>
                    <p:nvPr/>
                  </p:nvGrpSpPr>
                  <p:grpSpPr>
                    <a:xfrm>
                      <a:off x="-1866679" y="1537240"/>
                      <a:ext cx="436500" cy="436800"/>
                      <a:chOff x="-1019716" y="1691290"/>
                      <a:chExt cx="436500" cy="436800"/>
                    </a:xfrm>
                  </p:grpSpPr>
                  <p:sp>
                    <p:nvSpPr>
                      <p:cNvPr id="8402" name="Google Shape;840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18"/>
                    <p:cNvGrpSpPr/>
                    <p:nvPr/>
                  </p:nvGrpSpPr>
                  <p:grpSpPr>
                    <a:xfrm>
                      <a:off x="-1430104" y="1537240"/>
                      <a:ext cx="436500" cy="436800"/>
                      <a:chOff x="-1019716" y="1691290"/>
                      <a:chExt cx="436500" cy="436800"/>
                    </a:xfrm>
                  </p:grpSpPr>
                  <p:sp>
                    <p:nvSpPr>
                      <p:cNvPr id="8413" name="Google Shape;841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3" name="Google Shape;8423;p18"/>
                    <p:cNvGrpSpPr/>
                    <p:nvPr/>
                  </p:nvGrpSpPr>
                  <p:grpSpPr>
                    <a:xfrm>
                      <a:off x="-993591" y="1537240"/>
                      <a:ext cx="436500" cy="436800"/>
                      <a:chOff x="-1019716" y="1691290"/>
                      <a:chExt cx="436500" cy="436800"/>
                    </a:xfrm>
                  </p:grpSpPr>
                  <p:sp>
                    <p:nvSpPr>
                      <p:cNvPr id="8424" name="Google Shape;842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4" name="Google Shape;8434;p18"/>
                    <p:cNvGrpSpPr/>
                    <p:nvPr/>
                  </p:nvGrpSpPr>
                  <p:grpSpPr>
                    <a:xfrm>
                      <a:off x="-558254" y="1537240"/>
                      <a:ext cx="436500" cy="436800"/>
                      <a:chOff x="-1019716" y="1691290"/>
                      <a:chExt cx="436500" cy="436800"/>
                    </a:xfrm>
                  </p:grpSpPr>
                  <p:sp>
                    <p:nvSpPr>
                      <p:cNvPr id="8435" name="Google Shape;843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45" name="Google Shape;8445;p18"/>
                  <p:cNvGrpSpPr/>
                  <p:nvPr/>
                </p:nvGrpSpPr>
                <p:grpSpPr>
                  <a:xfrm>
                    <a:off x="-2738591" y="1921803"/>
                    <a:ext cx="2616838" cy="436800"/>
                    <a:chOff x="-2738591" y="1537240"/>
                    <a:chExt cx="2616838" cy="436800"/>
                  </a:xfrm>
                </p:grpSpPr>
                <p:grpSp>
                  <p:nvGrpSpPr>
                    <p:cNvPr id="8446" name="Google Shape;8446;p18"/>
                    <p:cNvGrpSpPr/>
                    <p:nvPr/>
                  </p:nvGrpSpPr>
                  <p:grpSpPr>
                    <a:xfrm>
                      <a:off x="-2738591" y="1537240"/>
                      <a:ext cx="436500" cy="436800"/>
                      <a:chOff x="-1019716" y="1691290"/>
                      <a:chExt cx="436500" cy="436800"/>
                    </a:xfrm>
                  </p:grpSpPr>
                  <p:sp>
                    <p:nvSpPr>
                      <p:cNvPr id="8447" name="Google Shape;844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18"/>
                    <p:cNvGrpSpPr/>
                    <p:nvPr/>
                  </p:nvGrpSpPr>
                  <p:grpSpPr>
                    <a:xfrm>
                      <a:off x="-2302016" y="1537240"/>
                      <a:ext cx="436500" cy="436800"/>
                      <a:chOff x="-1019716" y="1691290"/>
                      <a:chExt cx="436500" cy="436800"/>
                    </a:xfrm>
                  </p:grpSpPr>
                  <p:sp>
                    <p:nvSpPr>
                      <p:cNvPr id="8458" name="Google Shape;845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8" name="Google Shape;8468;p18"/>
                    <p:cNvGrpSpPr/>
                    <p:nvPr/>
                  </p:nvGrpSpPr>
                  <p:grpSpPr>
                    <a:xfrm>
                      <a:off x="-1866679" y="1537240"/>
                      <a:ext cx="436500" cy="436800"/>
                      <a:chOff x="-1019716" y="1691290"/>
                      <a:chExt cx="436500" cy="436800"/>
                    </a:xfrm>
                  </p:grpSpPr>
                  <p:sp>
                    <p:nvSpPr>
                      <p:cNvPr id="8469" name="Google Shape;846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18"/>
                    <p:cNvGrpSpPr/>
                    <p:nvPr/>
                  </p:nvGrpSpPr>
                  <p:grpSpPr>
                    <a:xfrm>
                      <a:off x="-1430104" y="1537240"/>
                      <a:ext cx="436500" cy="436800"/>
                      <a:chOff x="-1019716" y="1691290"/>
                      <a:chExt cx="436500" cy="436800"/>
                    </a:xfrm>
                  </p:grpSpPr>
                  <p:sp>
                    <p:nvSpPr>
                      <p:cNvPr id="8480" name="Google Shape;848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0" name="Google Shape;8490;p18"/>
                    <p:cNvGrpSpPr/>
                    <p:nvPr/>
                  </p:nvGrpSpPr>
                  <p:grpSpPr>
                    <a:xfrm>
                      <a:off x="-993591" y="1537240"/>
                      <a:ext cx="436500" cy="436800"/>
                      <a:chOff x="-1019716" y="1691290"/>
                      <a:chExt cx="436500" cy="436800"/>
                    </a:xfrm>
                  </p:grpSpPr>
                  <p:sp>
                    <p:nvSpPr>
                      <p:cNvPr id="8491" name="Google Shape;849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1" name="Google Shape;8501;p18"/>
                    <p:cNvGrpSpPr/>
                    <p:nvPr/>
                  </p:nvGrpSpPr>
                  <p:grpSpPr>
                    <a:xfrm>
                      <a:off x="-558254" y="1537240"/>
                      <a:ext cx="436500" cy="436800"/>
                      <a:chOff x="-1019716" y="1691290"/>
                      <a:chExt cx="436500" cy="436800"/>
                    </a:xfrm>
                  </p:grpSpPr>
                  <p:sp>
                    <p:nvSpPr>
                      <p:cNvPr id="8502" name="Google Shape;850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512" name="Google Shape;8512;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4" name="Google Shape;8514;p18"/>
              <p:cNvGrpSpPr/>
              <p:nvPr/>
            </p:nvGrpSpPr>
            <p:grpSpPr>
              <a:xfrm>
                <a:off x="-2065300" y="934050"/>
                <a:ext cx="1263000" cy="874500"/>
                <a:chOff x="-2028125" y="974900"/>
                <a:chExt cx="1263000" cy="874500"/>
              </a:xfrm>
            </p:grpSpPr>
            <p:sp>
              <p:nvSpPr>
                <p:cNvPr id="8515" name="Google Shape;8515;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8516" name="Google Shape;8516;p18"/>
                <p:cNvGrpSpPr/>
                <p:nvPr/>
              </p:nvGrpSpPr>
              <p:grpSpPr>
                <a:xfrm>
                  <a:off x="-2028125" y="1001975"/>
                  <a:ext cx="1263000" cy="820200"/>
                  <a:chOff x="-2028125" y="1001975"/>
                  <a:chExt cx="1263000" cy="820200"/>
                </a:xfrm>
              </p:grpSpPr>
              <p:sp>
                <p:nvSpPr>
                  <p:cNvPr id="8517" name="Google Shape;8517;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8518" name="Google Shape;8518;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8519" name="Google Shape;8519;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8520" name="Google Shape;8520;p18"/>
            <p:cNvGrpSpPr/>
            <p:nvPr/>
          </p:nvGrpSpPr>
          <p:grpSpPr>
            <a:xfrm>
              <a:off x="-2701034" y="865291"/>
              <a:ext cx="435000" cy="356408"/>
              <a:chOff x="-2701034" y="865291"/>
              <a:chExt cx="435000" cy="356408"/>
            </a:xfrm>
          </p:grpSpPr>
          <p:grpSp>
            <p:nvGrpSpPr>
              <p:cNvPr id="8521" name="Google Shape;8521;p18"/>
              <p:cNvGrpSpPr/>
              <p:nvPr/>
            </p:nvGrpSpPr>
            <p:grpSpPr>
              <a:xfrm>
                <a:off x="-2655033" y="865291"/>
                <a:ext cx="356435" cy="356408"/>
                <a:chOff x="-3129700" y="1435250"/>
                <a:chExt cx="262200" cy="262200"/>
              </a:xfrm>
            </p:grpSpPr>
            <p:sp>
              <p:nvSpPr>
                <p:cNvPr id="8522" name="Google Shape;8522;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4" name="Google Shape;8524;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8525" name="Google Shape;8525;p18"/>
            <p:cNvGrpSpPr/>
            <p:nvPr/>
          </p:nvGrpSpPr>
          <p:grpSpPr>
            <a:xfrm>
              <a:off x="-642934" y="1526841"/>
              <a:ext cx="435000" cy="356408"/>
              <a:chOff x="-2701034" y="865291"/>
              <a:chExt cx="435000" cy="356408"/>
            </a:xfrm>
          </p:grpSpPr>
          <p:grpSp>
            <p:nvGrpSpPr>
              <p:cNvPr id="8526" name="Google Shape;8526;p18"/>
              <p:cNvGrpSpPr/>
              <p:nvPr/>
            </p:nvGrpSpPr>
            <p:grpSpPr>
              <a:xfrm>
                <a:off x="-2655033" y="865291"/>
                <a:ext cx="356435" cy="356408"/>
                <a:chOff x="-3129700" y="1435250"/>
                <a:chExt cx="262200" cy="262200"/>
              </a:xfrm>
            </p:grpSpPr>
            <p:sp>
              <p:nvSpPr>
                <p:cNvPr id="8527" name="Google Shape;8527;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9" name="Google Shape;8529;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8530" name="Google Shape;8530;p18"/>
            <p:cNvGrpSpPr/>
            <p:nvPr/>
          </p:nvGrpSpPr>
          <p:grpSpPr>
            <a:xfrm>
              <a:off x="-642934" y="865291"/>
              <a:ext cx="435000" cy="356408"/>
              <a:chOff x="-2701034" y="865291"/>
              <a:chExt cx="435000" cy="356408"/>
            </a:xfrm>
          </p:grpSpPr>
          <p:grpSp>
            <p:nvGrpSpPr>
              <p:cNvPr id="8531" name="Google Shape;8531;p18"/>
              <p:cNvGrpSpPr/>
              <p:nvPr/>
            </p:nvGrpSpPr>
            <p:grpSpPr>
              <a:xfrm>
                <a:off x="-2655033" y="865291"/>
                <a:ext cx="356435" cy="356408"/>
                <a:chOff x="-3129700" y="1435250"/>
                <a:chExt cx="262200" cy="262200"/>
              </a:xfrm>
            </p:grpSpPr>
            <p:sp>
              <p:nvSpPr>
                <p:cNvPr id="8532" name="Google Shape;8532;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4" name="Google Shape;8534;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8535" name="Google Shape;8535;p18"/>
            <p:cNvGrpSpPr/>
            <p:nvPr/>
          </p:nvGrpSpPr>
          <p:grpSpPr>
            <a:xfrm>
              <a:off x="-2701034" y="1526841"/>
              <a:ext cx="435000" cy="356408"/>
              <a:chOff x="-2701034" y="865291"/>
              <a:chExt cx="435000" cy="356408"/>
            </a:xfrm>
          </p:grpSpPr>
          <p:grpSp>
            <p:nvGrpSpPr>
              <p:cNvPr id="8536" name="Google Shape;8536;p18"/>
              <p:cNvGrpSpPr/>
              <p:nvPr/>
            </p:nvGrpSpPr>
            <p:grpSpPr>
              <a:xfrm>
                <a:off x="-2655033" y="865291"/>
                <a:ext cx="356435" cy="356408"/>
                <a:chOff x="-3129700" y="1435250"/>
                <a:chExt cx="262200" cy="262200"/>
              </a:xfrm>
            </p:grpSpPr>
            <p:sp>
              <p:nvSpPr>
                <p:cNvPr id="8537" name="Google Shape;8537;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9" name="Google Shape;8539;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8540" name="Google Shape;8540;p18"/>
          <p:cNvGrpSpPr/>
          <p:nvPr/>
        </p:nvGrpSpPr>
        <p:grpSpPr>
          <a:xfrm rot="-5400000">
            <a:off x="3340695" y="1030050"/>
            <a:ext cx="2703600" cy="1253100"/>
            <a:chOff x="-2785600" y="744750"/>
            <a:chExt cx="2703600" cy="1253100"/>
          </a:xfrm>
        </p:grpSpPr>
        <p:grpSp>
          <p:nvGrpSpPr>
            <p:cNvPr id="8541" name="Google Shape;8541;p18"/>
            <p:cNvGrpSpPr/>
            <p:nvPr/>
          </p:nvGrpSpPr>
          <p:grpSpPr>
            <a:xfrm>
              <a:off x="-2785600" y="744750"/>
              <a:ext cx="2703600" cy="1253100"/>
              <a:chOff x="-2785600" y="744750"/>
              <a:chExt cx="2703600" cy="1253100"/>
            </a:xfrm>
          </p:grpSpPr>
          <p:grpSp>
            <p:nvGrpSpPr>
              <p:cNvPr id="8542" name="Google Shape;8542;p18"/>
              <p:cNvGrpSpPr/>
              <p:nvPr/>
            </p:nvGrpSpPr>
            <p:grpSpPr>
              <a:xfrm>
                <a:off x="-2785600" y="744750"/>
                <a:ext cx="2703600" cy="1253100"/>
                <a:chOff x="-2785600" y="744750"/>
                <a:chExt cx="2703600" cy="1253100"/>
              </a:xfrm>
            </p:grpSpPr>
            <p:grpSp>
              <p:nvGrpSpPr>
                <p:cNvPr id="8543" name="Google Shape;8543;p18"/>
                <p:cNvGrpSpPr/>
                <p:nvPr/>
              </p:nvGrpSpPr>
              <p:grpSpPr>
                <a:xfrm>
                  <a:off x="-2736502" y="826139"/>
                  <a:ext cx="2605500" cy="1088675"/>
                  <a:chOff x="-2738550" y="1600725"/>
                  <a:chExt cx="2605500" cy="1088675"/>
                </a:xfrm>
              </p:grpSpPr>
              <p:cxnSp>
                <p:nvCxnSpPr>
                  <p:cNvPr id="8544" name="Google Shape;8544;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45" name="Google Shape;8545;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46" name="Google Shape;8546;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47" name="Google Shape;8547;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48" name="Google Shape;8548;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49" name="Google Shape;8549;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50" name="Google Shape;8550;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51" name="Google Shape;8551;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52" name="Google Shape;8552;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53" name="Google Shape;8553;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54" name="Google Shape;8554;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55" name="Google Shape;8555;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56" name="Google Shape;8556;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57" name="Google Shape;8557;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58" name="Google Shape;8558;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59" name="Google Shape;8559;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60" name="Google Shape;8560;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61" name="Google Shape;8561;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62" name="Google Shape;8562;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63" name="Google Shape;8563;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64" name="Google Shape;8564;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65" name="Google Shape;8565;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66" name="Google Shape;8566;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67" name="Google Shape;8567;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68" name="Google Shape;8568;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69" name="Google Shape;8569;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70" name="Google Shape;8570;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71" name="Google Shape;8571;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72" name="Google Shape;8572;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73" name="Google Shape;8573;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74" name="Google Shape;8574;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575" name="Google Shape;8575;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8576" name="Google Shape;8576;p18"/>
                <p:cNvGrpSpPr/>
                <p:nvPr/>
              </p:nvGrpSpPr>
              <p:grpSpPr>
                <a:xfrm>
                  <a:off x="-2742171" y="767514"/>
                  <a:ext cx="2616838" cy="1205925"/>
                  <a:chOff x="-2738591" y="1537240"/>
                  <a:chExt cx="2616838" cy="1205925"/>
                </a:xfrm>
              </p:grpSpPr>
              <p:grpSp>
                <p:nvGrpSpPr>
                  <p:cNvPr id="8577" name="Google Shape;8577;p18"/>
                  <p:cNvGrpSpPr/>
                  <p:nvPr/>
                </p:nvGrpSpPr>
                <p:grpSpPr>
                  <a:xfrm>
                    <a:off x="-2738591" y="1537240"/>
                    <a:ext cx="2616838" cy="436800"/>
                    <a:chOff x="-2738591" y="1537240"/>
                    <a:chExt cx="2616838" cy="436800"/>
                  </a:xfrm>
                </p:grpSpPr>
                <p:grpSp>
                  <p:nvGrpSpPr>
                    <p:cNvPr id="8578" name="Google Shape;8578;p18"/>
                    <p:cNvGrpSpPr/>
                    <p:nvPr/>
                  </p:nvGrpSpPr>
                  <p:grpSpPr>
                    <a:xfrm>
                      <a:off x="-2738591" y="1537240"/>
                      <a:ext cx="436500" cy="436800"/>
                      <a:chOff x="-1019716" y="1691290"/>
                      <a:chExt cx="436500" cy="436800"/>
                    </a:xfrm>
                  </p:grpSpPr>
                  <p:sp>
                    <p:nvSpPr>
                      <p:cNvPr id="8579" name="Google Shape;857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9" name="Google Shape;8589;p18"/>
                    <p:cNvGrpSpPr/>
                    <p:nvPr/>
                  </p:nvGrpSpPr>
                  <p:grpSpPr>
                    <a:xfrm>
                      <a:off x="-2302016" y="1537240"/>
                      <a:ext cx="436500" cy="436800"/>
                      <a:chOff x="-1019716" y="1691290"/>
                      <a:chExt cx="436500" cy="436800"/>
                    </a:xfrm>
                  </p:grpSpPr>
                  <p:sp>
                    <p:nvSpPr>
                      <p:cNvPr id="8590" name="Google Shape;859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0" name="Google Shape;8600;p18"/>
                    <p:cNvGrpSpPr/>
                    <p:nvPr/>
                  </p:nvGrpSpPr>
                  <p:grpSpPr>
                    <a:xfrm>
                      <a:off x="-1866679" y="1537240"/>
                      <a:ext cx="436500" cy="436800"/>
                      <a:chOff x="-1019716" y="1691290"/>
                      <a:chExt cx="436500" cy="436800"/>
                    </a:xfrm>
                  </p:grpSpPr>
                  <p:sp>
                    <p:nvSpPr>
                      <p:cNvPr id="8601" name="Google Shape;860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1" name="Google Shape;8611;p18"/>
                    <p:cNvGrpSpPr/>
                    <p:nvPr/>
                  </p:nvGrpSpPr>
                  <p:grpSpPr>
                    <a:xfrm>
                      <a:off x="-1430104" y="1537240"/>
                      <a:ext cx="436500" cy="436800"/>
                      <a:chOff x="-1019716" y="1691290"/>
                      <a:chExt cx="436500" cy="436800"/>
                    </a:xfrm>
                  </p:grpSpPr>
                  <p:sp>
                    <p:nvSpPr>
                      <p:cNvPr id="8612" name="Google Shape;861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18"/>
                    <p:cNvGrpSpPr/>
                    <p:nvPr/>
                  </p:nvGrpSpPr>
                  <p:grpSpPr>
                    <a:xfrm>
                      <a:off x="-993591" y="1537240"/>
                      <a:ext cx="436500" cy="436800"/>
                      <a:chOff x="-1019716" y="1691290"/>
                      <a:chExt cx="436500" cy="436800"/>
                    </a:xfrm>
                  </p:grpSpPr>
                  <p:sp>
                    <p:nvSpPr>
                      <p:cNvPr id="8623" name="Google Shape;862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3" name="Google Shape;8633;p18"/>
                    <p:cNvGrpSpPr/>
                    <p:nvPr/>
                  </p:nvGrpSpPr>
                  <p:grpSpPr>
                    <a:xfrm>
                      <a:off x="-558254" y="1537240"/>
                      <a:ext cx="436500" cy="436800"/>
                      <a:chOff x="-1019716" y="1691290"/>
                      <a:chExt cx="436500" cy="436800"/>
                    </a:xfrm>
                  </p:grpSpPr>
                  <p:sp>
                    <p:nvSpPr>
                      <p:cNvPr id="8634" name="Google Shape;863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44" name="Google Shape;8644;p18"/>
                  <p:cNvGrpSpPr/>
                  <p:nvPr/>
                </p:nvGrpSpPr>
                <p:grpSpPr>
                  <a:xfrm>
                    <a:off x="-2738591" y="2306365"/>
                    <a:ext cx="2616838" cy="436800"/>
                    <a:chOff x="-2738591" y="1537240"/>
                    <a:chExt cx="2616838" cy="436800"/>
                  </a:xfrm>
                </p:grpSpPr>
                <p:grpSp>
                  <p:nvGrpSpPr>
                    <p:cNvPr id="8645" name="Google Shape;8645;p18"/>
                    <p:cNvGrpSpPr/>
                    <p:nvPr/>
                  </p:nvGrpSpPr>
                  <p:grpSpPr>
                    <a:xfrm>
                      <a:off x="-2738591" y="1537240"/>
                      <a:ext cx="436500" cy="436800"/>
                      <a:chOff x="-1019716" y="1691290"/>
                      <a:chExt cx="436500" cy="436800"/>
                    </a:xfrm>
                  </p:grpSpPr>
                  <p:sp>
                    <p:nvSpPr>
                      <p:cNvPr id="8646" name="Google Shape;864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18"/>
                    <p:cNvGrpSpPr/>
                    <p:nvPr/>
                  </p:nvGrpSpPr>
                  <p:grpSpPr>
                    <a:xfrm>
                      <a:off x="-2302016" y="1537240"/>
                      <a:ext cx="436500" cy="436800"/>
                      <a:chOff x="-1019716" y="1691290"/>
                      <a:chExt cx="436500" cy="436800"/>
                    </a:xfrm>
                  </p:grpSpPr>
                  <p:sp>
                    <p:nvSpPr>
                      <p:cNvPr id="8657" name="Google Shape;865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7" name="Google Shape;8667;p18"/>
                    <p:cNvGrpSpPr/>
                    <p:nvPr/>
                  </p:nvGrpSpPr>
                  <p:grpSpPr>
                    <a:xfrm>
                      <a:off x="-1866679" y="1537240"/>
                      <a:ext cx="436500" cy="436800"/>
                      <a:chOff x="-1019716" y="1691290"/>
                      <a:chExt cx="436500" cy="436800"/>
                    </a:xfrm>
                  </p:grpSpPr>
                  <p:sp>
                    <p:nvSpPr>
                      <p:cNvPr id="8668" name="Google Shape;866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18"/>
                    <p:cNvGrpSpPr/>
                    <p:nvPr/>
                  </p:nvGrpSpPr>
                  <p:grpSpPr>
                    <a:xfrm>
                      <a:off x="-1430104" y="1537240"/>
                      <a:ext cx="436500" cy="436800"/>
                      <a:chOff x="-1019716" y="1691290"/>
                      <a:chExt cx="436500" cy="436800"/>
                    </a:xfrm>
                  </p:grpSpPr>
                  <p:sp>
                    <p:nvSpPr>
                      <p:cNvPr id="8679" name="Google Shape;867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9" name="Google Shape;8689;p18"/>
                    <p:cNvGrpSpPr/>
                    <p:nvPr/>
                  </p:nvGrpSpPr>
                  <p:grpSpPr>
                    <a:xfrm>
                      <a:off x="-993591" y="1537240"/>
                      <a:ext cx="436500" cy="436800"/>
                      <a:chOff x="-1019716" y="1691290"/>
                      <a:chExt cx="436500" cy="436800"/>
                    </a:xfrm>
                  </p:grpSpPr>
                  <p:sp>
                    <p:nvSpPr>
                      <p:cNvPr id="8690" name="Google Shape;869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0" name="Google Shape;8700;p18"/>
                    <p:cNvGrpSpPr/>
                    <p:nvPr/>
                  </p:nvGrpSpPr>
                  <p:grpSpPr>
                    <a:xfrm>
                      <a:off x="-558254" y="1537240"/>
                      <a:ext cx="436500" cy="436800"/>
                      <a:chOff x="-1019716" y="1691290"/>
                      <a:chExt cx="436500" cy="436800"/>
                    </a:xfrm>
                  </p:grpSpPr>
                  <p:sp>
                    <p:nvSpPr>
                      <p:cNvPr id="8701" name="Google Shape;870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11" name="Google Shape;8711;p18"/>
                  <p:cNvGrpSpPr/>
                  <p:nvPr/>
                </p:nvGrpSpPr>
                <p:grpSpPr>
                  <a:xfrm>
                    <a:off x="-2738591" y="1921803"/>
                    <a:ext cx="2616838" cy="436800"/>
                    <a:chOff x="-2738591" y="1537240"/>
                    <a:chExt cx="2616838" cy="436800"/>
                  </a:xfrm>
                </p:grpSpPr>
                <p:grpSp>
                  <p:nvGrpSpPr>
                    <p:cNvPr id="8712" name="Google Shape;8712;p18"/>
                    <p:cNvGrpSpPr/>
                    <p:nvPr/>
                  </p:nvGrpSpPr>
                  <p:grpSpPr>
                    <a:xfrm>
                      <a:off x="-2738591" y="1537240"/>
                      <a:ext cx="436500" cy="436800"/>
                      <a:chOff x="-1019716" y="1691290"/>
                      <a:chExt cx="436500" cy="436800"/>
                    </a:xfrm>
                  </p:grpSpPr>
                  <p:sp>
                    <p:nvSpPr>
                      <p:cNvPr id="8713" name="Google Shape;871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18"/>
                    <p:cNvGrpSpPr/>
                    <p:nvPr/>
                  </p:nvGrpSpPr>
                  <p:grpSpPr>
                    <a:xfrm>
                      <a:off x="-2302016" y="1537240"/>
                      <a:ext cx="436500" cy="436800"/>
                      <a:chOff x="-1019716" y="1691290"/>
                      <a:chExt cx="436500" cy="436800"/>
                    </a:xfrm>
                  </p:grpSpPr>
                  <p:sp>
                    <p:nvSpPr>
                      <p:cNvPr id="8724" name="Google Shape;872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4" name="Google Shape;8734;p18"/>
                    <p:cNvGrpSpPr/>
                    <p:nvPr/>
                  </p:nvGrpSpPr>
                  <p:grpSpPr>
                    <a:xfrm>
                      <a:off x="-1866679" y="1537240"/>
                      <a:ext cx="436500" cy="436800"/>
                      <a:chOff x="-1019716" y="1691290"/>
                      <a:chExt cx="436500" cy="436800"/>
                    </a:xfrm>
                  </p:grpSpPr>
                  <p:sp>
                    <p:nvSpPr>
                      <p:cNvPr id="8735" name="Google Shape;873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5" name="Google Shape;8745;p18"/>
                    <p:cNvGrpSpPr/>
                    <p:nvPr/>
                  </p:nvGrpSpPr>
                  <p:grpSpPr>
                    <a:xfrm>
                      <a:off x="-1430104" y="1537240"/>
                      <a:ext cx="436500" cy="436800"/>
                      <a:chOff x="-1019716" y="1691290"/>
                      <a:chExt cx="436500" cy="436800"/>
                    </a:xfrm>
                  </p:grpSpPr>
                  <p:sp>
                    <p:nvSpPr>
                      <p:cNvPr id="8746" name="Google Shape;874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18"/>
                    <p:cNvGrpSpPr/>
                    <p:nvPr/>
                  </p:nvGrpSpPr>
                  <p:grpSpPr>
                    <a:xfrm>
                      <a:off x="-993591" y="1537240"/>
                      <a:ext cx="436500" cy="436800"/>
                      <a:chOff x="-1019716" y="1691290"/>
                      <a:chExt cx="436500" cy="436800"/>
                    </a:xfrm>
                  </p:grpSpPr>
                  <p:sp>
                    <p:nvSpPr>
                      <p:cNvPr id="8757" name="Google Shape;875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18"/>
                    <p:cNvGrpSpPr/>
                    <p:nvPr/>
                  </p:nvGrpSpPr>
                  <p:grpSpPr>
                    <a:xfrm>
                      <a:off x="-558254" y="1537240"/>
                      <a:ext cx="436500" cy="436800"/>
                      <a:chOff x="-1019716" y="1691290"/>
                      <a:chExt cx="436500" cy="436800"/>
                    </a:xfrm>
                  </p:grpSpPr>
                  <p:sp>
                    <p:nvSpPr>
                      <p:cNvPr id="8768" name="Google Shape;876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778" name="Google Shape;8778;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0" name="Google Shape;8780;p18"/>
              <p:cNvGrpSpPr/>
              <p:nvPr/>
            </p:nvGrpSpPr>
            <p:grpSpPr>
              <a:xfrm>
                <a:off x="-2065300" y="934050"/>
                <a:ext cx="1263000" cy="874500"/>
                <a:chOff x="-2028125" y="974900"/>
                <a:chExt cx="1263000" cy="874500"/>
              </a:xfrm>
            </p:grpSpPr>
            <p:sp>
              <p:nvSpPr>
                <p:cNvPr id="8781" name="Google Shape;8781;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8782" name="Google Shape;8782;p18"/>
                <p:cNvGrpSpPr/>
                <p:nvPr/>
              </p:nvGrpSpPr>
              <p:grpSpPr>
                <a:xfrm>
                  <a:off x="-2028125" y="1001975"/>
                  <a:ext cx="1263000" cy="820200"/>
                  <a:chOff x="-2028125" y="1001975"/>
                  <a:chExt cx="1263000" cy="820200"/>
                </a:xfrm>
              </p:grpSpPr>
              <p:sp>
                <p:nvSpPr>
                  <p:cNvPr id="8783" name="Google Shape;8783;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8784" name="Google Shape;8784;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8785" name="Google Shape;8785;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8786" name="Google Shape;8786;p18"/>
            <p:cNvGrpSpPr/>
            <p:nvPr/>
          </p:nvGrpSpPr>
          <p:grpSpPr>
            <a:xfrm>
              <a:off x="-2701034" y="865291"/>
              <a:ext cx="435000" cy="356408"/>
              <a:chOff x="-2701034" y="865291"/>
              <a:chExt cx="435000" cy="356408"/>
            </a:xfrm>
          </p:grpSpPr>
          <p:grpSp>
            <p:nvGrpSpPr>
              <p:cNvPr id="8787" name="Google Shape;8787;p18"/>
              <p:cNvGrpSpPr/>
              <p:nvPr/>
            </p:nvGrpSpPr>
            <p:grpSpPr>
              <a:xfrm>
                <a:off x="-2655033" y="865291"/>
                <a:ext cx="356435" cy="356408"/>
                <a:chOff x="-3129700" y="1435250"/>
                <a:chExt cx="262200" cy="262200"/>
              </a:xfrm>
            </p:grpSpPr>
            <p:sp>
              <p:nvSpPr>
                <p:cNvPr id="8788" name="Google Shape;8788;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90" name="Google Shape;8790;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8791" name="Google Shape;8791;p18"/>
            <p:cNvGrpSpPr/>
            <p:nvPr/>
          </p:nvGrpSpPr>
          <p:grpSpPr>
            <a:xfrm>
              <a:off x="-642934" y="1526841"/>
              <a:ext cx="435000" cy="356408"/>
              <a:chOff x="-2701034" y="865291"/>
              <a:chExt cx="435000" cy="356408"/>
            </a:xfrm>
          </p:grpSpPr>
          <p:grpSp>
            <p:nvGrpSpPr>
              <p:cNvPr id="8792" name="Google Shape;8792;p18"/>
              <p:cNvGrpSpPr/>
              <p:nvPr/>
            </p:nvGrpSpPr>
            <p:grpSpPr>
              <a:xfrm>
                <a:off x="-2655033" y="865291"/>
                <a:ext cx="356435" cy="356408"/>
                <a:chOff x="-3129700" y="1435250"/>
                <a:chExt cx="262200" cy="262200"/>
              </a:xfrm>
            </p:grpSpPr>
            <p:sp>
              <p:nvSpPr>
                <p:cNvPr id="8793" name="Google Shape;8793;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95" name="Google Shape;8795;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8796" name="Google Shape;8796;p18"/>
            <p:cNvGrpSpPr/>
            <p:nvPr/>
          </p:nvGrpSpPr>
          <p:grpSpPr>
            <a:xfrm>
              <a:off x="-642934" y="865291"/>
              <a:ext cx="435000" cy="356408"/>
              <a:chOff x="-2701034" y="865291"/>
              <a:chExt cx="435000" cy="356408"/>
            </a:xfrm>
          </p:grpSpPr>
          <p:grpSp>
            <p:nvGrpSpPr>
              <p:cNvPr id="8797" name="Google Shape;8797;p18"/>
              <p:cNvGrpSpPr/>
              <p:nvPr/>
            </p:nvGrpSpPr>
            <p:grpSpPr>
              <a:xfrm>
                <a:off x="-2655033" y="865291"/>
                <a:ext cx="356435" cy="356408"/>
                <a:chOff x="-3129700" y="1435250"/>
                <a:chExt cx="262200" cy="262200"/>
              </a:xfrm>
            </p:grpSpPr>
            <p:sp>
              <p:nvSpPr>
                <p:cNvPr id="8798" name="Google Shape;8798;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0" name="Google Shape;8800;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8801" name="Google Shape;8801;p18"/>
            <p:cNvGrpSpPr/>
            <p:nvPr/>
          </p:nvGrpSpPr>
          <p:grpSpPr>
            <a:xfrm>
              <a:off x="-2701034" y="1526841"/>
              <a:ext cx="435000" cy="356408"/>
              <a:chOff x="-2701034" y="865291"/>
              <a:chExt cx="435000" cy="356408"/>
            </a:xfrm>
          </p:grpSpPr>
          <p:grpSp>
            <p:nvGrpSpPr>
              <p:cNvPr id="8802" name="Google Shape;8802;p18"/>
              <p:cNvGrpSpPr/>
              <p:nvPr/>
            </p:nvGrpSpPr>
            <p:grpSpPr>
              <a:xfrm>
                <a:off x="-2655033" y="865291"/>
                <a:ext cx="356435" cy="356408"/>
                <a:chOff x="-3129700" y="1435250"/>
                <a:chExt cx="262200" cy="262200"/>
              </a:xfrm>
            </p:grpSpPr>
            <p:sp>
              <p:nvSpPr>
                <p:cNvPr id="8803" name="Google Shape;8803;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5" name="Google Shape;8805;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8806" name="Google Shape;8806;p18"/>
          <p:cNvGrpSpPr/>
          <p:nvPr/>
        </p:nvGrpSpPr>
        <p:grpSpPr>
          <a:xfrm rot="-5400000">
            <a:off x="4625120" y="1030050"/>
            <a:ext cx="2703600" cy="1253100"/>
            <a:chOff x="-2785600" y="744750"/>
            <a:chExt cx="2703600" cy="1253100"/>
          </a:xfrm>
        </p:grpSpPr>
        <p:grpSp>
          <p:nvGrpSpPr>
            <p:cNvPr id="8807" name="Google Shape;8807;p18"/>
            <p:cNvGrpSpPr/>
            <p:nvPr/>
          </p:nvGrpSpPr>
          <p:grpSpPr>
            <a:xfrm>
              <a:off x="-2785600" y="744750"/>
              <a:ext cx="2703600" cy="1253100"/>
              <a:chOff x="-2785600" y="744750"/>
              <a:chExt cx="2703600" cy="1253100"/>
            </a:xfrm>
          </p:grpSpPr>
          <p:grpSp>
            <p:nvGrpSpPr>
              <p:cNvPr id="8808" name="Google Shape;8808;p18"/>
              <p:cNvGrpSpPr/>
              <p:nvPr/>
            </p:nvGrpSpPr>
            <p:grpSpPr>
              <a:xfrm>
                <a:off x="-2785600" y="744750"/>
                <a:ext cx="2703600" cy="1253100"/>
                <a:chOff x="-2785600" y="744750"/>
                <a:chExt cx="2703600" cy="1253100"/>
              </a:xfrm>
            </p:grpSpPr>
            <p:grpSp>
              <p:nvGrpSpPr>
                <p:cNvPr id="8809" name="Google Shape;8809;p18"/>
                <p:cNvGrpSpPr/>
                <p:nvPr/>
              </p:nvGrpSpPr>
              <p:grpSpPr>
                <a:xfrm>
                  <a:off x="-2736502" y="826139"/>
                  <a:ext cx="2605500" cy="1088675"/>
                  <a:chOff x="-2738550" y="1600725"/>
                  <a:chExt cx="2605500" cy="1088675"/>
                </a:xfrm>
              </p:grpSpPr>
              <p:cxnSp>
                <p:nvCxnSpPr>
                  <p:cNvPr id="8810" name="Google Shape;8810;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11" name="Google Shape;8811;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12" name="Google Shape;8812;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13" name="Google Shape;8813;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14" name="Google Shape;8814;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15" name="Google Shape;8815;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16" name="Google Shape;8816;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17" name="Google Shape;8817;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18" name="Google Shape;8818;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19" name="Google Shape;8819;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20" name="Google Shape;8820;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21" name="Google Shape;8821;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22" name="Google Shape;8822;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23" name="Google Shape;8823;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24" name="Google Shape;8824;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25" name="Google Shape;8825;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26" name="Google Shape;8826;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27" name="Google Shape;8827;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28" name="Google Shape;8828;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29" name="Google Shape;8829;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30" name="Google Shape;8830;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31" name="Google Shape;8831;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32" name="Google Shape;8832;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33" name="Google Shape;8833;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34" name="Google Shape;8834;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35" name="Google Shape;8835;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36" name="Google Shape;8836;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37" name="Google Shape;8837;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38" name="Google Shape;8838;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39" name="Google Shape;8839;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40" name="Google Shape;8840;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8841" name="Google Shape;8841;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8842" name="Google Shape;8842;p18"/>
                <p:cNvGrpSpPr/>
                <p:nvPr/>
              </p:nvGrpSpPr>
              <p:grpSpPr>
                <a:xfrm>
                  <a:off x="-2742171" y="767514"/>
                  <a:ext cx="2616838" cy="1205925"/>
                  <a:chOff x="-2738591" y="1537240"/>
                  <a:chExt cx="2616838" cy="1205925"/>
                </a:xfrm>
              </p:grpSpPr>
              <p:grpSp>
                <p:nvGrpSpPr>
                  <p:cNvPr id="8843" name="Google Shape;8843;p18"/>
                  <p:cNvGrpSpPr/>
                  <p:nvPr/>
                </p:nvGrpSpPr>
                <p:grpSpPr>
                  <a:xfrm>
                    <a:off x="-2738591" y="1537240"/>
                    <a:ext cx="2616838" cy="436800"/>
                    <a:chOff x="-2738591" y="1537240"/>
                    <a:chExt cx="2616838" cy="436800"/>
                  </a:xfrm>
                </p:grpSpPr>
                <p:grpSp>
                  <p:nvGrpSpPr>
                    <p:cNvPr id="8844" name="Google Shape;8844;p18"/>
                    <p:cNvGrpSpPr/>
                    <p:nvPr/>
                  </p:nvGrpSpPr>
                  <p:grpSpPr>
                    <a:xfrm>
                      <a:off x="-2738591" y="1537240"/>
                      <a:ext cx="436500" cy="436800"/>
                      <a:chOff x="-1019716" y="1691290"/>
                      <a:chExt cx="436500" cy="436800"/>
                    </a:xfrm>
                  </p:grpSpPr>
                  <p:sp>
                    <p:nvSpPr>
                      <p:cNvPr id="8845" name="Google Shape;884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5" name="Google Shape;8855;p18"/>
                    <p:cNvGrpSpPr/>
                    <p:nvPr/>
                  </p:nvGrpSpPr>
                  <p:grpSpPr>
                    <a:xfrm>
                      <a:off x="-2302016" y="1537240"/>
                      <a:ext cx="436500" cy="436800"/>
                      <a:chOff x="-1019716" y="1691290"/>
                      <a:chExt cx="436500" cy="436800"/>
                    </a:xfrm>
                  </p:grpSpPr>
                  <p:sp>
                    <p:nvSpPr>
                      <p:cNvPr id="8856" name="Google Shape;885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6" name="Google Shape;8866;p18"/>
                    <p:cNvGrpSpPr/>
                    <p:nvPr/>
                  </p:nvGrpSpPr>
                  <p:grpSpPr>
                    <a:xfrm>
                      <a:off x="-1866679" y="1537240"/>
                      <a:ext cx="436500" cy="436800"/>
                      <a:chOff x="-1019716" y="1691290"/>
                      <a:chExt cx="436500" cy="436800"/>
                    </a:xfrm>
                  </p:grpSpPr>
                  <p:sp>
                    <p:nvSpPr>
                      <p:cNvPr id="8867" name="Google Shape;886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18"/>
                    <p:cNvGrpSpPr/>
                    <p:nvPr/>
                  </p:nvGrpSpPr>
                  <p:grpSpPr>
                    <a:xfrm>
                      <a:off x="-1430104" y="1537240"/>
                      <a:ext cx="436500" cy="436800"/>
                      <a:chOff x="-1019716" y="1691290"/>
                      <a:chExt cx="436500" cy="436800"/>
                    </a:xfrm>
                  </p:grpSpPr>
                  <p:sp>
                    <p:nvSpPr>
                      <p:cNvPr id="8878" name="Google Shape;887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18"/>
                    <p:cNvGrpSpPr/>
                    <p:nvPr/>
                  </p:nvGrpSpPr>
                  <p:grpSpPr>
                    <a:xfrm>
                      <a:off x="-993591" y="1537240"/>
                      <a:ext cx="436500" cy="436800"/>
                      <a:chOff x="-1019716" y="1691290"/>
                      <a:chExt cx="436500" cy="436800"/>
                    </a:xfrm>
                  </p:grpSpPr>
                  <p:sp>
                    <p:nvSpPr>
                      <p:cNvPr id="8889" name="Google Shape;888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9" name="Google Shape;8899;p18"/>
                    <p:cNvGrpSpPr/>
                    <p:nvPr/>
                  </p:nvGrpSpPr>
                  <p:grpSpPr>
                    <a:xfrm>
                      <a:off x="-558254" y="1537240"/>
                      <a:ext cx="436500" cy="436800"/>
                      <a:chOff x="-1019716" y="1691290"/>
                      <a:chExt cx="436500" cy="436800"/>
                    </a:xfrm>
                  </p:grpSpPr>
                  <p:sp>
                    <p:nvSpPr>
                      <p:cNvPr id="8900" name="Google Shape;890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10" name="Google Shape;8910;p18"/>
                  <p:cNvGrpSpPr/>
                  <p:nvPr/>
                </p:nvGrpSpPr>
                <p:grpSpPr>
                  <a:xfrm>
                    <a:off x="-2738591" y="2306365"/>
                    <a:ext cx="2616838" cy="436800"/>
                    <a:chOff x="-2738591" y="1537240"/>
                    <a:chExt cx="2616838" cy="436800"/>
                  </a:xfrm>
                </p:grpSpPr>
                <p:grpSp>
                  <p:nvGrpSpPr>
                    <p:cNvPr id="8911" name="Google Shape;8911;p18"/>
                    <p:cNvGrpSpPr/>
                    <p:nvPr/>
                  </p:nvGrpSpPr>
                  <p:grpSpPr>
                    <a:xfrm>
                      <a:off x="-2738591" y="1537240"/>
                      <a:ext cx="436500" cy="436800"/>
                      <a:chOff x="-1019716" y="1691290"/>
                      <a:chExt cx="436500" cy="436800"/>
                    </a:xfrm>
                  </p:grpSpPr>
                  <p:sp>
                    <p:nvSpPr>
                      <p:cNvPr id="8912" name="Google Shape;891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18"/>
                    <p:cNvGrpSpPr/>
                    <p:nvPr/>
                  </p:nvGrpSpPr>
                  <p:grpSpPr>
                    <a:xfrm>
                      <a:off x="-2302016" y="1537240"/>
                      <a:ext cx="436500" cy="436800"/>
                      <a:chOff x="-1019716" y="1691290"/>
                      <a:chExt cx="436500" cy="436800"/>
                    </a:xfrm>
                  </p:grpSpPr>
                  <p:sp>
                    <p:nvSpPr>
                      <p:cNvPr id="8923" name="Google Shape;892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18"/>
                    <p:cNvGrpSpPr/>
                    <p:nvPr/>
                  </p:nvGrpSpPr>
                  <p:grpSpPr>
                    <a:xfrm>
                      <a:off x="-1866679" y="1537240"/>
                      <a:ext cx="436500" cy="436800"/>
                      <a:chOff x="-1019716" y="1691290"/>
                      <a:chExt cx="436500" cy="436800"/>
                    </a:xfrm>
                  </p:grpSpPr>
                  <p:sp>
                    <p:nvSpPr>
                      <p:cNvPr id="8934" name="Google Shape;893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18"/>
                    <p:cNvGrpSpPr/>
                    <p:nvPr/>
                  </p:nvGrpSpPr>
                  <p:grpSpPr>
                    <a:xfrm>
                      <a:off x="-1430104" y="1537240"/>
                      <a:ext cx="436500" cy="436800"/>
                      <a:chOff x="-1019716" y="1691290"/>
                      <a:chExt cx="436500" cy="436800"/>
                    </a:xfrm>
                  </p:grpSpPr>
                  <p:sp>
                    <p:nvSpPr>
                      <p:cNvPr id="8945" name="Google Shape;894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5" name="Google Shape;8955;p18"/>
                    <p:cNvGrpSpPr/>
                    <p:nvPr/>
                  </p:nvGrpSpPr>
                  <p:grpSpPr>
                    <a:xfrm>
                      <a:off x="-993591" y="1537240"/>
                      <a:ext cx="436500" cy="436800"/>
                      <a:chOff x="-1019716" y="1691290"/>
                      <a:chExt cx="436500" cy="436800"/>
                    </a:xfrm>
                  </p:grpSpPr>
                  <p:sp>
                    <p:nvSpPr>
                      <p:cNvPr id="8956" name="Google Shape;895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18"/>
                    <p:cNvGrpSpPr/>
                    <p:nvPr/>
                  </p:nvGrpSpPr>
                  <p:grpSpPr>
                    <a:xfrm>
                      <a:off x="-558254" y="1537240"/>
                      <a:ext cx="436500" cy="436800"/>
                      <a:chOff x="-1019716" y="1691290"/>
                      <a:chExt cx="436500" cy="436800"/>
                    </a:xfrm>
                  </p:grpSpPr>
                  <p:sp>
                    <p:nvSpPr>
                      <p:cNvPr id="8967" name="Google Shape;896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77" name="Google Shape;8977;p18"/>
                  <p:cNvGrpSpPr/>
                  <p:nvPr/>
                </p:nvGrpSpPr>
                <p:grpSpPr>
                  <a:xfrm>
                    <a:off x="-2738591" y="1921803"/>
                    <a:ext cx="2616838" cy="436800"/>
                    <a:chOff x="-2738591" y="1537240"/>
                    <a:chExt cx="2616838" cy="436800"/>
                  </a:xfrm>
                </p:grpSpPr>
                <p:grpSp>
                  <p:nvGrpSpPr>
                    <p:cNvPr id="8978" name="Google Shape;8978;p18"/>
                    <p:cNvGrpSpPr/>
                    <p:nvPr/>
                  </p:nvGrpSpPr>
                  <p:grpSpPr>
                    <a:xfrm>
                      <a:off x="-2738591" y="1537240"/>
                      <a:ext cx="436500" cy="436800"/>
                      <a:chOff x="-1019716" y="1691290"/>
                      <a:chExt cx="436500" cy="436800"/>
                    </a:xfrm>
                  </p:grpSpPr>
                  <p:sp>
                    <p:nvSpPr>
                      <p:cNvPr id="8979" name="Google Shape;897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18"/>
                    <p:cNvGrpSpPr/>
                    <p:nvPr/>
                  </p:nvGrpSpPr>
                  <p:grpSpPr>
                    <a:xfrm>
                      <a:off x="-2302016" y="1537240"/>
                      <a:ext cx="436500" cy="436800"/>
                      <a:chOff x="-1019716" y="1691290"/>
                      <a:chExt cx="436500" cy="436800"/>
                    </a:xfrm>
                  </p:grpSpPr>
                  <p:sp>
                    <p:nvSpPr>
                      <p:cNvPr id="8990" name="Google Shape;899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0" name="Google Shape;9000;p18"/>
                    <p:cNvGrpSpPr/>
                    <p:nvPr/>
                  </p:nvGrpSpPr>
                  <p:grpSpPr>
                    <a:xfrm>
                      <a:off x="-1866679" y="1537240"/>
                      <a:ext cx="436500" cy="436800"/>
                      <a:chOff x="-1019716" y="1691290"/>
                      <a:chExt cx="436500" cy="436800"/>
                    </a:xfrm>
                  </p:grpSpPr>
                  <p:sp>
                    <p:nvSpPr>
                      <p:cNvPr id="9001" name="Google Shape;900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1" name="Google Shape;9011;p18"/>
                    <p:cNvGrpSpPr/>
                    <p:nvPr/>
                  </p:nvGrpSpPr>
                  <p:grpSpPr>
                    <a:xfrm>
                      <a:off x="-1430104" y="1537240"/>
                      <a:ext cx="436500" cy="436800"/>
                      <a:chOff x="-1019716" y="1691290"/>
                      <a:chExt cx="436500" cy="436800"/>
                    </a:xfrm>
                  </p:grpSpPr>
                  <p:sp>
                    <p:nvSpPr>
                      <p:cNvPr id="9012" name="Google Shape;901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2" name="Google Shape;9022;p18"/>
                    <p:cNvGrpSpPr/>
                    <p:nvPr/>
                  </p:nvGrpSpPr>
                  <p:grpSpPr>
                    <a:xfrm>
                      <a:off x="-993591" y="1537240"/>
                      <a:ext cx="436500" cy="436800"/>
                      <a:chOff x="-1019716" y="1691290"/>
                      <a:chExt cx="436500" cy="436800"/>
                    </a:xfrm>
                  </p:grpSpPr>
                  <p:sp>
                    <p:nvSpPr>
                      <p:cNvPr id="9023" name="Google Shape;902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18"/>
                    <p:cNvGrpSpPr/>
                    <p:nvPr/>
                  </p:nvGrpSpPr>
                  <p:grpSpPr>
                    <a:xfrm>
                      <a:off x="-558254" y="1537240"/>
                      <a:ext cx="436500" cy="436800"/>
                      <a:chOff x="-1019716" y="1691290"/>
                      <a:chExt cx="436500" cy="436800"/>
                    </a:xfrm>
                  </p:grpSpPr>
                  <p:sp>
                    <p:nvSpPr>
                      <p:cNvPr id="9034" name="Google Shape;903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044" name="Google Shape;9044;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18"/>
              <p:cNvGrpSpPr/>
              <p:nvPr/>
            </p:nvGrpSpPr>
            <p:grpSpPr>
              <a:xfrm>
                <a:off x="-2065300" y="934050"/>
                <a:ext cx="1263000" cy="874500"/>
                <a:chOff x="-2028125" y="974900"/>
                <a:chExt cx="1263000" cy="874500"/>
              </a:xfrm>
            </p:grpSpPr>
            <p:sp>
              <p:nvSpPr>
                <p:cNvPr id="9047" name="Google Shape;9047;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9048" name="Google Shape;9048;p18"/>
                <p:cNvGrpSpPr/>
                <p:nvPr/>
              </p:nvGrpSpPr>
              <p:grpSpPr>
                <a:xfrm>
                  <a:off x="-2028125" y="1001975"/>
                  <a:ext cx="1263000" cy="820200"/>
                  <a:chOff x="-2028125" y="1001975"/>
                  <a:chExt cx="1263000" cy="820200"/>
                </a:xfrm>
              </p:grpSpPr>
              <p:sp>
                <p:nvSpPr>
                  <p:cNvPr id="9049" name="Google Shape;9049;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9050" name="Google Shape;9050;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9051" name="Google Shape;9051;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9052" name="Google Shape;9052;p18"/>
            <p:cNvGrpSpPr/>
            <p:nvPr/>
          </p:nvGrpSpPr>
          <p:grpSpPr>
            <a:xfrm>
              <a:off x="-2701034" y="865291"/>
              <a:ext cx="435000" cy="356408"/>
              <a:chOff x="-2701034" y="865291"/>
              <a:chExt cx="435000" cy="356408"/>
            </a:xfrm>
          </p:grpSpPr>
          <p:grpSp>
            <p:nvGrpSpPr>
              <p:cNvPr id="9053" name="Google Shape;9053;p18"/>
              <p:cNvGrpSpPr/>
              <p:nvPr/>
            </p:nvGrpSpPr>
            <p:grpSpPr>
              <a:xfrm>
                <a:off x="-2655033" y="865291"/>
                <a:ext cx="356435" cy="356408"/>
                <a:chOff x="-3129700" y="1435250"/>
                <a:chExt cx="262200" cy="262200"/>
              </a:xfrm>
            </p:grpSpPr>
            <p:sp>
              <p:nvSpPr>
                <p:cNvPr id="9054" name="Google Shape;9054;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56" name="Google Shape;9056;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9057" name="Google Shape;9057;p18"/>
            <p:cNvGrpSpPr/>
            <p:nvPr/>
          </p:nvGrpSpPr>
          <p:grpSpPr>
            <a:xfrm>
              <a:off x="-642934" y="1526841"/>
              <a:ext cx="435000" cy="356408"/>
              <a:chOff x="-2701034" y="865291"/>
              <a:chExt cx="435000" cy="356408"/>
            </a:xfrm>
          </p:grpSpPr>
          <p:grpSp>
            <p:nvGrpSpPr>
              <p:cNvPr id="9058" name="Google Shape;9058;p18"/>
              <p:cNvGrpSpPr/>
              <p:nvPr/>
            </p:nvGrpSpPr>
            <p:grpSpPr>
              <a:xfrm>
                <a:off x="-2655033" y="865291"/>
                <a:ext cx="356435" cy="356408"/>
                <a:chOff x="-3129700" y="1435250"/>
                <a:chExt cx="262200" cy="262200"/>
              </a:xfrm>
            </p:grpSpPr>
            <p:sp>
              <p:nvSpPr>
                <p:cNvPr id="9059" name="Google Shape;9059;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61" name="Google Shape;9061;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9062" name="Google Shape;9062;p18"/>
            <p:cNvGrpSpPr/>
            <p:nvPr/>
          </p:nvGrpSpPr>
          <p:grpSpPr>
            <a:xfrm>
              <a:off x="-642934" y="865291"/>
              <a:ext cx="435000" cy="356408"/>
              <a:chOff x="-2701034" y="865291"/>
              <a:chExt cx="435000" cy="356408"/>
            </a:xfrm>
          </p:grpSpPr>
          <p:grpSp>
            <p:nvGrpSpPr>
              <p:cNvPr id="9063" name="Google Shape;9063;p18"/>
              <p:cNvGrpSpPr/>
              <p:nvPr/>
            </p:nvGrpSpPr>
            <p:grpSpPr>
              <a:xfrm>
                <a:off x="-2655033" y="865291"/>
                <a:ext cx="356435" cy="356408"/>
                <a:chOff x="-3129700" y="1435250"/>
                <a:chExt cx="262200" cy="262200"/>
              </a:xfrm>
            </p:grpSpPr>
            <p:sp>
              <p:nvSpPr>
                <p:cNvPr id="9064" name="Google Shape;9064;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66" name="Google Shape;9066;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9067" name="Google Shape;9067;p18"/>
            <p:cNvGrpSpPr/>
            <p:nvPr/>
          </p:nvGrpSpPr>
          <p:grpSpPr>
            <a:xfrm>
              <a:off x="-2701034" y="1526841"/>
              <a:ext cx="435000" cy="356408"/>
              <a:chOff x="-2701034" y="865291"/>
              <a:chExt cx="435000" cy="356408"/>
            </a:xfrm>
          </p:grpSpPr>
          <p:grpSp>
            <p:nvGrpSpPr>
              <p:cNvPr id="9068" name="Google Shape;9068;p18"/>
              <p:cNvGrpSpPr/>
              <p:nvPr/>
            </p:nvGrpSpPr>
            <p:grpSpPr>
              <a:xfrm>
                <a:off x="-2655033" y="865291"/>
                <a:ext cx="356435" cy="356408"/>
                <a:chOff x="-3129700" y="1435250"/>
                <a:chExt cx="262200" cy="262200"/>
              </a:xfrm>
            </p:grpSpPr>
            <p:sp>
              <p:nvSpPr>
                <p:cNvPr id="9069" name="Google Shape;9069;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1" name="Google Shape;9071;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9072" name="Google Shape;9072;p18"/>
          <p:cNvGrpSpPr/>
          <p:nvPr/>
        </p:nvGrpSpPr>
        <p:grpSpPr>
          <a:xfrm rot="-5400000">
            <a:off x="2058655" y="1030050"/>
            <a:ext cx="2703600" cy="1253100"/>
            <a:chOff x="-2785600" y="744750"/>
            <a:chExt cx="2703600" cy="1253100"/>
          </a:xfrm>
        </p:grpSpPr>
        <p:grpSp>
          <p:nvGrpSpPr>
            <p:cNvPr id="9073" name="Google Shape;9073;p18"/>
            <p:cNvGrpSpPr/>
            <p:nvPr/>
          </p:nvGrpSpPr>
          <p:grpSpPr>
            <a:xfrm>
              <a:off x="-2785600" y="744750"/>
              <a:ext cx="2703600" cy="1253100"/>
              <a:chOff x="-2785600" y="744750"/>
              <a:chExt cx="2703600" cy="1253100"/>
            </a:xfrm>
          </p:grpSpPr>
          <p:grpSp>
            <p:nvGrpSpPr>
              <p:cNvPr id="9074" name="Google Shape;9074;p18"/>
              <p:cNvGrpSpPr/>
              <p:nvPr/>
            </p:nvGrpSpPr>
            <p:grpSpPr>
              <a:xfrm>
                <a:off x="-2785600" y="744750"/>
                <a:ext cx="2703600" cy="1253100"/>
                <a:chOff x="-2785600" y="744750"/>
                <a:chExt cx="2703600" cy="1253100"/>
              </a:xfrm>
            </p:grpSpPr>
            <p:grpSp>
              <p:nvGrpSpPr>
                <p:cNvPr id="9075" name="Google Shape;9075;p18"/>
                <p:cNvGrpSpPr/>
                <p:nvPr/>
              </p:nvGrpSpPr>
              <p:grpSpPr>
                <a:xfrm>
                  <a:off x="-2736502" y="826139"/>
                  <a:ext cx="2605500" cy="1088675"/>
                  <a:chOff x="-2738550" y="1600725"/>
                  <a:chExt cx="2605500" cy="1088675"/>
                </a:xfrm>
              </p:grpSpPr>
              <p:cxnSp>
                <p:nvCxnSpPr>
                  <p:cNvPr id="9076" name="Google Shape;9076;p18"/>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77" name="Google Shape;9077;p18"/>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78" name="Google Shape;9078;p18"/>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79" name="Google Shape;9079;p18"/>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80" name="Google Shape;9080;p18"/>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81" name="Google Shape;9081;p18"/>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82" name="Google Shape;9082;p18"/>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83" name="Google Shape;9083;p18"/>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84" name="Google Shape;9084;p18"/>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85" name="Google Shape;9085;p18"/>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86" name="Google Shape;9086;p18"/>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87" name="Google Shape;9087;p18"/>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88" name="Google Shape;9088;p18"/>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89" name="Google Shape;9089;p18"/>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90" name="Google Shape;9090;p18"/>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91" name="Google Shape;9091;p18"/>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92" name="Google Shape;9092;p18"/>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93" name="Google Shape;9093;p18"/>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94" name="Google Shape;9094;p18"/>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95" name="Google Shape;9095;p18"/>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96" name="Google Shape;9096;p18"/>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97" name="Google Shape;9097;p18"/>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98" name="Google Shape;9098;p18"/>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099" name="Google Shape;9099;p18"/>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100" name="Google Shape;9100;p18"/>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101" name="Google Shape;9101;p18"/>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102" name="Google Shape;9102;p18"/>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103" name="Google Shape;9103;p18"/>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104" name="Google Shape;9104;p18"/>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105" name="Google Shape;9105;p18"/>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106" name="Google Shape;9106;p18"/>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107" name="Google Shape;9107;p18"/>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9108" name="Google Shape;9108;p18"/>
                <p:cNvGrpSpPr/>
                <p:nvPr/>
              </p:nvGrpSpPr>
              <p:grpSpPr>
                <a:xfrm>
                  <a:off x="-2742171" y="767514"/>
                  <a:ext cx="2616838" cy="1205925"/>
                  <a:chOff x="-2738591" y="1537240"/>
                  <a:chExt cx="2616838" cy="1205925"/>
                </a:xfrm>
              </p:grpSpPr>
              <p:grpSp>
                <p:nvGrpSpPr>
                  <p:cNvPr id="9109" name="Google Shape;9109;p18"/>
                  <p:cNvGrpSpPr/>
                  <p:nvPr/>
                </p:nvGrpSpPr>
                <p:grpSpPr>
                  <a:xfrm>
                    <a:off x="-2738591" y="1537240"/>
                    <a:ext cx="2616838" cy="436800"/>
                    <a:chOff x="-2738591" y="1537240"/>
                    <a:chExt cx="2616838" cy="436800"/>
                  </a:xfrm>
                </p:grpSpPr>
                <p:grpSp>
                  <p:nvGrpSpPr>
                    <p:cNvPr id="9110" name="Google Shape;9110;p18"/>
                    <p:cNvGrpSpPr/>
                    <p:nvPr/>
                  </p:nvGrpSpPr>
                  <p:grpSpPr>
                    <a:xfrm>
                      <a:off x="-2738591" y="1537240"/>
                      <a:ext cx="436500" cy="436800"/>
                      <a:chOff x="-1019716" y="1691290"/>
                      <a:chExt cx="436500" cy="436800"/>
                    </a:xfrm>
                  </p:grpSpPr>
                  <p:sp>
                    <p:nvSpPr>
                      <p:cNvPr id="9111" name="Google Shape;911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18"/>
                    <p:cNvGrpSpPr/>
                    <p:nvPr/>
                  </p:nvGrpSpPr>
                  <p:grpSpPr>
                    <a:xfrm>
                      <a:off x="-2302016" y="1537240"/>
                      <a:ext cx="436500" cy="436800"/>
                      <a:chOff x="-1019716" y="1691290"/>
                      <a:chExt cx="436500" cy="436800"/>
                    </a:xfrm>
                  </p:grpSpPr>
                  <p:sp>
                    <p:nvSpPr>
                      <p:cNvPr id="9122" name="Google Shape;912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18"/>
                    <p:cNvGrpSpPr/>
                    <p:nvPr/>
                  </p:nvGrpSpPr>
                  <p:grpSpPr>
                    <a:xfrm>
                      <a:off x="-1866679" y="1537240"/>
                      <a:ext cx="436500" cy="436800"/>
                      <a:chOff x="-1019716" y="1691290"/>
                      <a:chExt cx="436500" cy="436800"/>
                    </a:xfrm>
                  </p:grpSpPr>
                  <p:sp>
                    <p:nvSpPr>
                      <p:cNvPr id="9133" name="Google Shape;913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18"/>
                    <p:cNvGrpSpPr/>
                    <p:nvPr/>
                  </p:nvGrpSpPr>
                  <p:grpSpPr>
                    <a:xfrm>
                      <a:off x="-1430104" y="1537240"/>
                      <a:ext cx="436500" cy="436800"/>
                      <a:chOff x="-1019716" y="1691290"/>
                      <a:chExt cx="436500" cy="436800"/>
                    </a:xfrm>
                  </p:grpSpPr>
                  <p:sp>
                    <p:nvSpPr>
                      <p:cNvPr id="9144" name="Google Shape;9144;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18"/>
                    <p:cNvGrpSpPr/>
                    <p:nvPr/>
                  </p:nvGrpSpPr>
                  <p:grpSpPr>
                    <a:xfrm>
                      <a:off x="-993591" y="1537240"/>
                      <a:ext cx="436500" cy="436800"/>
                      <a:chOff x="-1019716" y="1691290"/>
                      <a:chExt cx="436500" cy="436800"/>
                    </a:xfrm>
                  </p:grpSpPr>
                  <p:sp>
                    <p:nvSpPr>
                      <p:cNvPr id="9155" name="Google Shape;915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5" name="Google Shape;9165;p18"/>
                    <p:cNvGrpSpPr/>
                    <p:nvPr/>
                  </p:nvGrpSpPr>
                  <p:grpSpPr>
                    <a:xfrm>
                      <a:off x="-558254" y="1537240"/>
                      <a:ext cx="436500" cy="436800"/>
                      <a:chOff x="-1019716" y="1691290"/>
                      <a:chExt cx="436500" cy="436800"/>
                    </a:xfrm>
                  </p:grpSpPr>
                  <p:sp>
                    <p:nvSpPr>
                      <p:cNvPr id="9166" name="Google Shape;916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76" name="Google Shape;9176;p18"/>
                  <p:cNvGrpSpPr/>
                  <p:nvPr/>
                </p:nvGrpSpPr>
                <p:grpSpPr>
                  <a:xfrm>
                    <a:off x="-2738591" y="2306365"/>
                    <a:ext cx="2616838" cy="436800"/>
                    <a:chOff x="-2738591" y="1537240"/>
                    <a:chExt cx="2616838" cy="436800"/>
                  </a:xfrm>
                </p:grpSpPr>
                <p:grpSp>
                  <p:nvGrpSpPr>
                    <p:cNvPr id="9177" name="Google Shape;9177;p18"/>
                    <p:cNvGrpSpPr/>
                    <p:nvPr/>
                  </p:nvGrpSpPr>
                  <p:grpSpPr>
                    <a:xfrm>
                      <a:off x="-2738591" y="1537240"/>
                      <a:ext cx="436500" cy="436800"/>
                      <a:chOff x="-1019716" y="1691290"/>
                      <a:chExt cx="436500" cy="436800"/>
                    </a:xfrm>
                  </p:grpSpPr>
                  <p:sp>
                    <p:nvSpPr>
                      <p:cNvPr id="9178" name="Google Shape;917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18"/>
                    <p:cNvGrpSpPr/>
                    <p:nvPr/>
                  </p:nvGrpSpPr>
                  <p:grpSpPr>
                    <a:xfrm>
                      <a:off x="-2302016" y="1537240"/>
                      <a:ext cx="436500" cy="436800"/>
                      <a:chOff x="-1019716" y="1691290"/>
                      <a:chExt cx="436500" cy="436800"/>
                    </a:xfrm>
                  </p:grpSpPr>
                  <p:sp>
                    <p:nvSpPr>
                      <p:cNvPr id="9189" name="Google Shape;918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9" name="Google Shape;9199;p18"/>
                    <p:cNvGrpSpPr/>
                    <p:nvPr/>
                  </p:nvGrpSpPr>
                  <p:grpSpPr>
                    <a:xfrm>
                      <a:off x="-1866679" y="1537240"/>
                      <a:ext cx="436500" cy="436800"/>
                      <a:chOff x="-1019716" y="1691290"/>
                      <a:chExt cx="436500" cy="436800"/>
                    </a:xfrm>
                  </p:grpSpPr>
                  <p:sp>
                    <p:nvSpPr>
                      <p:cNvPr id="9200" name="Google Shape;920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0" name="Google Shape;9210;p18"/>
                    <p:cNvGrpSpPr/>
                    <p:nvPr/>
                  </p:nvGrpSpPr>
                  <p:grpSpPr>
                    <a:xfrm>
                      <a:off x="-1430104" y="1537240"/>
                      <a:ext cx="436500" cy="436800"/>
                      <a:chOff x="-1019716" y="1691290"/>
                      <a:chExt cx="436500" cy="436800"/>
                    </a:xfrm>
                  </p:grpSpPr>
                  <p:sp>
                    <p:nvSpPr>
                      <p:cNvPr id="9211" name="Google Shape;9211;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18"/>
                    <p:cNvGrpSpPr/>
                    <p:nvPr/>
                  </p:nvGrpSpPr>
                  <p:grpSpPr>
                    <a:xfrm>
                      <a:off x="-993591" y="1537240"/>
                      <a:ext cx="436500" cy="436800"/>
                      <a:chOff x="-1019716" y="1691290"/>
                      <a:chExt cx="436500" cy="436800"/>
                    </a:xfrm>
                  </p:grpSpPr>
                  <p:sp>
                    <p:nvSpPr>
                      <p:cNvPr id="9222" name="Google Shape;9222;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2" name="Google Shape;9232;p18"/>
                    <p:cNvGrpSpPr/>
                    <p:nvPr/>
                  </p:nvGrpSpPr>
                  <p:grpSpPr>
                    <a:xfrm>
                      <a:off x="-558254" y="1537240"/>
                      <a:ext cx="436500" cy="436800"/>
                      <a:chOff x="-1019716" y="1691290"/>
                      <a:chExt cx="436500" cy="436800"/>
                    </a:xfrm>
                  </p:grpSpPr>
                  <p:sp>
                    <p:nvSpPr>
                      <p:cNvPr id="9233" name="Google Shape;9233;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43" name="Google Shape;9243;p18"/>
                  <p:cNvGrpSpPr/>
                  <p:nvPr/>
                </p:nvGrpSpPr>
                <p:grpSpPr>
                  <a:xfrm>
                    <a:off x="-2738591" y="1921803"/>
                    <a:ext cx="2616838" cy="436800"/>
                    <a:chOff x="-2738591" y="1537240"/>
                    <a:chExt cx="2616838" cy="436800"/>
                  </a:xfrm>
                </p:grpSpPr>
                <p:grpSp>
                  <p:nvGrpSpPr>
                    <p:cNvPr id="9244" name="Google Shape;9244;p18"/>
                    <p:cNvGrpSpPr/>
                    <p:nvPr/>
                  </p:nvGrpSpPr>
                  <p:grpSpPr>
                    <a:xfrm>
                      <a:off x="-2738591" y="1537240"/>
                      <a:ext cx="436500" cy="436800"/>
                      <a:chOff x="-1019716" y="1691290"/>
                      <a:chExt cx="436500" cy="436800"/>
                    </a:xfrm>
                  </p:grpSpPr>
                  <p:sp>
                    <p:nvSpPr>
                      <p:cNvPr id="9245" name="Google Shape;9245;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18"/>
                    <p:cNvGrpSpPr/>
                    <p:nvPr/>
                  </p:nvGrpSpPr>
                  <p:grpSpPr>
                    <a:xfrm>
                      <a:off x="-2302016" y="1537240"/>
                      <a:ext cx="436500" cy="436800"/>
                      <a:chOff x="-1019716" y="1691290"/>
                      <a:chExt cx="436500" cy="436800"/>
                    </a:xfrm>
                  </p:grpSpPr>
                  <p:sp>
                    <p:nvSpPr>
                      <p:cNvPr id="9256" name="Google Shape;9256;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18"/>
                    <p:cNvGrpSpPr/>
                    <p:nvPr/>
                  </p:nvGrpSpPr>
                  <p:grpSpPr>
                    <a:xfrm>
                      <a:off x="-1866679" y="1537240"/>
                      <a:ext cx="436500" cy="436800"/>
                      <a:chOff x="-1019716" y="1691290"/>
                      <a:chExt cx="436500" cy="436800"/>
                    </a:xfrm>
                  </p:grpSpPr>
                  <p:sp>
                    <p:nvSpPr>
                      <p:cNvPr id="9267" name="Google Shape;9267;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18"/>
                    <p:cNvGrpSpPr/>
                    <p:nvPr/>
                  </p:nvGrpSpPr>
                  <p:grpSpPr>
                    <a:xfrm>
                      <a:off x="-1430104" y="1537240"/>
                      <a:ext cx="436500" cy="436800"/>
                      <a:chOff x="-1019716" y="1691290"/>
                      <a:chExt cx="436500" cy="436800"/>
                    </a:xfrm>
                  </p:grpSpPr>
                  <p:sp>
                    <p:nvSpPr>
                      <p:cNvPr id="9278" name="Google Shape;9278;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18"/>
                    <p:cNvGrpSpPr/>
                    <p:nvPr/>
                  </p:nvGrpSpPr>
                  <p:grpSpPr>
                    <a:xfrm>
                      <a:off x="-993591" y="1537240"/>
                      <a:ext cx="436500" cy="436800"/>
                      <a:chOff x="-1019716" y="1691290"/>
                      <a:chExt cx="436500" cy="436800"/>
                    </a:xfrm>
                  </p:grpSpPr>
                  <p:sp>
                    <p:nvSpPr>
                      <p:cNvPr id="9289" name="Google Shape;9289;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18"/>
                    <p:cNvGrpSpPr/>
                    <p:nvPr/>
                  </p:nvGrpSpPr>
                  <p:grpSpPr>
                    <a:xfrm>
                      <a:off x="-558254" y="1537240"/>
                      <a:ext cx="436500" cy="436800"/>
                      <a:chOff x="-1019716" y="1691290"/>
                      <a:chExt cx="436500" cy="436800"/>
                    </a:xfrm>
                  </p:grpSpPr>
                  <p:sp>
                    <p:nvSpPr>
                      <p:cNvPr id="9300" name="Google Shape;9300;p18"/>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8"/>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8"/>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8"/>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8"/>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8"/>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8"/>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8"/>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8"/>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8"/>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310" name="Google Shape;9310;p18"/>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8"/>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18"/>
              <p:cNvGrpSpPr/>
              <p:nvPr/>
            </p:nvGrpSpPr>
            <p:grpSpPr>
              <a:xfrm>
                <a:off x="-2065300" y="934050"/>
                <a:ext cx="1263000" cy="874500"/>
                <a:chOff x="-2028125" y="974900"/>
                <a:chExt cx="1263000" cy="874500"/>
              </a:xfrm>
            </p:grpSpPr>
            <p:sp>
              <p:nvSpPr>
                <p:cNvPr id="9313" name="Google Shape;9313;p18"/>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9314" name="Google Shape;9314;p18"/>
                <p:cNvGrpSpPr/>
                <p:nvPr/>
              </p:nvGrpSpPr>
              <p:grpSpPr>
                <a:xfrm>
                  <a:off x="-2028125" y="1001975"/>
                  <a:ext cx="1263000" cy="820200"/>
                  <a:chOff x="-2028125" y="1001975"/>
                  <a:chExt cx="1263000" cy="820200"/>
                </a:xfrm>
              </p:grpSpPr>
              <p:sp>
                <p:nvSpPr>
                  <p:cNvPr id="9315" name="Google Shape;9315;p18"/>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9316" name="Google Shape;9316;p18"/>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9317" name="Google Shape;9317;p18"/>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$20</a:t>
                    </a:r>
                    <a:endParaRPr sz="2400"/>
                  </a:p>
                </p:txBody>
              </p:sp>
            </p:grpSp>
          </p:grpSp>
        </p:grpSp>
        <p:grpSp>
          <p:nvGrpSpPr>
            <p:cNvPr id="9318" name="Google Shape;9318;p18"/>
            <p:cNvGrpSpPr/>
            <p:nvPr/>
          </p:nvGrpSpPr>
          <p:grpSpPr>
            <a:xfrm>
              <a:off x="-2701034" y="865291"/>
              <a:ext cx="435000" cy="356408"/>
              <a:chOff x="-2701034" y="865291"/>
              <a:chExt cx="435000" cy="356408"/>
            </a:xfrm>
          </p:grpSpPr>
          <p:grpSp>
            <p:nvGrpSpPr>
              <p:cNvPr id="9319" name="Google Shape;9319;p18"/>
              <p:cNvGrpSpPr/>
              <p:nvPr/>
            </p:nvGrpSpPr>
            <p:grpSpPr>
              <a:xfrm>
                <a:off x="-2655033" y="865291"/>
                <a:ext cx="356435" cy="356408"/>
                <a:chOff x="-3129700" y="1435250"/>
                <a:chExt cx="262200" cy="262200"/>
              </a:xfrm>
            </p:grpSpPr>
            <p:sp>
              <p:nvSpPr>
                <p:cNvPr id="9320" name="Google Shape;9320;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2" name="Google Shape;9322;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9323" name="Google Shape;9323;p18"/>
            <p:cNvGrpSpPr/>
            <p:nvPr/>
          </p:nvGrpSpPr>
          <p:grpSpPr>
            <a:xfrm>
              <a:off x="-642934" y="1526841"/>
              <a:ext cx="435000" cy="356408"/>
              <a:chOff x="-2701034" y="865291"/>
              <a:chExt cx="435000" cy="356408"/>
            </a:xfrm>
          </p:grpSpPr>
          <p:grpSp>
            <p:nvGrpSpPr>
              <p:cNvPr id="9324" name="Google Shape;9324;p18"/>
              <p:cNvGrpSpPr/>
              <p:nvPr/>
            </p:nvGrpSpPr>
            <p:grpSpPr>
              <a:xfrm>
                <a:off x="-2655033" y="865291"/>
                <a:ext cx="356435" cy="356408"/>
                <a:chOff x="-3129700" y="1435250"/>
                <a:chExt cx="262200" cy="262200"/>
              </a:xfrm>
            </p:grpSpPr>
            <p:sp>
              <p:nvSpPr>
                <p:cNvPr id="9325" name="Google Shape;9325;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7" name="Google Shape;9327;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9328" name="Google Shape;9328;p18"/>
            <p:cNvGrpSpPr/>
            <p:nvPr/>
          </p:nvGrpSpPr>
          <p:grpSpPr>
            <a:xfrm>
              <a:off x="-642934" y="865291"/>
              <a:ext cx="435000" cy="356408"/>
              <a:chOff x="-2701034" y="865291"/>
              <a:chExt cx="435000" cy="356408"/>
            </a:xfrm>
          </p:grpSpPr>
          <p:grpSp>
            <p:nvGrpSpPr>
              <p:cNvPr id="9329" name="Google Shape;9329;p18"/>
              <p:cNvGrpSpPr/>
              <p:nvPr/>
            </p:nvGrpSpPr>
            <p:grpSpPr>
              <a:xfrm>
                <a:off x="-2655033" y="865291"/>
                <a:ext cx="356435" cy="356408"/>
                <a:chOff x="-3129700" y="1435250"/>
                <a:chExt cx="262200" cy="262200"/>
              </a:xfrm>
            </p:grpSpPr>
            <p:sp>
              <p:nvSpPr>
                <p:cNvPr id="9330" name="Google Shape;9330;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2" name="Google Shape;9332;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9333" name="Google Shape;9333;p18"/>
            <p:cNvGrpSpPr/>
            <p:nvPr/>
          </p:nvGrpSpPr>
          <p:grpSpPr>
            <a:xfrm>
              <a:off x="-2701034" y="1526841"/>
              <a:ext cx="435000" cy="356408"/>
              <a:chOff x="-2701034" y="865291"/>
              <a:chExt cx="435000" cy="356408"/>
            </a:xfrm>
          </p:grpSpPr>
          <p:grpSp>
            <p:nvGrpSpPr>
              <p:cNvPr id="9334" name="Google Shape;9334;p18"/>
              <p:cNvGrpSpPr/>
              <p:nvPr/>
            </p:nvGrpSpPr>
            <p:grpSpPr>
              <a:xfrm>
                <a:off x="-2655033" y="865291"/>
                <a:ext cx="356435" cy="356408"/>
                <a:chOff x="-3129700" y="1435250"/>
                <a:chExt cx="262200" cy="262200"/>
              </a:xfrm>
            </p:grpSpPr>
            <p:sp>
              <p:nvSpPr>
                <p:cNvPr id="9335" name="Google Shape;9335;p18"/>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8"/>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7" name="Google Shape;9337;p18"/>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pic>
        <p:nvPicPr>
          <p:cNvPr id="9338" name="Google Shape;9338;p18"/>
          <p:cNvPicPr preferRelativeResize="0"/>
          <p:nvPr/>
        </p:nvPicPr>
        <p:blipFill>
          <a:blip r:embed="rId3">
            <a:alphaModFix/>
          </a:blip>
          <a:stretch>
            <a:fillRect/>
          </a:stretch>
        </p:blipFill>
        <p:spPr>
          <a:xfrm>
            <a:off x="435370" y="9371581"/>
            <a:ext cx="163877" cy="228774"/>
          </a:xfrm>
          <a:prstGeom prst="rect">
            <a:avLst/>
          </a:prstGeom>
          <a:noFill/>
          <a:ln>
            <a:noFill/>
          </a:ln>
        </p:spPr>
      </p:pic>
      <p:grpSp>
        <p:nvGrpSpPr>
          <p:cNvPr id="9339" name="Google Shape;9339;p18"/>
          <p:cNvGrpSpPr/>
          <p:nvPr/>
        </p:nvGrpSpPr>
        <p:grpSpPr>
          <a:xfrm>
            <a:off x="388346" y="569829"/>
            <a:ext cx="6030399" cy="2221948"/>
            <a:chOff x="388346" y="569829"/>
            <a:chExt cx="6030399" cy="2221948"/>
          </a:xfrm>
        </p:grpSpPr>
        <p:grpSp>
          <p:nvGrpSpPr>
            <p:cNvPr id="9340" name="Google Shape;9340;p18"/>
            <p:cNvGrpSpPr/>
            <p:nvPr/>
          </p:nvGrpSpPr>
          <p:grpSpPr>
            <a:xfrm>
              <a:off x="388346" y="569829"/>
              <a:ext cx="5375899" cy="163877"/>
              <a:chOff x="388346" y="569829"/>
              <a:chExt cx="5375899" cy="163877"/>
            </a:xfrm>
          </p:grpSpPr>
          <p:pic>
            <p:nvPicPr>
              <p:cNvPr id="9341" name="Google Shape;9341;p18"/>
              <p:cNvPicPr preferRelativeResize="0"/>
              <p:nvPr/>
            </p:nvPicPr>
            <p:blipFill>
              <a:blip r:embed="rId3">
                <a:alphaModFix/>
              </a:blip>
              <a:stretch>
                <a:fillRect/>
              </a:stretch>
            </p:blipFill>
            <p:spPr>
              <a:xfrm rot="-5400000">
                <a:off x="420795" y="537381"/>
                <a:ext cx="163877" cy="228774"/>
              </a:xfrm>
              <a:prstGeom prst="rect">
                <a:avLst/>
              </a:prstGeom>
              <a:noFill/>
              <a:ln>
                <a:noFill/>
              </a:ln>
            </p:spPr>
          </p:pic>
          <p:pic>
            <p:nvPicPr>
              <p:cNvPr id="9342" name="Google Shape;9342;p18"/>
              <p:cNvPicPr preferRelativeResize="0"/>
              <p:nvPr/>
            </p:nvPicPr>
            <p:blipFill>
              <a:blip r:embed="rId3">
                <a:alphaModFix/>
              </a:blip>
              <a:stretch>
                <a:fillRect/>
              </a:stretch>
            </p:blipFill>
            <p:spPr>
              <a:xfrm rot="-5400000">
                <a:off x="5567920" y="537381"/>
                <a:ext cx="163877" cy="228774"/>
              </a:xfrm>
              <a:prstGeom prst="rect">
                <a:avLst/>
              </a:prstGeom>
              <a:noFill/>
              <a:ln>
                <a:noFill/>
              </a:ln>
            </p:spPr>
          </p:pic>
          <p:pic>
            <p:nvPicPr>
              <p:cNvPr id="9343" name="Google Shape;9343;p18"/>
              <p:cNvPicPr preferRelativeResize="0"/>
              <p:nvPr/>
            </p:nvPicPr>
            <p:blipFill>
              <a:blip r:embed="rId3">
                <a:alphaModFix/>
              </a:blip>
              <a:stretch>
                <a:fillRect/>
              </a:stretch>
            </p:blipFill>
            <p:spPr>
              <a:xfrm rot="-5400000">
                <a:off x="2997803" y="537381"/>
                <a:ext cx="163877" cy="228774"/>
              </a:xfrm>
              <a:prstGeom prst="rect">
                <a:avLst/>
              </a:prstGeom>
              <a:noFill/>
              <a:ln>
                <a:noFill/>
              </a:ln>
            </p:spPr>
          </p:pic>
          <p:pic>
            <p:nvPicPr>
              <p:cNvPr id="9344" name="Google Shape;9344;p18"/>
              <p:cNvPicPr preferRelativeResize="0"/>
              <p:nvPr/>
            </p:nvPicPr>
            <p:blipFill>
              <a:blip r:embed="rId3">
                <a:alphaModFix/>
              </a:blip>
              <a:stretch>
                <a:fillRect/>
              </a:stretch>
            </p:blipFill>
            <p:spPr>
              <a:xfrm rot="-5400000">
                <a:off x="4272318" y="537381"/>
                <a:ext cx="163877" cy="228774"/>
              </a:xfrm>
              <a:prstGeom prst="rect">
                <a:avLst/>
              </a:prstGeom>
              <a:noFill/>
              <a:ln>
                <a:noFill/>
              </a:ln>
            </p:spPr>
          </p:pic>
          <p:pic>
            <p:nvPicPr>
              <p:cNvPr id="9345" name="Google Shape;9345;p18"/>
              <p:cNvPicPr preferRelativeResize="0"/>
              <p:nvPr/>
            </p:nvPicPr>
            <p:blipFill>
              <a:blip r:embed="rId3">
                <a:alphaModFix/>
              </a:blip>
              <a:stretch>
                <a:fillRect/>
              </a:stretch>
            </p:blipFill>
            <p:spPr>
              <a:xfrm rot="-5400000">
                <a:off x="1709295" y="537381"/>
                <a:ext cx="163877" cy="228774"/>
              </a:xfrm>
              <a:prstGeom prst="rect">
                <a:avLst/>
              </a:prstGeom>
              <a:noFill/>
              <a:ln>
                <a:noFill/>
              </a:ln>
            </p:spPr>
          </p:pic>
        </p:grpSp>
        <p:grpSp>
          <p:nvGrpSpPr>
            <p:cNvPr id="9346" name="Google Shape;9346;p18"/>
            <p:cNvGrpSpPr/>
            <p:nvPr/>
          </p:nvGrpSpPr>
          <p:grpSpPr>
            <a:xfrm>
              <a:off x="1042846" y="2627901"/>
              <a:ext cx="5375899" cy="163877"/>
              <a:chOff x="388346" y="569829"/>
              <a:chExt cx="5375899" cy="163877"/>
            </a:xfrm>
          </p:grpSpPr>
          <p:pic>
            <p:nvPicPr>
              <p:cNvPr id="9347" name="Google Shape;9347;p18"/>
              <p:cNvPicPr preferRelativeResize="0"/>
              <p:nvPr/>
            </p:nvPicPr>
            <p:blipFill>
              <a:blip r:embed="rId3">
                <a:alphaModFix/>
              </a:blip>
              <a:stretch>
                <a:fillRect/>
              </a:stretch>
            </p:blipFill>
            <p:spPr>
              <a:xfrm rot="-5400000">
                <a:off x="420795" y="537381"/>
                <a:ext cx="163877" cy="228774"/>
              </a:xfrm>
              <a:prstGeom prst="rect">
                <a:avLst/>
              </a:prstGeom>
              <a:noFill/>
              <a:ln>
                <a:noFill/>
              </a:ln>
            </p:spPr>
          </p:pic>
          <p:pic>
            <p:nvPicPr>
              <p:cNvPr id="9348" name="Google Shape;9348;p18"/>
              <p:cNvPicPr preferRelativeResize="0"/>
              <p:nvPr/>
            </p:nvPicPr>
            <p:blipFill>
              <a:blip r:embed="rId3">
                <a:alphaModFix/>
              </a:blip>
              <a:stretch>
                <a:fillRect/>
              </a:stretch>
            </p:blipFill>
            <p:spPr>
              <a:xfrm rot="-5400000">
                <a:off x="5567920" y="537381"/>
                <a:ext cx="163877" cy="228774"/>
              </a:xfrm>
              <a:prstGeom prst="rect">
                <a:avLst/>
              </a:prstGeom>
              <a:noFill/>
              <a:ln>
                <a:noFill/>
              </a:ln>
            </p:spPr>
          </p:pic>
          <p:pic>
            <p:nvPicPr>
              <p:cNvPr id="9349" name="Google Shape;9349;p18"/>
              <p:cNvPicPr preferRelativeResize="0"/>
              <p:nvPr/>
            </p:nvPicPr>
            <p:blipFill>
              <a:blip r:embed="rId3">
                <a:alphaModFix/>
              </a:blip>
              <a:stretch>
                <a:fillRect/>
              </a:stretch>
            </p:blipFill>
            <p:spPr>
              <a:xfrm rot="-5400000">
                <a:off x="2997803" y="537381"/>
                <a:ext cx="163877" cy="228774"/>
              </a:xfrm>
              <a:prstGeom prst="rect">
                <a:avLst/>
              </a:prstGeom>
              <a:noFill/>
              <a:ln>
                <a:noFill/>
              </a:ln>
            </p:spPr>
          </p:pic>
          <p:pic>
            <p:nvPicPr>
              <p:cNvPr id="9350" name="Google Shape;9350;p18"/>
              <p:cNvPicPr preferRelativeResize="0"/>
              <p:nvPr/>
            </p:nvPicPr>
            <p:blipFill>
              <a:blip r:embed="rId3">
                <a:alphaModFix/>
              </a:blip>
              <a:stretch>
                <a:fillRect/>
              </a:stretch>
            </p:blipFill>
            <p:spPr>
              <a:xfrm rot="-5400000">
                <a:off x="4272318" y="537381"/>
                <a:ext cx="163877" cy="228774"/>
              </a:xfrm>
              <a:prstGeom prst="rect">
                <a:avLst/>
              </a:prstGeom>
              <a:noFill/>
              <a:ln>
                <a:noFill/>
              </a:ln>
            </p:spPr>
          </p:pic>
          <p:pic>
            <p:nvPicPr>
              <p:cNvPr id="9351" name="Google Shape;9351;p18"/>
              <p:cNvPicPr preferRelativeResize="0"/>
              <p:nvPr/>
            </p:nvPicPr>
            <p:blipFill>
              <a:blip r:embed="rId3">
                <a:alphaModFix/>
              </a:blip>
              <a:stretch>
                <a:fillRect/>
              </a:stretch>
            </p:blipFill>
            <p:spPr>
              <a:xfrm rot="-5400000">
                <a:off x="1709295" y="537381"/>
                <a:ext cx="163877" cy="228774"/>
              </a:xfrm>
              <a:prstGeom prst="rect">
                <a:avLst/>
              </a:prstGeom>
              <a:noFill/>
              <a:ln>
                <a:noFill/>
              </a:ln>
            </p:spPr>
          </p:pic>
        </p:grpSp>
      </p:grpSp>
      <p:grpSp>
        <p:nvGrpSpPr>
          <p:cNvPr id="9352" name="Google Shape;9352;p18"/>
          <p:cNvGrpSpPr/>
          <p:nvPr/>
        </p:nvGrpSpPr>
        <p:grpSpPr>
          <a:xfrm>
            <a:off x="388346" y="3299971"/>
            <a:ext cx="6030399" cy="2221948"/>
            <a:chOff x="388346" y="569829"/>
            <a:chExt cx="6030399" cy="2221948"/>
          </a:xfrm>
        </p:grpSpPr>
        <p:grpSp>
          <p:nvGrpSpPr>
            <p:cNvPr id="9353" name="Google Shape;9353;p18"/>
            <p:cNvGrpSpPr/>
            <p:nvPr/>
          </p:nvGrpSpPr>
          <p:grpSpPr>
            <a:xfrm>
              <a:off x="388346" y="569829"/>
              <a:ext cx="5375899" cy="163877"/>
              <a:chOff x="388346" y="569829"/>
              <a:chExt cx="5375899" cy="163877"/>
            </a:xfrm>
          </p:grpSpPr>
          <p:pic>
            <p:nvPicPr>
              <p:cNvPr id="9354" name="Google Shape;9354;p18"/>
              <p:cNvPicPr preferRelativeResize="0"/>
              <p:nvPr/>
            </p:nvPicPr>
            <p:blipFill>
              <a:blip r:embed="rId3">
                <a:alphaModFix/>
              </a:blip>
              <a:stretch>
                <a:fillRect/>
              </a:stretch>
            </p:blipFill>
            <p:spPr>
              <a:xfrm rot="-5400000">
                <a:off x="420795" y="537381"/>
                <a:ext cx="163877" cy="228774"/>
              </a:xfrm>
              <a:prstGeom prst="rect">
                <a:avLst/>
              </a:prstGeom>
              <a:noFill/>
              <a:ln>
                <a:noFill/>
              </a:ln>
            </p:spPr>
          </p:pic>
          <p:pic>
            <p:nvPicPr>
              <p:cNvPr id="9355" name="Google Shape;9355;p18"/>
              <p:cNvPicPr preferRelativeResize="0"/>
              <p:nvPr/>
            </p:nvPicPr>
            <p:blipFill>
              <a:blip r:embed="rId3">
                <a:alphaModFix/>
              </a:blip>
              <a:stretch>
                <a:fillRect/>
              </a:stretch>
            </p:blipFill>
            <p:spPr>
              <a:xfrm rot="-5400000">
                <a:off x="5567920" y="537381"/>
                <a:ext cx="163877" cy="228774"/>
              </a:xfrm>
              <a:prstGeom prst="rect">
                <a:avLst/>
              </a:prstGeom>
              <a:noFill/>
              <a:ln>
                <a:noFill/>
              </a:ln>
            </p:spPr>
          </p:pic>
          <p:pic>
            <p:nvPicPr>
              <p:cNvPr id="9356" name="Google Shape;9356;p18"/>
              <p:cNvPicPr preferRelativeResize="0"/>
              <p:nvPr/>
            </p:nvPicPr>
            <p:blipFill>
              <a:blip r:embed="rId3">
                <a:alphaModFix/>
              </a:blip>
              <a:stretch>
                <a:fillRect/>
              </a:stretch>
            </p:blipFill>
            <p:spPr>
              <a:xfrm rot="-5400000">
                <a:off x="2997803" y="537381"/>
                <a:ext cx="163877" cy="228774"/>
              </a:xfrm>
              <a:prstGeom prst="rect">
                <a:avLst/>
              </a:prstGeom>
              <a:noFill/>
              <a:ln>
                <a:noFill/>
              </a:ln>
            </p:spPr>
          </p:pic>
          <p:pic>
            <p:nvPicPr>
              <p:cNvPr id="9357" name="Google Shape;9357;p18"/>
              <p:cNvPicPr preferRelativeResize="0"/>
              <p:nvPr/>
            </p:nvPicPr>
            <p:blipFill>
              <a:blip r:embed="rId3">
                <a:alphaModFix/>
              </a:blip>
              <a:stretch>
                <a:fillRect/>
              </a:stretch>
            </p:blipFill>
            <p:spPr>
              <a:xfrm rot="-5400000">
                <a:off x="4272318" y="537381"/>
                <a:ext cx="163877" cy="228774"/>
              </a:xfrm>
              <a:prstGeom prst="rect">
                <a:avLst/>
              </a:prstGeom>
              <a:noFill/>
              <a:ln>
                <a:noFill/>
              </a:ln>
            </p:spPr>
          </p:pic>
          <p:pic>
            <p:nvPicPr>
              <p:cNvPr id="9358" name="Google Shape;9358;p18"/>
              <p:cNvPicPr preferRelativeResize="0"/>
              <p:nvPr/>
            </p:nvPicPr>
            <p:blipFill>
              <a:blip r:embed="rId3">
                <a:alphaModFix/>
              </a:blip>
              <a:stretch>
                <a:fillRect/>
              </a:stretch>
            </p:blipFill>
            <p:spPr>
              <a:xfrm rot="-5400000">
                <a:off x="1709295" y="537381"/>
                <a:ext cx="163877" cy="228774"/>
              </a:xfrm>
              <a:prstGeom prst="rect">
                <a:avLst/>
              </a:prstGeom>
              <a:noFill/>
              <a:ln>
                <a:noFill/>
              </a:ln>
            </p:spPr>
          </p:pic>
        </p:grpSp>
        <p:grpSp>
          <p:nvGrpSpPr>
            <p:cNvPr id="9359" name="Google Shape;9359;p18"/>
            <p:cNvGrpSpPr/>
            <p:nvPr/>
          </p:nvGrpSpPr>
          <p:grpSpPr>
            <a:xfrm>
              <a:off x="1042846" y="2627901"/>
              <a:ext cx="5375899" cy="163877"/>
              <a:chOff x="388346" y="569829"/>
              <a:chExt cx="5375899" cy="163877"/>
            </a:xfrm>
          </p:grpSpPr>
          <p:pic>
            <p:nvPicPr>
              <p:cNvPr id="9360" name="Google Shape;9360;p18"/>
              <p:cNvPicPr preferRelativeResize="0"/>
              <p:nvPr/>
            </p:nvPicPr>
            <p:blipFill>
              <a:blip r:embed="rId3">
                <a:alphaModFix/>
              </a:blip>
              <a:stretch>
                <a:fillRect/>
              </a:stretch>
            </p:blipFill>
            <p:spPr>
              <a:xfrm rot="-5400000">
                <a:off x="420795" y="537381"/>
                <a:ext cx="163877" cy="228774"/>
              </a:xfrm>
              <a:prstGeom prst="rect">
                <a:avLst/>
              </a:prstGeom>
              <a:noFill/>
              <a:ln>
                <a:noFill/>
              </a:ln>
            </p:spPr>
          </p:pic>
          <p:pic>
            <p:nvPicPr>
              <p:cNvPr id="9361" name="Google Shape;9361;p18"/>
              <p:cNvPicPr preferRelativeResize="0"/>
              <p:nvPr/>
            </p:nvPicPr>
            <p:blipFill>
              <a:blip r:embed="rId3">
                <a:alphaModFix/>
              </a:blip>
              <a:stretch>
                <a:fillRect/>
              </a:stretch>
            </p:blipFill>
            <p:spPr>
              <a:xfrm rot="-5400000">
                <a:off x="5567920" y="537381"/>
                <a:ext cx="163877" cy="228774"/>
              </a:xfrm>
              <a:prstGeom prst="rect">
                <a:avLst/>
              </a:prstGeom>
              <a:noFill/>
              <a:ln>
                <a:noFill/>
              </a:ln>
            </p:spPr>
          </p:pic>
          <p:pic>
            <p:nvPicPr>
              <p:cNvPr id="9362" name="Google Shape;9362;p18"/>
              <p:cNvPicPr preferRelativeResize="0"/>
              <p:nvPr/>
            </p:nvPicPr>
            <p:blipFill>
              <a:blip r:embed="rId3">
                <a:alphaModFix/>
              </a:blip>
              <a:stretch>
                <a:fillRect/>
              </a:stretch>
            </p:blipFill>
            <p:spPr>
              <a:xfrm rot="-5400000">
                <a:off x="2997803" y="537381"/>
                <a:ext cx="163877" cy="228774"/>
              </a:xfrm>
              <a:prstGeom prst="rect">
                <a:avLst/>
              </a:prstGeom>
              <a:noFill/>
              <a:ln>
                <a:noFill/>
              </a:ln>
            </p:spPr>
          </p:pic>
          <p:pic>
            <p:nvPicPr>
              <p:cNvPr id="9363" name="Google Shape;9363;p18"/>
              <p:cNvPicPr preferRelativeResize="0"/>
              <p:nvPr/>
            </p:nvPicPr>
            <p:blipFill>
              <a:blip r:embed="rId3">
                <a:alphaModFix/>
              </a:blip>
              <a:stretch>
                <a:fillRect/>
              </a:stretch>
            </p:blipFill>
            <p:spPr>
              <a:xfrm rot="-5400000">
                <a:off x="4272318" y="537381"/>
                <a:ext cx="163877" cy="228774"/>
              </a:xfrm>
              <a:prstGeom prst="rect">
                <a:avLst/>
              </a:prstGeom>
              <a:noFill/>
              <a:ln>
                <a:noFill/>
              </a:ln>
            </p:spPr>
          </p:pic>
          <p:pic>
            <p:nvPicPr>
              <p:cNvPr id="9364" name="Google Shape;9364;p18"/>
              <p:cNvPicPr preferRelativeResize="0"/>
              <p:nvPr/>
            </p:nvPicPr>
            <p:blipFill>
              <a:blip r:embed="rId3">
                <a:alphaModFix/>
              </a:blip>
              <a:stretch>
                <a:fillRect/>
              </a:stretch>
            </p:blipFill>
            <p:spPr>
              <a:xfrm rot="-5400000">
                <a:off x="1709295" y="537381"/>
                <a:ext cx="163877" cy="228774"/>
              </a:xfrm>
              <a:prstGeom prst="rect">
                <a:avLst/>
              </a:prstGeom>
              <a:noFill/>
              <a:ln>
                <a:noFill/>
              </a:ln>
            </p:spPr>
          </p:pic>
        </p:grpSp>
      </p:grpSp>
      <p:grpSp>
        <p:nvGrpSpPr>
          <p:cNvPr id="9365" name="Google Shape;9365;p18"/>
          <p:cNvGrpSpPr/>
          <p:nvPr/>
        </p:nvGrpSpPr>
        <p:grpSpPr>
          <a:xfrm>
            <a:off x="388346" y="6054303"/>
            <a:ext cx="6030399" cy="2221948"/>
            <a:chOff x="388346" y="569829"/>
            <a:chExt cx="6030399" cy="2221948"/>
          </a:xfrm>
        </p:grpSpPr>
        <p:grpSp>
          <p:nvGrpSpPr>
            <p:cNvPr id="9366" name="Google Shape;9366;p18"/>
            <p:cNvGrpSpPr/>
            <p:nvPr/>
          </p:nvGrpSpPr>
          <p:grpSpPr>
            <a:xfrm>
              <a:off x="388346" y="569829"/>
              <a:ext cx="5375899" cy="163877"/>
              <a:chOff x="388346" y="569829"/>
              <a:chExt cx="5375899" cy="163877"/>
            </a:xfrm>
          </p:grpSpPr>
          <p:pic>
            <p:nvPicPr>
              <p:cNvPr id="9367" name="Google Shape;9367;p18"/>
              <p:cNvPicPr preferRelativeResize="0"/>
              <p:nvPr/>
            </p:nvPicPr>
            <p:blipFill>
              <a:blip r:embed="rId3">
                <a:alphaModFix/>
              </a:blip>
              <a:stretch>
                <a:fillRect/>
              </a:stretch>
            </p:blipFill>
            <p:spPr>
              <a:xfrm rot="-5400000">
                <a:off x="420795" y="537381"/>
                <a:ext cx="163877" cy="228774"/>
              </a:xfrm>
              <a:prstGeom prst="rect">
                <a:avLst/>
              </a:prstGeom>
              <a:noFill/>
              <a:ln>
                <a:noFill/>
              </a:ln>
            </p:spPr>
          </p:pic>
          <p:pic>
            <p:nvPicPr>
              <p:cNvPr id="9368" name="Google Shape;9368;p18"/>
              <p:cNvPicPr preferRelativeResize="0"/>
              <p:nvPr/>
            </p:nvPicPr>
            <p:blipFill>
              <a:blip r:embed="rId3">
                <a:alphaModFix/>
              </a:blip>
              <a:stretch>
                <a:fillRect/>
              </a:stretch>
            </p:blipFill>
            <p:spPr>
              <a:xfrm rot="-5400000">
                <a:off x="5567920" y="537381"/>
                <a:ext cx="163877" cy="228774"/>
              </a:xfrm>
              <a:prstGeom prst="rect">
                <a:avLst/>
              </a:prstGeom>
              <a:noFill/>
              <a:ln>
                <a:noFill/>
              </a:ln>
            </p:spPr>
          </p:pic>
          <p:pic>
            <p:nvPicPr>
              <p:cNvPr id="9369" name="Google Shape;9369;p18"/>
              <p:cNvPicPr preferRelativeResize="0"/>
              <p:nvPr/>
            </p:nvPicPr>
            <p:blipFill>
              <a:blip r:embed="rId3">
                <a:alphaModFix/>
              </a:blip>
              <a:stretch>
                <a:fillRect/>
              </a:stretch>
            </p:blipFill>
            <p:spPr>
              <a:xfrm rot="-5400000">
                <a:off x="2997803" y="537381"/>
                <a:ext cx="163877" cy="228774"/>
              </a:xfrm>
              <a:prstGeom prst="rect">
                <a:avLst/>
              </a:prstGeom>
              <a:noFill/>
              <a:ln>
                <a:noFill/>
              </a:ln>
            </p:spPr>
          </p:pic>
          <p:pic>
            <p:nvPicPr>
              <p:cNvPr id="9370" name="Google Shape;9370;p18"/>
              <p:cNvPicPr preferRelativeResize="0"/>
              <p:nvPr/>
            </p:nvPicPr>
            <p:blipFill>
              <a:blip r:embed="rId3">
                <a:alphaModFix/>
              </a:blip>
              <a:stretch>
                <a:fillRect/>
              </a:stretch>
            </p:blipFill>
            <p:spPr>
              <a:xfrm rot="-5400000">
                <a:off x="4272318" y="537381"/>
                <a:ext cx="163877" cy="228774"/>
              </a:xfrm>
              <a:prstGeom prst="rect">
                <a:avLst/>
              </a:prstGeom>
              <a:noFill/>
              <a:ln>
                <a:noFill/>
              </a:ln>
            </p:spPr>
          </p:pic>
          <p:pic>
            <p:nvPicPr>
              <p:cNvPr id="9371" name="Google Shape;9371;p18"/>
              <p:cNvPicPr preferRelativeResize="0"/>
              <p:nvPr/>
            </p:nvPicPr>
            <p:blipFill>
              <a:blip r:embed="rId3">
                <a:alphaModFix/>
              </a:blip>
              <a:stretch>
                <a:fillRect/>
              </a:stretch>
            </p:blipFill>
            <p:spPr>
              <a:xfrm rot="-5400000">
                <a:off x="1709295" y="537381"/>
                <a:ext cx="163877" cy="228774"/>
              </a:xfrm>
              <a:prstGeom prst="rect">
                <a:avLst/>
              </a:prstGeom>
              <a:noFill/>
              <a:ln>
                <a:noFill/>
              </a:ln>
            </p:spPr>
          </p:pic>
        </p:grpSp>
        <p:grpSp>
          <p:nvGrpSpPr>
            <p:cNvPr id="9372" name="Google Shape;9372;p18"/>
            <p:cNvGrpSpPr/>
            <p:nvPr/>
          </p:nvGrpSpPr>
          <p:grpSpPr>
            <a:xfrm>
              <a:off x="1042846" y="2627901"/>
              <a:ext cx="5375899" cy="163877"/>
              <a:chOff x="388346" y="569829"/>
              <a:chExt cx="5375899" cy="163877"/>
            </a:xfrm>
          </p:grpSpPr>
          <p:pic>
            <p:nvPicPr>
              <p:cNvPr id="9373" name="Google Shape;9373;p18"/>
              <p:cNvPicPr preferRelativeResize="0"/>
              <p:nvPr/>
            </p:nvPicPr>
            <p:blipFill>
              <a:blip r:embed="rId3">
                <a:alphaModFix/>
              </a:blip>
              <a:stretch>
                <a:fillRect/>
              </a:stretch>
            </p:blipFill>
            <p:spPr>
              <a:xfrm rot="-5400000">
                <a:off x="420795" y="537381"/>
                <a:ext cx="163877" cy="228774"/>
              </a:xfrm>
              <a:prstGeom prst="rect">
                <a:avLst/>
              </a:prstGeom>
              <a:noFill/>
              <a:ln>
                <a:noFill/>
              </a:ln>
            </p:spPr>
          </p:pic>
          <p:pic>
            <p:nvPicPr>
              <p:cNvPr id="9374" name="Google Shape;9374;p18"/>
              <p:cNvPicPr preferRelativeResize="0"/>
              <p:nvPr/>
            </p:nvPicPr>
            <p:blipFill>
              <a:blip r:embed="rId3">
                <a:alphaModFix/>
              </a:blip>
              <a:stretch>
                <a:fillRect/>
              </a:stretch>
            </p:blipFill>
            <p:spPr>
              <a:xfrm rot="-5400000">
                <a:off x="5567920" y="537381"/>
                <a:ext cx="163877" cy="228774"/>
              </a:xfrm>
              <a:prstGeom prst="rect">
                <a:avLst/>
              </a:prstGeom>
              <a:noFill/>
              <a:ln>
                <a:noFill/>
              </a:ln>
            </p:spPr>
          </p:pic>
          <p:pic>
            <p:nvPicPr>
              <p:cNvPr id="9375" name="Google Shape;9375;p18"/>
              <p:cNvPicPr preferRelativeResize="0"/>
              <p:nvPr/>
            </p:nvPicPr>
            <p:blipFill>
              <a:blip r:embed="rId3">
                <a:alphaModFix/>
              </a:blip>
              <a:stretch>
                <a:fillRect/>
              </a:stretch>
            </p:blipFill>
            <p:spPr>
              <a:xfrm rot="-5400000">
                <a:off x="2997803" y="537381"/>
                <a:ext cx="163877" cy="228774"/>
              </a:xfrm>
              <a:prstGeom prst="rect">
                <a:avLst/>
              </a:prstGeom>
              <a:noFill/>
              <a:ln>
                <a:noFill/>
              </a:ln>
            </p:spPr>
          </p:pic>
          <p:pic>
            <p:nvPicPr>
              <p:cNvPr id="9376" name="Google Shape;9376;p18"/>
              <p:cNvPicPr preferRelativeResize="0"/>
              <p:nvPr/>
            </p:nvPicPr>
            <p:blipFill>
              <a:blip r:embed="rId3">
                <a:alphaModFix/>
              </a:blip>
              <a:stretch>
                <a:fillRect/>
              </a:stretch>
            </p:blipFill>
            <p:spPr>
              <a:xfrm rot="-5400000">
                <a:off x="4272318" y="537381"/>
                <a:ext cx="163877" cy="228774"/>
              </a:xfrm>
              <a:prstGeom prst="rect">
                <a:avLst/>
              </a:prstGeom>
              <a:noFill/>
              <a:ln>
                <a:noFill/>
              </a:ln>
            </p:spPr>
          </p:pic>
          <p:pic>
            <p:nvPicPr>
              <p:cNvPr id="9377" name="Google Shape;9377;p18"/>
              <p:cNvPicPr preferRelativeResize="0"/>
              <p:nvPr/>
            </p:nvPicPr>
            <p:blipFill>
              <a:blip r:embed="rId3">
                <a:alphaModFix/>
              </a:blip>
              <a:stretch>
                <a:fillRect/>
              </a:stretch>
            </p:blipFill>
            <p:spPr>
              <a:xfrm rot="-5400000">
                <a:off x="1709295" y="537381"/>
                <a:ext cx="163877" cy="228774"/>
              </a:xfrm>
              <a:prstGeom prst="rect">
                <a:avLst/>
              </a:prstGeom>
              <a:noFill/>
              <a:ln>
                <a:noFill/>
              </a:ln>
            </p:spPr>
          </p:pic>
        </p:grpSp>
      </p:grpSp>
      <p:pic>
        <p:nvPicPr>
          <p:cNvPr id="9378" name="Google Shape;9378;p18"/>
          <p:cNvPicPr preferRelativeResize="0"/>
          <p:nvPr/>
        </p:nvPicPr>
        <p:blipFill>
          <a:blip r:embed="rId3">
            <a:alphaModFix/>
          </a:blip>
          <a:stretch>
            <a:fillRect/>
          </a:stretch>
        </p:blipFill>
        <p:spPr>
          <a:xfrm>
            <a:off x="2488395" y="8710206"/>
            <a:ext cx="163877" cy="228774"/>
          </a:xfrm>
          <a:prstGeom prst="rect">
            <a:avLst/>
          </a:prstGeom>
          <a:noFill/>
          <a:ln>
            <a:noFill/>
          </a:ln>
        </p:spPr>
      </p:pic>
      <p:pic>
        <p:nvPicPr>
          <p:cNvPr id="9379" name="Google Shape;9379;p18"/>
          <p:cNvPicPr preferRelativeResize="0"/>
          <p:nvPr/>
        </p:nvPicPr>
        <p:blipFill>
          <a:blip r:embed="rId3">
            <a:alphaModFix/>
          </a:blip>
          <a:stretch>
            <a:fillRect/>
          </a:stretch>
        </p:blipFill>
        <p:spPr>
          <a:xfrm>
            <a:off x="3158116" y="9371581"/>
            <a:ext cx="163877" cy="228774"/>
          </a:xfrm>
          <a:prstGeom prst="rect">
            <a:avLst/>
          </a:prstGeom>
          <a:noFill/>
          <a:ln>
            <a:noFill/>
          </a:ln>
        </p:spPr>
      </p:pic>
      <p:pic>
        <p:nvPicPr>
          <p:cNvPr id="9380" name="Google Shape;9380;p18"/>
          <p:cNvPicPr preferRelativeResize="0"/>
          <p:nvPr/>
        </p:nvPicPr>
        <p:blipFill>
          <a:blip r:embed="rId3">
            <a:alphaModFix/>
          </a:blip>
          <a:stretch>
            <a:fillRect/>
          </a:stretch>
        </p:blipFill>
        <p:spPr>
          <a:xfrm>
            <a:off x="5211141" y="8710206"/>
            <a:ext cx="163877" cy="228774"/>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84" name="Shape 9384"/>
        <p:cNvGrpSpPr/>
        <p:nvPr/>
      </p:nvGrpSpPr>
      <p:grpSpPr>
        <a:xfrm>
          <a:off x="0" y="0"/>
          <a:ext cx="0" cy="0"/>
          <a:chOff x="0" y="0"/>
          <a:chExt cx="0" cy="0"/>
        </a:xfrm>
      </p:grpSpPr>
      <p:grpSp>
        <p:nvGrpSpPr>
          <p:cNvPr id="9385" name="Google Shape;9385;p19"/>
          <p:cNvGrpSpPr/>
          <p:nvPr/>
        </p:nvGrpSpPr>
        <p:grpSpPr>
          <a:xfrm>
            <a:off x="205050" y="3045763"/>
            <a:ext cx="6398420" cy="2703600"/>
            <a:chOff x="205050" y="304800"/>
            <a:chExt cx="6398420" cy="2703600"/>
          </a:xfrm>
        </p:grpSpPr>
        <p:grpSp>
          <p:nvGrpSpPr>
            <p:cNvPr id="9386" name="Google Shape;9386;p19"/>
            <p:cNvGrpSpPr/>
            <p:nvPr/>
          </p:nvGrpSpPr>
          <p:grpSpPr>
            <a:xfrm rot="-5400000">
              <a:off x="-520200" y="1030050"/>
              <a:ext cx="2703600" cy="1253100"/>
              <a:chOff x="-2785600" y="744750"/>
              <a:chExt cx="2703600" cy="1253100"/>
            </a:xfrm>
          </p:grpSpPr>
          <p:grpSp>
            <p:nvGrpSpPr>
              <p:cNvPr id="9387" name="Google Shape;9387;p19"/>
              <p:cNvGrpSpPr/>
              <p:nvPr/>
            </p:nvGrpSpPr>
            <p:grpSpPr>
              <a:xfrm>
                <a:off x="-2785600" y="744750"/>
                <a:ext cx="2703600" cy="1253100"/>
                <a:chOff x="-2785600" y="744750"/>
                <a:chExt cx="2703600" cy="1253100"/>
              </a:xfrm>
            </p:grpSpPr>
            <p:grpSp>
              <p:nvGrpSpPr>
                <p:cNvPr id="9388" name="Google Shape;9388;p19"/>
                <p:cNvGrpSpPr/>
                <p:nvPr/>
              </p:nvGrpSpPr>
              <p:grpSpPr>
                <a:xfrm>
                  <a:off x="-2785600" y="744750"/>
                  <a:ext cx="2703600" cy="1253100"/>
                  <a:chOff x="-2785600" y="744750"/>
                  <a:chExt cx="2703600" cy="1253100"/>
                </a:xfrm>
              </p:grpSpPr>
              <p:grpSp>
                <p:nvGrpSpPr>
                  <p:cNvPr id="9389" name="Google Shape;9389;p19"/>
                  <p:cNvGrpSpPr/>
                  <p:nvPr/>
                </p:nvGrpSpPr>
                <p:grpSpPr>
                  <a:xfrm>
                    <a:off x="-2736502" y="826139"/>
                    <a:ext cx="2605500" cy="1088675"/>
                    <a:chOff x="-2738550" y="1600725"/>
                    <a:chExt cx="2605500" cy="1088675"/>
                  </a:xfrm>
                </p:grpSpPr>
                <p:cxnSp>
                  <p:nvCxnSpPr>
                    <p:cNvPr id="9390" name="Google Shape;9390;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391" name="Google Shape;9391;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392" name="Google Shape;9392;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393" name="Google Shape;9393;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394" name="Google Shape;9394;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395" name="Google Shape;9395;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396" name="Google Shape;9396;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397" name="Google Shape;9397;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398" name="Google Shape;9398;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399" name="Google Shape;9399;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00" name="Google Shape;9400;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01" name="Google Shape;9401;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02" name="Google Shape;9402;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03" name="Google Shape;9403;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04" name="Google Shape;9404;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05" name="Google Shape;9405;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06" name="Google Shape;9406;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07" name="Google Shape;9407;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08" name="Google Shape;9408;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09" name="Google Shape;9409;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10" name="Google Shape;9410;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11" name="Google Shape;9411;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12" name="Google Shape;9412;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13" name="Google Shape;9413;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14" name="Google Shape;9414;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15" name="Google Shape;9415;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16" name="Google Shape;9416;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17" name="Google Shape;9417;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18" name="Google Shape;9418;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19" name="Google Shape;9419;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20" name="Google Shape;9420;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421" name="Google Shape;9421;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9422" name="Google Shape;9422;p19"/>
                  <p:cNvGrpSpPr/>
                  <p:nvPr/>
                </p:nvGrpSpPr>
                <p:grpSpPr>
                  <a:xfrm>
                    <a:off x="-2742171" y="767514"/>
                    <a:ext cx="2616838" cy="1205925"/>
                    <a:chOff x="-2738591" y="1537240"/>
                    <a:chExt cx="2616838" cy="1205925"/>
                  </a:xfrm>
                </p:grpSpPr>
                <p:grpSp>
                  <p:nvGrpSpPr>
                    <p:cNvPr id="9423" name="Google Shape;9423;p19"/>
                    <p:cNvGrpSpPr/>
                    <p:nvPr/>
                  </p:nvGrpSpPr>
                  <p:grpSpPr>
                    <a:xfrm>
                      <a:off x="-2738591" y="1537240"/>
                      <a:ext cx="2616838" cy="436800"/>
                      <a:chOff x="-2738591" y="1537240"/>
                      <a:chExt cx="2616838" cy="436800"/>
                    </a:xfrm>
                  </p:grpSpPr>
                  <p:grpSp>
                    <p:nvGrpSpPr>
                      <p:cNvPr id="9424" name="Google Shape;9424;p19"/>
                      <p:cNvGrpSpPr/>
                      <p:nvPr/>
                    </p:nvGrpSpPr>
                    <p:grpSpPr>
                      <a:xfrm>
                        <a:off x="-2738591" y="1537240"/>
                        <a:ext cx="436500" cy="436800"/>
                        <a:chOff x="-1019716" y="1691290"/>
                        <a:chExt cx="436500" cy="436800"/>
                      </a:xfrm>
                    </p:grpSpPr>
                    <p:sp>
                      <p:nvSpPr>
                        <p:cNvPr id="9425" name="Google Shape;942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19"/>
                      <p:cNvGrpSpPr/>
                      <p:nvPr/>
                    </p:nvGrpSpPr>
                    <p:grpSpPr>
                      <a:xfrm>
                        <a:off x="-2302016" y="1537240"/>
                        <a:ext cx="436500" cy="436800"/>
                        <a:chOff x="-1019716" y="1691290"/>
                        <a:chExt cx="436500" cy="436800"/>
                      </a:xfrm>
                    </p:grpSpPr>
                    <p:sp>
                      <p:nvSpPr>
                        <p:cNvPr id="9436" name="Google Shape;943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19"/>
                      <p:cNvGrpSpPr/>
                      <p:nvPr/>
                    </p:nvGrpSpPr>
                    <p:grpSpPr>
                      <a:xfrm>
                        <a:off x="-1866679" y="1537240"/>
                        <a:ext cx="436500" cy="436800"/>
                        <a:chOff x="-1019716" y="1691290"/>
                        <a:chExt cx="436500" cy="436800"/>
                      </a:xfrm>
                    </p:grpSpPr>
                    <p:sp>
                      <p:nvSpPr>
                        <p:cNvPr id="9447" name="Google Shape;944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19"/>
                      <p:cNvGrpSpPr/>
                      <p:nvPr/>
                    </p:nvGrpSpPr>
                    <p:grpSpPr>
                      <a:xfrm>
                        <a:off x="-1430104" y="1537240"/>
                        <a:ext cx="436500" cy="436800"/>
                        <a:chOff x="-1019716" y="1691290"/>
                        <a:chExt cx="436500" cy="436800"/>
                      </a:xfrm>
                    </p:grpSpPr>
                    <p:sp>
                      <p:nvSpPr>
                        <p:cNvPr id="9458" name="Google Shape;945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19"/>
                      <p:cNvGrpSpPr/>
                      <p:nvPr/>
                    </p:nvGrpSpPr>
                    <p:grpSpPr>
                      <a:xfrm>
                        <a:off x="-993591" y="1537240"/>
                        <a:ext cx="436500" cy="436800"/>
                        <a:chOff x="-1019716" y="1691290"/>
                        <a:chExt cx="436500" cy="436800"/>
                      </a:xfrm>
                    </p:grpSpPr>
                    <p:sp>
                      <p:nvSpPr>
                        <p:cNvPr id="9469" name="Google Shape;946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19"/>
                      <p:cNvGrpSpPr/>
                      <p:nvPr/>
                    </p:nvGrpSpPr>
                    <p:grpSpPr>
                      <a:xfrm>
                        <a:off x="-558254" y="1537240"/>
                        <a:ext cx="436500" cy="436800"/>
                        <a:chOff x="-1019716" y="1691290"/>
                        <a:chExt cx="436500" cy="436800"/>
                      </a:xfrm>
                    </p:grpSpPr>
                    <p:sp>
                      <p:nvSpPr>
                        <p:cNvPr id="9480" name="Google Shape;948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90" name="Google Shape;9490;p19"/>
                    <p:cNvGrpSpPr/>
                    <p:nvPr/>
                  </p:nvGrpSpPr>
                  <p:grpSpPr>
                    <a:xfrm>
                      <a:off x="-2738591" y="2306365"/>
                      <a:ext cx="2616838" cy="436800"/>
                      <a:chOff x="-2738591" y="1537240"/>
                      <a:chExt cx="2616838" cy="436800"/>
                    </a:xfrm>
                  </p:grpSpPr>
                  <p:grpSp>
                    <p:nvGrpSpPr>
                      <p:cNvPr id="9491" name="Google Shape;9491;p19"/>
                      <p:cNvGrpSpPr/>
                      <p:nvPr/>
                    </p:nvGrpSpPr>
                    <p:grpSpPr>
                      <a:xfrm>
                        <a:off x="-2738591" y="1537240"/>
                        <a:ext cx="436500" cy="436800"/>
                        <a:chOff x="-1019716" y="1691290"/>
                        <a:chExt cx="436500" cy="436800"/>
                      </a:xfrm>
                    </p:grpSpPr>
                    <p:sp>
                      <p:nvSpPr>
                        <p:cNvPr id="9492" name="Google Shape;949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19"/>
                      <p:cNvGrpSpPr/>
                      <p:nvPr/>
                    </p:nvGrpSpPr>
                    <p:grpSpPr>
                      <a:xfrm>
                        <a:off x="-2302016" y="1537240"/>
                        <a:ext cx="436500" cy="436800"/>
                        <a:chOff x="-1019716" y="1691290"/>
                        <a:chExt cx="436500" cy="436800"/>
                      </a:xfrm>
                    </p:grpSpPr>
                    <p:sp>
                      <p:nvSpPr>
                        <p:cNvPr id="9503" name="Google Shape;950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3" name="Google Shape;9513;p19"/>
                      <p:cNvGrpSpPr/>
                      <p:nvPr/>
                    </p:nvGrpSpPr>
                    <p:grpSpPr>
                      <a:xfrm>
                        <a:off x="-1866679" y="1537240"/>
                        <a:ext cx="436500" cy="436800"/>
                        <a:chOff x="-1019716" y="1691290"/>
                        <a:chExt cx="436500" cy="436800"/>
                      </a:xfrm>
                    </p:grpSpPr>
                    <p:sp>
                      <p:nvSpPr>
                        <p:cNvPr id="9514" name="Google Shape;951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19"/>
                      <p:cNvGrpSpPr/>
                      <p:nvPr/>
                    </p:nvGrpSpPr>
                    <p:grpSpPr>
                      <a:xfrm>
                        <a:off x="-1430104" y="1537240"/>
                        <a:ext cx="436500" cy="436800"/>
                        <a:chOff x="-1019716" y="1691290"/>
                        <a:chExt cx="436500" cy="436800"/>
                      </a:xfrm>
                    </p:grpSpPr>
                    <p:sp>
                      <p:nvSpPr>
                        <p:cNvPr id="9525" name="Google Shape;952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5" name="Google Shape;9535;p19"/>
                      <p:cNvGrpSpPr/>
                      <p:nvPr/>
                    </p:nvGrpSpPr>
                    <p:grpSpPr>
                      <a:xfrm>
                        <a:off x="-993591" y="1537240"/>
                        <a:ext cx="436500" cy="436800"/>
                        <a:chOff x="-1019716" y="1691290"/>
                        <a:chExt cx="436500" cy="436800"/>
                      </a:xfrm>
                    </p:grpSpPr>
                    <p:sp>
                      <p:nvSpPr>
                        <p:cNvPr id="9536" name="Google Shape;953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19"/>
                      <p:cNvGrpSpPr/>
                      <p:nvPr/>
                    </p:nvGrpSpPr>
                    <p:grpSpPr>
                      <a:xfrm>
                        <a:off x="-558254" y="1537240"/>
                        <a:ext cx="436500" cy="436800"/>
                        <a:chOff x="-1019716" y="1691290"/>
                        <a:chExt cx="436500" cy="436800"/>
                      </a:xfrm>
                    </p:grpSpPr>
                    <p:sp>
                      <p:nvSpPr>
                        <p:cNvPr id="9547" name="Google Shape;954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57" name="Google Shape;9557;p19"/>
                    <p:cNvGrpSpPr/>
                    <p:nvPr/>
                  </p:nvGrpSpPr>
                  <p:grpSpPr>
                    <a:xfrm>
                      <a:off x="-2738591" y="1921803"/>
                      <a:ext cx="2616838" cy="436800"/>
                      <a:chOff x="-2738591" y="1537240"/>
                      <a:chExt cx="2616838" cy="436800"/>
                    </a:xfrm>
                  </p:grpSpPr>
                  <p:grpSp>
                    <p:nvGrpSpPr>
                      <p:cNvPr id="9558" name="Google Shape;9558;p19"/>
                      <p:cNvGrpSpPr/>
                      <p:nvPr/>
                    </p:nvGrpSpPr>
                    <p:grpSpPr>
                      <a:xfrm>
                        <a:off x="-2738591" y="1537240"/>
                        <a:ext cx="436500" cy="436800"/>
                        <a:chOff x="-1019716" y="1691290"/>
                        <a:chExt cx="436500" cy="436800"/>
                      </a:xfrm>
                    </p:grpSpPr>
                    <p:sp>
                      <p:nvSpPr>
                        <p:cNvPr id="9559" name="Google Shape;955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19"/>
                      <p:cNvGrpSpPr/>
                      <p:nvPr/>
                    </p:nvGrpSpPr>
                    <p:grpSpPr>
                      <a:xfrm>
                        <a:off x="-2302016" y="1537240"/>
                        <a:ext cx="436500" cy="436800"/>
                        <a:chOff x="-1019716" y="1691290"/>
                        <a:chExt cx="436500" cy="436800"/>
                      </a:xfrm>
                    </p:grpSpPr>
                    <p:sp>
                      <p:nvSpPr>
                        <p:cNvPr id="9570" name="Google Shape;957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19"/>
                      <p:cNvGrpSpPr/>
                      <p:nvPr/>
                    </p:nvGrpSpPr>
                    <p:grpSpPr>
                      <a:xfrm>
                        <a:off x="-1866679" y="1537240"/>
                        <a:ext cx="436500" cy="436800"/>
                        <a:chOff x="-1019716" y="1691290"/>
                        <a:chExt cx="436500" cy="436800"/>
                      </a:xfrm>
                    </p:grpSpPr>
                    <p:sp>
                      <p:nvSpPr>
                        <p:cNvPr id="9581" name="Google Shape;958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19"/>
                      <p:cNvGrpSpPr/>
                      <p:nvPr/>
                    </p:nvGrpSpPr>
                    <p:grpSpPr>
                      <a:xfrm>
                        <a:off x="-1430104" y="1537240"/>
                        <a:ext cx="436500" cy="436800"/>
                        <a:chOff x="-1019716" y="1691290"/>
                        <a:chExt cx="436500" cy="436800"/>
                      </a:xfrm>
                    </p:grpSpPr>
                    <p:sp>
                      <p:nvSpPr>
                        <p:cNvPr id="9592" name="Google Shape;959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2" name="Google Shape;9602;p19"/>
                      <p:cNvGrpSpPr/>
                      <p:nvPr/>
                    </p:nvGrpSpPr>
                    <p:grpSpPr>
                      <a:xfrm>
                        <a:off x="-993591" y="1537240"/>
                        <a:ext cx="436500" cy="436800"/>
                        <a:chOff x="-1019716" y="1691290"/>
                        <a:chExt cx="436500" cy="436800"/>
                      </a:xfrm>
                    </p:grpSpPr>
                    <p:sp>
                      <p:nvSpPr>
                        <p:cNvPr id="9603" name="Google Shape;960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19"/>
                      <p:cNvGrpSpPr/>
                      <p:nvPr/>
                    </p:nvGrpSpPr>
                    <p:grpSpPr>
                      <a:xfrm>
                        <a:off x="-558254" y="1537240"/>
                        <a:ext cx="436500" cy="436800"/>
                        <a:chOff x="-1019716" y="1691290"/>
                        <a:chExt cx="436500" cy="436800"/>
                      </a:xfrm>
                    </p:grpSpPr>
                    <p:sp>
                      <p:nvSpPr>
                        <p:cNvPr id="9614" name="Google Shape;961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624" name="Google Shape;9624;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6" name="Google Shape;9626;p19"/>
                <p:cNvGrpSpPr/>
                <p:nvPr/>
              </p:nvGrpSpPr>
              <p:grpSpPr>
                <a:xfrm>
                  <a:off x="-2065300" y="934050"/>
                  <a:ext cx="1263000" cy="874500"/>
                  <a:chOff x="-2028125" y="974900"/>
                  <a:chExt cx="1263000" cy="874500"/>
                </a:xfrm>
              </p:grpSpPr>
              <p:sp>
                <p:nvSpPr>
                  <p:cNvPr id="9627" name="Google Shape;9627;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9628" name="Google Shape;9628;p19"/>
                  <p:cNvGrpSpPr/>
                  <p:nvPr/>
                </p:nvGrpSpPr>
                <p:grpSpPr>
                  <a:xfrm>
                    <a:off x="-2028125" y="1001975"/>
                    <a:ext cx="1263000" cy="820200"/>
                    <a:chOff x="-2028125" y="1001975"/>
                    <a:chExt cx="1263000" cy="820200"/>
                  </a:xfrm>
                </p:grpSpPr>
                <p:sp>
                  <p:nvSpPr>
                    <p:cNvPr id="9629" name="Google Shape;9629;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9630" name="Google Shape;9630;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9631" name="Google Shape;9631;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9632" name="Google Shape;9632;p19"/>
              <p:cNvGrpSpPr/>
              <p:nvPr/>
            </p:nvGrpSpPr>
            <p:grpSpPr>
              <a:xfrm>
                <a:off x="-2701034" y="865291"/>
                <a:ext cx="435000" cy="356408"/>
                <a:chOff x="-2701034" y="865291"/>
                <a:chExt cx="435000" cy="356408"/>
              </a:xfrm>
            </p:grpSpPr>
            <p:grpSp>
              <p:nvGrpSpPr>
                <p:cNvPr id="9633" name="Google Shape;9633;p19"/>
                <p:cNvGrpSpPr/>
                <p:nvPr/>
              </p:nvGrpSpPr>
              <p:grpSpPr>
                <a:xfrm>
                  <a:off x="-2655033" y="865291"/>
                  <a:ext cx="356435" cy="356408"/>
                  <a:chOff x="-3129700" y="1435250"/>
                  <a:chExt cx="262200" cy="262200"/>
                </a:xfrm>
              </p:grpSpPr>
              <p:sp>
                <p:nvSpPr>
                  <p:cNvPr id="9634" name="Google Shape;9634;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6" name="Google Shape;9636;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9637" name="Google Shape;9637;p19"/>
              <p:cNvGrpSpPr/>
              <p:nvPr/>
            </p:nvGrpSpPr>
            <p:grpSpPr>
              <a:xfrm>
                <a:off x="-642934" y="1526841"/>
                <a:ext cx="435000" cy="356408"/>
                <a:chOff x="-2701034" y="865291"/>
                <a:chExt cx="435000" cy="356408"/>
              </a:xfrm>
            </p:grpSpPr>
            <p:grpSp>
              <p:nvGrpSpPr>
                <p:cNvPr id="9638" name="Google Shape;9638;p19"/>
                <p:cNvGrpSpPr/>
                <p:nvPr/>
              </p:nvGrpSpPr>
              <p:grpSpPr>
                <a:xfrm>
                  <a:off x="-2655033" y="865291"/>
                  <a:ext cx="356435" cy="356408"/>
                  <a:chOff x="-3129700" y="1435250"/>
                  <a:chExt cx="262200" cy="262200"/>
                </a:xfrm>
              </p:grpSpPr>
              <p:sp>
                <p:nvSpPr>
                  <p:cNvPr id="9639" name="Google Shape;9639;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1" name="Google Shape;9641;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9642" name="Google Shape;9642;p19"/>
              <p:cNvGrpSpPr/>
              <p:nvPr/>
            </p:nvGrpSpPr>
            <p:grpSpPr>
              <a:xfrm>
                <a:off x="-642934" y="865291"/>
                <a:ext cx="435000" cy="356408"/>
                <a:chOff x="-2701034" y="865291"/>
                <a:chExt cx="435000" cy="356408"/>
              </a:xfrm>
            </p:grpSpPr>
            <p:grpSp>
              <p:nvGrpSpPr>
                <p:cNvPr id="9643" name="Google Shape;9643;p19"/>
                <p:cNvGrpSpPr/>
                <p:nvPr/>
              </p:nvGrpSpPr>
              <p:grpSpPr>
                <a:xfrm>
                  <a:off x="-2655033" y="865291"/>
                  <a:ext cx="356435" cy="356408"/>
                  <a:chOff x="-3129700" y="1435250"/>
                  <a:chExt cx="262200" cy="262200"/>
                </a:xfrm>
              </p:grpSpPr>
              <p:sp>
                <p:nvSpPr>
                  <p:cNvPr id="9644" name="Google Shape;9644;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6" name="Google Shape;9646;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9647" name="Google Shape;9647;p19"/>
              <p:cNvGrpSpPr/>
              <p:nvPr/>
            </p:nvGrpSpPr>
            <p:grpSpPr>
              <a:xfrm>
                <a:off x="-2701034" y="1526841"/>
                <a:ext cx="435000" cy="356408"/>
                <a:chOff x="-2701034" y="865291"/>
                <a:chExt cx="435000" cy="356408"/>
              </a:xfrm>
            </p:grpSpPr>
            <p:grpSp>
              <p:nvGrpSpPr>
                <p:cNvPr id="9648" name="Google Shape;9648;p19"/>
                <p:cNvGrpSpPr/>
                <p:nvPr/>
              </p:nvGrpSpPr>
              <p:grpSpPr>
                <a:xfrm>
                  <a:off x="-2655033" y="865291"/>
                  <a:ext cx="356435" cy="356408"/>
                  <a:chOff x="-3129700" y="1435250"/>
                  <a:chExt cx="262200" cy="262200"/>
                </a:xfrm>
              </p:grpSpPr>
              <p:sp>
                <p:nvSpPr>
                  <p:cNvPr id="9649" name="Google Shape;9649;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51" name="Google Shape;9651;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9652" name="Google Shape;9652;p19"/>
            <p:cNvGrpSpPr/>
            <p:nvPr/>
          </p:nvGrpSpPr>
          <p:grpSpPr>
            <a:xfrm rot="-5400000">
              <a:off x="764217" y="1030050"/>
              <a:ext cx="2703600" cy="1253100"/>
              <a:chOff x="-2785600" y="744750"/>
              <a:chExt cx="2703600" cy="1253100"/>
            </a:xfrm>
          </p:grpSpPr>
          <p:grpSp>
            <p:nvGrpSpPr>
              <p:cNvPr id="9653" name="Google Shape;9653;p19"/>
              <p:cNvGrpSpPr/>
              <p:nvPr/>
            </p:nvGrpSpPr>
            <p:grpSpPr>
              <a:xfrm>
                <a:off x="-2785600" y="744750"/>
                <a:ext cx="2703600" cy="1253100"/>
                <a:chOff x="-2785600" y="744750"/>
                <a:chExt cx="2703600" cy="1253100"/>
              </a:xfrm>
            </p:grpSpPr>
            <p:grpSp>
              <p:nvGrpSpPr>
                <p:cNvPr id="9654" name="Google Shape;9654;p19"/>
                <p:cNvGrpSpPr/>
                <p:nvPr/>
              </p:nvGrpSpPr>
              <p:grpSpPr>
                <a:xfrm>
                  <a:off x="-2785600" y="744750"/>
                  <a:ext cx="2703600" cy="1253100"/>
                  <a:chOff x="-2785600" y="744750"/>
                  <a:chExt cx="2703600" cy="1253100"/>
                </a:xfrm>
              </p:grpSpPr>
              <p:grpSp>
                <p:nvGrpSpPr>
                  <p:cNvPr id="9655" name="Google Shape;9655;p19"/>
                  <p:cNvGrpSpPr/>
                  <p:nvPr/>
                </p:nvGrpSpPr>
                <p:grpSpPr>
                  <a:xfrm>
                    <a:off x="-2736502" y="826139"/>
                    <a:ext cx="2605500" cy="1088675"/>
                    <a:chOff x="-2738550" y="1600725"/>
                    <a:chExt cx="2605500" cy="1088675"/>
                  </a:xfrm>
                </p:grpSpPr>
                <p:cxnSp>
                  <p:nvCxnSpPr>
                    <p:cNvPr id="9656" name="Google Shape;9656;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57" name="Google Shape;9657;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58" name="Google Shape;9658;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59" name="Google Shape;9659;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60" name="Google Shape;9660;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61" name="Google Shape;9661;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62" name="Google Shape;9662;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63" name="Google Shape;9663;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64" name="Google Shape;9664;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65" name="Google Shape;9665;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66" name="Google Shape;9666;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67" name="Google Shape;9667;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68" name="Google Shape;9668;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69" name="Google Shape;9669;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70" name="Google Shape;9670;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71" name="Google Shape;9671;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72" name="Google Shape;9672;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73" name="Google Shape;9673;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74" name="Google Shape;9674;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75" name="Google Shape;9675;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76" name="Google Shape;9676;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77" name="Google Shape;9677;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78" name="Google Shape;9678;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79" name="Google Shape;9679;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80" name="Google Shape;9680;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81" name="Google Shape;9681;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82" name="Google Shape;9682;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83" name="Google Shape;9683;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84" name="Google Shape;9684;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85" name="Google Shape;9685;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86" name="Google Shape;9686;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687" name="Google Shape;9687;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9688" name="Google Shape;9688;p19"/>
                  <p:cNvGrpSpPr/>
                  <p:nvPr/>
                </p:nvGrpSpPr>
                <p:grpSpPr>
                  <a:xfrm>
                    <a:off x="-2742171" y="767514"/>
                    <a:ext cx="2616838" cy="1205925"/>
                    <a:chOff x="-2738591" y="1537240"/>
                    <a:chExt cx="2616838" cy="1205925"/>
                  </a:xfrm>
                </p:grpSpPr>
                <p:grpSp>
                  <p:nvGrpSpPr>
                    <p:cNvPr id="9689" name="Google Shape;9689;p19"/>
                    <p:cNvGrpSpPr/>
                    <p:nvPr/>
                  </p:nvGrpSpPr>
                  <p:grpSpPr>
                    <a:xfrm>
                      <a:off x="-2738591" y="1537240"/>
                      <a:ext cx="2616838" cy="436800"/>
                      <a:chOff x="-2738591" y="1537240"/>
                      <a:chExt cx="2616838" cy="436800"/>
                    </a:xfrm>
                  </p:grpSpPr>
                  <p:grpSp>
                    <p:nvGrpSpPr>
                      <p:cNvPr id="9690" name="Google Shape;9690;p19"/>
                      <p:cNvGrpSpPr/>
                      <p:nvPr/>
                    </p:nvGrpSpPr>
                    <p:grpSpPr>
                      <a:xfrm>
                        <a:off x="-2738591" y="1537240"/>
                        <a:ext cx="436500" cy="436800"/>
                        <a:chOff x="-1019716" y="1691290"/>
                        <a:chExt cx="436500" cy="436800"/>
                      </a:xfrm>
                    </p:grpSpPr>
                    <p:sp>
                      <p:nvSpPr>
                        <p:cNvPr id="9691" name="Google Shape;969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19"/>
                      <p:cNvGrpSpPr/>
                      <p:nvPr/>
                    </p:nvGrpSpPr>
                    <p:grpSpPr>
                      <a:xfrm>
                        <a:off x="-2302016" y="1537240"/>
                        <a:ext cx="436500" cy="436800"/>
                        <a:chOff x="-1019716" y="1691290"/>
                        <a:chExt cx="436500" cy="436800"/>
                      </a:xfrm>
                    </p:grpSpPr>
                    <p:sp>
                      <p:nvSpPr>
                        <p:cNvPr id="9702" name="Google Shape;970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19"/>
                      <p:cNvGrpSpPr/>
                      <p:nvPr/>
                    </p:nvGrpSpPr>
                    <p:grpSpPr>
                      <a:xfrm>
                        <a:off x="-1866679" y="1537240"/>
                        <a:ext cx="436500" cy="436800"/>
                        <a:chOff x="-1019716" y="1691290"/>
                        <a:chExt cx="436500" cy="436800"/>
                      </a:xfrm>
                    </p:grpSpPr>
                    <p:sp>
                      <p:nvSpPr>
                        <p:cNvPr id="9713" name="Google Shape;971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19"/>
                      <p:cNvGrpSpPr/>
                      <p:nvPr/>
                    </p:nvGrpSpPr>
                    <p:grpSpPr>
                      <a:xfrm>
                        <a:off x="-1430104" y="1537240"/>
                        <a:ext cx="436500" cy="436800"/>
                        <a:chOff x="-1019716" y="1691290"/>
                        <a:chExt cx="436500" cy="436800"/>
                      </a:xfrm>
                    </p:grpSpPr>
                    <p:sp>
                      <p:nvSpPr>
                        <p:cNvPr id="9724" name="Google Shape;972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19"/>
                      <p:cNvGrpSpPr/>
                      <p:nvPr/>
                    </p:nvGrpSpPr>
                    <p:grpSpPr>
                      <a:xfrm>
                        <a:off x="-993591" y="1537240"/>
                        <a:ext cx="436500" cy="436800"/>
                        <a:chOff x="-1019716" y="1691290"/>
                        <a:chExt cx="436500" cy="436800"/>
                      </a:xfrm>
                    </p:grpSpPr>
                    <p:sp>
                      <p:nvSpPr>
                        <p:cNvPr id="9735" name="Google Shape;973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19"/>
                      <p:cNvGrpSpPr/>
                      <p:nvPr/>
                    </p:nvGrpSpPr>
                    <p:grpSpPr>
                      <a:xfrm>
                        <a:off x="-558254" y="1537240"/>
                        <a:ext cx="436500" cy="436800"/>
                        <a:chOff x="-1019716" y="1691290"/>
                        <a:chExt cx="436500" cy="436800"/>
                      </a:xfrm>
                    </p:grpSpPr>
                    <p:sp>
                      <p:nvSpPr>
                        <p:cNvPr id="9746" name="Google Shape;974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56" name="Google Shape;9756;p19"/>
                    <p:cNvGrpSpPr/>
                    <p:nvPr/>
                  </p:nvGrpSpPr>
                  <p:grpSpPr>
                    <a:xfrm>
                      <a:off x="-2738591" y="2306365"/>
                      <a:ext cx="2616838" cy="436800"/>
                      <a:chOff x="-2738591" y="1537240"/>
                      <a:chExt cx="2616838" cy="436800"/>
                    </a:xfrm>
                  </p:grpSpPr>
                  <p:grpSp>
                    <p:nvGrpSpPr>
                      <p:cNvPr id="9757" name="Google Shape;9757;p19"/>
                      <p:cNvGrpSpPr/>
                      <p:nvPr/>
                    </p:nvGrpSpPr>
                    <p:grpSpPr>
                      <a:xfrm>
                        <a:off x="-2738591" y="1537240"/>
                        <a:ext cx="436500" cy="436800"/>
                        <a:chOff x="-1019716" y="1691290"/>
                        <a:chExt cx="436500" cy="436800"/>
                      </a:xfrm>
                    </p:grpSpPr>
                    <p:sp>
                      <p:nvSpPr>
                        <p:cNvPr id="9758" name="Google Shape;975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8" name="Google Shape;9768;p19"/>
                      <p:cNvGrpSpPr/>
                      <p:nvPr/>
                    </p:nvGrpSpPr>
                    <p:grpSpPr>
                      <a:xfrm>
                        <a:off x="-2302016" y="1537240"/>
                        <a:ext cx="436500" cy="436800"/>
                        <a:chOff x="-1019716" y="1691290"/>
                        <a:chExt cx="436500" cy="436800"/>
                      </a:xfrm>
                    </p:grpSpPr>
                    <p:sp>
                      <p:nvSpPr>
                        <p:cNvPr id="9769" name="Google Shape;976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19"/>
                      <p:cNvGrpSpPr/>
                      <p:nvPr/>
                    </p:nvGrpSpPr>
                    <p:grpSpPr>
                      <a:xfrm>
                        <a:off x="-1866679" y="1537240"/>
                        <a:ext cx="436500" cy="436800"/>
                        <a:chOff x="-1019716" y="1691290"/>
                        <a:chExt cx="436500" cy="436800"/>
                      </a:xfrm>
                    </p:grpSpPr>
                    <p:sp>
                      <p:nvSpPr>
                        <p:cNvPr id="9780" name="Google Shape;978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0" name="Google Shape;9790;p19"/>
                      <p:cNvGrpSpPr/>
                      <p:nvPr/>
                    </p:nvGrpSpPr>
                    <p:grpSpPr>
                      <a:xfrm>
                        <a:off x="-1430104" y="1537240"/>
                        <a:ext cx="436500" cy="436800"/>
                        <a:chOff x="-1019716" y="1691290"/>
                        <a:chExt cx="436500" cy="436800"/>
                      </a:xfrm>
                    </p:grpSpPr>
                    <p:sp>
                      <p:nvSpPr>
                        <p:cNvPr id="9791" name="Google Shape;979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1" name="Google Shape;9801;p19"/>
                      <p:cNvGrpSpPr/>
                      <p:nvPr/>
                    </p:nvGrpSpPr>
                    <p:grpSpPr>
                      <a:xfrm>
                        <a:off x="-993591" y="1537240"/>
                        <a:ext cx="436500" cy="436800"/>
                        <a:chOff x="-1019716" y="1691290"/>
                        <a:chExt cx="436500" cy="436800"/>
                      </a:xfrm>
                    </p:grpSpPr>
                    <p:sp>
                      <p:nvSpPr>
                        <p:cNvPr id="9802" name="Google Shape;980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19"/>
                      <p:cNvGrpSpPr/>
                      <p:nvPr/>
                    </p:nvGrpSpPr>
                    <p:grpSpPr>
                      <a:xfrm>
                        <a:off x="-558254" y="1537240"/>
                        <a:ext cx="436500" cy="436800"/>
                        <a:chOff x="-1019716" y="1691290"/>
                        <a:chExt cx="436500" cy="436800"/>
                      </a:xfrm>
                    </p:grpSpPr>
                    <p:sp>
                      <p:nvSpPr>
                        <p:cNvPr id="9813" name="Google Shape;981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23" name="Google Shape;9823;p19"/>
                    <p:cNvGrpSpPr/>
                    <p:nvPr/>
                  </p:nvGrpSpPr>
                  <p:grpSpPr>
                    <a:xfrm>
                      <a:off x="-2738591" y="1921803"/>
                      <a:ext cx="2616838" cy="436800"/>
                      <a:chOff x="-2738591" y="1537240"/>
                      <a:chExt cx="2616838" cy="436800"/>
                    </a:xfrm>
                  </p:grpSpPr>
                  <p:grpSp>
                    <p:nvGrpSpPr>
                      <p:cNvPr id="9824" name="Google Shape;9824;p19"/>
                      <p:cNvGrpSpPr/>
                      <p:nvPr/>
                    </p:nvGrpSpPr>
                    <p:grpSpPr>
                      <a:xfrm>
                        <a:off x="-2738591" y="1537240"/>
                        <a:ext cx="436500" cy="436800"/>
                        <a:chOff x="-1019716" y="1691290"/>
                        <a:chExt cx="436500" cy="436800"/>
                      </a:xfrm>
                    </p:grpSpPr>
                    <p:sp>
                      <p:nvSpPr>
                        <p:cNvPr id="9825" name="Google Shape;982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5" name="Google Shape;9835;p19"/>
                      <p:cNvGrpSpPr/>
                      <p:nvPr/>
                    </p:nvGrpSpPr>
                    <p:grpSpPr>
                      <a:xfrm>
                        <a:off x="-2302016" y="1537240"/>
                        <a:ext cx="436500" cy="436800"/>
                        <a:chOff x="-1019716" y="1691290"/>
                        <a:chExt cx="436500" cy="436800"/>
                      </a:xfrm>
                    </p:grpSpPr>
                    <p:sp>
                      <p:nvSpPr>
                        <p:cNvPr id="9836" name="Google Shape;983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6" name="Google Shape;9846;p19"/>
                      <p:cNvGrpSpPr/>
                      <p:nvPr/>
                    </p:nvGrpSpPr>
                    <p:grpSpPr>
                      <a:xfrm>
                        <a:off x="-1866679" y="1537240"/>
                        <a:ext cx="436500" cy="436800"/>
                        <a:chOff x="-1019716" y="1691290"/>
                        <a:chExt cx="436500" cy="436800"/>
                      </a:xfrm>
                    </p:grpSpPr>
                    <p:sp>
                      <p:nvSpPr>
                        <p:cNvPr id="9847" name="Google Shape;984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19"/>
                      <p:cNvGrpSpPr/>
                      <p:nvPr/>
                    </p:nvGrpSpPr>
                    <p:grpSpPr>
                      <a:xfrm>
                        <a:off x="-1430104" y="1537240"/>
                        <a:ext cx="436500" cy="436800"/>
                        <a:chOff x="-1019716" y="1691290"/>
                        <a:chExt cx="436500" cy="436800"/>
                      </a:xfrm>
                    </p:grpSpPr>
                    <p:sp>
                      <p:nvSpPr>
                        <p:cNvPr id="9858" name="Google Shape;985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19"/>
                      <p:cNvGrpSpPr/>
                      <p:nvPr/>
                    </p:nvGrpSpPr>
                    <p:grpSpPr>
                      <a:xfrm>
                        <a:off x="-993591" y="1537240"/>
                        <a:ext cx="436500" cy="436800"/>
                        <a:chOff x="-1019716" y="1691290"/>
                        <a:chExt cx="436500" cy="436800"/>
                      </a:xfrm>
                    </p:grpSpPr>
                    <p:sp>
                      <p:nvSpPr>
                        <p:cNvPr id="9869" name="Google Shape;986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9" name="Google Shape;9879;p19"/>
                      <p:cNvGrpSpPr/>
                      <p:nvPr/>
                    </p:nvGrpSpPr>
                    <p:grpSpPr>
                      <a:xfrm>
                        <a:off x="-558254" y="1537240"/>
                        <a:ext cx="436500" cy="436800"/>
                        <a:chOff x="-1019716" y="1691290"/>
                        <a:chExt cx="436500" cy="436800"/>
                      </a:xfrm>
                    </p:grpSpPr>
                    <p:sp>
                      <p:nvSpPr>
                        <p:cNvPr id="9880" name="Google Shape;988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890" name="Google Shape;9890;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2" name="Google Shape;9892;p19"/>
                <p:cNvGrpSpPr/>
                <p:nvPr/>
              </p:nvGrpSpPr>
              <p:grpSpPr>
                <a:xfrm>
                  <a:off x="-2065300" y="934050"/>
                  <a:ext cx="1263000" cy="874500"/>
                  <a:chOff x="-2028125" y="974900"/>
                  <a:chExt cx="1263000" cy="874500"/>
                </a:xfrm>
              </p:grpSpPr>
              <p:sp>
                <p:nvSpPr>
                  <p:cNvPr id="9893" name="Google Shape;9893;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9894" name="Google Shape;9894;p19"/>
                  <p:cNvGrpSpPr/>
                  <p:nvPr/>
                </p:nvGrpSpPr>
                <p:grpSpPr>
                  <a:xfrm>
                    <a:off x="-2028125" y="1001975"/>
                    <a:ext cx="1263000" cy="820200"/>
                    <a:chOff x="-2028125" y="1001975"/>
                    <a:chExt cx="1263000" cy="820200"/>
                  </a:xfrm>
                </p:grpSpPr>
                <p:sp>
                  <p:nvSpPr>
                    <p:cNvPr id="9895" name="Google Shape;9895;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9896" name="Google Shape;9896;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9897" name="Google Shape;9897;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9898" name="Google Shape;9898;p19"/>
              <p:cNvGrpSpPr/>
              <p:nvPr/>
            </p:nvGrpSpPr>
            <p:grpSpPr>
              <a:xfrm>
                <a:off x="-2701034" y="865291"/>
                <a:ext cx="435000" cy="356408"/>
                <a:chOff x="-2701034" y="865291"/>
                <a:chExt cx="435000" cy="356408"/>
              </a:xfrm>
            </p:grpSpPr>
            <p:grpSp>
              <p:nvGrpSpPr>
                <p:cNvPr id="9899" name="Google Shape;9899;p19"/>
                <p:cNvGrpSpPr/>
                <p:nvPr/>
              </p:nvGrpSpPr>
              <p:grpSpPr>
                <a:xfrm>
                  <a:off x="-2655033" y="865291"/>
                  <a:ext cx="356435" cy="356408"/>
                  <a:chOff x="-3129700" y="1435250"/>
                  <a:chExt cx="262200" cy="262200"/>
                </a:xfrm>
              </p:grpSpPr>
              <p:sp>
                <p:nvSpPr>
                  <p:cNvPr id="9900" name="Google Shape;9900;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2" name="Google Shape;9902;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9903" name="Google Shape;9903;p19"/>
              <p:cNvGrpSpPr/>
              <p:nvPr/>
            </p:nvGrpSpPr>
            <p:grpSpPr>
              <a:xfrm>
                <a:off x="-642934" y="1526841"/>
                <a:ext cx="435000" cy="356408"/>
                <a:chOff x="-2701034" y="865291"/>
                <a:chExt cx="435000" cy="356408"/>
              </a:xfrm>
            </p:grpSpPr>
            <p:grpSp>
              <p:nvGrpSpPr>
                <p:cNvPr id="9904" name="Google Shape;9904;p19"/>
                <p:cNvGrpSpPr/>
                <p:nvPr/>
              </p:nvGrpSpPr>
              <p:grpSpPr>
                <a:xfrm>
                  <a:off x="-2655033" y="865291"/>
                  <a:ext cx="356435" cy="356408"/>
                  <a:chOff x="-3129700" y="1435250"/>
                  <a:chExt cx="262200" cy="262200"/>
                </a:xfrm>
              </p:grpSpPr>
              <p:sp>
                <p:nvSpPr>
                  <p:cNvPr id="9905" name="Google Shape;9905;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7" name="Google Shape;9907;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9908" name="Google Shape;9908;p19"/>
              <p:cNvGrpSpPr/>
              <p:nvPr/>
            </p:nvGrpSpPr>
            <p:grpSpPr>
              <a:xfrm>
                <a:off x="-642934" y="865291"/>
                <a:ext cx="435000" cy="356408"/>
                <a:chOff x="-2701034" y="865291"/>
                <a:chExt cx="435000" cy="356408"/>
              </a:xfrm>
            </p:grpSpPr>
            <p:grpSp>
              <p:nvGrpSpPr>
                <p:cNvPr id="9909" name="Google Shape;9909;p19"/>
                <p:cNvGrpSpPr/>
                <p:nvPr/>
              </p:nvGrpSpPr>
              <p:grpSpPr>
                <a:xfrm>
                  <a:off x="-2655033" y="865291"/>
                  <a:ext cx="356435" cy="356408"/>
                  <a:chOff x="-3129700" y="1435250"/>
                  <a:chExt cx="262200" cy="262200"/>
                </a:xfrm>
              </p:grpSpPr>
              <p:sp>
                <p:nvSpPr>
                  <p:cNvPr id="9910" name="Google Shape;9910;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2" name="Google Shape;9912;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9913" name="Google Shape;9913;p19"/>
              <p:cNvGrpSpPr/>
              <p:nvPr/>
            </p:nvGrpSpPr>
            <p:grpSpPr>
              <a:xfrm>
                <a:off x="-2701034" y="1526841"/>
                <a:ext cx="435000" cy="356408"/>
                <a:chOff x="-2701034" y="865291"/>
                <a:chExt cx="435000" cy="356408"/>
              </a:xfrm>
            </p:grpSpPr>
            <p:grpSp>
              <p:nvGrpSpPr>
                <p:cNvPr id="9914" name="Google Shape;9914;p19"/>
                <p:cNvGrpSpPr/>
                <p:nvPr/>
              </p:nvGrpSpPr>
              <p:grpSpPr>
                <a:xfrm>
                  <a:off x="-2655033" y="865291"/>
                  <a:ext cx="356435" cy="356408"/>
                  <a:chOff x="-3129700" y="1435250"/>
                  <a:chExt cx="262200" cy="262200"/>
                </a:xfrm>
              </p:grpSpPr>
              <p:sp>
                <p:nvSpPr>
                  <p:cNvPr id="9915" name="Google Shape;9915;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7" name="Google Shape;9917;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9918" name="Google Shape;9918;p19"/>
            <p:cNvGrpSpPr/>
            <p:nvPr/>
          </p:nvGrpSpPr>
          <p:grpSpPr>
            <a:xfrm rot="-5400000">
              <a:off x="2056277" y="1030050"/>
              <a:ext cx="2703600" cy="1253100"/>
              <a:chOff x="-2785600" y="744750"/>
              <a:chExt cx="2703600" cy="1253100"/>
            </a:xfrm>
          </p:grpSpPr>
          <p:grpSp>
            <p:nvGrpSpPr>
              <p:cNvPr id="9919" name="Google Shape;9919;p19"/>
              <p:cNvGrpSpPr/>
              <p:nvPr/>
            </p:nvGrpSpPr>
            <p:grpSpPr>
              <a:xfrm>
                <a:off x="-2785600" y="744750"/>
                <a:ext cx="2703600" cy="1253100"/>
                <a:chOff x="-2785600" y="744750"/>
                <a:chExt cx="2703600" cy="1253100"/>
              </a:xfrm>
            </p:grpSpPr>
            <p:grpSp>
              <p:nvGrpSpPr>
                <p:cNvPr id="9920" name="Google Shape;9920;p19"/>
                <p:cNvGrpSpPr/>
                <p:nvPr/>
              </p:nvGrpSpPr>
              <p:grpSpPr>
                <a:xfrm>
                  <a:off x="-2785600" y="744750"/>
                  <a:ext cx="2703600" cy="1253100"/>
                  <a:chOff x="-2785600" y="744750"/>
                  <a:chExt cx="2703600" cy="1253100"/>
                </a:xfrm>
              </p:grpSpPr>
              <p:grpSp>
                <p:nvGrpSpPr>
                  <p:cNvPr id="9921" name="Google Shape;9921;p19"/>
                  <p:cNvGrpSpPr/>
                  <p:nvPr/>
                </p:nvGrpSpPr>
                <p:grpSpPr>
                  <a:xfrm>
                    <a:off x="-2736502" y="826139"/>
                    <a:ext cx="2605500" cy="1088675"/>
                    <a:chOff x="-2738550" y="1600725"/>
                    <a:chExt cx="2605500" cy="1088675"/>
                  </a:xfrm>
                </p:grpSpPr>
                <p:cxnSp>
                  <p:nvCxnSpPr>
                    <p:cNvPr id="9922" name="Google Shape;9922;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23" name="Google Shape;9923;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24" name="Google Shape;9924;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25" name="Google Shape;9925;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26" name="Google Shape;9926;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27" name="Google Shape;9927;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28" name="Google Shape;9928;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29" name="Google Shape;9929;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30" name="Google Shape;9930;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31" name="Google Shape;9931;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32" name="Google Shape;9932;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33" name="Google Shape;9933;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34" name="Google Shape;9934;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35" name="Google Shape;9935;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36" name="Google Shape;9936;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37" name="Google Shape;9937;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38" name="Google Shape;9938;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39" name="Google Shape;9939;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40" name="Google Shape;9940;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41" name="Google Shape;9941;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42" name="Google Shape;9942;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43" name="Google Shape;9943;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44" name="Google Shape;9944;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45" name="Google Shape;9945;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46" name="Google Shape;9946;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47" name="Google Shape;9947;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48" name="Google Shape;9948;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49" name="Google Shape;9949;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50" name="Google Shape;9950;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51" name="Google Shape;9951;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52" name="Google Shape;9952;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9953" name="Google Shape;9953;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9954" name="Google Shape;9954;p19"/>
                  <p:cNvGrpSpPr/>
                  <p:nvPr/>
                </p:nvGrpSpPr>
                <p:grpSpPr>
                  <a:xfrm>
                    <a:off x="-2742171" y="767514"/>
                    <a:ext cx="2616838" cy="1205925"/>
                    <a:chOff x="-2738591" y="1537240"/>
                    <a:chExt cx="2616838" cy="1205925"/>
                  </a:xfrm>
                </p:grpSpPr>
                <p:grpSp>
                  <p:nvGrpSpPr>
                    <p:cNvPr id="9955" name="Google Shape;9955;p19"/>
                    <p:cNvGrpSpPr/>
                    <p:nvPr/>
                  </p:nvGrpSpPr>
                  <p:grpSpPr>
                    <a:xfrm>
                      <a:off x="-2738591" y="1537240"/>
                      <a:ext cx="2616838" cy="436800"/>
                      <a:chOff x="-2738591" y="1537240"/>
                      <a:chExt cx="2616838" cy="436800"/>
                    </a:xfrm>
                  </p:grpSpPr>
                  <p:grpSp>
                    <p:nvGrpSpPr>
                      <p:cNvPr id="9956" name="Google Shape;9956;p19"/>
                      <p:cNvGrpSpPr/>
                      <p:nvPr/>
                    </p:nvGrpSpPr>
                    <p:grpSpPr>
                      <a:xfrm>
                        <a:off x="-2738591" y="1537240"/>
                        <a:ext cx="436500" cy="436800"/>
                        <a:chOff x="-1019716" y="1691290"/>
                        <a:chExt cx="436500" cy="436800"/>
                      </a:xfrm>
                    </p:grpSpPr>
                    <p:sp>
                      <p:nvSpPr>
                        <p:cNvPr id="9957" name="Google Shape;995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7" name="Google Shape;9967;p19"/>
                      <p:cNvGrpSpPr/>
                      <p:nvPr/>
                    </p:nvGrpSpPr>
                    <p:grpSpPr>
                      <a:xfrm>
                        <a:off x="-2302016" y="1537240"/>
                        <a:ext cx="436500" cy="436800"/>
                        <a:chOff x="-1019716" y="1691290"/>
                        <a:chExt cx="436500" cy="436800"/>
                      </a:xfrm>
                    </p:grpSpPr>
                    <p:sp>
                      <p:nvSpPr>
                        <p:cNvPr id="9968" name="Google Shape;996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8" name="Google Shape;9978;p19"/>
                      <p:cNvGrpSpPr/>
                      <p:nvPr/>
                    </p:nvGrpSpPr>
                    <p:grpSpPr>
                      <a:xfrm>
                        <a:off x="-1866679" y="1537240"/>
                        <a:ext cx="436500" cy="436800"/>
                        <a:chOff x="-1019716" y="1691290"/>
                        <a:chExt cx="436500" cy="436800"/>
                      </a:xfrm>
                    </p:grpSpPr>
                    <p:sp>
                      <p:nvSpPr>
                        <p:cNvPr id="9979" name="Google Shape;997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19"/>
                      <p:cNvGrpSpPr/>
                      <p:nvPr/>
                    </p:nvGrpSpPr>
                    <p:grpSpPr>
                      <a:xfrm>
                        <a:off x="-1430104" y="1537240"/>
                        <a:ext cx="436500" cy="436800"/>
                        <a:chOff x="-1019716" y="1691290"/>
                        <a:chExt cx="436500" cy="436800"/>
                      </a:xfrm>
                    </p:grpSpPr>
                    <p:sp>
                      <p:nvSpPr>
                        <p:cNvPr id="9990" name="Google Shape;999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0" name="Google Shape;10000;p19"/>
                      <p:cNvGrpSpPr/>
                      <p:nvPr/>
                    </p:nvGrpSpPr>
                    <p:grpSpPr>
                      <a:xfrm>
                        <a:off x="-993591" y="1537240"/>
                        <a:ext cx="436500" cy="436800"/>
                        <a:chOff x="-1019716" y="1691290"/>
                        <a:chExt cx="436500" cy="436800"/>
                      </a:xfrm>
                    </p:grpSpPr>
                    <p:sp>
                      <p:nvSpPr>
                        <p:cNvPr id="10001" name="Google Shape;1000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19"/>
                      <p:cNvGrpSpPr/>
                      <p:nvPr/>
                    </p:nvGrpSpPr>
                    <p:grpSpPr>
                      <a:xfrm>
                        <a:off x="-558254" y="1537240"/>
                        <a:ext cx="436500" cy="436800"/>
                        <a:chOff x="-1019716" y="1691290"/>
                        <a:chExt cx="436500" cy="436800"/>
                      </a:xfrm>
                    </p:grpSpPr>
                    <p:sp>
                      <p:nvSpPr>
                        <p:cNvPr id="10012" name="Google Shape;1001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22" name="Google Shape;10022;p19"/>
                    <p:cNvGrpSpPr/>
                    <p:nvPr/>
                  </p:nvGrpSpPr>
                  <p:grpSpPr>
                    <a:xfrm>
                      <a:off x="-2738591" y="2306365"/>
                      <a:ext cx="2616838" cy="436800"/>
                      <a:chOff x="-2738591" y="1537240"/>
                      <a:chExt cx="2616838" cy="436800"/>
                    </a:xfrm>
                  </p:grpSpPr>
                  <p:grpSp>
                    <p:nvGrpSpPr>
                      <p:cNvPr id="10023" name="Google Shape;10023;p19"/>
                      <p:cNvGrpSpPr/>
                      <p:nvPr/>
                    </p:nvGrpSpPr>
                    <p:grpSpPr>
                      <a:xfrm>
                        <a:off x="-2738591" y="1537240"/>
                        <a:ext cx="436500" cy="436800"/>
                        <a:chOff x="-1019716" y="1691290"/>
                        <a:chExt cx="436500" cy="436800"/>
                      </a:xfrm>
                    </p:grpSpPr>
                    <p:sp>
                      <p:nvSpPr>
                        <p:cNvPr id="10024" name="Google Shape;1002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19"/>
                      <p:cNvGrpSpPr/>
                      <p:nvPr/>
                    </p:nvGrpSpPr>
                    <p:grpSpPr>
                      <a:xfrm>
                        <a:off x="-2302016" y="1537240"/>
                        <a:ext cx="436500" cy="436800"/>
                        <a:chOff x="-1019716" y="1691290"/>
                        <a:chExt cx="436500" cy="436800"/>
                      </a:xfrm>
                    </p:grpSpPr>
                    <p:sp>
                      <p:nvSpPr>
                        <p:cNvPr id="10035" name="Google Shape;1003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5" name="Google Shape;10045;p19"/>
                      <p:cNvGrpSpPr/>
                      <p:nvPr/>
                    </p:nvGrpSpPr>
                    <p:grpSpPr>
                      <a:xfrm>
                        <a:off x="-1866679" y="1537240"/>
                        <a:ext cx="436500" cy="436800"/>
                        <a:chOff x="-1019716" y="1691290"/>
                        <a:chExt cx="436500" cy="436800"/>
                      </a:xfrm>
                    </p:grpSpPr>
                    <p:sp>
                      <p:nvSpPr>
                        <p:cNvPr id="10046" name="Google Shape;1004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6" name="Google Shape;10056;p19"/>
                      <p:cNvGrpSpPr/>
                      <p:nvPr/>
                    </p:nvGrpSpPr>
                    <p:grpSpPr>
                      <a:xfrm>
                        <a:off x="-1430104" y="1537240"/>
                        <a:ext cx="436500" cy="436800"/>
                        <a:chOff x="-1019716" y="1691290"/>
                        <a:chExt cx="436500" cy="436800"/>
                      </a:xfrm>
                    </p:grpSpPr>
                    <p:sp>
                      <p:nvSpPr>
                        <p:cNvPr id="10057" name="Google Shape;1005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19"/>
                      <p:cNvGrpSpPr/>
                      <p:nvPr/>
                    </p:nvGrpSpPr>
                    <p:grpSpPr>
                      <a:xfrm>
                        <a:off x="-993591" y="1537240"/>
                        <a:ext cx="436500" cy="436800"/>
                        <a:chOff x="-1019716" y="1691290"/>
                        <a:chExt cx="436500" cy="436800"/>
                      </a:xfrm>
                    </p:grpSpPr>
                    <p:sp>
                      <p:nvSpPr>
                        <p:cNvPr id="10068" name="Google Shape;1006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8" name="Google Shape;10078;p19"/>
                      <p:cNvGrpSpPr/>
                      <p:nvPr/>
                    </p:nvGrpSpPr>
                    <p:grpSpPr>
                      <a:xfrm>
                        <a:off x="-558254" y="1537240"/>
                        <a:ext cx="436500" cy="436800"/>
                        <a:chOff x="-1019716" y="1691290"/>
                        <a:chExt cx="436500" cy="436800"/>
                      </a:xfrm>
                    </p:grpSpPr>
                    <p:sp>
                      <p:nvSpPr>
                        <p:cNvPr id="10079" name="Google Shape;1007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89" name="Google Shape;10089;p19"/>
                    <p:cNvGrpSpPr/>
                    <p:nvPr/>
                  </p:nvGrpSpPr>
                  <p:grpSpPr>
                    <a:xfrm>
                      <a:off x="-2738591" y="1921803"/>
                      <a:ext cx="2616838" cy="436800"/>
                      <a:chOff x="-2738591" y="1537240"/>
                      <a:chExt cx="2616838" cy="436800"/>
                    </a:xfrm>
                  </p:grpSpPr>
                  <p:grpSp>
                    <p:nvGrpSpPr>
                      <p:cNvPr id="10090" name="Google Shape;10090;p19"/>
                      <p:cNvGrpSpPr/>
                      <p:nvPr/>
                    </p:nvGrpSpPr>
                    <p:grpSpPr>
                      <a:xfrm>
                        <a:off x="-2738591" y="1537240"/>
                        <a:ext cx="436500" cy="436800"/>
                        <a:chOff x="-1019716" y="1691290"/>
                        <a:chExt cx="436500" cy="436800"/>
                      </a:xfrm>
                    </p:grpSpPr>
                    <p:sp>
                      <p:nvSpPr>
                        <p:cNvPr id="10091" name="Google Shape;1009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1" name="Google Shape;10101;p19"/>
                      <p:cNvGrpSpPr/>
                      <p:nvPr/>
                    </p:nvGrpSpPr>
                    <p:grpSpPr>
                      <a:xfrm>
                        <a:off x="-2302016" y="1537240"/>
                        <a:ext cx="436500" cy="436800"/>
                        <a:chOff x="-1019716" y="1691290"/>
                        <a:chExt cx="436500" cy="436800"/>
                      </a:xfrm>
                    </p:grpSpPr>
                    <p:sp>
                      <p:nvSpPr>
                        <p:cNvPr id="10102" name="Google Shape;1010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19"/>
                      <p:cNvGrpSpPr/>
                      <p:nvPr/>
                    </p:nvGrpSpPr>
                    <p:grpSpPr>
                      <a:xfrm>
                        <a:off x="-1866679" y="1537240"/>
                        <a:ext cx="436500" cy="436800"/>
                        <a:chOff x="-1019716" y="1691290"/>
                        <a:chExt cx="436500" cy="436800"/>
                      </a:xfrm>
                    </p:grpSpPr>
                    <p:sp>
                      <p:nvSpPr>
                        <p:cNvPr id="10113" name="Google Shape;1011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3" name="Google Shape;10123;p19"/>
                      <p:cNvGrpSpPr/>
                      <p:nvPr/>
                    </p:nvGrpSpPr>
                    <p:grpSpPr>
                      <a:xfrm>
                        <a:off x="-1430104" y="1537240"/>
                        <a:ext cx="436500" cy="436800"/>
                        <a:chOff x="-1019716" y="1691290"/>
                        <a:chExt cx="436500" cy="436800"/>
                      </a:xfrm>
                    </p:grpSpPr>
                    <p:sp>
                      <p:nvSpPr>
                        <p:cNvPr id="10124" name="Google Shape;1012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19"/>
                      <p:cNvGrpSpPr/>
                      <p:nvPr/>
                    </p:nvGrpSpPr>
                    <p:grpSpPr>
                      <a:xfrm>
                        <a:off x="-993591" y="1537240"/>
                        <a:ext cx="436500" cy="436800"/>
                        <a:chOff x="-1019716" y="1691290"/>
                        <a:chExt cx="436500" cy="436800"/>
                      </a:xfrm>
                    </p:grpSpPr>
                    <p:sp>
                      <p:nvSpPr>
                        <p:cNvPr id="10135" name="Google Shape;1013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5" name="Google Shape;10145;p19"/>
                      <p:cNvGrpSpPr/>
                      <p:nvPr/>
                    </p:nvGrpSpPr>
                    <p:grpSpPr>
                      <a:xfrm>
                        <a:off x="-558254" y="1537240"/>
                        <a:ext cx="436500" cy="436800"/>
                        <a:chOff x="-1019716" y="1691290"/>
                        <a:chExt cx="436500" cy="436800"/>
                      </a:xfrm>
                    </p:grpSpPr>
                    <p:sp>
                      <p:nvSpPr>
                        <p:cNvPr id="10146" name="Google Shape;1014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156" name="Google Shape;10156;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8" name="Google Shape;10158;p19"/>
                <p:cNvGrpSpPr/>
                <p:nvPr/>
              </p:nvGrpSpPr>
              <p:grpSpPr>
                <a:xfrm>
                  <a:off x="-2065300" y="934050"/>
                  <a:ext cx="1263000" cy="874500"/>
                  <a:chOff x="-2028125" y="974900"/>
                  <a:chExt cx="1263000" cy="874500"/>
                </a:xfrm>
              </p:grpSpPr>
              <p:sp>
                <p:nvSpPr>
                  <p:cNvPr id="10159" name="Google Shape;10159;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0160" name="Google Shape;10160;p19"/>
                  <p:cNvGrpSpPr/>
                  <p:nvPr/>
                </p:nvGrpSpPr>
                <p:grpSpPr>
                  <a:xfrm>
                    <a:off x="-2028125" y="1001975"/>
                    <a:ext cx="1263000" cy="820200"/>
                    <a:chOff x="-2028125" y="1001975"/>
                    <a:chExt cx="1263000" cy="820200"/>
                  </a:xfrm>
                </p:grpSpPr>
                <p:sp>
                  <p:nvSpPr>
                    <p:cNvPr id="10161" name="Google Shape;10161;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0162" name="Google Shape;10162;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0163" name="Google Shape;10163;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0164" name="Google Shape;10164;p19"/>
              <p:cNvGrpSpPr/>
              <p:nvPr/>
            </p:nvGrpSpPr>
            <p:grpSpPr>
              <a:xfrm>
                <a:off x="-2701034" y="865291"/>
                <a:ext cx="435000" cy="356408"/>
                <a:chOff x="-2701034" y="865291"/>
                <a:chExt cx="435000" cy="356408"/>
              </a:xfrm>
            </p:grpSpPr>
            <p:grpSp>
              <p:nvGrpSpPr>
                <p:cNvPr id="10165" name="Google Shape;10165;p19"/>
                <p:cNvGrpSpPr/>
                <p:nvPr/>
              </p:nvGrpSpPr>
              <p:grpSpPr>
                <a:xfrm>
                  <a:off x="-2655033" y="865291"/>
                  <a:ext cx="356435" cy="356408"/>
                  <a:chOff x="-3129700" y="1435250"/>
                  <a:chExt cx="262200" cy="262200"/>
                </a:xfrm>
              </p:grpSpPr>
              <p:sp>
                <p:nvSpPr>
                  <p:cNvPr id="10166" name="Google Shape;10166;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8" name="Google Shape;10168;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0169" name="Google Shape;10169;p19"/>
              <p:cNvGrpSpPr/>
              <p:nvPr/>
            </p:nvGrpSpPr>
            <p:grpSpPr>
              <a:xfrm>
                <a:off x="-642934" y="1526841"/>
                <a:ext cx="435000" cy="356408"/>
                <a:chOff x="-2701034" y="865291"/>
                <a:chExt cx="435000" cy="356408"/>
              </a:xfrm>
            </p:grpSpPr>
            <p:grpSp>
              <p:nvGrpSpPr>
                <p:cNvPr id="10170" name="Google Shape;10170;p19"/>
                <p:cNvGrpSpPr/>
                <p:nvPr/>
              </p:nvGrpSpPr>
              <p:grpSpPr>
                <a:xfrm>
                  <a:off x="-2655033" y="865291"/>
                  <a:ext cx="356435" cy="356408"/>
                  <a:chOff x="-3129700" y="1435250"/>
                  <a:chExt cx="262200" cy="262200"/>
                </a:xfrm>
              </p:grpSpPr>
              <p:sp>
                <p:nvSpPr>
                  <p:cNvPr id="10171" name="Google Shape;10171;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3" name="Google Shape;10173;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0174" name="Google Shape;10174;p19"/>
              <p:cNvGrpSpPr/>
              <p:nvPr/>
            </p:nvGrpSpPr>
            <p:grpSpPr>
              <a:xfrm>
                <a:off x="-642934" y="865291"/>
                <a:ext cx="435000" cy="356408"/>
                <a:chOff x="-2701034" y="865291"/>
                <a:chExt cx="435000" cy="356408"/>
              </a:xfrm>
            </p:grpSpPr>
            <p:grpSp>
              <p:nvGrpSpPr>
                <p:cNvPr id="10175" name="Google Shape;10175;p19"/>
                <p:cNvGrpSpPr/>
                <p:nvPr/>
              </p:nvGrpSpPr>
              <p:grpSpPr>
                <a:xfrm>
                  <a:off x="-2655033" y="865291"/>
                  <a:ext cx="356435" cy="356408"/>
                  <a:chOff x="-3129700" y="1435250"/>
                  <a:chExt cx="262200" cy="262200"/>
                </a:xfrm>
              </p:grpSpPr>
              <p:sp>
                <p:nvSpPr>
                  <p:cNvPr id="10176" name="Google Shape;10176;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8" name="Google Shape;10178;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0179" name="Google Shape;10179;p19"/>
              <p:cNvGrpSpPr/>
              <p:nvPr/>
            </p:nvGrpSpPr>
            <p:grpSpPr>
              <a:xfrm>
                <a:off x="-2701034" y="1526841"/>
                <a:ext cx="435000" cy="356408"/>
                <a:chOff x="-2701034" y="865291"/>
                <a:chExt cx="435000" cy="356408"/>
              </a:xfrm>
            </p:grpSpPr>
            <p:grpSp>
              <p:nvGrpSpPr>
                <p:cNvPr id="10180" name="Google Shape;10180;p19"/>
                <p:cNvGrpSpPr/>
                <p:nvPr/>
              </p:nvGrpSpPr>
              <p:grpSpPr>
                <a:xfrm>
                  <a:off x="-2655033" y="865291"/>
                  <a:ext cx="356435" cy="356408"/>
                  <a:chOff x="-3129700" y="1435250"/>
                  <a:chExt cx="262200" cy="262200"/>
                </a:xfrm>
              </p:grpSpPr>
              <p:sp>
                <p:nvSpPr>
                  <p:cNvPr id="10181" name="Google Shape;10181;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3" name="Google Shape;10183;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0184" name="Google Shape;10184;p19"/>
            <p:cNvGrpSpPr/>
            <p:nvPr/>
          </p:nvGrpSpPr>
          <p:grpSpPr>
            <a:xfrm rot="-5400000">
              <a:off x="3340695" y="1030050"/>
              <a:ext cx="2703600" cy="1253100"/>
              <a:chOff x="-2785600" y="744750"/>
              <a:chExt cx="2703600" cy="1253100"/>
            </a:xfrm>
          </p:grpSpPr>
          <p:grpSp>
            <p:nvGrpSpPr>
              <p:cNvPr id="10185" name="Google Shape;10185;p19"/>
              <p:cNvGrpSpPr/>
              <p:nvPr/>
            </p:nvGrpSpPr>
            <p:grpSpPr>
              <a:xfrm>
                <a:off x="-2785600" y="744750"/>
                <a:ext cx="2703600" cy="1253100"/>
                <a:chOff x="-2785600" y="744750"/>
                <a:chExt cx="2703600" cy="1253100"/>
              </a:xfrm>
            </p:grpSpPr>
            <p:grpSp>
              <p:nvGrpSpPr>
                <p:cNvPr id="10186" name="Google Shape;10186;p19"/>
                <p:cNvGrpSpPr/>
                <p:nvPr/>
              </p:nvGrpSpPr>
              <p:grpSpPr>
                <a:xfrm>
                  <a:off x="-2785600" y="744750"/>
                  <a:ext cx="2703600" cy="1253100"/>
                  <a:chOff x="-2785600" y="744750"/>
                  <a:chExt cx="2703600" cy="1253100"/>
                </a:xfrm>
              </p:grpSpPr>
              <p:grpSp>
                <p:nvGrpSpPr>
                  <p:cNvPr id="10187" name="Google Shape;10187;p19"/>
                  <p:cNvGrpSpPr/>
                  <p:nvPr/>
                </p:nvGrpSpPr>
                <p:grpSpPr>
                  <a:xfrm>
                    <a:off x="-2736502" y="826139"/>
                    <a:ext cx="2605500" cy="1088675"/>
                    <a:chOff x="-2738550" y="1600725"/>
                    <a:chExt cx="2605500" cy="1088675"/>
                  </a:xfrm>
                </p:grpSpPr>
                <p:cxnSp>
                  <p:nvCxnSpPr>
                    <p:cNvPr id="10188" name="Google Shape;10188;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189" name="Google Shape;10189;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190" name="Google Shape;10190;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191" name="Google Shape;10191;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192" name="Google Shape;10192;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193" name="Google Shape;10193;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194" name="Google Shape;10194;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195" name="Google Shape;10195;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196" name="Google Shape;10196;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197" name="Google Shape;10197;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198" name="Google Shape;10198;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199" name="Google Shape;10199;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00" name="Google Shape;10200;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01" name="Google Shape;10201;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02" name="Google Shape;10202;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03" name="Google Shape;10203;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04" name="Google Shape;10204;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05" name="Google Shape;10205;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06" name="Google Shape;10206;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07" name="Google Shape;10207;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08" name="Google Shape;10208;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09" name="Google Shape;10209;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10" name="Google Shape;10210;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11" name="Google Shape;10211;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12" name="Google Shape;10212;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13" name="Google Shape;10213;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14" name="Google Shape;10214;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15" name="Google Shape;10215;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16" name="Google Shape;10216;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17" name="Google Shape;10217;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18" name="Google Shape;10218;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219" name="Google Shape;10219;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0220" name="Google Shape;10220;p19"/>
                  <p:cNvGrpSpPr/>
                  <p:nvPr/>
                </p:nvGrpSpPr>
                <p:grpSpPr>
                  <a:xfrm>
                    <a:off x="-2742171" y="767514"/>
                    <a:ext cx="2616838" cy="1205925"/>
                    <a:chOff x="-2738591" y="1537240"/>
                    <a:chExt cx="2616838" cy="1205925"/>
                  </a:xfrm>
                </p:grpSpPr>
                <p:grpSp>
                  <p:nvGrpSpPr>
                    <p:cNvPr id="10221" name="Google Shape;10221;p19"/>
                    <p:cNvGrpSpPr/>
                    <p:nvPr/>
                  </p:nvGrpSpPr>
                  <p:grpSpPr>
                    <a:xfrm>
                      <a:off x="-2738591" y="1537240"/>
                      <a:ext cx="2616838" cy="436800"/>
                      <a:chOff x="-2738591" y="1537240"/>
                      <a:chExt cx="2616838" cy="436800"/>
                    </a:xfrm>
                  </p:grpSpPr>
                  <p:grpSp>
                    <p:nvGrpSpPr>
                      <p:cNvPr id="10222" name="Google Shape;10222;p19"/>
                      <p:cNvGrpSpPr/>
                      <p:nvPr/>
                    </p:nvGrpSpPr>
                    <p:grpSpPr>
                      <a:xfrm>
                        <a:off x="-2738591" y="1537240"/>
                        <a:ext cx="436500" cy="436800"/>
                        <a:chOff x="-1019716" y="1691290"/>
                        <a:chExt cx="436500" cy="436800"/>
                      </a:xfrm>
                    </p:grpSpPr>
                    <p:sp>
                      <p:nvSpPr>
                        <p:cNvPr id="10223" name="Google Shape;1022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3" name="Google Shape;10233;p19"/>
                      <p:cNvGrpSpPr/>
                      <p:nvPr/>
                    </p:nvGrpSpPr>
                    <p:grpSpPr>
                      <a:xfrm>
                        <a:off x="-2302016" y="1537240"/>
                        <a:ext cx="436500" cy="436800"/>
                        <a:chOff x="-1019716" y="1691290"/>
                        <a:chExt cx="436500" cy="436800"/>
                      </a:xfrm>
                    </p:grpSpPr>
                    <p:sp>
                      <p:nvSpPr>
                        <p:cNvPr id="10234" name="Google Shape;1023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19"/>
                      <p:cNvGrpSpPr/>
                      <p:nvPr/>
                    </p:nvGrpSpPr>
                    <p:grpSpPr>
                      <a:xfrm>
                        <a:off x="-1866679" y="1537240"/>
                        <a:ext cx="436500" cy="436800"/>
                        <a:chOff x="-1019716" y="1691290"/>
                        <a:chExt cx="436500" cy="436800"/>
                      </a:xfrm>
                    </p:grpSpPr>
                    <p:sp>
                      <p:nvSpPr>
                        <p:cNvPr id="10245" name="Google Shape;1024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5" name="Google Shape;10255;p19"/>
                      <p:cNvGrpSpPr/>
                      <p:nvPr/>
                    </p:nvGrpSpPr>
                    <p:grpSpPr>
                      <a:xfrm>
                        <a:off x="-1430104" y="1537240"/>
                        <a:ext cx="436500" cy="436800"/>
                        <a:chOff x="-1019716" y="1691290"/>
                        <a:chExt cx="436500" cy="436800"/>
                      </a:xfrm>
                    </p:grpSpPr>
                    <p:sp>
                      <p:nvSpPr>
                        <p:cNvPr id="10256" name="Google Shape;1025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19"/>
                      <p:cNvGrpSpPr/>
                      <p:nvPr/>
                    </p:nvGrpSpPr>
                    <p:grpSpPr>
                      <a:xfrm>
                        <a:off x="-993591" y="1537240"/>
                        <a:ext cx="436500" cy="436800"/>
                        <a:chOff x="-1019716" y="1691290"/>
                        <a:chExt cx="436500" cy="436800"/>
                      </a:xfrm>
                    </p:grpSpPr>
                    <p:sp>
                      <p:nvSpPr>
                        <p:cNvPr id="10267" name="Google Shape;1026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19"/>
                      <p:cNvGrpSpPr/>
                      <p:nvPr/>
                    </p:nvGrpSpPr>
                    <p:grpSpPr>
                      <a:xfrm>
                        <a:off x="-558254" y="1537240"/>
                        <a:ext cx="436500" cy="436800"/>
                        <a:chOff x="-1019716" y="1691290"/>
                        <a:chExt cx="436500" cy="436800"/>
                      </a:xfrm>
                    </p:grpSpPr>
                    <p:sp>
                      <p:nvSpPr>
                        <p:cNvPr id="10278" name="Google Shape;1027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88" name="Google Shape;10288;p19"/>
                    <p:cNvGrpSpPr/>
                    <p:nvPr/>
                  </p:nvGrpSpPr>
                  <p:grpSpPr>
                    <a:xfrm>
                      <a:off x="-2738591" y="2306365"/>
                      <a:ext cx="2616838" cy="436800"/>
                      <a:chOff x="-2738591" y="1537240"/>
                      <a:chExt cx="2616838" cy="436800"/>
                    </a:xfrm>
                  </p:grpSpPr>
                  <p:grpSp>
                    <p:nvGrpSpPr>
                      <p:cNvPr id="10289" name="Google Shape;10289;p19"/>
                      <p:cNvGrpSpPr/>
                      <p:nvPr/>
                    </p:nvGrpSpPr>
                    <p:grpSpPr>
                      <a:xfrm>
                        <a:off x="-2738591" y="1537240"/>
                        <a:ext cx="436500" cy="436800"/>
                        <a:chOff x="-1019716" y="1691290"/>
                        <a:chExt cx="436500" cy="436800"/>
                      </a:xfrm>
                    </p:grpSpPr>
                    <p:sp>
                      <p:nvSpPr>
                        <p:cNvPr id="10290" name="Google Shape;1029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0" name="Google Shape;10300;p19"/>
                      <p:cNvGrpSpPr/>
                      <p:nvPr/>
                    </p:nvGrpSpPr>
                    <p:grpSpPr>
                      <a:xfrm>
                        <a:off x="-2302016" y="1537240"/>
                        <a:ext cx="436500" cy="436800"/>
                        <a:chOff x="-1019716" y="1691290"/>
                        <a:chExt cx="436500" cy="436800"/>
                      </a:xfrm>
                    </p:grpSpPr>
                    <p:sp>
                      <p:nvSpPr>
                        <p:cNvPr id="10301" name="Google Shape;1030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1" name="Google Shape;10311;p19"/>
                      <p:cNvGrpSpPr/>
                      <p:nvPr/>
                    </p:nvGrpSpPr>
                    <p:grpSpPr>
                      <a:xfrm>
                        <a:off x="-1866679" y="1537240"/>
                        <a:ext cx="436500" cy="436800"/>
                        <a:chOff x="-1019716" y="1691290"/>
                        <a:chExt cx="436500" cy="436800"/>
                      </a:xfrm>
                    </p:grpSpPr>
                    <p:sp>
                      <p:nvSpPr>
                        <p:cNvPr id="10312" name="Google Shape;1031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19"/>
                      <p:cNvGrpSpPr/>
                      <p:nvPr/>
                    </p:nvGrpSpPr>
                    <p:grpSpPr>
                      <a:xfrm>
                        <a:off x="-1430104" y="1537240"/>
                        <a:ext cx="436500" cy="436800"/>
                        <a:chOff x="-1019716" y="1691290"/>
                        <a:chExt cx="436500" cy="436800"/>
                      </a:xfrm>
                    </p:grpSpPr>
                    <p:sp>
                      <p:nvSpPr>
                        <p:cNvPr id="10323" name="Google Shape;1032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3" name="Google Shape;10333;p19"/>
                      <p:cNvGrpSpPr/>
                      <p:nvPr/>
                    </p:nvGrpSpPr>
                    <p:grpSpPr>
                      <a:xfrm>
                        <a:off x="-993591" y="1537240"/>
                        <a:ext cx="436500" cy="436800"/>
                        <a:chOff x="-1019716" y="1691290"/>
                        <a:chExt cx="436500" cy="436800"/>
                      </a:xfrm>
                    </p:grpSpPr>
                    <p:sp>
                      <p:nvSpPr>
                        <p:cNvPr id="10334" name="Google Shape;1033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19"/>
                      <p:cNvGrpSpPr/>
                      <p:nvPr/>
                    </p:nvGrpSpPr>
                    <p:grpSpPr>
                      <a:xfrm>
                        <a:off x="-558254" y="1537240"/>
                        <a:ext cx="436500" cy="436800"/>
                        <a:chOff x="-1019716" y="1691290"/>
                        <a:chExt cx="436500" cy="436800"/>
                      </a:xfrm>
                    </p:grpSpPr>
                    <p:sp>
                      <p:nvSpPr>
                        <p:cNvPr id="10345" name="Google Shape;1034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55" name="Google Shape;10355;p19"/>
                    <p:cNvGrpSpPr/>
                    <p:nvPr/>
                  </p:nvGrpSpPr>
                  <p:grpSpPr>
                    <a:xfrm>
                      <a:off x="-2738591" y="1921803"/>
                      <a:ext cx="2616838" cy="436800"/>
                      <a:chOff x="-2738591" y="1537240"/>
                      <a:chExt cx="2616838" cy="436800"/>
                    </a:xfrm>
                  </p:grpSpPr>
                  <p:grpSp>
                    <p:nvGrpSpPr>
                      <p:cNvPr id="10356" name="Google Shape;10356;p19"/>
                      <p:cNvGrpSpPr/>
                      <p:nvPr/>
                    </p:nvGrpSpPr>
                    <p:grpSpPr>
                      <a:xfrm>
                        <a:off x="-2738591" y="1537240"/>
                        <a:ext cx="436500" cy="436800"/>
                        <a:chOff x="-1019716" y="1691290"/>
                        <a:chExt cx="436500" cy="436800"/>
                      </a:xfrm>
                    </p:grpSpPr>
                    <p:sp>
                      <p:nvSpPr>
                        <p:cNvPr id="10357" name="Google Shape;1035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7" name="Google Shape;10367;p19"/>
                      <p:cNvGrpSpPr/>
                      <p:nvPr/>
                    </p:nvGrpSpPr>
                    <p:grpSpPr>
                      <a:xfrm>
                        <a:off x="-2302016" y="1537240"/>
                        <a:ext cx="436500" cy="436800"/>
                        <a:chOff x="-1019716" y="1691290"/>
                        <a:chExt cx="436500" cy="436800"/>
                      </a:xfrm>
                    </p:grpSpPr>
                    <p:sp>
                      <p:nvSpPr>
                        <p:cNvPr id="10368" name="Google Shape;1036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8" name="Google Shape;10378;p19"/>
                      <p:cNvGrpSpPr/>
                      <p:nvPr/>
                    </p:nvGrpSpPr>
                    <p:grpSpPr>
                      <a:xfrm>
                        <a:off x="-1866679" y="1537240"/>
                        <a:ext cx="436500" cy="436800"/>
                        <a:chOff x="-1019716" y="1691290"/>
                        <a:chExt cx="436500" cy="436800"/>
                      </a:xfrm>
                    </p:grpSpPr>
                    <p:sp>
                      <p:nvSpPr>
                        <p:cNvPr id="10379" name="Google Shape;1037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9" name="Google Shape;10389;p19"/>
                      <p:cNvGrpSpPr/>
                      <p:nvPr/>
                    </p:nvGrpSpPr>
                    <p:grpSpPr>
                      <a:xfrm>
                        <a:off x="-1430104" y="1537240"/>
                        <a:ext cx="436500" cy="436800"/>
                        <a:chOff x="-1019716" y="1691290"/>
                        <a:chExt cx="436500" cy="436800"/>
                      </a:xfrm>
                    </p:grpSpPr>
                    <p:sp>
                      <p:nvSpPr>
                        <p:cNvPr id="10390" name="Google Shape;1039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19"/>
                      <p:cNvGrpSpPr/>
                      <p:nvPr/>
                    </p:nvGrpSpPr>
                    <p:grpSpPr>
                      <a:xfrm>
                        <a:off x="-993591" y="1537240"/>
                        <a:ext cx="436500" cy="436800"/>
                        <a:chOff x="-1019716" y="1691290"/>
                        <a:chExt cx="436500" cy="436800"/>
                      </a:xfrm>
                    </p:grpSpPr>
                    <p:sp>
                      <p:nvSpPr>
                        <p:cNvPr id="10401" name="Google Shape;1040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1" name="Google Shape;10411;p19"/>
                      <p:cNvGrpSpPr/>
                      <p:nvPr/>
                    </p:nvGrpSpPr>
                    <p:grpSpPr>
                      <a:xfrm>
                        <a:off x="-558254" y="1537240"/>
                        <a:ext cx="436500" cy="436800"/>
                        <a:chOff x="-1019716" y="1691290"/>
                        <a:chExt cx="436500" cy="436800"/>
                      </a:xfrm>
                    </p:grpSpPr>
                    <p:sp>
                      <p:nvSpPr>
                        <p:cNvPr id="10412" name="Google Shape;1041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422" name="Google Shape;10422;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19"/>
                <p:cNvGrpSpPr/>
                <p:nvPr/>
              </p:nvGrpSpPr>
              <p:grpSpPr>
                <a:xfrm>
                  <a:off x="-2065300" y="934050"/>
                  <a:ext cx="1263000" cy="874500"/>
                  <a:chOff x="-2028125" y="974900"/>
                  <a:chExt cx="1263000" cy="874500"/>
                </a:xfrm>
              </p:grpSpPr>
              <p:sp>
                <p:nvSpPr>
                  <p:cNvPr id="10425" name="Google Shape;10425;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0426" name="Google Shape;10426;p19"/>
                  <p:cNvGrpSpPr/>
                  <p:nvPr/>
                </p:nvGrpSpPr>
                <p:grpSpPr>
                  <a:xfrm>
                    <a:off x="-2028125" y="1001975"/>
                    <a:ext cx="1263000" cy="820200"/>
                    <a:chOff x="-2028125" y="1001975"/>
                    <a:chExt cx="1263000" cy="820200"/>
                  </a:xfrm>
                </p:grpSpPr>
                <p:sp>
                  <p:nvSpPr>
                    <p:cNvPr id="10427" name="Google Shape;10427;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0428" name="Google Shape;10428;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0429" name="Google Shape;10429;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0430" name="Google Shape;10430;p19"/>
              <p:cNvGrpSpPr/>
              <p:nvPr/>
            </p:nvGrpSpPr>
            <p:grpSpPr>
              <a:xfrm>
                <a:off x="-2701034" y="865291"/>
                <a:ext cx="435000" cy="356408"/>
                <a:chOff x="-2701034" y="865291"/>
                <a:chExt cx="435000" cy="356408"/>
              </a:xfrm>
            </p:grpSpPr>
            <p:grpSp>
              <p:nvGrpSpPr>
                <p:cNvPr id="10431" name="Google Shape;10431;p19"/>
                <p:cNvGrpSpPr/>
                <p:nvPr/>
              </p:nvGrpSpPr>
              <p:grpSpPr>
                <a:xfrm>
                  <a:off x="-2655033" y="865291"/>
                  <a:ext cx="356435" cy="356408"/>
                  <a:chOff x="-3129700" y="1435250"/>
                  <a:chExt cx="262200" cy="262200"/>
                </a:xfrm>
              </p:grpSpPr>
              <p:sp>
                <p:nvSpPr>
                  <p:cNvPr id="10432" name="Google Shape;10432;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4" name="Google Shape;10434;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0435" name="Google Shape;10435;p19"/>
              <p:cNvGrpSpPr/>
              <p:nvPr/>
            </p:nvGrpSpPr>
            <p:grpSpPr>
              <a:xfrm>
                <a:off x="-642934" y="1526841"/>
                <a:ext cx="435000" cy="356408"/>
                <a:chOff x="-2701034" y="865291"/>
                <a:chExt cx="435000" cy="356408"/>
              </a:xfrm>
            </p:grpSpPr>
            <p:grpSp>
              <p:nvGrpSpPr>
                <p:cNvPr id="10436" name="Google Shape;10436;p19"/>
                <p:cNvGrpSpPr/>
                <p:nvPr/>
              </p:nvGrpSpPr>
              <p:grpSpPr>
                <a:xfrm>
                  <a:off x="-2655033" y="865291"/>
                  <a:ext cx="356435" cy="356408"/>
                  <a:chOff x="-3129700" y="1435250"/>
                  <a:chExt cx="262200" cy="262200"/>
                </a:xfrm>
              </p:grpSpPr>
              <p:sp>
                <p:nvSpPr>
                  <p:cNvPr id="10437" name="Google Shape;10437;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9" name="Google Shape;10439;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0440" name="Google Shape;10440;p19"/>
              <p:cNvGrpSpPr/>
              <p:nvPr/>
            </p:nvGrpSpPr>
            <p:grpSpPr>
              <a:xfrm>
                <a:off x="-642934" y="865291"/>
                <a:ext cx="435000" cy="356408"/>
                <a:chOff x="-2701034" y="865291"/>
                <a:chExt cx="435000" cy="356408"/>
              </a:xfrm>
            </p:grpSpPr>
            <p:grpSp>
              <p:nvGrpSpPr>
                <p:cNvPr id="10441" name="Google Shape;10441;p19"/>
                <p:cNvGrpSpPr/>
                <p:nvPr/>
              </p:nvGrpSpPr>
              <p:grpSpPr>
                <a:xfrm>
                  <a:off x="-2655033" y="865291"/>
                  <a:ext cx="356435" cy="356408"/>
                  <a:chOff x="-3129700" y="1435250"/>
                  <a:chExt cx="262200" cy="262200"/>
                </a:xfrm>
              </p:grpSpPr>
              <p:sp>
                <p:nvSpPr>
                  <p:cNvPr id="10442" name="Google Shape;10442;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44" name="Google Shape;10444;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0445" name="Google Shape;10445;p19"/>
              <p:cNvGrpSpPr/>
              <p:nvPr/>
            </p:nvGrpSpPr>
            <p:grpSpPr>
              <a:xfrm>
                <a:off x="-2701034" y="1526841"/>
                <a:ext cx="435000" cy="356408"/>
                <a:chOff x="-2701034" y="865291"/>
                <a:chExt cx="435000" cy="356408"/>
              </a:xfrm>
            </p:grpSpPr>
            <p:grpSp>
              <p:nvGrpSpPr>
                <p:cNvPr id="10446" name="Google Shape;10446;p19"/>
                <p:cNvGrpSpPr/>
                <p:nvPr/>
              </p:nvGrpSpPr>
              <p:grpSpPr>
                <a:xfrm>
                  <a:off x="-2655033" y="865291"/>
                  <a:ext cx="356435" cy="356408"/>
                  <a:chOff x="-3129700" y="1435250"/>
                  <a:chExt cx="262200" cy="262200"/>
                </a:xfrm>
              </p:grpSpPr>
              <p:sp>
                <p:nvSpPr>
                  <p:cNvPr id="10447" name="Google Shape;10447;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49" name="Google Shape;10449;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0450" name="Google Shape;10450;p19"/>
            <p:cNvGrpSpPr/>
            <p:nvPr/>
          </p:nvGrpSpPr>
          <p:grpSpPr>
            <a:xfrm rot="-5400000">
              <a:off x="4625120" y="1030050"/>
              <a:ext cx="2703600" cy="1253100"/>
              <a:chOff x="-2785600" y="744750"/>
              <a:chExt cx="2703600" cy="1253100"/>
            </a:xfrm>
          </p:grpSpPr>
          <p:grpSp>
            <p:nvGrpSpPr>
              <p:cNvPr id="10451" name="Google Shape;10451;p19"/>
              <p:cNvGrpSpPr/>
              <p:nvPr/>
            </p:nvGrpSpPr>
            <p:grpSpPr>
              <a:xfrm>
                <a:off x="-2785600" y="744750"/>
                <a:ext cx="2703600" cy="1253100"/>
                <a:chOff x="-2785600" y="744750"/>
                <a:chExt cx="2703600" cy="1253100"/>
              </a:xfrm>
            </p:grpSpPr>
            <p:grpSp>
              <p:nvGrpSpPr>
                <p:cNvPr id="10452" name="Google Shape;10452;p19"/>
                <p:cNvGrpSpPr/>
                <p:nvPr/>
              </p:nvGrpSpPr>
              <p:grpSpPr>
                <a:xfrm>
                  <a:off x="-2785600" y="744750"/>
                  <a:ext cx="2703600" cy="1253100"/>
                  <a:chOff x="-2785600" y="744750"/>
                  <a:chExt cx="2703600" cy="1253100"/>
                </a:xfrm>
              </p:grpSpPr>
              <p:grpSp>
                <p:nvGrpSpPr>
                  <p:cNvPr id="10453" name="Google Shape;10453;p19"/>
                  <p:cNvGrpSpPr/>
                  <p:nvPr/>
                </p:nvGrpSpPr>
                <p:grpSpPr>
                  <a:xfrm>
                    <a:off x="-2736502" y="826139"/>
                    <a:ext cx="2605500" cy="1088675"/>
                    <a:chOff x="-2738550" y="1600725"/>
                    <a:chExt cx="2605500" cy="1088675"/>
                  </a:xfrm>
                </p:grpSpPr>
                <p:cxnSp>
                  <p:nvCxnSpPr>
                    <p:cNvPr id="10454" name="Google Shape;10454;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55" name="Google Shape;10455;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56" name="Google Shape;10456;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57" name="Google Shape;10457;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58" name="Google Shape;10458;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59" name="Google Shape;10459;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60" name="Google Shape;10460;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61" name="Google Shape;10461;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62" name="Google Shape;10462;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63" name="Google Shape;10463;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64" name="Google Shape;10464;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65" name="Google Shape;10465;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66" name="Google Shape;10466;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67" name="Google Shape;10467;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68" name="Google Shape;10468;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69" name="Google Shape;10469;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70" name="Google Shape;10470;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71" name="Google Shape;10471;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72" name="Google Shape;10472;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73" name="Google Shape;10473;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74" name="Google Shape;10474;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75" name="Google Shape;10475;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76" name="Google Shape;10476;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77" name="Google Shape;10477;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78" name="Google Shape;10478;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79" name="Google Shape;10479;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80" name="Google Shape;10480;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81" name="Google Shape;10481;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82" name="Google Shape;10482;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83" name="Google Shape;10483;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84" name="Google Shape;10484;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485" name="Google Shape;10485;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0486" name="Google Shape;10486;p19"/>
                  <p:cNvGrpSpPr/>
                  <p:nvPr/>
                </p:nvGrpSpPr>
                <p:grpSpPr>
                  <a:xfrm>
                    <a:off x="-2742171" y="767514"/>
                    <a:ext cx="2616838" cy="1205925"/>
                    <a:chOff x="-2738591" y="1537240"/>
                    <a:chExt cx="2616838" cy="1205925"/>
                  </a:xfrm>
                </p:grpSpPr>
                <p:grpSp>
                  <p:nvGrpSpPr>
                    <p:cNvPr id="10487" name="Google Shape;10487;p19"/>
                    <p:cNvGrpSpPr/>
                    <p:nvPr/>
                  </p:nvGrpSpPr>
                  <p:grpSpPr>
                    <a:xfrm>
                      <a:off x="-2738591" y="1537240"/>
                      <a:ext cx="2616838" cy="436800"/>
                      <a:chOff x="-2738591" y="1537240"/>
                      <a:chExt cx="2616838" cy="436800"/>
                    </a:xfrm>
                  </p:grpSpPr>
                  <p:grpSp>
                    <p:nvGrpSpPr>
                      <p:cNvPr id="10488" name="Google Shape;10488;p19"/>
                      <p:cNvGrpSpPr/>
                      <p:nvPr/>
                    </p:nvGrpSpPr>
                    <p:grpSpPr>
                      <a:xfrm>
                        <a:off x="-2738591" y="1537240"/>
                        <a:ext cx="436500" cy="436800"/>
                        <a:chOff x="-1019716" y="1691290"/>
                        <a:chExt cx="436500" cy="436800"/>
                      </a:xfrm>
                    </p:grpSpPr>
                    <p:sp>
                      <p:nvSpPr>
                        <p:cNvPr id="10489" name="Google Shape;1048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9" name="Google Shape;10499;p19"/>
                      <p:cNvGrpSpPr/>
                      <p:nvPr/>
                    </p:nvGrpSpPr>
                    <p:grpSpPr>
                      <a:xfrm>
                        <a:off x="-2302016" y="1537240"/>
                        <a:ext cx="436500" cy="436800"/>
                        <a:chOff x="-1019716" y="1691290"/>
                        <a:chExt cx="436500" cy="436800"/>
                      </a:xfrm>
                    </p:grpSpPr>
                    <p:sp>
                      <p:nvSpPr>
                        <p:cNvPr id="10500" name="Google Shape;1050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0" name="Google Shape;10510;p19"/>
                      <p:cNvGrpSpPr/>
                      <p:nvPr/>
                    </p:nvGrpSpPr>
                    <p:grpSpPr>
                      <a:xfrm>
                        <a:off x="-1866679" y="1537240"/>
                        <a:ext cx="436500" cy="436800"/>
                        <a:chOff x="-1019716" y="1691290"/>
                        <a:chExt cx="436500" cy="436800"/>
                      </a:xfrm>
                    </p:grpSpPr>
                    <p:sp>
                      <p:nvSpPr>
                        <p:cNvPr id="10511" name="Google Shape;1051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19"/>
                      <p:cNvGrpSpPr/>
                      <p:nvPr/>
                    </p:nvGrpSpPr>
                    <p:grpSpPr>
                      <a:xfrm>
                        <a:off x="-1430104" y="1537240"/>
                        <a:ext cx="436500" cy="436800"/>
                        <a:chOff x="-1019716" y="1691290"/>
                        <a:chExt cx="436500" cy="436800"/>
                      </a:xfrm>
                    </p:grpSpPr>
                    <p:sp>
                      <p:nvSpPr>
                        <p:cNvPr id="10522" name="Google Shape;1052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2" name="Google Shape;10532;p19"/>
                      <p:cNvGrpSpPr/>
                      <p:nvPr/>
                    </p:nvGrpSpPr>
                    <p:grpSpPr>
                      <a:xfrm>
                        <a:off x="-993591" y="1537240"/>
                        <a:ext cx="436500" cy="436800"/>
                        <a:chOff x="-1019716" y="1691290"/>
                        <a:chExt cx="436500" cy="436800"/>
                      </a:xfrm>
                    </p:grpSpPr>
                    <p:sp>
                      <p:nvSpPr>
                        <p:cNvPr id="10533" name="Google Shape;1053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3" name="Google Shape;10543;p19"/>
                      <p:cNvGrpSpPr/>
                      <p:nvPr/>
                    </p:nvGrpSpPr>
                    <p:grpSpPr>
                      <a:xfrm>
                        <a:off x="-558254" y="1537240"/>
                        <a:ext cx="436500" cy="436800"/>
                        <a:chOff x="-1019716" y="1691290"/>
                        <a:chExt cx="436500" cy="436800"/>
                      </a:xfrm>
                    </p:grpSpPr>
                    <p:sp>
                      <p:nvSpPr>
                        <p:cNvPr id="10544" name="Google Shape;1054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54" name="Google Shape;10554;p19"/>
                    <p:cNvGrpSpPr/>
                    <p:nvPr/>
                  </p:nvGrpSpPr>
                  <p:grpSpPr>
                    <a:xfrm>
                      <a:off x="-2738591" y="2306365"/>
                      <a:ext cx="2616838" cy="436800"/>
                      <a:chOff x="-2738591" y="1537240"/>
                      <a:chExt cx="2616838" cy="436800"/>
                    </a:xfrm>
                  </p:grpSpPr>
                  <p:grpSp>
                    <p:nvGrpSpPr>
                      <p:cNvPr id="10555" name="Google Shape;10555;p19"/>
                      <p:cNvGrpSpPr/>
                      <p:nvPr/>
                    </p:nvGrpSpPr>
                    <p:grpSpPr>
                      <a:xfrm>
                        <a:off x="-2738591" y="1537240"/>
                        <a:ext cx="436500" cy="436800"/>
                        <a:chOff x="-1019716" y="1691290"/>
                        <a:chExt cx="436500" cy="436800"/>
                      </a:xfrm>
                    </p:grpSpPr>
                    <p:sp>
                      <p:nvSpPr>
                        <p:cNvPr id="10556" name="Google Shape;1055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6" name="Google Shape;10566;p19"/>
                      <p:cNvGrpSpPr/>
                      <p:nvPr/>
                    </p:nvGrpSpPr>
                    <p:grpSpPr>
                      <a:xfrm>
                        <a:off x="-2302016" y="1537240"/>
                        <a:ext cx="436500" cy="436800"/>
                        <a:chOff x="-1019716" y="1691290"/>
                        <a:chExt cx="436500" cy="436800"/>
                      </a:xfrm>
                    </p:grpSpPr>
                    <p:sp>
                      <p:nvSpPr>
                        <p:cNvPr id="10567" name="Google Shape;1056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7" name="Google Shape;10577;p19"/>
                      <p:cNvGrpSpPr/>
                      <p:nvPr/>
                    </p:nvGrpSpPr>
                    <p:grpSpPr>
                      <a:xfrm>
                        <a:off x="-1866679" y="1537240"/>
                        <a:ext cx="436500" cy="436800"/>
                        <a:chOff x="-1019716" y="1691290"/>
                        <a:chExt cx="436500" cy="436800"/>
                      </a:xfrm>
                    </p:grpSpPr>
                    <p:sp>
                      <p:nvSpPr>
                        <p:cNvPr id="10578" name="Google Shape;1057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19"/>
                      <p:cNvGrpSpPr/>
                      <p:nvPr/>
                    </p:nvGrpSpPr>
                    <p:grpSpPr>
                      <a:xfrm>
                        <a:off x="-1430104" y="1537240"/>
                        <a:ext cx="436500" cy="436800"/>
                        <a:chOff x="-1019716" y="1691290"/>
                        <a:chExt cx="436500" cy="436800"/>
                      </a:xfrm>
                    </p:grpSpPr>
                    <p:sp>
                      <p:nvSpPr>
                        <p:cNvPr id="10589" name="Google Shape;1058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9" name="Google Shape;10599;p19"/>
                      <p:cNvGrpSpPr/>
                      <p:nvPr/>
                    </p:nvGrpSpPr>
                    <p:grpSpPr>
                      <a:xfrm>
                        <a:off x="-993591" y="1537240"/>
                        <a:ext cx="436500" cy="436800"/>
                        <a:chOff x="-1019716" y="1691290"/>
                        <a:chExt cx="436500" cy="436800"/>
                      </a:xfrm>
                    </p:grpSpPr>
                    <p:sp>
                      <p:nvSpPr>
                        <p:cNvPr id="10600" name="Google Shape;1060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0" name="Google Shape;10610;p19"/>
                      <p:cNvGrpSpPr/>
                      <p:nvPr/>
                    </p:nvGrpSpPr>
                    <p:grpSpPr>
                      <a:xfrm>
                        <a:off x="-558254" y="1537240"/>
                        <a:ext cx="436500" cy="436800"/>
                        <a:chOff x="-1019716" y="1691290"/>
                        <a:chExt cx="436500" cy="436800"/>
                      </a:xfrm>
                    </p:grpSpPr>
                    <p:sp>
                      <p:nvSpPr>
                        <p:cNvPr id="10611" name="Google Shape;1061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21" name="Google Shape;10621;p19"/>
                    <p:cNvGrpSpPr/>
                    <p:nvPr/>
                  </p:nvGrpSpPr>
                  <p:grpSpPr>
                    <a:xfrm>
                      <a:off x="-2738591" y="1921803"/>
                      <a:ext cx="2616838" cy="436800"/>
                      <a:chOff x="-2738591" y="1537240"/>
                      <a:chExt cx="2616838" cy="436800"/>
                    </a:xfrm>
                  </p:grpSpPr>
                  <p:grpSp>
                    <p:nvGrpSpPr>
                      <p:cNvPr id="10622" name="Google Shape;10622;p19"/>
                      <p:cNvGrpSpPr/>
                      <p:nvPr/>
                    </p:nvGrpSpPr>
                    <p:grpSpPr>
                      <a:xfrm>
                        <a:off x="-2738591" y="1537240"/>
                        <a:ext cx="436500" cy="436800"/>
                        <a:chOff x="-1019716" y="1691290"/>
                        <a:chExt cx="436500" cy="436800"/>
                      </a:xfrm>
                    </p:grpSpPr>
                    <p:sp>
                      <p:nvSpPr>
                        <p:cNvPr id="10623" name="Google Shape;1062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3" name="Google Shape;10633;p19"/>
                      <p:cNvGrpSpPr/>
                      <p:nvPr/>
                    </p:nvGrpSpPr>
                    <p:grpSpPr>
                      <a:xfrm>
                        <a:off x="-2302016" y="1537240"/>
                        <a:ext cx="436500" cy="436800"/>
                        <a:chOff x="-1019716" y="1691290"/>
                        <a:chExt cx="436500" cy="436800"/>
                      </a:xfrm>
                    </p:grpSpPr>
                    <p:sp>
                      <p:nvSpPr>
                        <p:cNvPr id="10634" name="Google Shape;1063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4" name="Google Shape;10644;p19"/>
                      <p:cNvGrpSpPr/>
                      <p:nvPr/>
                    </p:nvGrpSpPr>
                    <p:grpSpPr>
                      <a:xfrm>
                        <a:off x="-1866679" y="1537240"/>
                        <a:ext cx="436500" cy="436800"/>
                        <a:chOff x="-1019716" y="1691290"/>
                        <a:chExt cx="436500" cy="436800"/>
                      </a:xfrm>
                    </p:grpSpPr>
                    <p:sp>
                      <p:nvSpPr>
                        <p:cNvPr id="10645" name="Google Shape;1064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5" name="Google Shape;10655;p19"/>
                      <p:cNvGrpSpPr/>
                      <p:nvPr/>
                    </p:nvGrpSpPr>
                    <p:grpSpPr>
                      <a:xfrm>
                        <a:off x="-1430104" y="1537240"/>
                        <a:ext cx="436500" cy="436800"/>
                        <a:chOff x="-1019716" y="1691290"/>
                        <a:chExt cx="436500" cy="436800"/>
                      </a:xfrm>
                    </p:grpSpPr>
                    <p:sp>
                      <p:nvSpPr>
                        <p:cNvPr id="10656" name="Google Shape;1065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19"/>
                      <p:cNvGrpSpPr/>
                      <p:nvPr/>
                    </p:nvGrpSpPr>
                    <p:grpSpPr>
                      <a:xfrm>
                        <a:off x="-993591" y="1537240"/>
                        <a:ext cx="436500" cy="436800"/>
                        <a:chOff x="-1019716" y="1691290"/>
                        <a:chExt cx="436500" cy="436800"/>
                      </a:xfrm>
                    </p:grpSpPr>
                    <p:sp>
                      <p:nvSpPr>
                        <p:cNvPr id="10667" name="Google Shape;1066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7" name="Google Shape;10677;p19"/>
                      <p:cNvGrpSpPr/>
                      <p:nvPr/>
                    </p:nvGrpSpPr>
                    <p:grpSpPr>
                      <a:xfrm>
                        <a:off x="-558254" y="1537240"/>
                        <a:ext cx="436500" cy="436800"/>
                        <a:chOff x="-1019716" y="1691290"/>
                        <a:chExt cx="436500" cy="436800"/>
                      </a:xfrm>
                    </p:grpSpPr>
                    <p:sp>
                      <p:nvSpPr>
                        <p:cNvPr id="10678" name="Google Shape;1067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688" name="Google Shape;10688;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19"/>
                <p:cNvGrpSpPr/>
                <p:nvPr/>
              </p:nvGrpSpPr>
              <p:grpSpPr>
                <a:xfrm>
                  <a:off x="-2065300" y="934050"/>
                  <a:ext cx="1263000" cy="874500"/>
                  <a:chOff x="-2028125" y="974900"/>
                  <a:chExt cx="1263000" cy="874500"/>
                </a:xfrm>
              </p:grpSpPr>
              <p:sp>
                <p:nvSpPr>
                  <p:cNvPr id="10691" name="Google Shape;10691;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0692" name="Google Shape;10692;p19"/>
                  <p:cNvGrpSpPr/>
                  <p:nvPr/>
                </p:nvGrpSpPr>
                <p:grpSpPr>
                  <a:xfrm>
                    <a:off x="-2028125" y="1001975"/>
                    <a:ext cx="1263000" cy="820200"/>
                    <a:chOff x="-2028125" y="1001975"/>
                    <a:chExt cx="1263000" cy="820200"/>
                  </a:xfrm>
                </p:grpSpPr>
                <p:sp>
                  <p:nvSpPr>
                    <p:cNvPr id="10693" name="Google Shape;10693;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0694" name="Google Shape;10694;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0695" name="Google Shape;10695;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0696" name="Google Shape;10696;p19"/>
              <p:cNvGrpSpPr/>
              <p:nvPr/>
            </p:nvGrpSpPr>
            <p:grpSpPr>
              <a:xfrm>
                <a:off x="-2701034" y="865291"/>
                <a:ext cx="435000" cy="356408"/>
                <a:chOff x="-2701034" y="865291"/>
                <a:chExt cx="435000" cy="356408"/>
              </a:xfrm>
            </p:grpSpPr>
            <p:grpSp>
              <p:nvGrpSpPr>
                <p:cNvPr id="10697" name="Google Shape;10697;p19"/>
                <p:cNvGrpSpPr/>
                <p:nvPr/>
              </p:nvGrpSpPr>
              <p:grpSpPr>
                <a:xfrm>
                  <a:off x="-2655033" y="865291"/>
                  <a:ext cx="356435" cy="356408"/>
                  <a:chOff x="-3129700" y="1435250"/>
                  <a:chExt cx="262200" cy="262200"/>
                </a:xfrm>
              </p:grpSpPr>
              <p:sp>
                <p:nvSpPr>
                  <p:cNvPr id="10698" name="Google Shape;10698;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0" name="Google Shape;10700;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0701" name="Google Shape;10701;p19"/>
              <p:cNvGrpSpPr/>
              <p:nvPr/>
            </p:nvGrpSpPr>
            <p:grpSpPr>
              <a:xfrm>
                <a:off x="-642934" y="1526841"/>
                <a:ext cx="435000" cy="356408"/>
                <a:chOff x="-2701034" y="865291"/>
                <a:chExt cx="435000" cy="356408"/>
              </a:xfrm>
            </p:grpSpPr>
            <p:grpSp>
              <p:nvGrpSpPr>
                <p:cNvPr id="10702" name="Google Shape;10702;p19"/>
                <p:cNvGrpSpPr/>
                <p:nvPr/>
              </p:nvGrpSpPr>
              <p:grpSpPr>
                <a:xfrm>
                  <a:off x="-2655033" y="865291"/>
                  <a:ext cx="356435" cy="356408"/>
                  <a:chOff x="-3129700" y="1435250"/>
                  <a:chExt cx="262200" cy="262200"/>
                </a:xfrm>
              </p:grpSpPr>
              <p:sp>
                <p:nvSpPr>
                  <p:cNvPr id="10703" name="Google Shape;10703;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5" name="Google Shape;10705;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0706" name="Google Shape;10706;p19"/>
              <p:cNvGrpSpPr/>
              <p:nvPr/>
            </p:nvGrpSpPr>
            <p:grpSpPr>
              <a:xfrm>
                <a:off x="-642934" y="865291"/>
                <a:ext cx="435000" cy="356408"/>
                <a:chOff x="-2701034" y="865291"/>
                <a:chExt cx="435000" cy="356408"/>
              </a:xfrm>
            </p:grpSpPr>
            <p:grpSp>
              <p:nvGrpSpPr>
                <p:cNvPr id="10707" name="Google Shape;10707;p19"/>
                <p:cNvGrpSpPr/>
                <p:nvPr/>
              </p:nvGrpSpPr>
              <p:grpSpPr>
                <a:xfrm>
                  <a:off x="-2655033" y="865291"/>
                  <a:ext cx="356435" cy="356408"/>
                  <a:chOff x="-3129700" y="1435250"/>
                  <a:chExt cx="262200" cy="262200"/>
                </a:xfrm>
              </p:grpSpPr>
              <p:sp>
                <p:nvSpPr>
                  <p:cNvPr id="10708" name="Google Shape;10708;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0" name="Google Shape;10710;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0711" name="Google Shape;10711;p19"/>
              <p:cNvGrpSpPr/>
              <p:nvPr/>
            </p:nvGrpSpPr>
            <p:grpSpPr>
              <a:xfrm>
                <a:off x="-2701034" y="1526841"/>
                <a:ext cx="435000" cy="356408"/>
                <a:chOff x="-2701034" y="865291"/>
                <a:chExt cx="435000" cy="356408"/>
              </a:xfrm>
            </p:grpSpPr>
            <p:grpSp>
              <p:nvGrpSpPr>
                <p:cNvPr id="10712" name="Google Shape;10712;p19"/>
                <p:cNvGrpSpPr/>
                <p:nvPr/>
              </p:nvGrpSpPr>
              <p:grpSpPr>
                <a:xfrm>
                  <a:off x="-2655033" y="865291"/>
                  <a:ext cx="356435" cy="356408"/>
                  <a:chOff x="-3129700" y="1435250"/>
                  <a:chExt cx="262200" cy="262200"/>
                </a:xfrm>
              </p:grpSpPr>
              <p:sp>
                <p:nvSpPr>
                  <p:cNvPr id="10713" name="Google Shape;10713;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5" name="Google Shape;10715;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grpSp>
        <p:nvGrpSpPr>
          <p:cNvPr id="10716" name="Google Shape;10716;p19"/>
          <p:cNvGrpSpPr/>
          <p:nvPr/>
        </p:nvGrpSpPr>
        <p:grpSpPr>
          <a:xfrm>
            <a:off x="205050" y="5785913"/>
            <a:ext cx="6398420" cy="2703600"/>
            <a:chOff x="205050" y="304800"/>
            <a:chExt cx="6398420" cy="2703600"/>
          </a:xfrm>
        </p:grpSpPr>
        <p:grpSp>
          <p:nvGrpSpPr>
            <p:cNvPr id="10717" name="Google Shape;10717;p19"/>
            <p:cNvGrpSpPr/>
            <p:nvPr/>
          </p:nvGrpSpPr>
          <p:grpSpPr>
            <a:xfrm rot="-5400000">
              <a:off x="-520200" y="1030050"/>
              <a:ext cx="2703600" cy="1253100"/>
              <a:chOff x="-2785600" y="744750"/>
              <a:chExt cx="2703600" cy="1253100"/>
            </a:xfrm>
          </p:grpSpPr>
          <p:grpSp>
            <p:nvGrpSpPr>
              <p:cNvPr id="10718" name="Google Shape;10718;p19"/>
              <p:cNvGrpSpPr/>
              <p:nvPr/>
            </p:nvGrpSpPr>
            <p:grpSpPr>
              <a:xfrm>
                <a:off x="-2785600" y="744750"/>
                <a:ext cx="2703600" cy="1253100"/>
                <a:chOff x="-2785600" y="744750"/>
                <a:chExt cx="2703600" cy="1253100"/>
              </a:xfrm>
            </p:grpSpPr>
            <p:grpSp>
              <p:nvGrpSpPr>
                <p:cNvPr id="10719" name="Google Shape;10719;p19"/>
                <p:cNvGrpSpPr/>
                <p:nvPr/>
              </p:nvGrpSpPr>
              <p:grpSpPr>
                <a:xfrm>
                  <a:off x="-2785600" y="744750"/>
                  <a:ext cx="2703600" cy="1253100"/>
                  <a:chOff x="-2785600" y="744750"/>
                  <a:chExt cx="2703600" cy="1253100"/>
                </a:xfrm>
              </p:grpSpPr>
              <p:grpSp>
                <p:nvGrpSpPr>
                  <p:cNvPr id="10720" name="Google Shape;10720;p19"/>
                  <p:cNvGrpSpPr/>
                  <p:nvPr/>
                </p:nvGrpSpPr>
                <p:grpSpPr>
                  <a:xfrm>
                    <a:off x="-2736502" y="826139"/>
                    <a:ext cx="2605500" cy="1088675"/>
                    <a:chOff x="-2738550" y="1600725"/>
                    <a:chExt cx="2605500" cy="1088675"/>
                  </a:xfrm>
                </p:grpSpPr>
                <p:cxnSp>
                  <p:nvCxnSpPr>
                    <p:cNvPr id="10721" name="Google Shape;10721;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22" name="Google Shape;10722;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23" name="Google Shape;10723;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24" name="Google Shape;10724;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25" name="Google Shape;10725;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26" name="Google Shape;10726;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27" name="Google Shape;10727;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28" name="Google Shape;10728;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29" name="Google Shape;10729;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30" name="Google Shape;10730;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31" name="Google Shape;10731;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32" name="Google Shape;10732;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33" name="Google Shape;10733;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34" name="Google Shape;10734;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35" name="Google Shape;10735;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36" name="Google Shape;10736;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37" name="Google Shape;10737;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38" name="Google Shape;10738;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39" name="Google Shape;10739;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40" name="Google Shape;10740;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41" name="Google Shape;10741;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42" name="Google Shape;10742;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43" name="Google Shape;10743;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44" name="Google Shape;10744;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45" name="Google Shape;10745;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46" name="Google Shape;10746;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47" name="Google Shape;10747;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48" name="Google Shape;10748;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49" name="Google Shape;10749;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50" name="Google Shape;10750;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51" name="Google Shape;10751;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752" name="Google Shape;10752;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0753" name="Google Shape;10753;p19"/>
                  <p:cNvGrpSpPr/>
                  <p:nvPr/>
                </p:nvGrpSpPr>
                <p:grpSpPr>
                  <a:xfrm>
                    <a:off x="-2742171" y="767514"/>
                    <a:ext cx="2616838" cy="1205925"/>
                    <a:chOff x="-2738591" y="1537240"/>
                    <a:chExt cx="2616838" cy="1205925"/>
                  </a:xfrm>
                </p:grpSpPr>
                <p:grpSp>
                  <p:nvGrpSpPr>
                    <p:cNvPr id="10754" name="Google Shape;10754;p19"/>
                    <p:cNvGrpSpPr/>
                    <p:nvPr/>
                  </p:nvGrpSpPr>
                  <p:grpSpPr>
                    <a:xfrm>
                      <a:off x="-2738591" y="1537240"/>
                      <a:ext cx="2616838" cy="436800"/>
                      <a:chOff x="-2738591" y="1537240"/>
                      <a:chExt cx="2616838" cy="436800"/>
                    </a:xfrm>
                  </p:grpSpPr>
                  <p:grpSp>
                    <p:nvGrpSpPr>
                      <p:cNvPr id="10755" name="Google Shape;10755;p19"/>
                      <p:cNvGrpSpPr/>
                      <p:nvPr/>
                    </p:nvGrpSpPr>
                    <p:grpSpPr>
                      <a:xfrm>
                        <a:off x="-2738591" y="1537240"/>
                        <a:ext cx="436500" cy="436800"/>
                        <a:chOff x="-1019716" y="1691290"/>
                        <a:chExt cx="436500" cy="436800"/>
                      </a:xfrm>
                    </p:grpSpPr>
                    <p:sp>
                      <p:nvSpPr>
                        <p:cNvPr id="10756" name="Google Shape;1075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6" name="Google Shape;10766;p19"/>
                      <p:cNvGrpSpPr/>
                      <p:nvPr/>
                    </p:nvGrpSpPr>
                    <p:grpSpPr>
                      <a:xfrm>
                        <a:off x="-2302016" y="1537240"/>
                        <a:ext cx="436500" cy="436800"/>
                        <a:chOff x="-1019716" y="1691290"/>
                        <a:chExt cx="436500" cy="436800"/>
                      </a:xfrm>
                    </p:grpSpPr>
                    <p:sp>
                      <p:nvSpPr>
                        <p:cNvPr id="10767" name="Google Shape;1076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7" name="Google Shape;10777;p19"/>
                      <p:cNvGrpSpPr/>
                      <p:nvPr/>
                    </p:nvGrpSpPr>
                    <p:grpSpPr>
                      <a:xfrm>
                        <a:off x="-1866679" y="1537240"/>
                        <a:ext cx="436500" cy="436800"/>
                        <a:chOff x="-1019716" y="1691290"/>
                        <a:chExt cx="436500" cy="436800"/>
                      </a:xfrm>
                    </p:grpSpPr>
                    <p:sp>
                      <p:nvSpPr>
                        <p:cNvPr id="10778" name="Google Shape;1077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8" name="Google Shape;10788;p19"/>
                      <p:cNvGrpSpPr/>
                      <p:nvPr/>
                    </p:nvGrpSpPr>
                    <p:grpSpPr>
                      <a:xfrm>
                        <a:off x="-1430104" y="1537240"/>
                        <a:ext cx="436500" cy="436800"/>
                        <a:chOff x="-1019716" y="1691290"/>
                        <a:chExt cx="436500" cy="436800"/>
                      </a:xfrm>
                    </p:grpSpPr>
                    <p:sp>
                      <p:nvSpPr>
                        <p:cNvPr id="10789" name="Google Shape;1078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9" name="Google Shape;10799;p19"/>
                      <p:cNvGrpSpPr/>
                      <p:nvPr/>
                    </p:nvGrpSpPr>
                    <p:grpSpPr>
                      <a:xfrm>
                        <a:off x="-993591" y="1537240"/>
                        <a:ext cx="436500" cy="436800"/>
                        <a:chOff x="-1019716" y="1691290"/>
                        <a:chExt cx="436500" cy="436800"/>
                      </a:xfrm>
                    </p:grpSpPr>
                    <p:sp>
                      <p:nvSpPr>
                        <p:cNvPr id="10800" name="Google Shape;1080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0" name="Google Shape;10810;p19"/>
                      <p:cNvGrpSpPr/>
                      <p:nvPr/>
                    </p:nvGrpSpPr>
                    <p:grpSpPr>
                      <a:xfrm>
                        <a:off x="-558254" y="1537240"/>
                        <a:ext cx="436500" cy="436800"/>
                        <a:chOff x="-1019716" y="1691290"/>
                        <a:chExt cx="436500" cy="436800"/>
                      </a:xfrm>
                    </p:grpSpPr>
                    <p:sp>
                      <p:nvSpPr>
                        <p:cNvPr id="10811" name="Google Shape;1081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21" name="Google Shape;10821;p19"/>
                    <p:cNvGrpSpPr/>
                    <p:nvPr/>
                  </p:nvGrpSpPr>
                  <p:grpSpPr>
                    <a:xfrm>
                      <a:off x="-2738591" y="2306365"/>
                      <a:ext cx="2616838" cy="436800"/>
                      <a:chOff x="-2738591" y="1537240"/>
                      <a:chExt cx="2616838" cy="436800"/>
                    </a:xfrm>
                  </p:grpSpPr>
                  <p:grpSp>
                    <p:nvGrpSpPr>
                      <p:cNvPr id="10822" name="Google Shape;10822;p19"/>
                      <p:cNvGrpSpPr/>
                      <p:nvPr/>
                    </p:nvGrpSpPr>
                    <p:grpSpPr>
                      <a:xfrm>
                        <a:off x="-2738591" y="1537240"/>
                        <a:ext cx="436500" cy="436800"/>
                        <a:chOff x="-1019716" y="1691290"/>
                        <a:chExt cx="436500" cy="436800"/>
                      </a:xfrm>
                    </p:grpSpPr>
                    <p:sp>
                      <p:nvSpPr>
                        <p:cNvPr id="10823" name="Google Shape;1082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3" name="Google Shape;10833;p19"/>
                      <p:cNvGrpSpPr/>
                      <p:nvPr/>
                    </p:nvGrpSpPr>
                    <p:grpSpPr>
                      <a:xfrm>
                        <a:off x="-2302016" y="1537240"/>
                        <a:ext cx="436500" cy="436800"/>
                        <a:chOff x="-1019716" y="1691290"/>
                        <a:chExt cx="436500" cy="436800"/>
                      </a:xfrm>
                    </p:grpSpPr>
                    <p:sp>
                      <p:nvSpPr>
                        <p:cNvPr id="10834" name="Google Shape;1083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4" name="Google Shape;10844;p19"/>
                      <p:cNvGrpSpPr/>
                      <p:nvPr/>
                    </p:nvGrpSpPr>
                    <p:grpSpPr>
                      <a:xfrm>
                        <a:off x="-1866679" y="1537240"/>
                        <a:ext cx="436500" cy="436800"/>
                        <a:chOff x="-1019716" y="1691290"/>
                        <a:chExt cx="436500" cy="436800"/>
                      </a:xfrm>
                    </p:grpSpPr>
                    <p:sp>
                      <p:nvSpPr>
                        <p:cNvPr id="10845" name="Google Shape;1084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5" name="Google Shape;10855;p19"/>
                      <p:cNvGrpSpPr/>
                      <p:nvPr/>
                    </p:nvGrpSpPr>
                    <p:grpSpPr>
                      <a:xfrm>
                        <a:off x="-1430104" y="1537240"/>
                        <a:ext cx="436500" cy="436800"/>
                        <a:chOff x="-1019716" y="1691290"/>
                        <a:chExt cx="436500" cy="436800"/>
                      </a:xfrm>
                    </p:grpSpPr>
                    <p:sp>
                      <p:nvSpPr>
                        <p:cNvPr id="10856" name="Google Shape;1085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19"/>
                      <p:cNvGrpSpPr/>
                      <p:nvPr/>
                    </p:nvGrpSpPr>
                    <p:grpSpPr>
                      <a:xfrm>
                        <a:off x="-993591" y="1537240"/>
                        <a:ext cx="436500" cy="436800"/>
                        <a:chOff x="-1019716" y="1691290"/>
                        <a:chExt cx="436500" cy="436800"/>
                      </a:xfrm>
                    </p:grpSpPr>
                    <p:sp>
                      <p:nvSpPr>
                        <p:cNvPr id="10867" name="Google Shape;1086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7" name="Google Shape;10877;p19"/>
                      <p:cNvGrpSpPr/>
                      <p:nvPr/>
                    </p:nvGrpSpPr>
                    <p:grpSpPr>
                      <a:xfrm>
                        <a:off x="-558254" y="1537240"/>
                        <a:ext cx="436500" cy="436800"/>
                        <a:chOff x="-1019716" y="1691290"/>
                        <a:chExt cx="436500" cy="436800"/>
                      </a:xfrm>
                    </p:grpSpPr>
                    <p:sp>
                      <p:nvSpPr>
                        <p:cNvPr id="10878" name="Google Shape;1087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88" name="Google Shape;10888;p19"/>
                    <p:cNvGrpSpPr/>
                    <p:nvPr/>
                  </p:nvGrpSpPr>
                  <p:grpSpPr>
                    <a:xfrm>
                      <a:off x="-2738591" y="1921803"/>
                      <a:ext cx="2616838" cy="436800"/>
                      <a:chOff x="-2738591" y="1537240"/>
                      <a:chExt cx="2616838" cy="436800"/>
                    </a:xfrm>
                  </p:grpSpPr>
                  <p:grpSp>
                    <p:nvGrpSpPr>
                      <p:cNvPr id="10889" name="Google Shape;10889;p19"/>
                      <p:cNvGrpSpPr/>
                      <p:nvPr/>
                    </p:nvGrpSpPr>
                    <p:grpSpPr>
                      <a:xfrm>
                        <a:off x="-2738591" y="1537240"/>
                        <a:ext cx="436500" cy="436800"/>
                        <a:chOff x="-1019716" y="1691290"/>
                        <a:chExt cx="436500" cy="436800"/>
                      </a:xfrm>
                    </p:grpSpPr>
                    <p:sp>
                      <p:nvSpPr>
                        <p:cNvPr id="10890" name="Google Shape;1089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0" name="Google Shape;10900;p19"/>
                      <p:cNvGrpSpPr/>
                      <p:nvPr/>
                    </p:nvGrpSpPr>
                    <p:grpSpPr>
                      <a:xfrm>
                        <a:off x="-2302016" y="1537240"/>
                        <a:ext cx="436500" cy="436800"/>
                        <a:chOff x="-1019716" y="1691290"/>
                        <a:chExt cx="436500" cy="436800"/>
                      </a:xfrm>
                    </p:grpSpPr>
                    <p:sp>
                      <p:nvSpPr>
                        <p:cNvPr id="10901" name="Google Shape;1090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1" name="Google Shape;10911;p19"/>
                      <p:cNvGrpSpPr/>
                      <p:nvPr/>
                    </p:nvGrpSpPr>
                    <p:grpSpPr>
                      <a:xfrm>
                        <a:off x="-1866679" y="1537240"/>
                        <a:ext cx="436500" cy="436800"/>
                        <a:chOff x="-1019716" y="1691290"/>
                        <a:chExt cx="436500" cy="436800"/>
                      </a:xfrm>
                    </p:grpSpPr>
                    <p:sp>
                      <p:nvSpPr>
                        <p:cNvPr id="10912" name="Google Shape;1091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19"/>
                      <p:cNvGrpSpPr/>
                      <p:nvPr/>
                    </p:nvGrpSpPr>
                    <p:grpSpPr>
                      <a:xfrm>
                        <a:off x="-1430104" y="1537240"/>
                        <a:ext cx="436500" cy="436800"/>
                        <a:chOff x="-1019716" y="1691290"/>
                        <a:chExt cx="436500" cy="436800"/>
                      </a:xfrm>
                    </p:grpSpPr>
                    <p:sp>
                      <p:nvSpPr>
                        <p:cNvPr id="10923" name="Google Shape;1092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3" name="Google Shape;10933;p19"/>
                      <p:cNvGrpSpPr/>
                      <p:nvPr/>
                    </p:nvGrpSpPr>
                    <p:grpSpPr>
                      <a:xfrm>
                        <a:off x="-993591" y="1537240"/>
                        <a:ext cx="436500" cy="436800"/>
                        <a:chOff x="-1019716" y="1691290"/>
                        <a:chExt cx="436500" cy="436800"/>
                      </a:xfrm>
                    </p:grpSpPr>
                    <p:sp>
                      <p:nvSpPr>
                        <p:cNvPr id="10934" name="Google Shape;1093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19"/>
                      <p:cNvGrpSpPr/>
                      <p:nvPr/>
                    </p:nvGrpSpPr>
                    <p:grpSpPr>
                      <a:xfrm>
                        <a:off x="-558254" y="1537240"/>
                        <a:ext cx="436500" cy="436800"/>
                        <a:chOff x="-1019716" y="1691290"/>
                        <a:chExt cx="436500" cy="436800"/>
                      </a:xfrm>
                    </p:grpSpPr>
                    <p:sp>
                      <p:nvSpPr>
                        <p:cNvPr id="10945" name="Google Shape;1094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955" name="Google Shape;10955;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7" name="Google Shape;10957;p19"/>
                <p:cNvGrpSpPr/>
                <p:nvPr/>
              </p:nvGrpSpPr>
              <p:grpSpPr>
                <a:xfrm>
                  <a:off x="-2065300" y="934050"/>
                  <a:ext cx="1263000" cy="874500"/>
                  <a:chOff x="-2028125" y="974900"/>
                  <a:chExt cx="1263000" cy="874500"/>
                </a:xfrm>
              </p:grpSpPr>
              <p:sp>
                <p:nvSpPr>
                  <p:cNvPr id="10958" name="Google Shape;10958;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0959" name="Google Shape;10959;p19"/>
                  <p:cNvGrpSpPr/>
                  <p:nvPr/>
                </p:nvGrpSpPr>
                <p:grpSpPr>
                  <a:xfrm>
                    <a:off x="-2028125" y="1001975"/>
                    <a:ext cx="1263000" cy="820200"/>
                    <a:chOff x="-2028125" y="1001975"/>
                    <a:chExt cx="1263000" cy="820200"/>
                  </a:xfrm>
                </p:grpSpPr>
                <p:sp>
                  <p:nvSpPr>
                    <p:cNvPr id="10960" name="Google Shape;10960;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0961" name="Google Shape;10961;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0962" name="Google Shape;10962;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0963" name="Google Shape;10963;p19"/>
              <p:cNvGrpSpPr/>
              <p:nvPr/>
            </p:nvGrpSpPr>
            <p:grpSpPr>
              <a:xfrm>
                <a:off x="-2701034" y="865291"/>
                <a:ext cx="435000" cy="356408"/>
                <a:chOff x="-2701034" y="865291"/>
                <a:chExt cx="435000" cy="356408"/>
              </a:xfrm>
            </p:grpSpPr>
            <p:grpSp>
              <p:nvGrpSpPr>
                <p:cNvPr id="10964" name="Google Shape;10964;p19"/>
                <p:cNvGrpSpPr/>
                <p:nvPr/>
              </p:nvGrpSpPr>
              <p:grpSpPr>
                <a:xfrm>
                  <a:off x="-2655033" y="865291"/>
                  <a:ext cx="356435" cy="356408"/>
                  <a:chOff x="-3129700" y="1435250"/>
                  <a:chExt cx="262200" cy="262200"/>
                </a:xfrm>
              </p:grpSpPr>
              <p:sp>
                <p:nvSpPr>
                  <p:cNvPr id="10965" name="Google Shape;10965;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7" name="Google Shape;10967;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0968" name="Google Shape;10968;p19"/>
              <p:cNvGrpSpPr/>
              <p:nvPr/>
            </p:nvGrpSpPr>
            <p:grpSpPr>
              <a:xfrm>
                <a:off x="-642934" y="1526841"/>
                <a:ext cx="435000" cy="356408"/>
                <a:chOff x="-2701034" y="865291"/>
                <a:chExt cx="435000" cy="356408"/>
              </a:xfrm>
            </p:grpSpPr>
            <p:grpSp>
              <p:nvGrpSpPr>
                <p:cNvPr id="10969" name="Google Shape;10969;p19"/>
                <p:cNvGrpSpPr/>
                <p:nvPr/>
              </p:nvGrpSpPr>
              <p:grpSpPr>
                <a:xfrm>
                  <a:off x="-2655033" y="865291"/>
                  <a:ext cx="356435" cy="356408"/>
                  <a:chOff x="-3129700" y="1435250"/>
                  <a:chExt cx="262200" cy="262200"/>
                </a:xfrm>
              </p:grpSpPr>
              <p:sp>
                <p:nvSpPr>
                  <p:cNvPr id="10970" name="Google Shape;10970;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2" name="Google Shape;10972;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0973" name="Google Shape;10973;p19"/>
              <p:cNvGrpSpPr/>
              <p:nvPr/>
            </p:nvGrpSpPr>
            <p:grpSpPr>
              <a:xfrm>
                <a:off x="-642934" y="865291"/>
                <a:ext cx="435000" cy="356408"/>
                <a:chOff x="-2701034" y="865291"/>
                <a:chExt cx="435000" cy="356408"/>
              </a:xfrm>
            </p:grpSpPr>
            <p:grpSp>
              <p:nvGrpSpPr>
                <p:cNvPr id="10974" name="Google Shape;10974;p19"/>
                <p:cNvGrpSpPr/>
                <p:nvPr/>
              </p:nvGrpSpPr>
              <p:grpSpPr>
                <a:xfrm>
                  <a:off x="-2655033" y="865291"/>
                  <a:ext cx="356435" cy="356408"/>
                  <a:chOff x="-3129700" y="1435250"/>
                  <a:chExt cx="262200" cy="262200"/>
                </a:xfrm>
              </p:grpSpPr>
              <p:sp>
                <p:nvSpPr>
                  <p:cNvPr id="10975" name="Google Shape;10975;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7" name="Google Shape;10977;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0978" name="Google Shape;10978;p19"/>
              <p:cNvGrpSpPr/>
              <p:nvPr/>
            </p:nvGrpSpPr>
            <p:grpSpPr>
              <a:xfrm>
                <a:off x="-2701034" y="1526841"/>
                <a:ext cx="435000" cy="356408"/>
                <a:chOff x="-2701034" y="865291"/>
                <a:chExt cx="435000" cy="356408"/>
              </a:xfrm>
            </p:grpSpPr>
            <p:grpSp>
              <p:nvGrpSpPr>
                <p:cNvPr id="10979" name="Google Shape;10979;p19"/>
                <p:cNvGrpSpPr/>
                <p:nvPr/>
              </p:nvGrpSpPr>
              <p:grpSpPr>
                <a:xfrm>
                  <a:off x="-2655033" y="865291"/>
                  <a:ext cx="356435" cy="356408"/>
                  <a:chOff x="-3129700" y="1435250"/>
                  <a:chExt cx="262200" cy="262200"/>
                </a:xfrm>
              </p:grpSpPr>
              <p:sp>
                <p:nvSpPr>
                  <p:cNvPr id="10980" name="Google Shape;10980;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2" name="Google Shape;10982;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0983" name="Google Shape;10983;p19"/>
            <p:cNvGrpSpPr/>
            <p:nvPr/>
          </p:nvGrpSpPr>
          <p:grpSpPr>
            <a:xfrm rot="-5400000">
              <a:off x="764217" y="1030050"/>
              <a:ext cx="2703600" cy="1253100"/>
              <a:chOff x="-2785600" y="744750"/>
              <a:chExt cx="2703600" cy="1253100"/>
            </a:xfrm>
          </p:grpSpPr>
          <p:grpSp>
            <p:nvGrpSpPr>
              <p:cNvPr id="10984" name="Google Shape;10984;p19"/>
              <p:cNvGrpSpPr/>
              <p:nvPr/>
            </p:nvGrpSpPr>
            <p:grpSpPr>
              <a:xfrm>
                <a:off x="-2785600" y="744750"/>
                <a:ext cx="2703600" cy="1253100"/>
                <a:chOff x="-2785600" y="744750"/>
                <a:chExt cx="2703600" cy="1253100"/>
              </a:xfrm>
            </p:grpSpPr>
            <p:grpSp>
              <p:nvGrpSpPr>
                <p:cNvPr id="10985" name="Google Shape;10985;p19"/>
                <p:cNvGrpSpPr/>
                <p:nvPr/>
              </p:nvGrpSpPr>
              <p:grpSpPr>
                <a:xfrm>
                  <a:off x="-2785600" y="744750"/>
                  <a:ext cx="2703600" cy="1253100"/>
                  <a:chOff x="-2785600" y="744750"/>
                  <a:chExt cx="2703600" cy="1253100"/>
                </a:xfrm>
              </p:grpSpPr>
              <p:grpSp>
                <p:nvGrpSpPr>
                  <p:cNvPr id="10986" name="Google Shape;10986;p19"/>
                  <p:cNvGrpSpPr/>
                  <p:nvPr/>
                </p:nvGrpSpPr>
                <p:grpSpPr>
                  <a:xfrm>
                    <a:off x="-2736502" y="826139"/>
                    <a:ext cx="2605500" cy="1088675"/>
                    <a:chOff x="-2738550" y="1600725"/>
                    <a:chExt cx="2605500" cy="1088675"/>
                  </a:xfrm>
                </p:grpSpPr>
                <p:cxnSp>
                  <p:nvCxnSpPr>
                    <p:cNvPr id="10987" name="Google Shape;10987;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88" name="Google Shape;10988;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89" name="Google Shape;10989;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90" name="Google Shape;10990;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91" name="Google Shape;10991;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92" name="Google Shape;10992;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93" name="Google Shape;10993;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94" name="Google Shape;10994;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95" name="Google Shape;10995;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96" name="Google Shape;10996;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97" name="Google Shape;10997;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98" name="Google Shape;10998;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0999" name="Google Shape;10999;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00" name="Google Shape;11000;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01" name="Google Shape;11001;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02" name="Google Shape;11002;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03" name="Google Shape;11003;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04" name="Google Shape;11004;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05" name="Google Shape;11005;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06" name="Google Shape;11006;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07" name="Google Shape;11007;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08" name="Google Shape;11008;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09" name="Google Shape;11009;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10" name="Google Shape;11010;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11" name="Google Shape;11011;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12" name="Google Shape;11012;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13" name="Google Shape;11013;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14" name="Google Shape;11014;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15" name="Google Shape;11015;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16" name="Google Shape;11016;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17" name="Google Shape;11017;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018" name="Google Shape;11018;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1019" name="Google Shape;11019;p19"/>
                  <p:cNvGrpSpPr/>
                  <p:nvPr/>
                </p:nvGrpSpPr>
                <p:grpSpPr>
                  <a:xfrm>
                    <a:off x="-2742171" y="767514"/>
                    <a:ext cx="2616838" cy="1205925"/>
                    <a:chOff x="-2738591" y="1537240"/>
                    <a:chExt cx="2616838" cy="1205925"/>
                  </a:xfrm>
                </p:grpSpPr>
                <p:grpSp>
                  <p:nvGrpSpPr>
                    <p:cNvPr id="11020" name="Google Shape;11020;p19"/>
                    <p:cNvGrpSpPr/>
                    <p:nvPr/>
                  </p:nvGrpSpPr>
                  <p:grpSpPr>
                    <a:xfrm>
                      <a:off x="-2738591" y="1537240"/>
                      <a:ext cx="2616838" cy="436800"/>
                      <a:chOff x="-2738591" y="1537240"/>
                      <a:chExt cx="2616838" cy="436800"/>
                    </a:xfrm>
                  </p:grpSpPr>
                  <p:grpSp>
                    <p:nvGrpSpPr>
                      <p:cNvPr id="11021" name="Google Shape;11021;p19"/>
                      <p:cNvGrpSpPr/>
                      <p:nvPr/>
                    </p:nvGrpSpPr>
                    <p:grpSpPr>
                      <a:xfrm>
                        <a:off x="-2738591" y="1537240"/>
                        <a:ext cx="436500" cy="436800"/>
                        <a:chOff x="-1019716" y="1691290"/>
                        <a:chExt cx="436500" cy="436800"/>
                      </a:xfrm>
                    </p:grpSpPr>
                    <p:sp>
                      <p:nvSpPr>
                        <p:cNvPr id="11022" name="Google Shape;1102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19"/>
                      <p:cNvGrpSpPr/>
                      <p:nvPr/>
                    </p:nvGrpSpPr>
                    <p:grpSpPr>
                      <a:xfrm>
                        <a:off x="-2302016" y="1537240"/>
                        <a:ext cx="436500" cy="436800"/>
                        <a:chOff x="-1019716" y="1691290"/>
                        <a:chExt cx="436500" cy="436800"/>
                      </a:xfrm>
                    </p:grpSpPr>
                    <p:sp>
                      <p:nvSpPr>
                        <p:cNvPr id="11033" name="Google Shape;1103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3" name="Google Shape;11043;p19"/>
                      <p:cNvGrpSpPr/>
                      <p:nvPr/>
                    </p:nvGrpSpPr>
                    <p:grpSpPr>
                      <a:xfrm>
                        <a:off x="-1866679" y="1537240"/>
                        <a:ext cx="436500" cy="436800"/>
                        <a:chOff x="-1019716" y="1691290"/>
                        <a:chExt cx="436500" cy="436800"/>
                      </a:xfrm>
                    </p:grpSpPr>
                    <p:sp>
                      <p:nvSpPr>
                        <p:cNvPr id="11044" name="Google Shape;1104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4" name="Google Shape;11054;p19"/>
                      <p:cNvGrpSpPr/>
                      <p:nvPr/>
                    </p:nvGrpSpPr>
                    <p:grpSpPr>
                      <a:xfrm>
                        <a:off x="-1430104" y="1537240"/>
                        <a:ext cx="436500" cy="436800"/>
                        <a:chOff x="-1019716" y="1691290"/>
                        <a:chExt cx="436500" cy="436800"/>
                      </a:xfrm>
                    </p:grpSpPr>
                    <p:sp>
                      <p:nvSpPr>
                        <p:cNvPr id="11055" name="Google Shape;1105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5" name="Google Shape;11065;p19"/>
                      <p:cNvGrpSpPr/>
                      <p:nvPr/>
                    </p:nvGrpSpPr>
                    <p:grpSpPr>
                      <a:xfrm>
                        <a:off x="-993591" y="1537240"/>
                        <a:ext cx="436500" cy="436800"/>
                        <a:chOff x="-1019716" y="1691290"/>
                        <a:chExt cx="436500" cy="436800"/>
                      </a:xfrm>
                    </p:grpSpPr>
                    <p:sp>
                      <p:nvSpPr>
                        <p:cNvPr id="11066" name="Google Shape;1106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6" name="Google Shape;11076;p19"/>
                      <p:cNvGrpSpPr/>
                      <p:nvPr/>
                    </p:nvGrpSpPr>
                    <p:grpSpPr>
                      <a:xfrm>
                        <a:off x="-558254" y="1537240"/>
                        <a:ext cx="436500" cy="436800"/>
                        <a:chOff x="-1019716" y="1691290"/>
                        <a:chExt cx="436500" cy="436800"/>
                      </a:xfrm>
                    </p:grpSpPr>
                    <p:sp>
                      <p:nvSpPr>
                        <p:cNvPr id="11077" name="Google Shape;1107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87" name="Google Shape;11087;p19"/>
                    <p:cNvGrpSpPr/>
                    <p:nvPr/>
                  </p:nvGrpSpPr>
                  <p:grpSpPr>
                    <a:xfrm>
                      <a:off x="-2738591" y="2306365"/>
                      <a:ext cx="2616838" cy="436800"/>
                      <a:chOff x="-2738591" y="1537240"/>
                      <a:chExt cx="2616838" cy="436800"/>
                    </a:xfrm>
                  </p:grpSpPr>
                  <p:grpSp>
                    <p:nvGrpSpPr>
                      <p:cNvPr id="11088" name="Google Shape;11088;p19"/>
                      <p:cNvGrpSpPr/>
                      <p:nvPr/>
                    </p:nvGrpSpPr>
                    <p:grpSpPr>
                      <a:xfrm>
                        <a:off x="-2738591" y="1537240"/>
                        <a:ext cx="436500" cy="436800"/>
                        <a:chOff x="-1019716" y="1691290"/>
                        <a:chExt cx="436500" cy="436800"/>
                      </a:xfrm>
                    </p:grpSpPr>
                    <p:sp>
                      <p:nvSpPr>
                        <p:cNvPr id="11089" name="Google Shape;1108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19"/>
                      <p:cNvGrpSpPr/>
                      <p:nvPr/>
                    </p:nvGrpSpPr>
                    <p:grpSpPr>
                      <a:xfrm>
                        <a:off x="-2302016" y="1537240"/>
                        <a:ext cx="436500" cy="436800"/>
                        <a:chOff x="-1019716" y="1691290"/>
                        <a:chExt cx="436500" cy="436800"/>
                      </a:xfrm>
                    </p:grpSpPr>
                    <p:sp>
                      <p:nvSpPr>
                        <p:cNvPr id="11100" name="Google Shape;1110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0" name="Google Shape;11110;p19"/>
                      <p:cNvGrpSpPr/>
                      <p:nvPr/>
                    </p:nvGrpSpPr>
                    <p:grpSpPr>
                      <a:xfrm>
                        <a:off x="-1866679" y="1537240"/>
                        <a:ext cx="436500" cy="436800"/>
                        <a:chOff x="-1019716" y="1691290"/>
                        <a:chExt cx="436500" cy="436800"/>
                      </a:xfrm>
                    </p:grpSpPr>
                    <p:sp>
                      <p:nvSpPr>
                        <p:cNvPr id="11111" name="Google Shape;1111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1" name="Google Shape;11121;p19"/>
                      <p:cNvGrpSpPr/>
                      <p:nvPr/>
                    </p:nvGrpSpPr>
                    <p:grpSpPr>
                      <a:xfrm>
                        <a:off x="-1430104" y="1537240"/>
                        <a:ext cx="436500" cy="436800"/>
                        <a:chOff x="-1019716" y="1691290"/>
                        <a:chExt cx="436500" cy="436800"/>
                      </a:xfrm>
                    </p:grpSpPr>
                    <p:sp>
                      <p:nvSpPr>
                        <p:cNvPr id="11122" name="Google Shape;1112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2" name="Google Shape;11132;p19"/>
                      <p:cNvGrpSpPr/>
                      <p:nvPr/>
                    </p:nvGrpSpPr>
                    <p:grpSpPr>
                      <a:xfrm>
                        <a:off x="-993591" y="1537240"/>
                        <a:ext cx="436500" cy="436800"/>
                        <a:chOff x="-1019716" y="1691290"/>
                        <a:chExt cx="436500" cy="436800"/>
                      </a:xfrm>
                    </p:grpSpPr>
                    <p:sp>
                      <p:nvSpPr>
                        <p:cNvPr id="11133" name="Google Shape;1113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19"/>
                      <p:cNvGrpSpPr/>
                      <p:nvPr/>
                    </p:nvGrpSpPr>
                    <p:grpSpPr>
                      <a:xfrm>
                        <a:off x="-558254" y="1537240"/>
                        <a:ext cx="436500" cy="436800"/>
                        <a:chOff x="-1019716" y="1691290"/>
                        <a:chExt cx="436500" cy="436800"/>
                      </a:xfrm>
                    </p:grpSpPr>
                    <p:sp>
                      <p:nvSpPr>
                        <p:cNvPr id="11144" name="Google Shape;1114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54" name="Google Shape;11154;p19"/>
                    <p:cNvGrpSpPr/>
                    <p:nvPr/>
                  </p:nvGrpSpPr>
                  <p:grpSpPr>
                    <a:xfrm>
                      <a:off x="-2738591" y="1921803"/>
                      <a:ext cx="2616838" cy="436800"/>
                      <a:chOff x="-2738591" y="1537240"/>
                      <a:chExt cx="2616838" cy="436800"/>
                    </a:xfrm>
                  </p:grpSpPr>
                  <p:grpSp>
                    <p:nvGrpSpPr>
                      <p:cNvPr id="11155" name="Google Shape;11155;p19"/>
                      <p:cNvGrpSpPr/>
                      <p:nvPr/>
                    </p:nvGrpSpPr>
                    <p:grpSpPr>
                      <a:xfrm>
                        <a:off x="-2738591" y="1537240"/>
                        <a:ext cx="436500" cy="436800"/>
                        <a:chOff x="-1019716" y="1691290"/>
                        <a:chExt cx="436500" cy="436800"/>
                      </a:xfrm>
                    </p:grpSpPr>
                    <p:sp>
                      <p:nvSpPr>
                        <p:cNvPr id="11156" name="Google Shape;1115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19"/>
                      <p:cNvGrpSpPr/>
                      <p:nvPr/>
                    </p:nvGrpSpPr>
                    <p:grpSpPr>
                      <a:xfrm>
                        <a:off x="-2302016" y="1537240"/>
                        <a:ext cx="436500" cy="436800"/>
                        <a:chOff x="-1019716" y="1691290"/>
                        <a:chExt cx="436500" cy="436800"/>
                      </a:xfrm>
                    </p:grpSpPr>
                    <p:sp>
                      <p:nvSpPr>
                        <p:cNvPr id="11167" name="Google Shape;1116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19"/>
                      <p:cNvGrpSpPr/>
                      <p:nvPr/>
                    </p:nvGrpSpPr>
                    <p:grpSpPr>
                      <a:xfrm>
                        <a:off x="-1866679" y="1537240"/>
                        <a:ext cx="436500" cy="436800"/>
                        <a:chOff x="-1019716" y="1691290"/>
                        <a:chExt cx="436500" cy="436800"/>
                      </a:xfrm>
                    </p:grpSpPr>
                    <p:sp>
                      <p:nvSpPr>
                        <p:cNvPr id="11178" name="Google Shape;1117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19"/>
                      <p:cNvGrpSpPr/>
                      <p:nvPr/>
                    </p:nvGrpSpPr>
                    <p:grpSpPr>
                      <a:xfrm>
                        <a:off x="-1430104" y="1537240"/>
                        <a:ext cx="436500" cy="436800"/>
                        <a:chOff x="-1019716" y="1691290"/>
                        <a:chExt cx="436500" cy="436800"/>
                      </a:xfrm>
                    </p:grpSpPr>
                    <p:sp>
                      <p:nvSpPr>
                        <p:cNvPr id="11189" name="Google Shape;1118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9" name="Google Shape;11199;p19"/>
                      <p:cNvGrpSpPr/>
                      <p:nvPr/>
                    </p:nvGrpSpPr>
                    <p:grpSpPr>
                      <a:xfrm>
                        <a:off x="-993591" y="1537240"/>
                        <a:ext cx="436500" cy="436800"/>
                        <a:chOff x="-1019716" y="1691290"/>
                        <a:chExt cx="436500" cy="436800"/>
                      </a:xfrm>
                    </p:grpSpPr>
                    <p:sp>
                      <p:nvSpPr>
                        <p:cNvPr id="11200" name="Google Shape;1120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19"/>
                      <p:cNvGrpSpPr/>
                      <p:nvPr/>
                    </p:nvGrpSpPr>
                    <p:grpSpPr>
                      <a:xfrm>
                        <a:off x="-558254" y="1537240"/>
                        <a:ext cx="436500" cy="436800"/>
                        <a:chOff x="-1019716" y="1691290"/>
                        <a:chExt cx="436500" cy="436800"/>
                      </a:xfrm>
                    </p:grpSpPr>
                    <p:sp>
                      <p:nvSpPr>
                        <p:cNvPr id="11211" name="Google Shape;1121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221" name="Google Shape;11221;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3" name="Google Shape;11223;p19"/>
                <p:cNvGrpSpPr/>
                <p:nvPr/>
              </p:nvGrpSpPr>
              <p:grpSpPr>
                <a:xfrm>
                  <a:off x="-2065300" y="934050"/>
                  <a:ext cx="1263000" cy="874500"/>
                  <a:chOff x="-2028125" y="974900"/>
                  <a:chExt cx="1263000" cy="874500"/>
                </a:xfrm>
              </p:grpSpPr>
              <p:sp>
                <p:nvSpPr>
                  <p:cNvPr id="11224" name="Google Shape;11224;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1225" name="Google Shape;11225;p19"/>
                  <p:cNvGrpSpPr/>
                  <p:nvPr/>
                </p:nvGrpSpPr>
                <p:grpSpPr>
                  <a:xfrm>
                    <a:off x="-2028125" y="1001975"/>
                    <a:ext cx="1263000" cy="820200"/>
                    <a:chOff x="-2028125" y="1001975"/>
                    <a:chExt cx="1263000" cy="820200"/>
                  </a:xfrm>
                </p:grpSpPr>
                <p:sp>
                  <p:nvSpPr>
                    <p:cNvPr id="11226" name="Google Shape;11226;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1227" name="Google Shape;11227;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1228" name="Google Shape;11228;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1229" name="Google Shape;11229;p19"/>
              <p:cNvGrpSpPr/>
              <p:nvPr/>
            </p:nvGrpSpPr>
            <p:grpSpPr>
              <a:xfrm>
                <a:off x="-2701034" y="865291"/>
                <a:ext cx="435000" cy="356408"/>
                <a:chOff x="-2701034" y="865291"/>
                <a:chExt cx="435000" cy="356408"/>
              </a:xfrm>
            </p:grpSpPr>
            <p:grpSp>
              <p:nvGrpSpPr>
                <p:cNvPr id="11230" name="Google Shape;11230;p19"/>
                <p:cNvGrpSpPr/>
                <p:nvPr/>
              </p:nvGrpSpPr>
              <p:grpSpPr>
                <a:xfrm>
                  <a:off x="-2655033" y="865291"/>
                  <a:ext cx="356435" cy="356408"/>
                  <a:chOff x="-3129700" y="1435250"/>
                  <a:chExt cx="262200" cy="262200"/>
                </a:xfrm>
              </p:grpSpPr>
              <p:sp>
                <p:nvSpPr>
                  <p:cNvPr id="11231" name="Google Shape;11231;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3" name="Google Shape;11233;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1234" name="Google Shape;11234;p19"/>
              <p:cNvGrpSpPr/>
              <p:nvPr/>
            </p:nvGrpSpPr>
            <p:grpSpPr>
              <a:xfrm>
                <a:off x="-642934" y="1526841"/>
                <a:ext cx="435000" cy="356408"/>
                <a:chOff x="-2701034" y="865291"/>
                <a:chExt cx="435000" cy="356408"/>
              </a:xfrm>
            </p:grpSpPr>
            <p:grpSp>
              <p:nvGrpSpPr>
                <p:cNvPr id="11235" name="Google Shape;11235;p19"/>
                <p:cNvGrpSpPr/>
                <p:nvPr/>
              </p:nvGrpSpPr>
              <p:grpSpPr>
                <a:xfrm>
                  <a:off x="-2655033" y="865291"/>
                  <a:ext cx="356435" cy="356408"/>
                  <a:chOff x="-3129700" y="1435250"/>
                  <a:chExt cx="262200" cy="262200"/>
                </a:xfrm>
              </p:grpSpPr>
              <p:sp>
                <p:nvSpPr>
                  <p:cNvPr id="11236" name="Google Shape;11236;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8" name="Google Shape;11238;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1239" name="Google Shape;11239;p19"/>
              <p:cNvGrpSpPr/>
              <p:nvPr/>
            </p:nvGrpSpPr>
            <p:grpSpPr>
              <a:xfrm>
                <a:off x="-642934" y="865291"/>
                <a:ext cx="435000" cy="356408"/>
                <a:chOff x="-2701034" y="865291"/>
                <a:chExt cx="435000" cy="356408"/>
              </a:xfrm>
            </p:grpSpPr>
            <p:grpSp>
              <p:nvGrpSpPr>
                <p:cNvPr id="11240" name="Google Shape;11240;p19"/>
                <p:cNvGrpSpPr/>
                <p:nvPr/>
              </p:nvGrpSpPr>
              <p:grpSpPr>
                <a:xfrm>
                  <a:off x="-2655033" y="865291"/>
                  <a:ext cx="356435" cy="356408"/>
                  <a:chOff x="-3129700" y="1435250"/>
                  <a:chExt cx="262200" cy="262200"/>
                </a:xfrm>
              </p:grpSpPr>
              <p:sp>
                <p:nvSpPr>
                  <p:cNvPr id="11241" name="Google Shape;11241;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3" name="Google Shape;11243;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1244" name="Google Shape;11244;p19"/>
              <p:cNvGrpSpPr/>
              <p:nvPr/>
            </p:nvGrpSpPr>
            <p:grpSpPr>
              <a:xfrm>
                <a:off x="-2701034" y="1526841"/>
                <a:ext cx="435000" cy="356408"/>
                <a:chOff x="-2701034" y="865291"/>
                <a:chExt cx="435000" cy="356408"/>
              </a:xfrm>
            </p:grpSpPr>
            <p:grpSp>
              <p:nvGrpSpPr>
                <p:cNvPr id="11245" name="Google Shape;11245;p19"/>
                <p:cNvGrpSpPr/>
                <p:nvPr/>
              </p:nvGrpSpPr>
              <p:grpSpPr>
                <a:xfrm>
                  <a:off x="-2655033" y="865291"/>
                  <a:ext cx="356435" cy="356408"/>
                  <a:chOff x="-3129700" y="1435250"/>
                  <a:chExt cx="262200" cy="262200"/>
                </a:xfrm>
              </p:grpSpPr>
              <p:sp>
                <p:nvSpPr>
                  <p:cNvPr id="11246" name="Google Shape;11246;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8" name="Google Shape;11248;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1249" name="Google Shape;11249;p19"/>
            <p:cNvGrpSpPr/>
            <p:nvPr/>
          </p:nvGrpSpPr>
          <p:grpSpPr>
            <a:xfrm rot="-5400000">
              <a:off x="2056277" y="1030050"/>
              <a:ext cx="2703600" cy="1253100"/>
              <a:chOff x="-2785600" y="744750"/>
              <a:chExt cx="2703600" cy="1253100"/>
            </a:xfrm>
          </p:grpSpPr>
          <p:grpSp>
            <p:nvGrpSpPr>
              <p:cNvPr id="11250" name="Google Shape;11250;p19"/>
              <p:cNvGrpSpPr/>
              <p:nvPr/>
            </p:nvGrpSpPr>
            <p:grpSpPr>
              <a:xfrm>
                <a:off x="-2785600" y="744750"/>
                <a:ext cx="2703600" cy="1253100"/>
                <a:chOff x="-2785600" y="744750"/>
                <a:chExt cx="2703600" cy="1253100"/>
              </a:xfrm>
            </p:grpSpPr>
            <p:grpSp>
              <p:nvGrpSpPr>
                <p:cNvPr id="11251" name="Google Shape;11251;p19"/>
                <p:cNvGrpSpPr/>
                <p:nvPr/>
              </p:nvGrpSpPr>
              <p:grpSpPr>
                <a:xfrm>
                  <a:off x="-2785600" y="744750"/>
                  <a:ext cx="2703600" cy="1253100"/>
                  <a:chOff x="-2785600" y="744750"/>
                  <a:chExt cx="2703600" cy="1253100"/>
                </a:xfrm>
              </p:grpSpPr>
              <p:grpSp>
                <p:nvGrpSpPr>
                  <p:cNvPr id="11252" name="Google Shape;11252;p19"/>
                  <p:cNvGrpSpPr/>
                  <p:nvPr/>
                </p:nvGrpSpPr>
                <p:grpSpPr>
                  <a:xfrm>
                    <a:off x="-2736502" y="826139"/>
                    <a:ext cx="2605500" cy="1088675"/>
                    <a:chOff x="-2738550" y="1600725"/>
                    <a:chExt cx="2605500" cy="1088675"/>
                  </a:xfrm>
                </p:grpSpPr>
                <p:cxnSp>
                  <p:nvCxnSpPr>
                    <p:cNvPr id="11253" name="Google Shape;11253;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54" name="Google Shape;11254;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55" name="Google Shape;11255;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56" name="Google Shape;11256;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57" name="Google Shape;11257;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58" name="Google Shape;11258;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59" name="Google Shape;11259;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60" name="Google Shape;11260;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61" name="Google Shape;11261;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62" name="Google Shape;11262;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63" name="Google Shape;11263;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64" name="Google Shape;11264;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65" name="Google Shape;11265;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66" name="Google Shape;11266;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67" name="Google Shape;11267;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68" name="Google Shape;11268;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69" name="Google Shape;11269;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70" name="Google Shape;11270;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71" name="Google Shape;11271;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72" name="Google Shape;11272;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73" name="Google Shape;11273;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74" name="Google Shape;11274;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75" name="Google Shape;11275;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76" name="Google Shape;11276;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77" name="Google Shape;11277;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78" name="Google Shape;11278;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79" name="Google Shape;11279;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80" name="Google Shape;11280;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81" name="Google Shape;11281;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82" name="Google Shape;11282;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83" name="Google Shape;11283;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284" name="Google Shape;11284;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1285" name="Google Shape;11285;p19"/>
                  <p:cNvGrpSpPr/>
                  <p:nvPr/>
                </p:nvGrpSpPr>
                <p:grpSpPr>
                  <a:xfrm>
                    <a:off x="-2742171" y="767514"/>
                    <a:ext cx="2616838" cy="1205925"/>
                    <a:chOff x="-2738591" y="1537240"/>
                    <a:chExt cx="2616838" cy="1205925"/>
                  </a:xfrm>
                </p:grpSpPr>
                <p:grpSp>
                  <p:nvGrpSpPr>
                    <p:cNvPr id="11286" name="Google Shape;11286;p19"/>
                    <p:cNvGrpSpPr/>
                    <p:nvPr/>
                  </p:nvGrpSpPr>
                  <p:grpSpPr>
                    <a:xfrm>
                      <a:off x="-2738591" y="1537240"/>
                      <a:ext cx="2616838" cy="436800"/>
                      <a:chOff x="-2738591" y="1537240"/>
                      <a:chExt cx="2616838" cy="436800"/>
                    </a:xfrm>
                  </p:grpSpPr>
                  <p:grpSp>
                    <p:nvGrpSpPr>
                      <p:cNvPr id="11287" name="Google Shape;11287;p19"/>
                      <p:cNvGrpSpPr/>
                      <p:nvPr/>
                    </p:nvGrpSpPr>
                    <p:grpSpPr>
                      <a:xfrm>
                        <a:off x="-2738591" y="1537240"/>
                        <a:ext cx="436500" cy="436800"/>
                        <a:chOff x="-1019716" y="1691290"/>
                        <a:chExt cx="436500" cy="436800"/>
                      </a:xfrm>
                    </p:grpSpPr>
                    <p:sp>
                      <p:nvSpPr>
                        <p:cNvPr id="11288" name="Google Shape;1128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8" name="Google Shape;11298;p19"/>
                      <p:cNvGrpSpPr/>
                      <p:nvPr/>
                    </p:nvGrpSpPr>
                    <p:grpSpPr>
                      <a:xfrm>
                        <a:off x="-2302016" y="1537240"/>
                        <a:ext cx="436500" cy="436800"/>
                        <a:chOff x="-1019716" y="1691290"/>
                        <a:chExt cx="436500" cy="436800"/>
                      </a:xfrm>
                    </p:grpSpPr>
                    <p:sp>
                      <p:nvSpPr>
                        <p:cNvPr id="11299" name="Google Shape;1129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9" name="Google Shape;11309;p19"/>
                      <p:cNvGrpSpPr/>
                      <p:nvPr/>
                    </p:nvGrpSpPr>
                    <p:grpSpPr>
                      <a:xfrm>
                        <a:off x="-1866679" y="1537240"/>
                        <a:ext cx="436500" cy="436800"/>
                        <a:chOff x="-1019716" y="1691290"/>
                        <a:chExt cx="436500" cy="436800"/>
                      </a:xfrm>
                    </p:grpSpPr>
                    <p:sp>
                      <p:nvSpPr>
                        <p:cNvPr id="11310" name="Google Shape;1131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0" name="Google Shape;11320;p19"/>
                      <p:cNvGrpSpPr/>
                      <p:nvPr/>
                    </p:nvGrpSpPr>
                    <p:grpSpPr>
                      <a:xfrm>
                        <a:off x="-1430104" y="1537240"/>
                        <a:ext cx="436500" cy="436800"/>
                        <a:chOff x="-1019716" y="1691290"/>
                        <a:chExt cx="436500" cy="436800"/>
                      </a:xfrm>
                    </p:grpSpPr>
                    <p:sp>
                      <p:nvSpPr>
                        <p:cNvPr id="11321" name="Google Shape;1132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19"/>
                      <p:cNvGrpSpPr/>
                      <p:nvPr/>
                    </p:nvGrpSpPr>
                    <p:grpSpPr>
                      <a:xfrm>
                        <a:off x="-993591" y="1537240"/>
                        <a:ext cx="436500" cy="436800"/>
                        <a:chOff x="-1019716" y="1691290"/>
                        <a:chExt cx="436500" cy="436800"/>
                      </a:xfrm>
                    </p:grpSpPr>
                    <p:sp>
                      <p:nvSpPr>
                        <p:cNvPr id="11332" name="Google Shape;1133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19"/>
                      <p:cNvGrpSpPr/>
                      <p:nvPr/>
                    </p:nvGrpSpPr>
                    <p:grpSpPr>
                      <a:xfrm>
                        <a:off x="-558254" y="1537240"/>
                        <a:ext cx="436500" cy="436800"/>
                        <a:chOff x="-1019716" y="1691290"/>
                        <a:chExt cx="436500" cy="436800"/>
                      </a:xfrm>
                    </p:grpSpPr>
                    <p:sp>
                      <p:nvSpPr>
                        <p:cNvPr id="11343" name="Google Shape;1134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53" name="Google Shape;11353;p19"/>
                    <p:cNvGrpSpPr/>
                    <p:nvPr/>
                  </p:nvGrpSpPr>
                  <p:grpSpPr>
                    <a:xfrm>
                      <a:off x="-2738591" y="2306365"/>
                      <a:ext cx="2616838" cy="436800"/>
                      <a:chOff x="-2738591" y="1537240"/>
                      <a:chExt cx="2616838" cy="436800"/>
                    </a:xfrm>
                  </p:grpSpPr>
                  <p:grpSp>
                    <p:nvGrpSpPr>
                      <p:cNvPr id="11354" name="Google Shape;11354;p19"/>
                      <p:cNvGrpSpPr/>
                      <p:nvPr/>
                    </p:nvGrpSpPr>
                    <p:grpSpPr>
                      <a:xfrm>
                        <a:off x="-2738591" y="1537240"/>
                        <a:ext cx="436500" cy="436800"/>
                        <a:chOff x="-1019716" y="1691290"/>
                        <a:chExt cx="436500" cy="436800"/>
                      </a:xfrm>
                    </p:grpSpPr>
                    <p:sp>
                      <p:nvSpPr>
                        <p:cNvPr id="11355" name="Google Shape;1135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5" name="Google Shape;11365;p19"/>
                      <p:cNvGrpSpPr/>
                      <p:nvPr/>
                    </p:nvGrpSpPr>
                    <p:grpSpPr>
                      <a:xfrm>
                        <a:off x="-2302016" y="1537240"/>
                        <a:ext cx="436500" cy="436800"/>
                        <a:chOff x="-1019716" y="1691290"/>
                        <a:chExt cx="436500" cy="436800"/>
                      </a:xfrm>
                    </p:grpSpPr>
                    <p:sp>
                      <p:nvSpPr>
                        <p:cNvPr id="11366" name="Google Shape;1136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6" name="Google Shape;11376;p19"/>
                      <p:cNvGrpSpPr/>
                      <p:nvPr/>
                    </p:nvGrpSpPr>
                    <p:grpSpPr>
                      <a:xfrm>
                        <a:off x="-1866679" y="1537240"/>
                        <a:ext cx="436500" cy="436800"/>
                        <a:chOff x="-1019716" y="1691290"/>
                        <a:chExt cx="436500" cy="436800"/>
                      </a:xfrm>
                    </p:grpSpPr>
                    <p:sp>
                      <p:nvSpPr>
                        <p:cNvPr id="11377" name="Google Shape;1137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7" name="Google Shape;11387;p19"/>
                      <p:cNvGrpSpPr/>
                      <p:nvPr/>
                    </p:nvGrpSpPr>
                    <p:grpSpPr>
                      <a:xfrm>
                        <a:off x="-1430104" y="1537240"/>
                        <a:ext cx="436500" cy="436800"/>
                        <a:chOff x="-1019716" y="1691290"/>
                        <a:chExt cx="436500" cy="436800"/>
                      </a:xfrm>
                    </p:grpSpPr>
                    <p:sp>
                      <p:nvSpPr>
                        <p:cNvPr id="11388" name="Google Shape;1138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8" name="Google Shape;11398;p19"/>
                      <p:cNvGrpSpPr/>
                      <p:nvPr/>
                    </p:nvGrpSpPr>
                    <p:grpSpPr>
                      <a:xfrm>
                        <a:off x="-993591" y="1537240"/>
                        <a:ext cx="436500" cy="436800"/>
                        <a:chOff x="-1019716" y="1691290"/>
                        <a:chExt cx="436500" cy="436800"/>
                      </a:xfrm>
                    </p:grpSpPr>
                    <p:sp>
                      <p:nvSpPr>
                        <p:cNvPr id="11399" name="Google Shape;1139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9" name="Google Shape;11409;p19"/>
                      <p:cNvGrpSpPr/>
                      <p:nvPr/>
                    </p:nvGrpSpPr>
                    <p:grpSpPr>
                      <a:xfrm>
                        <a:off x="-558254" y="1537240"/>
                        <a:ext cx="436500" cy="436800"/>
                        <a:chOff x="-1019716" y="1691290"/>
                        <a:chExt cx="436500" cy="436800"/>
                      </a:xfrm>
                    </p:grpSpPr>
                    <p:sp>
                      <p:nvSpPr>
                        <p:cNvPr id="11410" name="Google Shape;1141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20" name="Google Shape;11420;p19"/>
                    <p:cNvGrpSpPr/>
                    <p:nvPr/>
                  </p:nvGrpSpPr>
                  <p:grpSpPr>
                    <a:xfrm>
                      <a:off x="-2738591" y="1921803"/>
                      <a:ext cx="2616838" cy="436800"/>
                      <a:chOff x="-2738591" y="1537240"/>
                      <a:chExt cx="2616838" cy="436800"/>
                    </a:xfrm>
                  </p:grpSpPr>
                  <p:grpSp>
                    <p:nvGrpSpPr>
                      <p:cNvPr id="11421" name="Google Shape;11421;p19"/>
                      <p:cNvGrpSpPr/>
                      <p:nvPr/>
                    </p:nvGrpSpPr>
                    <p:grpSpPr>
                      <a:xfrm>
                        <a:off x="-2738591" y="1537240"/>
                        <a:ext cx="436500" cy="436800"/>
                        <a:chOff x="-1019716" y="1691290"/>
                        <a:chExt cx="436500" cy="436800"/>
                      </a:xfrm>
                    </p:grpSpPr>
                    <p:sp>
                      <p:nvSpPr>
                        <p:cNvPr id="11422" name="Google Shape;1142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19"/>
                      <p:cNvGrpSpPr/>
                      <p:nvPr/>
                    </p:nvGrpSpPr>
                    <p:grpSpPr>
                      <a:xfrm>
                        <a:off x="-2302016" y="1537240"/>
                        <a:ext cx="436500" cy="436800"/>
                        <a:chOff x="-1019716" y="1691290"/>
                        <a:chExt cx="436500" cy="436800"/>
                      </a:xfrm>
                    </p:grpSpPr>
                    <p:sp>
                      <p:nvSpPr>
                        <p:cNvPr id="11433" name="Google Shape;1143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19"/>
                      <p:cNvGrpSpPr/>
                      <p:nvPr/>
                    </p:nvGrpSpPr>
                    <p:grpSpPr>
                      <a:xfrm>
                        <a:off x="-1866679" y="1537240"/>
                        <a:ext cx="436500" cy="436800"/>
                        <a:chOff x="-1019716" y="1691290"/>
                        <a:chExt cx="436500" cy="436800"/>
                      </a:xfrm>
                    </p:grpSpPr>
                    <p:sp>
                      <p:nvSpPr>
                        <p:cNvPr id="11444" name="Google Shape;1144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4" name="Google Shape;11454;p19"/>
                      <p:cNvGrpSpPr/>
                      <p:nvPr/>
                    </p:nvGrpSpPr>
                    <p:grpSpPr>
                      <a:xfrm>
                        <a:off x="-1430104" y="1537240"/>
                        <a:ext cx="436500" cy="436800"/>
                        <a:chOff x="-1019716" y="1691290"/>
                        <a:chExt cx="436500" cy="436800"/>
                      </a:xfrm>
                    </p:grpSpPr>
                    <p:sp>
                      <p:nvSpPr>
                        <p:cNvPr id="11455" name="Google Shape;1145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5" name="Google Shape;11465;p19"/>
                      <p:cNvGrpSpPr/>
                      <p:nvPr/>
                    </p:nvGrpSpPr>
                    <p:grpSpPr>
                      <a:xfrm>
                        <a:off x="-993591" y="1537240"/>
                        <a:ext cx="436500" cy="436800"/>
                        <a:chOff x="-1019716" y="1691290"/>
                        <a:chExt cx="436500" cy="436800"/>
                      </a:xfrm>
                    </p:grpSpPr>
                    <p:sp>
                      <p:nvSpPr>
                        <p:cNvPr id="11466" name="Google Shape;1146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6" name="Google Shape;11476;p19"/>
                      <p:cNvGrpSpPr/>
                      <p:nvPr/>
                    </p:nvGrpSpPr>
                    <p:grpSpPr>
                      <a:xfrm>
                        <a:off x="-558254" y="1537240"/>
                        <a:ext cx="436500" cy="436800"/>
                        <a:chOff x="-1019716" y="1691290"/>
                        <a:chExt cx="436500" cy="436800"/>
                      </a:xfrm>
                    </p:grpSpPr>
                    <p:sp>
                      <p:nvSpPr>
                        <p:cNvPr id="11477" name="Google Shape;1147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487" name="Google Shape;11487;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9" name="Google Shape;11489;p19"/>
                <p:cNvGrpSpPr/>
                <p:nvPr/>
              </p:nvGrpSpPr>
              <p:grpSpPr>
                <a:xfrm>
                  <a:off x="-2065300" y="934050"/>
                  <a:ext cx="1263000" cy="874500"/>
                  <a:chOff x="-2028125" y="974900"/>
                  <a:chExt cx="1263000" cy="874500"/>
                </a:xfrm>
              </p:grpSpPr>
              <p:sp>
                <p:nvSpPr>
                  <p:cNvPr id="11490" name="Google Shape;11490;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1491" name="Google Shape;11491;p19"/>
                  <p:cNvGrpSpPr/>
                  <p:nvPr/>
                </p:nvGrpSpPr>
                <p:grpSpPr>
                  <a:xfrm>
                    <a:off x="-2028125" y="1001975"/>
                    <a:ext cx="1263000" cy="820200"/>
                    <a:chOff x="-2028125" y="1001975"/>
                    <a:chExt cx="1263000" cy="820200"/>
                  </a:xfrm>
                </p:grpSpPr>
                <p:sp>
                  <p:nvSpPr>
                    <p:cNvPr id="11492" name="Google Shape;11492;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1493" name="Google Shape;11493;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1494" name="Google Shape;11494;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1495" name="Google Shape;11495;p19"/>
              <p:cNvGrpSpPr/>
              <p:nvPr/>
            </p:nvGrpSpPr>
            <p:grpSpPr>
              <a:xfrm>
                <a:off x="-2701034" y="865291"/>
                <a:ext cx="435000" cy="356408"/>
                <a:chOff x="-2701034" y="865291"/>
                <a:chExt cx="435000" cy="356408"/>
              </a:xfrm>
            </p:grpSpPr>
            <p:grpSp>
              <p:nvGrpSpPr>
                <p:cNvPr id="11496" name="Google Shape;11496;p19"/>
                <p:cNvGrpSpPr/>
                <p:nvPr/>
              </p:nvGrpSpPr>
              <p:grpSpPr>
                <a:xfrm>
                  <a:off x="-2655033" y="865291"/>
                  <a:ext cx="356435" cy="356408"/>
                  <a:chOff x="-3129700" y="1435250"/>
                  <a:chExt cx="262200" cy="262200"/>
                </a:xfrm>
              </p:grpSpPr>
              <p:sp>
                <p:nvSpPr>
                  <p:cNvPr id="11497" name="Google Shape;11497;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9" name="Google Shape;11499;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1500" name="Google Shape;11500;p19"/>
              <p:cNvGrpSpPr/>
              <p:nvPr/>
            </p:nvGrpSpPr>
            <p:grpSpPr>
              <a:xfrm>
                <a:off x="-642934" y="1526841"/>
                <a:ext cx="435000" cy="356408"/>
                <a:chOff x="-2701034" y="865291"/>
                <a:chExt cx="435000" cy="356408"/>
              </a:xfrm>
            </p:grpSpPr>
            <p:grpSp>
              <p:nvGrpSpPr>
                <p:cNvPr id="11501" name="Google Shape;11501;p19"/>
                <p:cNvGrpSpPr/>
                <p:nvPr/>
              </p:nvGrpSpPr>
              <p:grpSpPr>
                <a:xfrm>
                  <a:off x="-2655033" y="865291"/>
                  <a:ext cx="356435" cy="356408"/>
                  <a:chOff x="-3129700" y="1435250"/>
                  <a:chExt cx="262200" cy="262200"/>
                </a:xfrm>
              </p:grpSpPr>
              <p:sp>
                <p:nvSpPr>
                  <p:cNvPr id="11502" name="Google Shape;11502;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4" name="Google Shape;11504;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1505" name="Google Shape;11505;p19"/>
              <p:cNvGrpSpPr/>
              <p:nvPr/>
            </p:nvGrpSpPr>
            <p:grpSpPr>
              <a:xfrm>
                <a:off x="-642934" y="865291"/>
                <a:ext cx="435000" cy="356408"/>
                <a:chOff x="-2701034" y="865291"/>
                <a:chExt cx="435000" cy="356408"/>
              </a:xfrm>
            </p:grpSpPr>
            <p:grpSp>
              <p:nvGrpSpPr>
                <p:cNvPr id="11506" name="Google Shape;11506;p19"/>
                <p:cNvGrpSpPr/>
                <p:nvPr/>
              </p:nvGrpSpPr>
              <p:grpSpPr>
                <a:xfrm>
                  <a:off x="-2655033" y="865291"/>
                  <a:ext cx="356435" cy="356408"/>
                  <a:chOff x="-3129700" y="1435250"/>
                  <a:chExt cx="262200" cy="262200"/>
                </a:xfrm>
              </p:grpSpPr>
              <p:sp>
                <p:nvSpPr>
                  <p:cNvPr id="11507" name="Google Shape;11507;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9" name="Google Shape;11509;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1510" name="Google Shape;11510;p19"/>
              <p:cNvGrpSpPr/>
              <p:nvPr/>
            </p:nvGrpSpPr>
            <p:grpSpPr>
              <a:xfrm>
                <a:off x="-2655033" y="1526841"/>
                <a:ext cx="356435" cy="356408"/>
                <a:chOff x="-3129700" y="1435250"/>
                <a:chExt cx="262200" cy="262200"/>
              </a:xfrm>
            </p:grpSpPr>
            <p:sp>
              <p:nvSpPr>
                <p:cNvPr id="11511" name="Google Shape;11511;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13" name="Google Shape;11513;p19"/>
            <p:cNvGrpSpPr/>
            <p:nvPr/>
          </p:nvGrpSpPr>
          <p:grpSpPr>
            <a:xfrm rot="-5400000">
              <a:off x="3340695" y="1030050"/>
              <a:ext cx="2703600" cy="1253100"/>
              <a:chOff x="-2785600" y="744750"/>
              <a:chExt cx="2703600" cy="1253100"/>
            </a:xfrm>
          </p:grpSpPr>
          <p:grpSp>
            <p:nvGrpSpPr>
              <p:cNvPr id="11514" name="Google Shape;11514;p19"/>
              <p:cNvGrpSpPr/>
              <p:nvPr/>
            </p:nvGrpSpPr>
            <p:grpSpPr>
              <a:xfrm>
                <a:off x="-2785600" y="744750"/>
                <a:ext cx="2703600" cy="1253100"/>
                <a:chOff x="-2785600" y="744750"/>
                <a:chExt cx="2703600" cy="1253100"/>
              </a:xfrm>
            </p:grpSpPr>
            <p:grpSp>
              <p:nvGrpSpPr>
                <p:cNvPr id="11515" name="Google Shape;11515;p19"/>
                <p:cNvGrpSpPr/>
                <p:nvPr/>
              </p:nvGrpSpPr>
              <p:grpSpPr>
                <a:xfrm>
                  <a:off x="-2785600" y="744750"/>
                  <a:ext cx="2703600" cy="1253100"/>
                  <a:chOff x="-2785600" y="744750"/>
                  <a:chExt cx="2703600" cy="1253100"/>
                </a:xfrm>
              </p:grpSpPr>
              <p:grpSp>
                <p:nvGrpSpPr>
                  <p:cNvPr id="11516" name="Google Shape;11516;p19"/>
                  <p:cNvGrpSpPr/>
                  <p:nvPr/>
                </p:nvGrpSpPr>
                <p:grpSpPr>
                  <a:xfrm>
                    <a:off x="-2736502" y="826139"/>
                    <a:ext cx="2605500" cy="1088675"/>
                    <a:chOff x="-2738550" y="1600725"/>
                    <a:chExt cx="2605500" cy="1088675"/>
                  </a:xfrm>
                </p:grpSpPr>
                <p:cxnSp>
                  <p:nvCxnSpPr>
                    <p:cNvPr id="11517" name="Google Shape;11517;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18" name="Google Shape;11518;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19" name="Google Shape;11519;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20" name="Google Shape;11520;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21" name="Google Shape;11521;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22" name="Google Shape;11522;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23" name="Google Shape;11523;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24" name="Google Shape;11524;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25" name="Google Shape;11525;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26" name="Google Shape;11526;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27" name="Google Shape;11527;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28" name="Google Shape;11528;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29" name="Google Shape;11529;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30" name="Google Shape;11530;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31" name="Google Shape;11531;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32" name="Google Shape;11532;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33" name="Google Shape;11533;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34" name="Google Shape;11534;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35" name="Google Shape;11535;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36" name="Google Shape;11536;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37" name="Google Shape;11537;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38" name="Google Shape;11538;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39" name="Google Shape;11539;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40" name="Google Shape;11540;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41" name="Google Shape;11541;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42" name="Google Shape;11542;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43" name="Google Shape;11543;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44" name="Google Shape;11544;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45" name="Google Shape;11545;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46" name="Google Shape;11546;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47" name="Google Shape;11547;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548" name="Google Shape;11548;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1549" name="Google Shape;11549;p19"/>
                  <p:cNvGrpSpPr/>
                  <p:nvPr/>
                </p:nvGrpSpPr>
                <p:grpSpPr>
                  <a:xfrm>
                    <a:off x="-2742171" y="767514"/>
                    <a:ext cx="2616838" cy="1205925"/>
                    <a:chOff x="-2738591" y="1537240"/>
                    <a:chExt cx="2616838" cy="1205925"/>
                  </a:xfrm>
                </p:grpSpPr>
                <p:grpSp>
                  <p:nvGrpSpPr>
                    <p:cNvPr id="11550" name="Google Shape;11550;p19"/>
                    <p:cNvGrpSpPr/>
                    <p:nvPr/>
                  </p:nvGrpSpPr>
                  <p:grpSpPr>
                    <a:xfrm>
                      <a:off x="-2738591" y="1537240"/>
                      <a:ext cx="2616838" cy="436800"/>
                      <a:chOff x="-2738591" y="1537240"/>
                      <a:chExt cx="2616838" cy="436800"/>
                    </a:xfrm>
                  </p:grpSpPr>
                  <p:grpSp>
                    <p:nvGrpSpPr>
                      <p:cNvPr id="11551" name="Google Shape;11551;p19"/>
                      <p:cNvGrpSpPr/>
                      <p:nvPr/>
                    </p:nvGrpSpPr>
                    <p:grpSpPr>
                      <a:xfrm>
                        <a:off x="-2738591" y="1537240"/>
                        <a:ext cx="436500" cy="436800"/>
                        <a:chOff x="-1019716" y="1691290"/>
                        <a:chExt cx="436500" cy="436800"/>
                      </a:xfrm>
                    </p:grpSpPr>
                    <p:sp>
                      <p:nvSpPr>
                        <p:cNvPr id="11552" name="Google Shape;1155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19"/>
                      <p:cNvGrpSpPr/>
                      <p:nvPr/>
                    </p:nvGrpSpPr>
                    <p:grpSpPr>
                      <a:xfrm>
                        <a:off x="-2302016" y="1537240"/>
                        <a:ext cx="436500" cy="436800"/>
                        <a:chOff x="-1019716" y="1691290"/>
                        <a:chExt cx="436500" cy="436800"/>
                      </a:xfrm>
                    </p:grpSpPr>
                    <p:sp>
                      <p:nvSpPr>
                        <p:cNvPr id="11563" name="Google Shape;1156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19"/>
                      <p:cNvGrpSpPr/>
                      <p:nvPr/>
                    </p:nvGrpSpPr>
                    <p:grpSpPr>
                      <a:xfrm>
                        <a:off x="-1866679" y="1537240"/>
                        <a:ext cx="436500" cy="436800"/>
                        <a:chOff x="-1019716" y="1691290"/>
                        <a:chExt cx="436500" cy="436800"/>
                      </a:xfrm>
                    </p:grpSpPr>
                    <p:sp>
                      <p:nvSpPr>
                        <p:cNvPr id="11574" name="Google Shape;1157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19"/>
                      <p:cNvGrpSpPr/>
                      <p:nvPr/>
                    </p:nvGrpSpPr>
                    <p:grpSpPr>
                      <a:xfrm>
                        <a:off x="-1430104" y="1537240"/>
                        <a:ext cx="436500" cy="436800"/>
                        <a:chOff x="-1019716" y="1691290"/>
                        <a:chExt cx="436500" cy="436800"/>
                      </a:xfrm>
                    </p:grpSpPr>
                    <p:sp>
                      <p:nvSpPr>
                        <p:cNvPr id="11585" name="Google Shape;1158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5" name="Google Shape;11595;p19"/>
                      <p:cNvGrpSpPr/>
                      <p:nvPr/>
                    </p:nvGrpSpPr>
                    <p:grpSpPr>
                      <a:xfrm>
                        <a:off x="-993591" y="1537240"/>
                        <a:ext cx="436500" cy="436800"/>
                        <a:chOff x="-1019716" y="1691290"/>
                        <a:chExt cx="436500" cy="436800"/>
                      </a:xfrm>
                    </p:grpSpPr>
                    <p:sp>
                      <p:nvSpPr>
                        <p:cNvPr id="11596" name="Google Shape;1159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19"/>
                      <p:cNvGrpSpPr/>
                      <p:nvPr/>
                    </p:nvGrpSpPr>
                    <p:grpSpPr>
                      <a:xfrm>
                        <a:off x="-558254" y="1537240"/>
                        <a:ext cx="436500" cy="436800"/>
                        <a:chOff x="-1019716" y="1691290"/>
                        <a:chExt cx="436500" cy="436800"/>
                      </a:xfrm>
                    </p:grpSpPr>
                    <p:sp>
                      <p:nvSpPr>
                        <p:cNvPr id="11607" name="Google Shape;1160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17" name="Google Shape;11617;p19"/>
                    <p:cNvGrpSpPr/>
                    <p:nvPr/>
                  </p:nvGrpSpPr>
                  <p:grpSpPr>
                    <a:xfrm>
                      <a:off x="-2738591" y="2306365"/>
                      <a:ext cx="2616838" cy="436800"/>
                      <a:chOff x="-2738591" y="1537240"/>
                      <a:chExt cx="2616838" cy="436800"/>
                    </a:xfrm>
                  </p:grpSpPr>
                  <p:grpSp>
                    <p:nvGrpSpPr>
                      <p:cNvPr id="11618" name="Google Shape;11618;p19"/>
                      <p:cNvGrpSpPr/>
                      <p:nvPr/>
                    </p:nvGrpSpPr>
                    <p:grpSpPr>
                      <a:xfrm>
                        <a:off x="-2738591" y="1537240"/>
                        <a:ext cx="436500" cy="436800"/>
                        <a:chOff x="-1019716" y="1691290"/>
                        <a:chExt cx="436500" cy="436800"/>
                      </a:xfrm>
                    </p:grpSpPr>
                    <p:sp>
                      <p:nvSpPr>
                        <p:cNvPr id="11619" name="Google Shape;1161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19"/>
                      <p:cNvGrpSpPr/>
                      <p:nvPr/>
                    </p:nvGrpSpPr>
                    <p:grpSpPr>
                      <a:xfrm>
                        <a:off x="-2302016" y="1537240"/>
                        <a:ext cx="436500" cy="436800"/>
                        <a:chOff x="-1019716" y="1691290"/>
                        <a:chExt cx="436500" cy="436800"/>
                      </a:xfrm>
                    </p:grpSpPr>
                    <p:sp>
                      <p:nvSpPr>
                        <p:cNvPr id="11630" name="Google Shape;1163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19"/>
                      <p:cNvGrpSpPr/>
                      <p:nvPr/>
                    </p:nvGrpSpPr>
                    <p:grpSpPr>
                      <a:xfrm>
                        <a:off x="-1866679" y="1537240"/>
                        <a:ext cx="436500" cy="436800"/>
                        <a:chOff x="-1019716" y="1691290"/>
                        <a:chExt cx="436500" cy="436800"/>
                      </a:xfrm>
                    </p:grpSpPr>
                    <p:sp>
                      <p:nvSpPr>
                        <p:cNvPr id="11641" name="Google Shape;1164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1" name="Google Shape;11651;p19"/>
                      <p:cNvGrpSpPr/>
                      <p:nvPr/>
                    </p:nvGrpSpPr>
                    <p:grpSpPr>
                      <a:xfrm>
                        <a:off x="-1430104" y="1537240"/>
                        <a:ext cx="436500" cy="436800"/>
                        <a:chOff x="-1019716" y="1691290"/>
                        <a:chExt cx="436500" cy="436800"/>
                      </a:xfrm>
                    </p:grpSpPr>
                    <p:sp>
                      <p:nvSpPr>
                        <p:cNvPr id="11652" name="Google Shape;1165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19"/>
                      <p:cNvGrpSpPr/>
                      <p:nvPr/>
                    </p:nvGrpSpPr>
                    <p:grpSpPr>
                      <a:xfrm>
                        <a:off x="-993591" y="1537240"/>
                        <a:ext cx="436500" cy="436800"/>
                        <a:chOff x="-1019716" y="1691290"/>
                        <a:chExt cx="436500" cy="436800"/>
                      </a:xfrm>
                    </p:grpSpPr>
                    <p:sp>
                      <p:nvSpPr>
                        <p:cNvPr id="11663" name="Google Shape;1166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3" name="Google Shape;11673;p19"/>
                      <p:cNvGrpSpPr/>
                      <p:nvPr/>
                    </p:nvGrpSpPr>
                    <p:grpSpPr>
                      <a:xfrm>
                        <a:off x="-558254" y="1537240"/>
                        <a:ext cx="436500" cy="436800"/>
                        <a:chOff x="-1019716" y="1691290"/>
                        <a:chExt cx="436500" cy="436800"/>
                      </a:xfrm>
                    </p:grpSpPr>
                    <p:sp>
                      <p:nvSpPr>
                        <p:cNvPr id="11674" name="Google Shape;1167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84" name="Google Shape;11684;p19"/>
                    <p:cNvGrpSpPr/>
                    <p:nvPr/>
                  </p:nvGrpSpPr>
                  <p:grpSpPr>
                    <a:xfrm>
                      <a:off x="-2738591" y="1921803"/>
                      <a:ext cx="2616838" cy="436800"/>
                      <a:chOff x="-2738591" y="1537240"/>
                      <a:chExt cx="2616838" cy="436800"/>
                    </a:xfrm>
                  </p:grpSpPr>
                  <p:grpSp>
                    <p:nvGrpSpPr>
                      <p:cNvPr id="11685" name="Google Shape;11685;p19"/>
                      <p:cNvGrpSpPr/>
                      <p:nvPr/>
                    </p:nvGrpSpPr>
                    <p:grpSpPr>
                      <a:xfrm>
                        <a:off x="-2738591" y="1537240"/>
                        <a:ext cx="436500" cy="436800"/>
                        <a:chOff x="-1019716" y="1691290"/>
                        <a:chExt cx="436500" cy="436800"/>
                      </a:xfrm>
                    </p:grpSpPr>
                    <p:sp>
                      <p:nvSpPr>
                        <p:cNvPr id="11686" name="Google Shape;1168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6" name="Google Shape;11696;p19"/>
                      <p:cNvGrpSpPr/>
                      <p:nvPr/>
                    </p:nvGrpSpPr>
                    <p:grpSpPr>
                      <a:xfrm>
                        <a:off x="-2302016" y="1537240"/>
                        <a:ext cx="436500" cy="436800"/>
                        <a:chOff x="-1019716" y="1691290"/>
                        <a:chExt cx="436500" cy="436800"/>
                      </a:xfrm>
                    </p:grpSpPr>
                    <p:sp>
                      <p:nvSpPr>
                        <p:cNvPr id="11697" name="Google Shape;1169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19"/>
                      <p:cNvGrpSpPr/>
                      <p:nvPr/>
                    </p:nvGrpSpPr>
                    <p:grpSpPr>
                      <a:xfrm>
                        <a:off x="-1866679" y="1537240"/>
                        <a:ext cx="436500" cy="436800"/>
                        <a:chOff x="-1019716" y="1691290"/>
                        <a:chExt cx="436500" cy="436800"/>
                      </a:xfrm>
                    </p:grpSpPr>
                    <p:sp>
                      <p:nvSpPr>
                        <p:cNvPr id="11708" name="Google Shape;1170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8" name="Google Shape;11718;p19"/>
                      <p:cNvGrpSpPr/>
                      <p:nvPr/>
                    </p:nvGrpSpPr>
                    <p:grpSpPr>
                      <a:xfrm>
                        <a:off x="-1430104" y="1537240"/>
                        <a:ext cx="436500" cy="436800"/>
                        <a:chOff x="-1019716" y="1691290"/>
                        <a:chExt cx="436500" cy="436800"/>
                      </a:xfrm>
                    </p:grpSpPr>
                    <p:sp>
                      <p:nvSpPr>
                        <p:cNvPr id="11719" name="Google Shape;1171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19"/>
                      <p:cNvGrpSpPr/>
                      <p:nvPr/>
                    </p:nvGrpSpPr>
                    <p:grpSpPr>
                      <a:xfrm>
                        <a:off x="-993591" y="1537240"/>
                        <a:ext cx="436500" cy="436800"/>
                        <a:chOff x="-1019716" y="1691290"/>
                        <a:chExt cx="436500" cy="436800"/>
                      </a:xfrm>
                    </p:grpSpPr>
                    <p:sp>
                      <p:nvSpPr>
                        <p:cNvPr id="11730" name="Google Shape;1173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0" name="Google Shape;11740;p19"/>
                      <p:cNvGrpSpPr/>
                      <p:nvPr/>
                    </p:nvGrpSpPr>
                    <p:grpSpPr>
                      <a:xfrm>
                        <a:off x="-558254" y="1537240"/>
                        <a:ext cx="436500" cy="436800"/>
                        <a:chOff x="-1019716" y="1691290"/>
                        <a:chExt cx="436500" cy="436800"/>
                      </a:xfrm>
                    </p:grpSpPr>
                    <p:sp>
                      <p:nvSpPr>
                        <p:cNvPr id="11741" name="Google Shape;1174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751" name="Google Shape;11751;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19"/>
                <p:cNvGrpSpPr/>
                <p:nvPr/>
              </p:nvGrpSpPr>
              <p:grpSpPr>
                <a:xfrm>
                  <a:off x="-2065300" y="934050"/>
                  <a:ext cx="1263000" cy="874500"/>
                  <a:chOff x="-2028125" y="974900"/>
                  <a:chExt cx="1263000" cy="874500"/>
                </a:xfrm>
              </p:grpSpPr>
              <p:sp>
                <p:nvSpPr>
                  <p:cNvPr id="11754" name="Google Shape;11754;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1755" name="Google Shape;11755;p19"/>
                  <p:cNvGrpSpPr/>
                  <p:nvPr/>
                </p:nvGrpSpPr>
                <p:grpSpPr>
                  <a:xfrm>
                    <a:off x="-2028125" y="1001975"/>
                    <a:ext cx="1263000" cy="820200"/>
                    <a:chOff x="-2028125" y="1001975"/>
                    <a:chExt cx="1263000" cy="820200"/>
                  </a:xfrm>
                </p:grpSpPr>
                <p:sp>
                  <p:nvSpPr>
                    <p:cNvPr id="11756" name="Google Shape;11756;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1757" name="Google Shape;11757;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1758" name="Google Shape;11758;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1759" name="Google Shape;11759;p19"/>
              <p:cNvGrpSpPr/>
              <p:nvPr/>
            </p:nvGrpSpPr>
            <p:grpSpPr>
              <a:xfrm>
                <a:off x="-2701034" y="865291"/>
                <a:ext cx="435000" cy="356408"/>
                <a:chOff x="-2701034" y="865291"/>
                <a:chExt cx="435000" cy="356408"/>
              </a:xfrm>
            </p:grpSpPr>
            <p:grpSp>
              <p:nvGrpSpPr>
                <p:cNvPr id="11760" name="Google Shape;11760;p19"/>
                <p:cNvGrpSpPr/>
                <p:nvPr/>
              </p:nvGrpSpPr>
              <p:grpSpPr>
                <a:xfrm>
                  <a:off x="-2655033" y="865291"/>
                  <a:ext cx="356435" cy="356408"/>
                  <a:chOff x="-3129700" y="1435250"/>
                  <a:chExt cx="262200" cy="262200"/>
                </a:xfrm>
              </p:grpSpPr>
              <p:sp>
                <p:nvSpPr>
                  <p:cNvPr id="11761" name="Google Shape;11761;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3" name="Google Shape;11763;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1764" name="Google Shape;11764;p19"/>
              <p:cNvGrpSpPr/>
              <p:nvPr/>
            </p:nvGrpSpPr>
            <p:grpSpPr>
              <a:xfrm>
                <a:off x="-642934" y="1526841"/>
                <a:ext cx="435000" cy="356408"/>
                <a:chOff x="-2701034" y="865291"/>
                <a:chExt cx="435000" cy="356408"/>
              </a:xfrm>
            </p:grpSpPr>
            <p:grpSp>
              <p:nvGrpSpPr>
                <p:cNvPr id="11765" name="Google Shape;11765;p19"/>
                <p:cNvGrpSpPr/>
                <p:nvPr/>
              </p:nvGrpSpPr>
              <p:grpSpPr>
                <a:xfrm>
                  <a:off x="-2655033" y="865291"/>
                  <a:ext cx="356435" cy="356408"/>
                  <a:chOff x="-3129700" y="1435250"/>
                  <a:chExt cx="262200" cy="262200"/>
                </a:xfrm>
              </p:grpSpPr>
              <p:sp>
                <p:nvSpPr>
                  <p:cNvPr id="11766" name="Google Shape;11766;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8" name="Google Shape;11768;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1769" name="Google Shape;11769;p19"/>
              <p:cNvGrpSpPr/>
              <p:nvPr/>
            </p:nvGrpSpPr>
            <p:grpSpPr>
              <a:xfrm>
                <a:off x="-642934" y="865291"/>
                <a:ext cx="435000" cy="356408"/>
                <a:chOff x="-2701034" y="865291"/>
                <a:chExt cx="435000" cy="356408"/>
              </a:xfrm>
            </p:grpSpPr>
            <p:grpSp>
              <p:nvGrpSpPr>
                <p:cNvPr id="11770" name="Google Shape;11770;p19"/>
                <p:cNvGrpSpPr/>
                <p:nvPr/>
              </p:nvGrpSpPr>
              <p:grpSpPr>
                <a:xfrm>
                  <a:off x="-2655033" y="865291"/>
                  <a:ext cx="356435" cy="356408"/>
                  <a:chOff x="-3129700" y="1435250"/>
                  <a:chExt cx="262200" cy="262200"/>
                </a:xfrm>
              </p:grpSpPr>
              <p:sp>
                <p:nvSpPr>
                  <p:cNvPr id="11771" name="Google Shape;11771;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3" name="Google Shape;11773;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1774" name="Google Shape;11774;p19"/>
              <p:cNvGrpSpPr/>
              <p:nvPr/>
            </p:nvGrpSpPr>
            <p:grpSpPr>
              <a:xfrm>
                <a:off x="-2701034" y="1526841"/>
                <a:ext cx="435000" cy="356408"/>
                <a:chOff x="-2701034" y="865291"/>
                <a:chExt cx="435000" cy="356408"/>
              </a:xfrm>
            </p:grpSpPr>
            <p:grpSp>
              <p:nvGrpSpPr>
                <p:cNvPr id="11775" name="Google Shape;11775;p19"/>
                <p:cNvGrpSpPr/>
                <p:nvPr/>
              </p:nvGrpSpPr>
              <p:grpSpPr>
                <a:xfrm>
                  <a:off x="-2655033" y="865291"/>
                  <a:ext cx="356435" cy="356408"/>
                  <a:chOff x="-3129700" y="1435250"/>
                  <a:chExt cx="262200" cy="262200"/>
                </a:xfrm>
              </p:grpSpPr>
              <p:sp>
                <p:nvSpPr>
                  <p:cNvPr id="11776" name="Google Shape;11776;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8" name="Google Shape;11778;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1779" name="Google Shape;11779;p19"/>
            <p:cNvGrpSpPr/>
            <p:nvPr/>
          </p:nvGrpSpPr>
          <p:grpSpPr>
            <a:xfrm rot="-5400000">
              <a:off x="4625120" y="1030050"/>
              <a:ext cx="2703600" cy="1253100"/>
              <a:chOff x="-2785600" y="744750"/>
              <a:chExt cx="2703600" cy="1253100"/>
            </a:xfrm>
          </p:grpSpPr>
          <p:grpSp>
            <p:nvGrpSpPr>
              <p:cNvPr id="11780" name="Google Shape;11780;p19"/>
              <p:cNvGrpSpPr/>
              <p:nvPr/>
            </p:nvGrpSpPr>
            <p:grpSpPr>
              <a:xfrm>
                <a:off x="-2785600" y="744750"/>
                <a:ext cx="2703600" cy="1253100"/>
                <a:chOff x="-2785600" y="744750"/>
                <a:chExt cx="2703600" cy="1253100"/>
              </a:xfrm>
            </p:grpSpPr>
            <p:grpSp>
              <p:nvGrpSpPr>
                <p:cNvPr id="11781" name="Google Shape;11781;p19"/>
                <p:cNvGrpSpPr/>
                <p:nvPr/>
              </p:nvGrpSpPr>
              <p:grpSpPr>
                <a:xfrm>
                  <a:off x="-2785600" y="744750"/>
                  <a:ext cx="2703600" cy="1253100"/>
                  <a:chOff x="-2785600" y="744750"/>
                  <a:chExt cx="2703600" cy="1253100"/>
                </a:xfrm>
              </p:grpSpPr>
              <p:grpSp>
                <p:nvGrpSpPr>
                  <p:cNvPr id="11782" name="Google Shape;11782;p19"/>
                  <p:cNvGrpSpPr/>
                  <p:nvPr/>
                </p:nvGrpSpPr>
                <p:grpSpPr>
                  <a:xfrm>
                    <a:off x="-2736502" y="826139"/>
                    <a:ext cx="2605500" cy="1088675"/>
                    <a:chOff x="-2738550" y="1600725"/>
                    <a:chExt cx="2605500" cy="1088675"/>
                  </a:xfrm>
                </p:grpSpPr>
                <p:cxnSp>
                  <p:nvCxnSpPr>
                    <p:cNvPr id="11783" name="Google Shape;11783;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84" name="Google Shape;11784;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85" name="Google Shape;11785;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86" name="Google Shape;11786;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87" name="Google Shape;11787;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88" name="Google Shape;11788;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89" name="Google Shape;11789;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90" name="Google Shape;11790;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91" name="Google Shape;11791;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92" name="Google Shape;11792;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93" name="Google Shape;11793;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94" name="Google Shape;11794;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95" name="Google Shape;11795;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96" name="Google Shape;11796;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97" name="Google Shape;11797;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98" name="Google Shape;11798;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799" name="Google Shape;11799;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00" name="Google Shape;11800;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01" name="Google Shape;11801;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02" name="Google Shape;11802;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03" name="Google Shape;11803;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04" name="Google Shape;11804;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05" name="Google Shape;11805;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06" name="Google Shape;11806;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07" name="Google Shape;11807;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08" name="Google Shape;11808;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09" name="Google Shape;11809;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10" name="Google Shape;11810;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11" name="Google Shape;11811;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12" name="Google Shape;11812;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13" name="Google Shape;11813;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1814" name="Google Shape;11814;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1815" name="Google Shape;11815;p19"/>
                  <p:cNvGrpSpPr/>
                  <p:nvPr/>
                </p:nvGrpSpPr>
                <p:grpSpPr>
                  <a:xfrm>
                    <a:off x="-2742171" y="767514"/>
                    <a:ext cx="2616838" cy="1205925"/>
                    <a:chOff x="-2738591" y="1537240"/>
                    <a:chExt cx="2616838" cy="1205925"/>
                  </a:xfrm>
                </p:grpSpPr>
                <p:grpSp>
                  <p:nvGrpSpPr>
                    <p:cNvPr id="11816" name="Google Shape;11816;p19"/>
                    <p:cNvGrpSpPr/>
                    <p:nvPr/>
                  </p:nvGrpSpPr>
                  <p:grpSpPr>
                    <a:xfrm>
                      <a:off x="-2738591" y="1537240"/>
                      <a:ext cx="2616838" cy="436800"/>
                      <a:chOff x="-2738591" y="1537240"/>
                      <a:chExt cx="2616838" cy="436800"/>
                    </a:xfrm>
                  </p:grpSpPr>
                  <p:grpSp>
                    <p:nvGrpSpPr>
                      <p:cNvPr id="11817" name="Google Shape;11817;p19"/>
                      <p:cNvGrpSpPr/>
                      <p:nvPr/>
                    </p:nvGrpSpPr>
                    <p:grpSpPr>
                      <a:xfrm>
                        <a:off x="-2738591" y="1537240"/>
                        <a:ext cx="436500" cy="436800"/>
                        <a:chOff x="-1019716" y="1691290"/>
                        <a:chExt cx="436500" cy="436800"/>
                      </a:xfrm>
                    </p:grpSpPr>
                    <p:sp>
                      <p:nvSpPr>
                        <p:cNvPr id="11818" name="Google Shape;1181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8" name="Google Shape;11828;p19"/>
                      <p:cNvGrpSpPr/>
                      <p:nvPr/>
                    </p:nvGrpSpPr>
                    <p:grpSpPr>
                      <a:xfrm>
                        <a:off x="-2302016" y="1537240"/>
                        <a:ext cx="436500" cy="436800"/>
                        <a:chOff x="-1019716" y="1691290"/>
                        <a:chExt cx="436500" cy="436800"/>
                      </a:xfrm>
                    </p:grpSpPr>
                    <p:sp>
                      <p:nvSpPr>
                        <p:cNvPr id="11829" name="Google Shape;1182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19"/>
                      <p:cNvGrpSpPr/>
                      <p:nvPr/>
                    </p:nvGrpSpPr>
                    <p:grpSpPr>
                      <a:xfrm>
                        <a:off x="-1866679" y="1537240"/>
                        <a:ext cx="436500" cy="436800"/>
                        <a:chOff x="-1019716" y="1691290"/>
                        <a:chExt cx="436500" cy="436800"/>
                      </a:xfrm>
                    </p:grpSpPr>
                    <p:sp>
                      <p:nvSpPr>
                        <p:cNvPr id="11840" name="Google Shape;1184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0" name="Google Shape;11850;p19"/>
                      <p:cNvGrpSpPr/>
                      <p:nvPr/>
                    </p:nvGrpSpPr>
                    <p:grpSpPr>
                      <a:xfrm>
                        <a:off x="-1430104" y="1537240"/>
                        <a:ext cx="436500" cy="436800"/>
                        <a:chOff x="-1019716" y="1691290"/>
                        <a:chExt cx="436500" cy="436800"/>
                      </a:xfrm>
                    </p:grpSpPr>
                    <p:sp>
                      <p:nvSpPr>
                        <p:cNvPr id="11851" name="Google Shape;1185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1" name="Google Shape;11861;p19"/>
                      <p:cNvGrpSpPr/>
                      <p:nvPr/>
                    </p:nvGrpSpPr>
                    <p:grpSpPr>
                      <a:xfrm>
                        <a:off x="-993591" y="1537240"/>
                        <a:ext cx="436500" cy="436800"/>
                        <a:chOff x="-1019716" y="1691290"/>
                        <a:chExt cx="436500" cy="436800"/>
                      </a:xfrm>
                    </p:grpSpPr>
                    <p:sp>
                      <p:nvSpPr>
                        <p:cNvPr id="11862" name="Google Shape;1186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19"/>
                      <p:cNvGrpSpPr/>
                      <p:nvPr/>
                    </p:nvGrpSpPr>
                    <p:grpSpPr>
                      <a:xfrm>
                        <a:off x="-558254" y="1537240"/>
                        <a:ext cx="436500" cy="436800"/>
                        <a:chOff x="-1019716" y="1691290"/>
                        <a:chExt cx="436500" cy="436800"/>
                      </a:xfrm>
                    </p:grpSpPr>
                    <p:sp>
                      <p:nvSpPr>
                        <p:cNvPr id="11873" name="Google Shape;1187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83" name="Google Shape;11883;p19"/>
                    <p:cNvGrpSpPr/>
                    <p:nvPr/>
                  </p:nvGrpSpPr>
                  <p:grpSpPr>
                    <a:xfrm>
                      <a:off x="-2738591" y="2306365"/>
                      <a:ext cx="2616838" cy="436800"/>
                      <a:chOff x="-2738591" y="1537240"/>
                      <a:chExt cx="2616838" cy="436800"/>
                    </a:xfrm>
                  </p:grpSpPr>
                  <p:grpSp>
                    <p:nvGrpSpPr>
                      <p:cNvPr id="11884" name="Google Shape;11884;p19"/>
                      <p:cNvGrpSpPr/>
                      <p:nvPr/>
                    </p:nvGrpSpPr>
                    <p:grpSpPr>
                      <a:xfrm>
                        <a:off x="-2738591" y="1537240"/>
                        <a:ext cx="436500" cy="436800"/>
                        <a:chOff x="-1019716" y="1691290"/>
                        <a:chExt cx="436500" cy="436800"/>
                      </a:xfrm>
                    </p:grpSpPr>
                    <p:sp>
                      <p:nvSpPr>
                        <p:cNvPr id="11885" name="Google Shape;1188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5" name="Google Shape;11895;p19"/>
                      <p:cNvGrpSpPr/>
                      <p:nvPr/>
                    </p:nvGrpSpPr>
                    <p:grpSpPr>
                      <a:xfrm>
                        <a:off x="-2302016" y="1537240"/>
                        <a:ext cx="436500" cy="436800"/>
                        <a:chOff x="-1019716" y="1691290"/>
                        <a:chExt cx="436500" cy="436800"/>
                      </a:xfrm>
                    </p:grpSpPr>
                    <p:sp>
                      <p:nvSpPr>
                        <p:cNvPr id="11896" name="Google Shape;1189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19"/>
                      <p:cNvGrpSpPr/>
                      <p:nvPr/>
                    </p:nvGrpSpPr>
                    <p:grpSpPr>
                      <a:xfrm>
                        <a:off x="-1866679" y="1537240"/>
                        <a:ext cx="436500" cy="436800"/>
                        <a:chOff x="-1019716" y="1691290"/>
                        <a:chExt cx="436500" cy="436800"/>
                      </a:xfrm>
                    </p:grpSpPr>
                    <p:sp>
                      <p:nvSpPr>
                        <p:cNvPr id="11907" name="Google Shape;1190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7" name="Google Shape;11917;p19"/>
                      <p:cNvGrpSpPr/>
                      <p:nvPr/>
                    </p:nvGrpSpPr>
                    <p:grpSpPr>
                      <a:xfrm>
                        <a:off x="-1430104" y="1537240"/>
                        <a:ext cx="436500" cy="436800"/>
                        <a:chOff x="-1019716" y="1691290"/>
                        <a:chExt cx="436500" cy="436800"/>
                      </a:xfrm>
                    </p:grpSpPr>
                    <p:sp>
                      <p:nvSpPr>
                        <p:cNvPr id="11918" name="Google Shape;1191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8" name="Google Shape;11928;p19"/>
                      <p:cNvGrpSpPr/>
                      <p:nvPr/>
                    </p:nvGrpSpPr>
                    <p:grpSpPr>
                      <a:xfrm>
                        <a:off x="-993591" y="1537240"/>
                        <a:ext cx="436500" cy="436800"/>
                        <a:chOff x="-1019716" y="1691290"/>
                        <a:chExt cx="436500" cy="436800"/>
                      </a:xfrm>
                    </p:grpSpPr>
                    <p:sp>
                      <p:nvSpPr>
                        <p:cNvPr id="11929" name="Google Shape;1192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19"/>
                      <p:cNvGrpSpPr/>
                      <p:nvPr/>
                    </p:nvGrpSpPr>
                    <p:grpSpPr>
                      <a:xfrm>
                        <a:off x="-558254" y="1537240"/>
                        <a:ext cx="436500" cy="436800"/>
                        <a:chOff x="-1019716" y="1691290"/>
                        <a:chExt cx="436500" cy="436800"/>
                      </a:xfrm>
                    </p:grpSpPr>
                    <p:sp>
                      <p:nvSpPr>
                        <p:cNvPr id="11940" name="Google Shape;1194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50" name="Google Shape;11950;p19"/>
                    <p:cNvGrpSpPr/>
                    <p:nvPr/>
                  </p:nvGrpSpPr>
                  <p:grpSpPr>
                    <a:xfrm>
                      <a:off x="-2738591" y="1921803"/>
                      <a:ext cx="2616838" cy="436800"/>
                      <a:chOff x="-2738591" y="1537240"/>
                      <a:chExt cx="2616838" cy="436800"/>
                    </a:xfrm>
                  </p:grpSpPr>
                  <p:grpSp>
                    <p:nvGrpSpPr>
                      <p:cNvPr id="11951" name="Google Shape;11951;p19"/>
                      <p:cNvGrpSpPr/>
                      <p:nvPr/>
                    </p:nvGrpSpPr>
                    <p:grpSpPr>
                      <a:xfrm>
                        <a:off x="-2738591" y="1537240"/>
                        <a:ext cx="436500" cy="436800"/>
                        <a:chOff x="-1019716" y="1691290"/>
                        <a:chExt cx="436500" cy="436800"/>
                      </a:xfrm>
                    </p:grpSpPr>
                    <p:sp>
                      <p:nvSpPr>
                        <p:cNvPr id="11952" name="Google Shape;1195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19"/>
                      <p:cNvGrpSpPr/>
                      <p:nvPr/>
                    </p:nvGrpSpPr>
                    <p:grpSpPr>
                      <a:xfrm>
                        <a:off x="-2302016" y="1537240"/>
                        <a:ext cx="436500" cy="436800"/>
                        <a:chOff x="-1019716" y="1691290"/>
                        <a:chExt cx="436500" cy="436800"/>
                      </a:xfrm>
                    </p:grpSpPr>
                    <p:sp>
                      <p:nvSpPr>
                        <p:cNvPr id="11963" name="Google Shape;1196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19"/>
                      <p:cNvGrpSpPr/>
                      <p:nvPr/>
                    </p:nvGrpSpPr>
                    <p:grpSpPr>
                      <a:xfrm>
                        <a:off x="-1866679" y="1537240"/>
                        <a:ext cx="436500" cy="436800"/>
                        <a:chOff x="-1019716" y="1691290"/>
                        <a:chExt cx="436500" cy="436800"/>
                      </a:xfrm>
                    </p:grpSpPr>
                    <p:sp>
                      <p:nvSpPr>
                        <p:cNvPr id="11974" name="Google Shape;1197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4" name="Google Shape;11984;p19"/>
                      <p:cNvGrpSpPr/>
                      <p:nvPr/>
                    </p:nvGrpSpPr>
                    <p:grpSpPr>
                      <a:xfrm>
                        <a:off x="-1430104" y="1537240"/>
                        <a:ext cx="436500" cy="436800"/>
                        <a:chOff x="-1019716" y="1691290"/>
                        <a:chExt cx="436500" cy="436800"/>
                      </a:xfrm>
                    </p:grpSpPr>
                    <p:sp>
                      <p:nvSpPr>
                        <p:cNvPr id="11985" name="Google Shape;1198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5" name="Google Shape;11995;p19"/>
                      <p:cNvGrpSpPr/>
                      <p:nvPr/>
                    </p:nvGrpSpPr>
                    <p:grpSpPr>
                      <a:xfrm>
                        <a:off x="-993591" y="1537240"/>
                        <a:ext cx="436500" cy="436800"/>
                        <a:chOff x="-1019716" y="1691290"/>
                        <a:chExt cx="436500" cy="436800"/>
                      </a:xfrm>
                    </p:grpSpPr>
                    <p:sp>
                      <p:nvSpPr>
                        <p:cNvPr id="11996" name="Google Shape;1199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6" name="Google Shape;12006;p19"/>
                      <p:cNvGrpSpPr/>
                      <p:nvPr/>
                    </p:nvGrpSpPr>
                    <p:grpSpPr>
                      <a:xfrm>
                        <a:off x="-558254" y="1537240"/>
                        <a:ext cx="436500" cy="436800"/>
                        <a:chOff x="-1019716" y="1691290"/>
                        <a:chExt cx="436500" cy="436800"/>
                      </a:xfrm>
                    </p:grpSpPr>
                    <p:sp>
                      <p:nvSpPr>
                        <p:cNvPr id="12007" name="Google Shape;1200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017" name="Google Shape;12017;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9" name="Google Shape;12019;p19"/>
                <p:cNvGrpSpPr/>
                <p:nvPr/>
              </p:nvGrpSpPr>
              <p:grpSpPr>
                <a:xfrm>
                  <a:off x="-2065300" y="934050"/>
                  <a:ext cx="1263000" cy="874500"/>
                  <a:chOff x="-2028125" y="974900"/>
                  <a:chExt cx="1263000" cy="874500"/>
                </a:xfrm>
              </p:grpSpPr>
              <p:sp>
                <p:nvSpPr>
                  <p:cNvPr id="12020" name="Google Shape;12020;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2021" name="Google Shape;12021;p19"/>
                  <p:cNvGrpSpPr/>
                  <p:nvPr/>
                </p:nvGrpSpPr>
                <p:grpSpPr>
                  <a:xfrm>
                    <a:off x="-2028125" y="1001975"/>
                    <a:ext cx="1263000" cy="820200"/>
                    <a:chOff x="-2028125" y="1001975"/>
                    <a:chExt cx="1263000" cy="820200"/>
                  </a:xfrm>
                </p:grpSpPr>
                <p:sp>
                  <p:nvSpPr>
                    <p:cNvPr id="12022" name="Google Shape;12022;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2023" name="Google Shape;12023;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2024" name="Google Shape;12024;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2025" name="Google Shape;12025;p19"/>
              <p:cNvGrpSpPr/>
              <p:nvPr/>
            </p:nvGrpSpPr>
            <p:grpSpPr>
              <a:xfrm>
                <a:off x="-2701034" y="865291"/>
                <a:ext cx="435000" cy="356408"/>
                <a:chOff x="-2701034" y="865291"/>
                <a:chExt cx="435000" cy="356408"/>
              </a:xfrm>
            </p:grpSpPr>
            <p:grpSp>
              <p:nvGrpSpPr>
                <p:cNvPr id="12026" name="Google Shape;12026;p19"/>
                <p:cNvGrpSpPr/>
                <p:nvPr/>
              </p:nvGrpSpPr>
              <p:grpSpPr>
                <a:xfrm>
                  <a:off x="-2655033" y="865291"/>
                  <a:ext cx="356435" cy="356408"/>
                  <a:chOff x="-3129700" y="1435250"/>
                  <a:chExt cx="262200" cy="262200"/>
                </a:xfrm>
              </p:grpSpPr>
              <p:sp>
                <p:nvSpPr>
                  <p:cNvPr id="12027" name="Google Shape;12027;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9" name="Google Shape;12029;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2030" name="Google Shape;12030;p19"/>
              <p:cNvGrpSpPr/>
              <p:nvPr/>
            </p:nvGrpSpPr>
            <p:grpSpPr>
              <a:xfrm>
                <a:off x="-642934" y="1526841"/>
                <a:ext cx="435000" cy="356408"/>
                <a:chOff x="-2701034" y="865291"/>
                <a:chExt cx="435000" cy="356408"/>
              </a:xfrm>
            </p:grpSpPr>
            <p:grpSp>
              <p:nvGrpSpPr>
                <p:cNvPr id="12031" name="Google Shape;12031;p19"/>
                <p:cNvGrpSpPr/>
                <p:nvPr/>
              </p:nvGrpSpPr>
              <p:grpSpPr>
                <a:xfrm>
                  <a:off x="-2655033" y="865291"/>
                  <a:ext cx="356435" cy="356408"/>
                  <a:chOff x="-3129700" y="1435250"/>
                  <a:chExt cx="262200" cy="262200"/>
                </a:xfrm>
              </p:grpSpPr>
              <p:sp>
                <p:nvSpPr>
                  <p:cNvPr id="12032" name="Google Shape;12032;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4" name="Google Shape;12034;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2035" name="Google Shape;12035;p19"/>
              <p:cNvGrpSpPr/>
              <p:nvPr/>
            </p:nvGrpSpPr>
            <p:grpSpPr>
              <a:xfrm>
                <a:off x="-642934" y="865291"/>
                <a:ext cx="435000" cy="356408"/>
                <a:chOff x="-2701034" y="865291"/>
                <a:chExt cx="435000" cy="356408"/>
              </a:xfrm>
            </p:grpSpPr>
            <p:grpSp>
              <p:nvGrpSpPr>
                <p:cNvPr id="12036" name="Google Shape;12036;p19"/>
                <p:cNvGrpSpPr/>
                <p:nvPr/>
              </p:nvGrpSpPr>
              <p:grpSpPr>
                <a:xfrm>
                  <a:off x="-2655033" y="865291"/>
                  <a:ext cx="356435" cy="356408"/>
                  <a:chOff x="-3129700" y="1435250"/>
                  <a:chExt cx="262200" cy="262200"/>
                </a:xfrm>
              </p:grpSpPr>
              <p:sp>
                <p:nvSpPr>
                  <p:cNvPr id="12037" name="Google Shape;12037;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9" name="Google Shape;12039;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2040" name="Google Shape;12040;p19"/>
              <p:cNvGrpSpPr/>
              <p:nvPr/>
            </p:nvGrpSpPr>
            <p:grpSpPr>
              <a:xfrm>
                <a:off x="-2701034" y="1526841"/>
                <a:ext cx="435000" cy="356408"/>
                <a:chOff x="-2701034" y="865291"/>
                <a:chExt cx="435000" cy="356408"/>
              </a:xfrm>
            </p:grpSpPr>
            <p:grpSp>
              <p:nvGrpSpPr>
                <p:cNvPr id="12041" name="Google Shape;12041;p19"/>
                <p:cNvGrpSpPr/>
                <p:nvPr/>
              </p:nvGrpSpPr>
              <p:grpSpPr>
                <a:xfrm>
                  <a:off x="-2655033" y="865291"/>
                  <a:ext cx="356435" cy="356408"/>
                  <a:chOff x="-3129700" y="1435250"/>
                  <a:chExt cx="262200" cy="262200"/>
                </a:xfrm>
              </p:grpSpPr>
              <p:sp>
                <p:nvSpPr>
                  <p:cNvPr id="12042" name="Google Shape;12042;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4" name="Google Shape;12044;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grpSp>
        <p:nvGrpSpPr>
          <p:cNvPr id="12045" name="Google Shape;12045;p19"/>
          <p:cNvGrpSpPr/>
          <p:nvPr/>
        </p:nvGrpSpPr>
        <p:grpSpPr>
          <a:xfrm>
            <a:off x="205059" y="8526080"/>
            <a:ext cx="2703600" cy="1253100"/>
            <a:chOff x="-2785600" y="744750"/>
            <a:chExt cx="2703600" cy="1253100"/>
          </a:xfrm>
        </p:grpSpPr>
        <p:grpSp>
          <p:nvGrpSpPr>
            <p:cNvPr id="12046" name="Google Shape;12046;p19"/>
            <p:cNvGrpSpPr/>
            <p:nvPr/>
          </p:nvGrpSpPr>
          <p:grpSpPr>
            <a:xfrm>
              <a:off x="-2785600" y="744750"/>
              <a:ext cx="2703600" cy="1253100"/>
              <a:chOff x="-2785600" y="744750"/>
              <a:chExt cx="2703600" cy="1253100"/>
            </a:xfrm>
          </p:grpSpPr>
          <p:grpSp>
            <p:nvGrpSpPr>
              <p:cNvPr id="12047" name="Google Shape;12047;p19"/>
              <p:cNvGrpSpPr/>
              <p:nvPr/>
            </p:nvGrpSpPr>
            <p:grpSpPr>
              <a:xfrm>
                <a:off x="-2785600" y="744750"/>
                <a:ext cx="2703600" cy="1253100"/>
                <a:chOff x="-2785600" y="744750"/>
                <a:chExt cx="2703600" cy="1253100"/>
              </a:xfrm>
            </p:grpSpPr>
            <p:grpSp>
              <p:nvGrpSpPr>
                <p:cNvPr id="12048" name="Google Shape;12048;p19"/>
                <p:cNvGrpSpPr/>
                <p:nvPr/>
              </p:nvGrpSpPr>
              <p:grpSpPr>
                <a:xfrm>
                  <a:off x="-2736502" y="826139"/>
                  <a:ext cx="2605500" cy="1088675"/>
                  <a:chOff x="-2738550" y="1600725"/>
                  <a:chExt cx="2605500" cy="1088675"/>
                </a:xfrm>
              </p:grpSpPr>
              <p:cxnSp>
                <p:nvCxnSpPr>
                  <p:cNvPr id="12049" name="Google Shape;12049;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50" name="Google Shape;12050;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51" name="Google Shape;12051;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52" name="Google Shape;12052;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53" name="Google Shape;12053;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54" name="Google Shape;12054;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55" name="Google Shape;12055;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56" name="Google Shape;12056;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57" name="Google Shape;12057;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58" name="Google Shape;12058;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59" name="Google Shape;12059;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60" name="Google Shape;12060;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61" name="Google Shape;12061;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62" name="Google Shape;12062;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63" name="Google Shape;12063;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64" name="Google Shape;12064;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65" name="Google Shape;12065;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66" name="Google Shape;12066;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67" name="Google Shape;12067;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68" name="Google Shape;12068;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69" name="Google Shape;12069;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70" name="Google Shape;12070;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71" name="Google Shape;12071;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72" name="Google Shape;12072;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73" name="Google Shape;12073;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74" name="Google Shape;12074;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75" name="Google Shape;12075;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76" name="Google Shape;12076;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77" name="Google Shape;12077;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78" name="Google Shape;12078;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79" name="Google Shape;12079;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080" name="Google Shape;12080;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2081" name="Google Shape;12081;p19"/>
                <p:cNvGrpSpPr/>
                <p:nvPr/>
              </p:nvGrpSpPr>
              <p:grpSpPr>
                <a:xfrm>
                  <a:off x="-2742171" y="767514"/>
                  <a:ext cx="2616838" cy="1205925"/>
                  <a:chOff x="-2738591" y="1537240"/>
                  <a:chExt cx="2616838" cy="1205925"/>
                </a:xfrm>
              </p:grpSpPr>
              <p:grpSp>
                <p:nvGrpSpPr>
                  <p:cNvPr id="12082" name="Google Shape;12082;p19"/>
                  <p:cNvGrpSpPr/>
                  <p:nvPr/>
                </p:nvGrpSpPr>
                <p:grpSpPr>
                  <a:xfrm>
                    <a:off x="-2738591" y="1537240"/>
                    <a:ext cx="2616838" cy="436800"/>
                    <a:chOff x="-2738591" y="1537240"/>
                    <a:chExt cx="2616838" cy="436800"/>
                  </a:xfrm>
                </p:grpSpPr>
                <p:grpSp>
                  <p:nvGrpSpPr>
                    <p:cNvPr id="12083" name="Google Shape;12083;p19"/>
                    <p:cNvGrpSpPr/>
                    <p:nvPr/>
                  </p:nvGrpSpPr>
                  <p:grpSpPr>
                    <a:xfrm>
                      <a:off x="-2738591" y="1537240"/>
                      <a:ext cx="436500" cy="436800"/>
                      <a:chOff x="-1019716" y="1691290"/>
                      <a:chExt cx="436500" cy="436800"/>
                    </a:xfrm>
                  </p:grpSpPr>
                  <p:sp>
                    <p:nvSpPr>
                      <p:cNvPr id="12084" name="Google Shape;1208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19"/>
                    <p:cNvGrpSpPr/>
                    <p:nvPr/>
                  </p:nvGrpSpPr>
                  <p:grpSpPr>
                    <a:xfrm>
                      <a:off x="-2302016" y="1537240"/>
                      <a:ext cx="436500" cy="436800"/>
                      <a:chOff x="-1019716" y="1691290"/>
                      <a:chExt cx="436500" cy="436800"/>
                    </a:xfrm>
                  </p:grpSpPr>
                  <p:sp>
                    <p:nvSpPr>
                      <p:cNvPr id="12095" name="Google Shape;1209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5" name="Google Shape;12105;p19"/>
                    <p:cNvGrpSpPr/>
                    <p:nvPr/>
                  </p:nvGrpSpPr>
                  <p:grpSpPr>
                    <a:xfrm>
                      <a:off x="-1866679" y="1537240"/>
                      <a:ext cx="436500" cy="436800"/>
                      <a:chOff x="-1019716" y="1691290"/>
                      <a:chExt cx="436500" cy="436800"/>
                    </a:xfrm>
                  </p:grpSpPr>
                  <p:sp>
                    <p:nvSpPr>
                      <p:cNvPr id="12106" name="Google Shape;1210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6" name="Google Shape;12116;p19"/>
                    <p:cNvGrpSpPr/>
                    <p:nvPr/>
                  </p:nvGrpSpPr>
                  <p:grpSpPr>
                    <a:xfrm>
                      <a:off x="-1430104" y="1537240"/>
                      <a:ext cx="436500" cy="436800"/>
                      <a:chOff x="-1019716" y="1691290"/>
                      <a:chExt cx="436500" cy="436800"/>
                    </a:xfrm>
                  </p:grpSpPr>
                  <p:sp>
                    <p:nvSpPr>
                      <p:cNvPr id="12117" name="Google Shape;1211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7" name="Google Shape;12127;p19"/>
                    <p:cNvGrpSpPr/>
                    <p:nvPr/>
                  </p:nvGrpSpPr>
                  <p:grpSpPr>
                    <a:xfrm>
                      <a:off x="-993591" y="1537240"/>
                      <a:ext cx="436500" cy="436800"/>
                      <a:chOff x="-1019716" y="1691290"/>
                      <a:chExt cx="436500" cy="436800"/>
                    </a:xfrm>
                  </p:grpSpPr>
                  <p:sp>
                    <p:nvSpPr>
                      <p:cNvPr id="12128" name="Google Shape;1212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8" name="Google Shape;12138;p19"/>
                    <p:cNvGrpSpPr/>
                    <p:nvPr/>
                  </p:nvGrpSpPr>
                  <p:grpSpPr>
                    <a:xfrm>
                      <a:off x="-558254" y="1537240"/>
                      <a:ext cx="436500" cy="436800"/>
                      <a:chOff x="-1019716" y="1691290"/>
                      <a:chExt cx="436500" cy="436800"/>
                    </a:xfrm>
                  </p:grpSpPr>
                  <p:sp>
                    <p:nvSpPr>
                      <p:cNvPr id="12139" name="Google Shape;1213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49" name="Google Shape;12149;p19"/>
                  <p:cNvGrpSpPr/>
                  <p:nvPr/>
                </p:nvGrpSpPr>
                <p:grpSpPr>
                  <a:xfrm>
                    <a:off x="-2738591" y="2306365"/>
                    <a:ext cx="2616838" cy="436800"/>
                    <a:chOff x="-2738591" y="1537240"/>
                    <a:chExt cx="2616838" cy="436800"/>
                  </a:xfrm>
                </p:grpSpPr>
                <p:grpSp>
                  <p:nvGrpSpPr>
                    <p:cNvPr id="12150" name="Google Shape;12150;p19"/>
                    <p:cNvGrpSpPr/>
                    <p:nvPr/>
                  </p:nvGrpSpPr>
                  <p:grpSpPr>
                    <a:xfrm>
                      <a:off x="-2738591" y="1537240"/>
                      <a:ext cx="436500" cy="436800"/>
                      <a:chOff x="-1019716" y="1691290"/>
                      <a:chExt cx="436500" cy="436800"/>
                    </a:xfrm>
                  </p:grpSpPr>
                  <p:sp>
                    <p:nvSpPr>
                      <p:cNvPr id="12151" name="Google Shape;1215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1" name="Google Shape;12161;p19"/>
                    <p:cNvGrpSpPr/>
                    <p:nvPr/>
                  </p:nvGrpSpPr>
                  <p:grpSpPr>
                    <a:xfrm>
                      <a:off x="-2302016" y="1537240"/>
                      <a:ext cx="436500" cy="436800"/>
                      <a:chOff x="-1019716" y="1691290"/>
                      <a:chExt cx="436500" cy="436800"/>
                    </a:xfrm>
                  </p:grpSpPr>
                  <p:sp>
                    <p:nvSpPr>
                      <p:cNvPr id="12162" name="Google Shape;1216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2" name="Google Shape;12172;p19"/>
                    <p:cNvGrpSpPr/>
                    <p:nvPr/>
                  </p:nvGrpSpPr>
                  <p:grpSpPr>
                    <a:xfrm>
                      <a:off x="-1866679" y="1537240"/>
                      <a:ext cx="436500" cy="436800"/>
                      <a:chOff x="-1019716" y="1691290"/>
                      <a:chExt cx="436500" cy="436800"/>
                    </a:xfrm>
                  </p:grpSpPr>
                  <p:sp>
                    <p:nvSpPr>
                      <p:cNvPr id="12173" name="Google Shape;1217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19"/>
                    <p:cNvGrpSpPr/>
                    <p:nvPr/>
                  </p:nvGrpSpPr>
                  <p:grpSpPr>
                    <a:xfrm>
                      <a:off x="-1430104" y="1537240"/>
                      <a:ext cx="436500" cy="436800"/>
                      <a:chOff x="-1019716" y="1691290"/>
                      <a:chExt cx="436500" cy="436800"/>
                    </a:xfrm>
                  </p:grpSpPr>
                  <p:sp>
                    <p:nvSpPr>
                      <p:cNvPr id="12184" name="Google Shape;1218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4" name="Google Shape;12194;p19"/>
                    <p:cNvGrpSpPr/>
                    <p:nvPr/>
                  </p:nvGrpSpPr>
                  <p:grpSpPr>
                    <a:xfrm>
                      <a:off x="-993591" y="1537240"/>
                      <a:ext cx="436500" cy="436800"/>
                      <a:chOff x="-1019716" y="1691290"/>
                      <a:chExt cx="436500" cy="436800"/>
                    </a:xfrm>
                  </p:grpSpPr>
                  <p:sp>
                    <p:nvSpPr>
                      <p:cNvPr id="12195" name="Google Shape;1219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5" name="Google Shape;12205;p19"/>
                    <p:cNvGrpSpPr/>
                    <p:nvPr/>
                  </p:nvGrpSpPr>
                  <p:grpSpPr>
                    <a:xfrm>
                      <a:off x="-558254" y="1537240"/>
                      <a:ext cx="436500" cy="436800"/>
                      <a:chOff x="-1019716" y="1691290"/>
                      <a:chExt cx="436500" cy="436800"/>
                    </a:xfrm>
                  </p:grpSpPr>
                  <p:sp>
                    <p:nvSpPr>
                      <p:cNvPr id="12206" name="Google Shape;1220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16" name="Google Shape;12216;p19"/>
                  <p:cNvGrpSpPr/>
                  <p:nvPr/>
                </p:nvGrpSpPr>
                <p:grpSpPr>
                  <a:xfrm>
                    <a:off x="-2738591" y="1921803"/>
                    <a:ext cx="2616838" cy="436800"/>
                    <a:chOff x="-2738591" y="1537240"/>
                    <a:chExt cx="2616838" cy="436800"/>
                  </a:xfrm>
                </p:grpSpPr>
                <p:grpSp>
                  <p:nvGrpSpPr>
                    <p:cNvPr id="12217" name="Google Shape;12217;p19"/>
                    <p:cNvGrpSpPr/>
                    <p:nvPr/>
                  </p:nvGrpSpPr>
                  <p:grpSpPr>
                    <a:xfrm>
                      <a:off x="-2738591" y="1537240"/>
                      <a:ext cx="436500" cy="436800"/>
                      <a:chOff x="-1019716" y="1691290"/>
                      <a:chExt cx="436500" cy="436800"/>
                    </a:xfrm>
                  </p:grpSpPr>
                  <p:sp>
                    <p:nvSpPr>
                      <p:cNvPr id="12218" name="Google Shape;1221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19"/>
                    <p:cNvGrpSpPr/>
                    <p:nvPr/>
                  </p:nvGrpSpPr>
                  <p:grpSpPr>
                    <a:xfrm>
                      <a:off x="-2302016" y="1537240"/>
                      <a:ext cx="436500" cy="436800"/>
                      <a:chOff x="-1019716" y="1691290"/>
                      <a:chExt cx="436500" cy="436800"/>
                    </a:xfrm>
                  </p:grpSpPr>
                  <p:sp>
                    <p:nvSpPr>
                      <p:cNvPr id="12229" name="Google Shape;1222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9" name="Google Shape;12239;p19"/>
                    <p:cNvGrpSpPr/>
                    <p:nvPr/>
                  </p:nvGrpSpPr>
                  <p:grpSpPr>
                    <a:xfrm>
                      <a:off x="-1866679" y="1537240"/>
                      <a:ext cx="436500" cy="436800"/>
                      <a:chOff x="-1019716" y="1691290"/>
                      <a:chExt cx="436500" cy="436800"/>
                    </a:xfrm>
                  </p:grpSpPr>
                  <p:sp>
                    <p:nvSpPr>
                      <p:cNvPr id="12240" name="Google Shape;1224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0" name="Google Shape;12250;p19"/>
                    <p:cNvGrpSpPr/>
                    <p:nvPr/>
                  </p:nvGrpSpPr>
                  <p:grpSpPr>
                    <a:xfrm>
                      <a:off x="-1430104" y="1537240"/>
                      <a:ext cx="436500" cy="436800"/>
                      <a:chOff x="-1019716" y="1691290"/>
                      <a:chExt cx="436500" cy="436800"/>
                    </a:xfrm>
                  </p:grpSpPr>
                  <p:sp>
                    <p:nvSpPr>
                      <p:cNvPr id="12251" name="Google Shape;1225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1" name="Google Shape;12261;p19"/>
                    <p:cNvGrpSpPr/>
                    <p:nvPr/>
                  </p:nvGrpSpPr>
                  <p:grpSpPr>
                    <a:xfrm>
                      <a:off x="-993591" y="1537240"/>
                      <a:ext cx="436500" cy="436800"/>
                      <a:chOff x="-1019716" y="1691290"/>
                      <a:chExt cx="436500" cy="436800"/>
                    </a:xfrm>
                  </p:grpSpPr>
                  <p:sp>
                    <p:nvSpPr>
                      <p:cNvPr id="12262" name="Google Shape;1226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2" name="Google Shape;12272;p19"/>
                    <p:cNvGrpSpPr/>
                    <p:nvPr/>
                  </p:nvGrpSpPr>
                  <p:grpSpPr>
                    <a:xfrm>
                      <a:off x="-558254" y="1537240"/>
                      <a:ext cx="436500" cy="436800"/>
                      <a:chOff x="-1019716" y="1691290"/>
                      <a:chExt cx="436500" cy="436800"/>
                    </a:xfrm>
                  </p:grpSpPr>
                  <p:sp>
                    <p:nvSpPr>
                      <p:cNvPr id="12273" name="Google Shape;1227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283" name="Google Shape;12283;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5" name="Google Shape;12285;p19"/>
              <p:cNvGrpSpPr/>
              <p:nvPr/>
            </p:nvGrpSpPr>
            <p:grpSpPr>
              <a:xfrm>
                <a:off x="-2065300" y="934050"/>
                <a:ext cx="1263000" cy="874500"/>
                <a:chOff x="-2028125" y="974900"/>
                <a:chExt cx="1263000" cy="874500"/>
              </a:xfrm>
            </p:grpSpPr>
            <p:sp>
              <p:nvSpPr>
                <p:cNvPr id="12286" name="Google Shape;12286;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2287" name="Google Shape;12287;p19"/>
                <p:cNvGrpSpPr/>
                <p:nvPr/>
              </p:nvGrpSpPr>
              <p:grpSpPr>
                <a:xfrm>
                  <a:off x="-2028125" y="1001975"/>
                  <a:ext cx="1263000" cy="820200"/>
                  <a:chOff x="-2028125" y="1001975"/>
                  <a:chExt cx="1263000" cy="820200"/>
                </a:xfrm>
              </p:grpSpPr>
              <p:sp>
                <p:nvSpPr>
                  <p:cNvPr id="12288" name="Google Shape;12288;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2289" name="Google Shape;12289;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2290" name="Google Shape;12290;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2291" name="Google Shape;12291;p19"/>
            <p:cNvGrpSpPr/>
            <p:nvPr/>
          </p:nvGrpSpPr>
          <p:grpSpPr>
            <a:xfrm>
              <a:off x="-2701034" y="865291"/>
              <a:ext cx="435000" cy="356408"/>
              <a:chOff x="-2701034" y="865291"/>
              <a:chExt cx="435000" cy="356408"/>
            </a:xfrm>
          </p:grpSpPr>
          <p:grpSp>
            <p:nvGrpSpPr>
              <p:cNvPr id="12292" name="Google Shape;12292;p19"/>
              <p:cNvGrpSpPr/>
              <p:nvPr/>
            </p:nvGrpSpPr>
            <p:grpSpPr>
              <a:xfrm>
                <a:off x="-2655033" y="865291"/>
                <a:ext cx="356435" cy="356408"/>
                <a:chOff x="-3129700" y="1435250"/>
                <a:chExt cx="262200" cy="262200"/>
              </a:xfrm>
            </p:grpSpPr>
            <p:sp>
              <p:nvSpPr>
                <p:cNvPr id="12293" name="Google Shape;12293;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5" name="Google Shape;12295;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2296" name="Google Shape;12296;p19"/>
            <p:cNvGrpSpPr/>
            <p:nvPr/>
          </p:nvGrpSpPr>
          <p:grpSpPr>
            <a:xfrm>
              <a:off x="-642934" y="1526841"/>
              <a:ext cx="435000" cy="356408"/>
              <a:chOff x="-2701034" y="865291"/>
              <a:chExt cx="435000" cy="356408"/>
            </a:xfrm>
          </p:grpSpPr>
          <p:grpSp>
            <p:nvGrpSpPr>
              <p:cNvPr id="12297" name="Google Shape;12297;p19"/>
              <p:cNvGrpSpPr/>
              <p:nvPr/>
            </p:nvGrpSpPr>
            <p:grpSpPr>
              <a:xfrm>
                <a:off x="-2655033" y="865291"/>
                <a:ext cx="356435" cy="356408"/>
                <a:chOff x="-3129700" y="1435250"/>
                <a:chExt cx="262200" cy="262200"/>
              </a:xfrm>
            </p:grpSpPr>
            <p:sp>
              <p:nvSpPr>
                <p:cNvPr id="12298" name="Google Shape;12298;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0" name="Google Shape;12300;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2301" name="Google Shape;12301;p19"/>
            <p:cNvGrpSpPr/>
            <p:nvPr/>
          </p:nvGrpSpPr>
          <p:grpSpPr>
            <a:xfrm>
              <a:off x="-642934" y="865291"/>
              <a:ext cx="435000" cy="356408"/>
              <a:chOff x="-2701034" y="865291"/>
              <a:chExt cx="435000" cy="356408"/>
            </a:xfrm>
          </p:grpSpPr>
          <p:grpSp>
            <p:nvGrpSpPr>
              <p:cNvPr id="12302" name="Google Shape;12302;p19"/>
              <p:cNvGrpSpPr/>
              <p:nvPr/>
            </p:nvGrpSpPr>
            <p:grpSpPr>
              <a:xfrm>
                <a:off x="-2655033" y="865291"/>
                <a:ext cx="356435" cy="356408"/>
                <a:chOff x="-3129700" y="1435250"/>
                <a:chExt cx="262200" cy="262200"/>
              </a:xfrm>
            </p:grpSpPr>
            <p:sp>
              <p:nvSpPr>
                <p:cNvPr id="12303" name="Google Shape;12303;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5" name="Google Shape;12305;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2306" name="Google Shape;12306;p19"/>
            <p:cNvGrpSpPr/>
            <p:nvPr/>
          </p:nvGrpSpPr>
          <p:grpSpPr>
            <a:xfrm>
              <a:off x="-2701034" y="1526841"/>
              <a:ext cx="435000" cy="356408"/>
              <a:chOff x="-2701034" y="865291"/>
              <a:chExt cx="435000" cy="356408"/>
            </a:xfrm>
          </p:grpSpPr>
          <p:grpSp>
            <p:nvGrpSpPr>
              <p:cNvPr id="12307" name="Google Shape;12307;p19"/>
              <p:cNvGrpSpPr/>
              <p:nvPr/>
            </p:nvGrpSpPr>
            <p:grpSpPr>
              <a:xfrm>
                <a:off x="-2655033" y="865291"/>
                <a:ext cx="356435" cy="356408"/>
                <a:chOff x="-3129700" y="1435250"/>
                <a:chExt cx="262200" cy="262200"/>
              </a:xfrm>
            </p:grpSpPr>
            <p:sp>
              <p:nvSpPr>
                <p:cNvPr id="12308" name="Google Shape;12308;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0" name="Google Shape;12310;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2311" name="Google Shape;12311;p19"/>
          <p:cNvGrpSpPr/>
          <p:nvPr/>
        </p:nvGrpSpPr>
        <p:grpSpPr>
          <a:xfrm>
            <a:off x="2928552" y="8526080"/>
            <a:ext cx="2703600" cy="1253100"/>
            <a:chOff x="-2785600" y="744750"/>
            <a:chExt cx="2703600" cy="1253100"/>
          </a:xfrm>
        </p:grpSpPr>
        <p:grpSp>
          <p:nvGrpSpPr>
            <p:cNvPr id="12312" name="Google Shape;12312;p19"/>
            <p:cNvGrpSpPr/>
            <p:nvPr/>
          </p:nvGrpSpPr>
          <p:grpSpPr>
            <a:xfrm>
              <a:off x="-2785600" y="744750"/>
              <a:ext cx="2703600" cy="1253100"/>
              <a:chOff x="-2785600" y="744750"/>
              <a:chExt cx="2703600" cy="1253100"/>
            </a:xfrm>
          </p:grpSpPr>
          <p:grpSp>
            <p:nvGrpSpPr>
              <p:cNvPr id="12313" name="Google Shape;12313;p19"/>
              <p:cNvGrpSpPr/>
              <p:nvPr/>
            </p:nvGrpSpPr>
            <p:grpSpPr>
              <a:xfrm>
                <a:off x="-2785600" y="744750"/>
                <a:ext cx="2703600" cy="1253100"/>
                <a:chOff x="-2785600" y="744750"/>
                <a:chExt cx="2703600" cy="1253100"/>
              </a:xfrm>
            </p:grpSpPr>
            <p:grpSp>
              <p:nvGrpSpPr>
                <p:cNvPr id="12314" name="Google Shape;12314;p19"/>
                <p:cNvGrpSpPr/>
                <p:nvPr/>
              </p:nvGrpSpPr>
              <p:grpSpPr>
                <a:xfrm>
                  <a:off x="-2736502" y="826139"/>
                  <a:ext cx="2605500" cy="1088675"/>
                  <a:chOff x="-2738550" y="1600725"/>
                  <a:chExt cx="2605500" cy="1088675"/>
                </a:xfrm>
              </p:grpSpPr>
              <p:cxnSp>
                <p:nvCxnSpPr>
                  <p:cNvPr id="12315" name="Google Shape;12315;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16" name="Google Shape;12316;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17" name="Google Shape;12317;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18" name="Google Shape;12318;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19" name="Google Shape;12319;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20" name="Google Shape;12320;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21" name="Google Shape;12321;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22" name="Google Shape;12322;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23" name="Google Shape;12323;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24" name="Google Shape;12324;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25" name="Google Shape;12325;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26" name="Google Shape;12326;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27" name="Google Shape;12327;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28" name="Google Shape;12328;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29" name="Google Shape;12329;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30" name="Google Shape;12330;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31" name="Google Shape;12331;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32" name="Google Shape;12332;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33" name="Google Shape;12333;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34" name="Google Shape;12334;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35" name="Google Shape;12335;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36" name="Google Shape;12336;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37" name="Google Shape;12337;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38" name="Google Shape;12338;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39" name="Google Shape;12339;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40" name="Google Shape;12340;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41" name="Google Shape;12341;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42" name="Google Shape;12342;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43" name="Google Shape;12343;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44" name="Google Shape;12344;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45" name="Google Shape;12345;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346" name="Google Shape;12346;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2347" name="Google Shape;12347;p19"/>
                <p:cNvGrpSpPr/>
                <p:nvPr/>
              </p:nvGrpSpPr>
              <p:grpSpPr>
                <a:xfrm>
                  <a:off x="-2742171" y="767514"/>
                  <a:ext cx="2616838" cy="1205925"/>
                  <a:chOff x="-2738591" y="1537240"/>
                  <a:chExt cx="2616838" cy="1205925"/>
                </a:xfrm>
              </p:grpSpPr>
              <p:grpSp>
                <p:nvGrpSpPr>
                  <p:cNvPr id="12348" name="Google Shape;12348;p19"/>
                  <p:cNvGrpSpPr/>
                  <p:nvPr/>
                </p:nvGrpSpPr>
                <p:grpSpPr>
                  <a:xfrm>
                    <a:off x="-2738591" y="1537240"/>
                    <a:ext cx="2616838" cy="436800"/>
                    <a:chOff x="-2738591" y="1537240"/>
                    <a:chExt cx="2616838" cy="436800"/>
                  </a:xfrm>
                </p:grpSpPr>
                <p:grpSp>
                  <p:nvGrpSpPr>
                    <p:cNvPr id="12349" name="Google Shape;12349;p19"/>
                    <p:cNvGrpSpPr/>
                    <p:nvPr/>
                  </p:nvGrpSpPr>
                  <p:grpSpPr>
                    <a:xfrm>
                      <a:off x="-2738591" y="1537240"/>
                      <a:ext cx="436500" cy="436800"/>
                      <a:chOff x="-1019716" y="1691290"/>
                      <a:chExt cx="436500" cy="436800"/>
                    </a:xfrm>
                  </p:grpSpPr>
                  <p:sp>
                    <p:nvSpPr>
                      <p:cNvPr id="12350" name="Google Shape;1235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0" name="Google Shape;12360;p19"/>
                    <p:cNvGrpSpPr/>
                    <p:nvPr/>
                  </p:nvGrpSpPr>
                  <p:grpSpPr>
                    <a:xfrm>
                      <a:off x="-2302016" y="1537240"/>
                      <a:ext cx="436500" cy="436800"/>
                      <a:chOff x="-1019716" y="1691290"/>
                      <a:chExt cx="436500" cy="436800"/>
                    </a:xfrm>
                  </p:grpSpPr>
                  <p:sp>
                    <p:nvSpPr>
                      <p:cNvPr id="12361" name="Google Shape;1236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1" name="Google Shape;12371;p19"/>
                    <p:cNvGrpSpPr/>
                    <p:nvPr/>
                  </p:nvGrpSpPr>
                  <p:grpSpPr>
                    <a:xfrm>
                      <a:off x="-1866679" y="1537240"/>
                      <a:ext cx="436500" cy="436800"/>
                      <a:chOff x="-1019716" y="1691290"/>
                      <a:chExt cx="436500" cy="436800"/>
                    </a:xfrm>
                  </p:grpSpPr>
                  <p:sp>
                    <p:nvSpPr>
                      <p:cNvPr id="12372" name="Google Shape;1237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2" name="Google Shape;12382;p19"/>
                    <p:cNvGrpSpPr/>
                    <p:nvPr/>
                  </p:nvGrpSpPr>
                  <p:grpSpPr>
                    <a:xfrm>
                      <a:off x="-1430104" y="1537240"/>
                      <a:ext cx="436500" cy="436800"/>
                      <a:chOff x="-1019716" y="1691290"/>
                      <a:chExt cx="436500" cy="436800"/>
                    </a:xfrm>
                  </p:grpSpPr>
                  <p:sp>
                    <p:nvSpPr>
                      <p:cNvPr id="12383" name="Google Shape;1238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3" name="Google Shape;12393;p19"/>
                    <p:cNvGrpSpPr/>
                    <p:nvPr/>
                  </p:nvGrpSpPr>
                  <p:grpSpPr>
                    <a:xfrm>
                      <a:off x="-993591" y="1537240"/>
                      <a:ext cx="436500" cy="436800"/>
                      <a:chOff x="-1019716" y="1691290"/>
                      <a:chExt cx="436500" cy="436800"/>
                    </a:xfrm>
                  </p:grpSpPr>
                  <p:sp>
                    <p:nvSpPr>
                      <p:cNvPr id="12394" name="Google Shape;1239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4" name="Google Shape;12404;p19"/>
                    <p:cNvGrpSpPr/>
                    <p:nvPr/>
                  </p:nvGrpSpPr>
                  <p:grpSpPr>
                    <a:xfrm>
                      <a:off x="-558254" y="1537240"/>
                      <a:ext cx="436500" cy="436800"/>
                      <a:chOff x="-1019716" y="1691290"/>
                      <a:chExt cx="436500" cy="436800"/>
                    </a:xfrm>
                  </p:grpSpPr>
                  <p:sp>
                    <p:nvSpPr>
                      <p:cNvPr id="12405" name="Google Shape;1240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15" name="Google Shape;12415;p19"/>
                  <p:cNvGrpSpPr/>
                  <p:nvPr/>
                </p:nvGrpSpPr>
                <p:grpSpPr>
                  <a:xfrm>
                    <a:off x="-2738591" y="2306365"/>
                    <a:ext cx="2616838" cy="436800"/>
                    <a:chOff x="-2738591" y="1537240"/>
                    <a:chExt cx="2616838" cy="436800"/>
                  </a:xfrm>
                </p:grpSpPr>
                <p:grpSp>
                  <p:nvGrpSpPr>
                    <p:cNvPr id="12416" name="Google Shape;12416;p19"/>
                    <p:cNvGrpSpPr/>
                    <p:nvPr/>
                  </p:nvGrpSpPr>
                  <p:grpSpPr>
                    <a:xfrm>
                      <a:off x="-2738591" y="1537240"/>
                      <a:ext cx="436500" cy="436800"/>
                      <a:chOff x="-1019716" y="1691290"/>
                      <a:chExt cx="436500" cy="436800"/>
                    </a:xfrm>
                  </p:grpSpPr>
                  <p:sp>
                    <p:nvSpPr>
                      <p:cNvPr id="12417" name="Google Shape;1241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7" name="Google Shape;12427;p19"/>
                    <p:cNvGrpSpPr/>
                    <p:nvPr/>
                  </p:nvGrpSpPr>
                  <p:grpSpPr>
                    <a:xfrm>
                      <a:off x="-2302016" y="1537240"/>
                      <a:ext cx="436500" cy="436800"/>
                      <a:chOff x="-1019716" y="1691290"/>
                      <a:chExt cx="436500" cy="436800"/>
                    </a:xfrm>
                  </p:grpSpPr>
                  <p:sp>
                    <p:nvSpPr>
                      <p:cNvPr id="12428" name="Google Shape;1242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19"/>
                    <p:cNvGrpSpPr/>
                    <p:nvPr/>
                  </p:nvGrpSpPr>
                  <p:grpSpPr>
                    <a:xfrm>
                      <a:off x="-1866679" y="1537240"/>
                      <a:ext cx="436500" cy="436800"/>
                      <a:chOff x="-1019716" y="1691290"/>
                      <a:chExt cx="436500" cy="436800"/>
                    </a:xfrm>
                  </p:grpSpPr>
                  <p:sp>
                    <p:nvSpPr>
                      <p:cNvPr id="12439" name="Google Shape;1243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9" name="Google Shape;12449;p19"/>
                    <p:cNvGrpSpPr/>
                    <p:nvPr/>
                  </p:nvGrpSpPr>
                  <p:grpSpPr>
                    <a:xfrm>
                      <a:off x="-1430104" y="1537240"/>
                      <a:ext cx="436500" cy="436800"/>
                      <a:chOff x="-1019716" y="1691290"/>
                      <a:chExt cx="436500" cy="436800"/>
                    </a:xfrm>
                  </p:grpSpPr>
                  <p:sp>
                    <p:nvSpPr>
                      <p:cNvPr id="12450" name="Google Shape;1245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19"/>
                    <p:cNvGrpSpPr/>
                    <p:nvPr/>
                  </p:nvGrpSpPr>
                  <p:grpSpPr>
                    <a:xfrm>
                      <a:off x="-993591" y="1537240"/>
                      <a:ext cx="436500" cy="436800"/>
                      <a:chOff x="-1019716" y="1691290"/>
                      <a:chExt cx="436500" cy="436800"/>
                    </a:xfrm>
                  </p:grpSpPr>
                  <p:sp>
                    <p:nvSpPr>
                      <p:cNvPr id="12461" name="Google Shape;1246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1" name="Google Shape;12471;p19"/>
                    <p:cNvGrpSpPr/>
                    <p:nvPr/>
                  </p:nvGrpSpPr>
                  <p:grpSpPr>
                    <a:xfrm>
                      <a:off x="-558254" y="1537240"/>
                      <a:ext cx="436500" cy="436800"/>
                      <a:chOff x="-1019716" y="1691290"/>
                      <a:chExt cx="436500" cy="436800"/>
                    </a:xfrm>
                  </p:grpSpPr>
                  <p:sp>
                    <p:nvSpPr>
                      <p:cNvPr id="12472" name="Google Shape;1247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82" name="Google Shape;12482;p19"/>
                  <p:cNvGrpSpPr/>
                  <p:nvPr/>
                </p:nvGrpSpPr>
                <p:grpSpPr>
                  <a:xfrm>
                    <a:off x="-2738591" y="1921803"/>
                    <a:ext cx="2616838" cy="436800"/>
                    <a:chOff x="-2738591" y="1537240"/>
                    <a:chExt cx="2616838" cy="436800"/>
                  </a:xfrm>
                </p:grpSpPr>
                <p:grpSp>
                  <p:nvGrpSpPr>
                    <p:cNvPr id="12483" name="Google Shape;12483;p19"/>
                    <p:cNvGrpSpPr/>
                    <p:nvPr/>
                  </p:nvGrpSpPr>
                  <p:grpSpPr>
                    <a:xfrm>
                      <a:off x="-2738591" y="1537240"/>
                      <a:ext cx="436500" cy="436800"/>
                      <a:chOff x="-1019716" y="1691290"/>
                      <a:chExt cx="436500" cy="436800"/>
                    </a:xfrm>
                  </p:grpSpPr>
                  <p:sp>
                    <p:nvSpPr>
                      <p:cNvPr id="12484" name="Google Shape;1248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4" name="Google Shape;12494;p19"/>
                    <p:cNvGrpSpPr/>
                    <p:nvPr/>
                  </p:nvGrpSpPr>
                  <p:grpSpPr>
                    <a:xfrm>
                      <a:off x="-2302016" y="1537240"/>
                      <a:ext cx="436500" cy="436800"/>
                      <a:chOff x="-1019716" y="1691290"/>
                      <a:chExt cx="436500" cy="436800"/>
                    </a:xfrm>
                  </p:grpSpPr>
                  <p:sp>
                    <p:nvSpPr>
                      <p:cNvPr id="12495" name="Google Shape;1249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5" name="Google Shape;12505;p19"/>
                    <p:cNvGrpSpPr/>
                    <p:nvPr/>
                  </p:nvGrpSpPr>
                  <p:grpSpPr>
                    <a:xfrm>
                      <a:off x="-1866679" y="1537240"/>
                      <a:ext cx="436500" cy="436800"/>
                      <a:chOff x="-1019716" y="1691290"/>
                      <a:chExt cx="436500" cy="436800"/>
                    </a:xfrm>
                  </p:grpSpPr>
                  <p:sp>
                    <p:nvSpPr>
                      <p:cNvPr id="12506" name="Google Shape;1250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6" name="Google Shape;12516;p19"/>
                    <p:cNvGrpSpPr/>
                    <p:nvPr/>
                  </p:nvGrpSpPr>
                  <p:grpSpPr>
                    <a:xfrm>
                      <a:off x="-1430104" y="1537240"/>
                      <a:ext cx="436500" cy="436800"/>
                      <a:chOff x="-1019716" y="1691290"/>
                      <a:chExt cx="436500" cy="436800"/>
                    </a:xfrm>
                  </p:grpSpPr>
                  <p:sp>
                    <p:nvSpPr>
                      <p:cNvPr id="12517" name="Google Shape;1251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19"/>
                    <p:cNvGrpSpPr/>
                    <p:nvPr/>
                  </p:nvGrpSpPr>
                  <p:grpSpPr>
                    <a:xfrm>
                      <a:off x="-993591" y="1537240"/>
                      <a:ext cx="436500" cy="436800"/>
                      <a:chOff x="-1019716" y="1691290"/>
                      <a:chExt cx="436500" cy="436800"/>
                    </a:xfrm>
                  </p:grpSpPr>
                  <p:sp>
                    <p:nvSpPr>
                      <p:cNvPr id="12528" name="Google Shape;1252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19"/>
                    <p:cNvGrpSpPr/>
                    <p:nvPr/>
                  </p:nvGrpSpPr>
                  <p:grpSpPr>
                    <a:xfrm>
                      <a:off x="-558254" y="1537240"/>
                      <a:ext cx="436500" cy="436800"/>
                      <a:chOff x="-1019716" y="1691290"/>
                      <a:chExt cx="436500" cy="436800"/>
                    </a:xfrm>
                  </p:grpSpPr>
                  <p:sp>
                    <p:nvSpPr>
                      <p:cNvPr id="12539" name="Google Shape;1253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549" name="Google Shape;12549;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1" name="Google Shape;12551;p19"/>
              <p:cNvGrpSpPr/>
              <p:nvPr/>
            </p:nvGrpSpPr>
            <p:grpSpPr>
              <a:xfrm>
                <a:off x="-2065300" y="934050"/>
                <a:ext cx="1263000" cy="874500"/>
                <a:chOff x="-2028125" y="974900"/>
                <a:chExt cx="1263000" cy="874500"/>
              </a:xfrm>
            </p:grpSpPr>
            <p:sp>
              <p:nvSpPr>
                <p:cNvPr id="12552" name="Google Shape;12552;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2553" name="Google Shape;12553;p19"/>
                <p:cNvGrpSpPr/>
                <p:nvPr/>
              </p:nvGrpSpPr>
              <p:grpSpPr>
                <a:xfrm>
                  <a:off x="-2028125" y="1001975"/>
                  <a:ext cx="1263000" cy="820200"/>
                  <a:chOff x="-2028125" y="1001975"/>
                  <a:chExt cx="1263000" cy="820200"/>
                </a:xfrm>
              </p:grpSpPr>
              <p:sp>
                <p:nvSpPr>
                  <p:cNvPr id="12554" name="Google Shape;12554;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2555" name="Google Shape;12555;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2556" name="Google Shape;12556;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2557" name="Google Shape;12557;p19"/>
            <p:cNvGrpSpPr/>
            <p:nvPr/>
          </p:nvGrpSpPr>
          <p:grpSpPr>
            <a:xfrm>
              <a:off x="-2701034" y="865291"/>
              <a:ext cx="435000" cy="356408"/>
              <a:chOff x="-2701034" y="865291"/>
              <a:chExt cx="435000" cy="356408"/>
            </a:xfrm>
          </p:grpSpPr>
          <p:grpSp>
            <p:nvGrpSpPr>
              <p:cNvPr id="12558" name="Google Shape;12558;p19"/>
              <p:cNvGrpSpPr/>
              <p:nvPr/>
            </p:nvGrpSpPr>
            <p:grpSpPr>
              <a:xfrm>
                <a:off x="-2655033" y="865291"/>
                <a:ext cx="356435" cy="356408"/>
                <a:chOff x="-3129700" y="1435250"/>
                <a:chExt cx="262200" cy="262200"/>
              </a:xfrm>
            </p:grpSpPr>
            <p:sp>
              <p:nvSpPr>
                <p:cNvPr id="12559" name="Google Shape;12559;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1" name="Google Shape;12561;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2562" name="Google Shape;12562;p19"/>
            <p:cNvGrpSpPr/>
            <p:nvPr/>
          </p:nvGrpSpPr>
          <p:grpSpPr>
            <a:xfrm>
              <a:off x="-642934" y="1526841"/>
              <a:ext cx="435000" cy="356408"/>
              <a:chOff x="-2701034" y="865291"/>
              <a:chExt cx="435000" cy="356408"/>
            </a:xfrm>
          </p:grpSpPr>
          <p:grpSp>
            <p:nvGrpSpPr>
              <p:cNvPr id="12563" name="Google Shape;12563;p19"/>
              <p:cNvGrpSpPr/>
              <p:nvPr/>
            </p:nvGrpSpPr>
            <p:grpSpPr>
              <a:xfrm>
                <a:off x="-2655033" y="865291"/>
                <a:ext cx="356435" cy="356408"/>
                <a:chOff x="-3129700" y="1435250"/>
                <a:chExt cx="262200" cy="262200"/>
              </a:xfrm>
            </p:grpSpPr>
            <p:sp>
              <p:nvSpPr>
                <p:cNvPr id="12564" name="Google Shape;12564;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6" name="Google Shape;12566;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2567" name="Google Shape;12567;p19"/>
            <p:cNvGrpSpPr/>
            <p:nvPr/>
          </p:nvGrpSpPr>
          <p:grpSpPr>
            <a:xfrm>
              <a:off x="-642934" y="865291"/>
              <a:ext cx="435000" cy="356408"/>
              <a:chOff x="-2701034" y="865291"/>
              <a:chExt cx="435000" cy="356408"/>
            </a:xfrm>
          </p:grpSpPr>
          <p:grpSp>
            <p:nvGrpSpPr>
              <p:cNvPr id="12568" name="Google Shape;12568;p19"/>
              <p:cNvGrpSpPr/>
              <p:nvPr/>
            </p:nvGrpSpPr>
            <p:grpSpPr>
              <a:xfrm>
                <a:off x="-2655033" y="865291"/>
                <a:ext cx="356435" cy="356408"/>
                <a:chOff x="-3129700" y="1435250"/>
                <a:chExt cx="262200" cy="262200"/>
              </a:xfrm>
            </p:grpSpPr>
            <p:sp>
              <p:nvSpPr>
                <p:cNvPr id="12569" name="Google Shape;12569;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1" name="Google Shape;12571;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2572" name="Google Shape;12572;p19"/>
            <p:cNvGrpSpPr/>
            <p:nvPr/>
          </p:nvGrpSpPr>
          <p:grpSpPr>
            <a:xfrm>
              <a:off x="-2701034" y="1526841"/>
              <a:ext cx="435000" cy="356408"/>
              <a:chOff x="-2701034" y="865291"/>
              <a:chExt cx="435000" cy="356408"/>
            </a:xfrm>
          </p:grpSpPr>
          <p:grpSp>
            <p:nvGrpSpPr>
              <p:cNvPr id="12573" name="Google Shape;12573;p19"/>
              <p:cNvGrpSpPr/>
              <p:nvPr/>
            </p:nvGrpSpPr>
            <p:grpSpPr>
              <a:xfrm>
                <a:off x="-2655033" y="865291"/>
                <a:ext cx="356435" cy="356408"/>
                <a:chOff x="-3129700" y="1435250"/>
                <a:chExt cx="262200" cy="262200"/>
              </a:xfrm>
            </p:grpSpPr>
            <p:sp>
              <p:nvSpPr>
                <p:cNvPr id="12574" name="Google Shape;12574;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6" name="Google Shape;12576;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2577" name="Google Shape;12577;p19"/>
          <p:cNvGrpSpPr/>
          <p:nvPr/>
        </p:nvGrpSpPr>
        <p:grpSpPr>
          <a:xfrm rot="-5400000">
            <a:off x="-520200" y="1030050"/>
            <a:ext cx="2703600" cy="1253100"/>
            <a:chOff x="-2785600" y="744750"/>
            <a:chExt cx="2703600" cy="1253100"/>
          </a:xfrm>
        </p:grpSpPr>
        <p:grpSp>
          <p:nvGrpSpPr>
            <p:cNvPr id="12578" name="Google Shape;12578;p19"/>
            <p:cNvGrpSpPr/>
            <p:nvPr/>
          </p:nvGrpSpPr>
          <p:grpSpPr>
            <a:xfrm>
              <a:off x="-2785600" y="744750"/>
              <a:ext cx="2703600" cy="1253100"/>
              <a:chOff x="-2785600" y="744750"/>
              <a:chExt cx="2703600" cy="1253100"/>
            </a:xfrm>
          </p:grpSpPr>
          <p:grpSp>
            <p:nvGrpSpPr>
              <p:cNvPr id="12579" name="Google Shape;12579;p19"/>
              <p:cNvGrpSpPr/>
              <p:nvPr/>
            </p:nvGrpSpPr>
            <p:grpSpPr>
              <a:xfrm>
                <a:off x="-2785600" y="744750"/>
                <a:ext cx="2703600" cy="1253100"/>
                <a:chOff x="-2785600" y="744750"/>
                <a:chExt cx="2703600" cy="1253100"/>
              </a:xfrm>
            </p:grpSpPr>
            <p:grpSp>
              <p:nvGrpSpPr>
                <p:cNvPr id="12580" name="Google Shape;12580;p19"/>
                <p:cNvGrpSpPr/>
                <p:nvPr/>
              </p:nvGrpSpPr>
              <p:grpSpPr>
                <a:xfrm>
                  <a:off x="-2736502" y="826139"/>
                  <a:ext cx="2605500" cy="1088675"/>
                  <a:chOff x="-2738550" y="1600725"/>
                  <a:chExt cx="2605500" cy="1088675"/>
                </a:xfrm>
              </p:grpSpPr>
              <p:cxnSp>
                <p:nvCxnSpPr>
                  <p:cNvPr id="12581" name="Google Shape;12581;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82" name="Google Shape;12582;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83" name="Google Shape;12583;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84" name="Google Shape;12584;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85" name="Google Shape;12585;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86" name="Google Shape;12586;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87" name="Google Shape;12587;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88" name="Google Shape;12588;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89" name="Google Shape;12589;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90" name="Google Shape;12590;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91" name="Google Shape;12591;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92" name="Google Shape;12592;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93" name="Google Shape;12593;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94" name="Google Shape;12594;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95" name="Google Shape;12595;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96" name="Google Shape;12596;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97" name="Google Shape;12597;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98" name="Google Shape;12598;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599" name="Google Shape;12599;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00" name="Google Shape;12600;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01" name="Google Shape;12601;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02" name="Google Shape;12602;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03" name="Google Shape;12603;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04" name="Google Shape;12604;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05" name="Google Shape;12605;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06" name="Google Shape;12606;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07" name="Google Shape;12607;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08" name="Google Shape;12608;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09" name="Google Shape;12609;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10" name="Google Shape;12610;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11" name="Google Shape;12611;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612" name="Google Shape;12612;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2613" name="Google Shape;12613;p19"/>
                <p:cNvGrpSpPr/>
                <p:nvPr/>
              </p:nvGrpSpPr>
              <p:grpSpPr>
                <a:xfrm>
                  <a:off x="-2742171" y="767514"/>
                  <a:ext cx="2616838" cy="1205925"/>
                  <a:chOff x="-2738591" y="1537240"/>
                  <a:chExt cx="2616838" cy="1205925"/>
                </a:xfrm>
              </p:grpSpPr>
              <p:grpSp>
                <p:nvGrpSpPr>
                  <p:cNvPr id="12614" name="Google Shape;12614;p19"/>
                  <p:cNvGrpSpPr/>
                  <p:nvPr/>
                </p:nvGrpSpPr>
                <p:grpSpPr>
                  <a:xfrm>
                    <a:off x="-2738591" y="1537240"/>
                    <a:ext cx="2616838" cy="436800"/>
                    <a:chOff x="-2738591" y="1537240"/>
                    <a:chExt cx="2616838" cy="436800"/>
                  </a:xfrm>
                </p:grpSpPr>
                <p:grpSp>
                  <p:nvGrpSpPr>
                    <p:cNvPr id="12615" name="Google Shape;12615;p19"/>
                    <p:cNvGrpSpPr/>
                    <p:nvPr/>
                  </p:nvGrpSpPr>
                  <p:grpSpPr>
                    <a:xfrm>
                      <a:off x="-2738591" y="1537240"/>
                      <a:ext cx="436500" cy="436800"/>
                      <a:chOff x="-1019716" y="1691290"/>
                      <a:chExt cx="436500" cy="436800"/>
                    </a:xfrm>
                  </p:grpSpPr>
                  <p:sp>
                    <p:nvSpPr>
                      <p:cNvPr id="12616" name="Google Shape;1261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6" name="Google Shape;12626;p19"/>
                    <p:cNvGrpSpPr/>
                    <p:nvPr/>
                  </p:nvGrpSpPr>
                  <p:grpSpPr>
                    <a:xfrm>
                      <a:off x="-2302016" y="1537240"/>
                      <a:ext cx="436500" cy="436800"/>
                      <a:chOff x="-1019716" y="1691290"/>
                      <a:chExt cx="436500" cy="436800"/>
                    </a:xfrm>
                  </p:grpSpPr>
                  <p:sp>
                    <p:nvSpPr>
                      <p:cNvPr id="12627" name="Google Shape;1262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7" name="Google Shape;12637;p19"/>
                    <p:cNvGrpSpPr/>
                    <p:nvPr/>
                  </p:nvGrpSpPr>
                  <p:grpSpPr>
                    <a:xfrm>
                      <a:off x="-1866679" y="1537240"/>
                      <a:ext cx="436500" cy="436800"/>
                      <a:chOff x="-1019716" y="1691290"/>
                      <a:chExt cx="436500" cy="436800"/>
                    </a:xfrm>
                  </p:grpSpPr>
                  <p:sp>
                    <p:nvSpPr>
                      <p:cNvPr id="12638" name="Google Shape;1263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19"/>
                    <p:cNvGrpSpPr/>
                    <p:nvPr/>
                  </p:nvGrpSpPr>
                  <p:grpSpPr>
                    <a:xfrm>
                      <a:off x="-1430104" y="1537240"/>
                      <a:ext cx="436500" cy="436800"/>
                      <a:chOff x="-1019716" y="1691290"/>
                      <a:chExt cx="436500" cy="436800"/>
                    </a:xfrm>
                  </p:grpSpPr>
                  <p:sp>
                    <p:nvSpPr>
                      <p:cNvPr id="12649" name="Google Shape;1264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9" name="Google Shape;12659;p19"/>
                    <p:cNvGrpSpPr/>
                    <p:nvPr/>
                  </p:nvGrpSpPr>
                  <p:grpSpPr>
                    <a:xfrm>
                      <a:off x="-993591" y="1537240"/>
                      <a:ext cx="436500" cy="436800"/>
                      <a:chOff x="-1019716" y="1691290"/>
                      <a:chExt cx="436500" cy="436800"/>
                    </a:xfrm>
                  </p:grpSpPr>
                  <p:sp>
                    <p:nvSpPr>
                      <p:cNvPr id="12660" name="Google Shape;1266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0" name="Google Shape;12670;p19"/>
                    <p:cNvGrpSpPr/>
                    <p:nvPr/>
                  </p:nvGrpSpPr>
                  <p:grpSpPr>
                    <a:xfrm>
                      <a:off x="-558254" y="1537240"/>
                      <a:ext cx="436500" cy="436800"/>
                      <a:chOff x="-1019716" y="1691290"/>
                      <a:chExt cx="436500" cy="436800"/>
                    </a:xfrm>
                  </p:grpSpPr>
                  <p:sp>
                    <p:nvSpPr>
                      <p:cNvPr id="12671" name="Google Shape;1267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81" name="Google Shape;12681;p19"/>
                  <p:cNvGrpSpPr/>
                  <p:nvPr/>
                </p:nvGrpSpPr>
                <p:grpSpPr>
                  <a:xfrm>
                    <a:off x="-2738591" y="2306365"/>
                    <a:ext cx="2616838" cy="436800"/>
                    <a:chOff x="-2738591" y="1537240"/>
                    <a:chExt cx="2616838" cy="436800"/>
                  </a:xfrm>
                </p:grpSpPr>
                <p:grpSp>
                  <p:nvGrpSpPr>
                    <p:cNvPr id="12682" name="Google Shape;12682;p19"/>
                    <p:cNvGrpSpPr/>
                    <p:nvPr/>
                  </p:nvGrpSpPr>
                  <p:grpSpPr>
                    <a:xfrm>
                      <a:off x="-2738591" y="1537240"/>
                      <a:ext cx="436500" cy="436800"/>
                      <a:chOff x="-1019716" y="1691290"/>
                      <a:chExt cx="436500" cy="436800"/>
                    </a:xfrm>
                  </p:grpSpPr>
                  <p:sp>
                    <p:nvSpPr>
                      <p:cNvPr id="12683" name="Google Shape;1268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3" name="Google Shape;12693;p19"/>
                    <p:cNvGrpSpPr/>
                    <p:nvPr/>
                  </p:nvGrpSpPr>
                  <p:grpSpPr>
                    <a:xfrm>
                      <a:off x="-2302016" y="1537240"/>
                      <a:ext cx="436500" cy="436800"/>
                      <a:chOff x="-1019716" y="1691290"/>
                      <a:chExt cx="436500" cy="436800"/>
                    </a:xfrm>
                  </p:grpSpPr>
                  <p:sp>
                    <p:nvSpPr>
                      <p:cNvPr id="12694" name="Google Shape;1269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19"/>
                    <p:cNvGrpSpPr/>
                    <p:nvPr/>
                  </p:nvGrpSpPr>
                  <p:grpSpPr>
                    <a:xfrm>
                      <a:off x="-1866679" y="1537240"/>
                      <a:ext cx="436500" cy="436800"/>
                      <a:chOff x="-1019716" y="1691290"/>
                      <a:chExt cx="436500" cy="436800"/>
                    </a:xfrm>
                  </p:grpSpPr>
                  <p:sp>
                    <p:nvSpPr>
                      <p:cNvPr id="12705" name="Google Shape;1270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5" name="Google Shape;12715;p19"/>
                    <p:cNvGrpSpPr/>
                    <p:nvPr/>
                  </p:nvGrpSpPr>
                  <p:grpSpPr>
                    <a:xfrm>
                      <a:off x="-1430104" y="1537240"/>
                      <a:ext cx="436500" cy="436800"/>
                      <a:chOff x="-1019716" y="1691290"/>
                      <a:chExt cx="436500" cy="436800"/>
                    </a:xfrm>
                  </p:grpSpPr>
                  <p:sp>
                    <p:nvSpPr>
                      <p:cNvPr id="12716" name="Google Shape;1271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6" name="Google Shape;12726;p19"/>
                    <p:cNvGrpSpPr/>
                    <p:nvPr/>
                  </p:nvGrpSpPr>
                  <p:grpSpPr>
                    <a:xfrm>
                      <a:off x="-993591" y="1537240"/>
                      <a:ext cx="436500" cy="436800"/>
                      <a:chOff x="-1019716" y="1691290"/>
                      <a:chExt cx="436500" cy="436800"/>
                    </a:xfrm>
                  </p:grpSpPr>
                  <p:sp>
                    <p:nvSpPr>
                      <p:cNvPr id="12727" name="Google Shape;1272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7" name="Google Shape;12737;p19"/>
                    <p:cNvGrpSpPr/>
                    <p:nvPr/>
                  </p:nvGrpSpPr>
                  <p:grpSpPr>
                    <a:xfrm>
                      <a:off x="-558254" y="1537240"/>
                      <a:ext cx="436500" cy="436800"/>
                      <a:chOff x="-1019716" y="1691290"/>
                      <a:chExt cx="436500" cy="436800"/>
                    </a:xfrm>
                  </p:grpSpPr>
                  <p:sp>
                    <p:nvSpPr>
                      <p:cNvPr id="12738" name="Google Shape;1273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48" name="Google Shape;12748;p19"/>
                  <p:cNvGrpSpPr/>
                  <p:nvPr/>
                </p:nvGrpSpPr>
                <p:grpSpPr>
                  <a:xfrm>
                    <a:off x="-2738591" y="1921803"/>
                    <a:ext cx="2616838" cy="436800"/>
                    <a:chOff x="-2738591" y="1537240"/>
                    <a:chExt cx="2616838" cy="436800"/>
                  </a:xfrm>
                </p:grpSpPr>
                <p:grpSp>
                  <p:nvGrpSpPr>
                    <p:cNvPr id="12749" name="Google Shape;12749;p19"/>
                    <p:cNvGrpSpPr/>
                    <p:nvPr/>
                  </p:nvGrpSpPr>
                  <p:grpSpPr>
                    <a:xfrm>
                      <a:off x="-2738591" y="1537240"/>
                      <a:ext cx="436500" cy="436800"/>
                      <a:chOff x="-1019716" y="1691290"/>
                      <a:chExt cx="436500" cy="436800"/>
                    </a:xfrm>
                  </p:grpSpPr>
                  <p:sp>
                    <p:nvSpPr>
                      <p:cNvPr id="12750" name="Google Shape;1275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0" name="Google Shape;12760;p19"/>
                    <p:cNvGrpSpPr/>
                    <p:nvPr/>
                  </p:nvGrpSpPr>
                  <p:grpSpPr>
                    <a:xfrm>
                      <a:off x="-2302016" y="1537240"/>
                      <a:ext cx="436500" cy="436800"/>
                      <a:chOff x="-1019716" y="1691290"/>
                      <a:chExt cx="436500" cy="436800"/>
                    </a:xfrm>
                  </p:grpSpPr>
                  <p:sp>
                    <p:nvSpPr>
                      <p:cNvPr id="12761" name="Google Shape;1276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1" name="Google Shape;12771;p19"/>
                    <p:cNvGrpSpPr/>
                    <p:nvPr/>
                  </p:nvGrpSpPr>
                  <p:grpSpPr>
                    <a:xfrm>
                      <a:off x="-1866679" y="1537240"/>
                      <a:ext cx="436500" cy="436800"/>
                      <a:chOff x="-1019716" y="1691290"/>
                      <a:chExt cx="436500" cy="436800"/>
                    </a:xfrm>
                  </p:grpSpPr>
                  <p:sp>
                    <p:nvSpPr>
                      <p:cNvPr id="12772" name="Google Shape;1277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2" name="Google Shape;12782;p19"/>
                    <p:cNvGrpSpPr/>
                    <p:nvPr/>
                  </p:nvGrpSpPr>
                  <p:grpSpPr>
                    <a:xfrm>
                      <a:off x="-1430104" y="1537240"/>
                      <a:ext cx="436500" cy="436800"/>
                      <a:chOff x="-1019716" y="1691290"/>
                      <a:chExt cx="436500" cy="436800"/>
                    </a:xfrm>
                  </p:grpSpPr>
                  <p:sp>
                    <p:nvSpPr>
                      <p:cNvPr id="12783" name="Google Shape;1278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19"/>
                    <p:cNvGrpSpPr/>
                    <p:nvPr/>
                  </p:nvGrpSpPr>
                  <p:grpSpPr>
                    <a:xfrm>
                      <a:off x="-993591" y="1537240"/>
                      <a:ext cx="436500" cy="436800"/>
                      <a:chOff x="-1019716" y="1691290"/>
                      <a:chExt cx="436500" cy="436800"/>
                    </a:xfrm>
                  </p:grpSpPr>
                  <p:sp>
                    <p:nvSpPr>
                      <p:cNvPr id="12794" name="Google Shape;1279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4" name="Google Shape;12804;p19"/>
                    <p:cNvGrpSpPr/>
                    <p:nvPr/>
                  </p:nvGrpSpPr>
                  <p:grpSpPr>
                    <a:xfrm>
                      <a:off x="-558254" y="1537240"/>
                      <a:ext cx="436500" cy="436800"/>
                      <a:chOff x="-1019716" y="1691290"/>
                      <a:chExt cx="436500" cy="436800"/>
                    </a:xfrm>
                  </p:grpSpPr>
                  <p:sp>
                    <p:nvSpPr>
                      <p:cNvPr id="12805" name="Google Shape;1280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815" name="Google Shape;12815;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7" name="Google Shape;12817;p19"/>
              <p:cNvGrpSpPr/>
              <p:nvPr/>
            </p:nvGrpSpPr>
            <p:grpSpPr>
              <a:xfrm>
                <a:off x="-2065300" y="934050"/>
                <a:ext cx="1263000" cy="874500"/>
                <a:chOff x="-2028125" y="974900"/>
                <a:chExt cx="1263000" cy="874500"/>
              </a:xfrm>
            </p:grpSpPr>
            <p:sp>
              <p:nvSpPr>
                <p:cNvPr id="12818" name="Google Shape;12818;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2819" name="Google Shape;12819;p19"/>
                <p:cNvGrpSpPr/>
                <p:nvPr/>
              </p:nvGrpSpPr>
              <p:grpSpPr>
                <a:xfrm>
                  <a:off x="-2028125" y="1001975"/>
                  <a:ext cx="1263000" cy="820200"/>
                  <a:chOff x="-2028125" y="1001975"/>
                  <a:chExt cx="1263000" cy="820200"/>
                </a:xfrm>
              </p:grpSpPr>
              <p:sp>
                <p:nvSpPr>
                  <p:cNvPr id="12820" name="Google Shape;12820;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2821" name="Google Shape;12821;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2822" name="Google Shape;12822;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2823" name="Google Shape;12823;p19"/>
            <p:cNvGrpSpPr/>
            <p:nvPr/>
          </p:nvGrpSpPr>
          <p:grpSpPr>
            <a:xfrm>
              <a:off x="-2701034" y="865291"/>
              <a:ext cx="435000" cy="356408"/>
              <a:chOff x="-2701034" y="865291"/>
              <a:chExt cx="435000" cy="356408"/>
            </a:xfrm>
          </p:grpSpPr>
          <p:grpSp>
            <p:nvGrpSpPr>
              <p:cNvPr id="12824" name="Google Shape;12824;p19"/>
              <p:cNvGrpSpPr/>
              <p:nvPr/>
            </p:nvGrpSpPr>
            <p:grpSpPr>
              <a:xfrm>
                <a:off x="-2655033" y="865291"/>
                <a:ext cx="356435" cy="356408"/>
                <a:chOff x="-3129700" y="1435250"/>
                <a:chExt cx="262200" cy="262200"/>
              </a:xfrm>
            </p:grpSpPr>
            <p:sp>
              <p:nvSpPr>
                <p:cNvPr id="12825" name="Google Shape;12825;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27" name="Google Shape;12827;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2828" name="Google Shape;12828;p19"/>
            <p:cNvGrpSpPr/>
            <p:nvPr/>
          </p:nvGrpSpPr>
          <p:grpSpPr>
            <a:xfrm>
              <a:off x="-642934" y="1526841"/>
              <a:ext cx="435000" cy="356408"/>
              <a:chOff x="-2701034" y="865291"/>
              <a:chExt cx="435000" cy="356408"/>
            </a:xfrm>
          </p:grpSpPr>
          <p:grpSp>
            <p:nvGrpSpPr>
              <p:cNvPr id="12829" name="Google Shape;12829;p19"/>
              <p:cNvGrpSpPr/>
              <p:nvPr/>
            </p:nvGrpSpPr>
            <p:grpSpPr>
              <a:xfrm>
                <a:off x="-2655033" y="865291"/>
                <a:ext cx="356435" cy="356408"/>
                <a:chOff x="-3129700" y="1435250"/>
                <a:chExt cx="262200" cy="262200"/>
              </a:xfrm>
            </p:grpSpPr>
            <p:sp>
              <p:nvSpPr>
                <p:cNvPr id="12830" name="Google Shape;12830;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2" name="Google Shape;12832;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2833" name="Google Shape;12833;p19"/>
            <p:cNvGrpSpPr/>
            <p:nvPr/>
          </p:nvGrpSpPr>
          <p:grpSpPr>
            <a:xfrm>
              <a:off x="-642934" y="865291"/>
              <a:ext cx="435000" cy="356408"/>
              <a:chOff x="-2701034" y="865291"/>
              <a:chExt cx="435000" cy="356408"/>
            </a:xfrm>
          </p:grpSpPr>
          <p:grpSp>
            <p:nvGrpSpPr>
              <p:cNvPr id="12834" name="Google Shape;12834;p19"/>
              <p:cNvGrpSpPr/>
              <p:nvPr/>
            </p:nvGrpSpPr>
            <p:grpSpPr>
              <a:xfrm>
                <a:off x="-2655033" y="865291"/>
                <a:ext cx="356435" cy="356408"/>
                <a:chOff x="-3129700" y="1435250"/>
                <a:chExt cx="262200" cy="262200"/>
              </a:xfrm>
            </p:grpSpPr>
            <p:sp>
              <p:nvSpPr>
                <p:cNvPr id="12835" name="Google Shape;12835;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7" name="Google Shape;12837;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2838" name="Google Shape;12838;p19"/>
            <p:cNvGrpSpPr/>
            <p:nvPr/>
          </p:nvGrpSpPr>
          <p:grpSpPr>
            <a:xfrm>
              <a:off x="-2701034" y="1526841"/>
              <a:ext cx="435000" cy="356408"/>
              <a:chOff x="-2701034" y="865291"/>
              <a:chExt cx="435000" cy="356408"/>
            </a:xfrm>
          </p:grpSpPr>
          <p:grpSp>
            <p:nvGrpSpPr>
              <p:cNvPr id="12839" name="Google Shape;12839;p19"/>
              <p:cNvGrpSpPr/>
              <p:nvPr/>
            </p:nvGrpSpPr>
            <p:grpSpPr>
              <a:xfrm>
                <a:off x="-2655033" y="865291"/>
                <a:ext cx="356435" cy="356408"/>
                <a:chOff x="-3129700" y="1435250"/>
                <a:chExt cx="262200" cy="262200"/>
              </a:xfrm>
            </p:grpSpPr>
            <p:sp>
              <p:nvSpPr>
                <p:cNvPr id="12840" name="Google Shape;12840;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2" name="Google Shape;12842;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2843" name="Google Shape;12843;p19"/>
          <p:cNvGrpSpPr/>
          <p:nvPr/>
        </p:nvGrpSpPr>
        <p:grpSpPr>
          <a:xfrm rot="-5400000">
            <a:off x="764217" y="1030050"/>
            <a:ext cx="2703600" cy="1253100"/>
            <a:chOff x="-2785600" y="744750"/>
            <a:chExt cx="2703600" cy="1253100"/>
          </a:xfrm>
        </p:grpSpPr>
        <p:grpSp>
          <p:nvGrpSpPr>
            <p:cNvPr id="12844" name="Google Shape;12844;p19"/>
            <p:cNvGrpSpPr/>
            <p:nvPr/>
          </p:nvGrpSpPr>
          <p:grpSpPr>
            <a:xfrm>
              <a:off x="-2785600" y="744750"/>
              <a:ext cx="2703600" cy="1253100"/>
              <a:chOff x="-2785600" y="744750"/>
              <a:chExt cx="2703600" cy="1253100"/>
            </a:xfrm>
          </p:grpSpPr>
          <p:grpSp>
            <p:nvGrpSpPr>
              <p:cNvPr id="12845" name="Google Shape;12845;p19"/>
              <p:cNvGrpSpPr/>
              <p:nvPr/>
            </p:nvGrpSpPr>
            <p:grpSpPr>
              <a:xfrm>
                <a:off x="-2785600" y="744750"/>
                <a:ext cx="2703600" cy="1253100"/>
                <a:chOff x="-2785600" y="744750"/>
                <a:chExt cx="2703600" cy="1253100"/>
              </a:xfrm>
            </p:grpSpPr>
            <p:grpSp>
              <p:nvGrpSpPr>
                <p:cNvPr id="12846" name="Google Shape;12846;p19"/>
                <p:cNvGrpSpPr/>
                <p:nvPr/>
              </p:nvGrpSpPr>
              <p:grpSpPr>
                <a:xfrm>
                  <a:off x="-2736502" y="826139"/>
                  <a:ext cx="2605500" cy="1088675"/>
                  <a:chOff x="-2738550" y="1600725"/>
                  <a:chExt cx="2605500" cy="1088675"/>
                </a:xfrm>
              </p:grpSpPr>
              <p:cxnSp>
                <p:nvCxnSpPr>
                  <p:cNvPr id="12847" name="Google Shape;12847;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48" name="Google Shape;12848;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49" name="Google Shape;12849;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50" name="Google Shape;12850;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51" name="Google Shape;12851;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52" name="Google Shape;12852;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53" name="Google Shape;12853;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54" name="Google Shape;12854;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55" name="Google Shape;12855;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56" name="Google Shape;12856;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57" name="Google Shape;12857;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58" name="Google Shape;12858;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59" name="Google Shape;12859;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60" name="Google Shape;12860;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61" name="Google Shape;12861;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62" name="Google Shape;12862;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63" name="Google Shape;12863;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64" name="Google Shape;12864;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65" name="Google Shape;12865;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66" name="Google Shape;12866;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67" name="Google Shape;12867;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68" name="Google Shape;12868;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69" name="Google Shape;12869;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70" name="Google Shape;12870;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71" name="Google Shape;12871;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72" name="Google Shape;12872;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73" name="Google Shape;12873;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74" name="Google Shape;12874;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75" name="Google Shape;12875;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76" name="Google Shape;12876;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77" name="Google Shape;12877;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2878" name="Google Shape;12878;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2879" name="Google Shape;12879;p19"/>
                <p:cNvGrpSpPr/>
                <p:nvPr/>
              </p:nvGrpSpPr>
              <p:grpSpPr>
                <a:xfrm>
                  <a:off x="-2742171" y="767514"/>
                  <a:ext cx="2616838" cy="1205925"/>
                  <a:chOff x="-2738591" y="1537240"/>
                  <a:chExt cx="2616838" cy="1205925"/>
                </a:xfrm>
              </p:grpSpPr>
              <p:grpSp>
                <p:nvGrpSpPr>
                  <p:cNvPr id="12880" name="Google Shape;12880;p19"/>
                  <p:cNvGrpSpPr/>
                  <p:nvPr/>
                </p:nvGrpSpPr>
                <p:grpSpPr>
                  <a:xfrm>
                    <a:off x="-2738591" y="1537240"/>
                    <a:ext cx="2616838" cy="436800"/>
                    <a:chOff x="-2738591" y="1537240"/>
                    <a:chExt cx="2616838" cy="436800"/>
                  </a:xfrm>
                </p:grpSpPr>
                <p:grpSp>
                  <p:nvGrpSpPr>
                    <p:cNvPr id="12881" name="Google Shape;12881;p19"/>
                    <p:cNvGrpSpPr/>
                    <p:nvPr/>
                  </p:nvGrpSpPr>
                  <p:grpSpPr>
                    <a:xfrm>
                      <a:off x="-2738591" y="1537240"/>
                      <a:ext cx="436500" cy="436800"/>
                      <a:chOff x="-1019716" y="1691290"/>
                      <a:chExt cx="436500" cy="436800"/>
                    </a:xfrm>
                  </p:grpSpPr>
                  <p:sp>
                    <p:nvSpPr>
                      <p:cNvPr id="12882" name="Google Shape;1288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2" name="Google Shape;12892;p19"/>
                    <p:cNvGrpSpPr/>
                    <p:nvPr/>
                  </p:nvGrpSpPr>
                  <p:grpSpPr>
                    <a:xfrm>
                      <a:off x="-2302016" y="1537240"/>
                      <a:ext cx="436500" cy="436800"/>
                      <a:chOff x="-1019716" y="1691290"/>
                      <a:chExt cx="436500" cy="436800"/>
                    </a:xfrm>
                  </p:grpSpPr>
                  <p:sp>
                    <p:nvSpPr>
                      <p:cNvPr id="12893" name="Google Shape;1289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19"/>
                    <p:cNvGrpSpPr/>
                    <p:nvPr/>
                  </p:nvGrpSpPr>
                  <p:grpSpPr>
                    <a:xfrm>
                      <a:off x="-1866679" y="1537240"/>
                      <a:ext cx="436500" cy="436800"/>
                      <a:chOff x="-1019716" y="1691290"/>
                      <a:chExt cx="436500" cy="436800"/>
                    </a:xfrm>
                  </p:grpSpPr>
                  <p:sp>
                    <p:nvSpPr>
                      <p:cNvPr id="12904" name="Google Shape;1290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4" name="Google Shape;12914;p19"/>
                    <p:cNvGrpSpPr/>
                    <p:nvPr/>
                  </p:nvGrpSpPr>
                  <p:grpSpPr>
                    <a:xfrm>
                      <a:off x="-1430104" y="1537240"/>
                      <a:ext cx="436500" cy="436800"/>
                      <a:chOff x="-1019716" y="1691290"/>
                      <a:chExt cx="436500" cy="436800"/>
                    </a:xfrm>
                  </p:grpSpPr>
                  <p:sp>
                    <p:nvSpPr>
                      <p:cNvPr id="12915" name="Google Shape;1291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19"/>
                    <p:cNvGrpSpPr/>
                    <p:nvPr/>
                  </p:nvGrpSpPr>
                  <p:grpSpPr>
                    <a:xfrm>
                      <a:off x="-993591" y="1537240"/>
                      <a:ext cx="436500" cy="436800"/>
                      <a:chOff x="-1019716" y="1691290"/>
                      <a:chExt cx="436500" cy="436800"/>
                    </a:xfrm>
                  </p:grpSpPr>
                  <p:sp>
                    <p:nvSpPr>
                      <p:cNvPr id="12926" name="Google Shape;1292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6" name="Google Shape;12936;p19"/>
                    <p:cNvGrpSpPr/>
                    <p:nvPr/>
                  </p:nvGrpSpPr>
                  <p:grpSpPr>
                    <a:xfrm>
                      <a:off x="-558254" y="1537240"/>
                      <a:ext cx="436500" cy="436800"/>
                      <a:chOff x="-1019716" y="1691290"/>
                      <a:chExt cx="436500" cy="436800"/>
                    </a:xfrm>
                  </p:grpSpPr>
                  <p:sp>
                    <p:nvSpPr>
                      <p:cNvPr id="12937" name="Google Shape;1293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47" name="Google Shape;12947;p19"/>
                  <p:cNvGrpSpPr/>
                  <p:nvPr/>
                </p:nvGrpSpPr>
                <p:grpSpPr>
                  <a:xfrm>
                    <a:off x="-2738591" y="2306365"/>
                    <a:ext cx="2616838" cy="436800"/>
                    <a:chOff x="-2738591" y="1537240"/>
                    <a:chExt cx="2616838" cy="436800"/>
                  </a:xfrm>
                </p:grpSpPr>
                <p:grpSp>
                  <p:nvGrpSpPr>
                    <p:cNvPr id="12948" name="Google Shape;12948;p19"/>
                    <p:cNvGrpSpPr/>
                    <p:nvPr/>
                  </p:nvGrpSpPr>
                  <p:grpSpPr>
                    <a:xfrm>
                      <a:off x="-2738591" y="1537240"/>
                      <a:ext cx="436500" cy="436800"/>
                      <a:chOff x="-1019716" y="1691290"/>
                      <a:chExt cx="436500" cy="436800"/>
                    </a:xfrm>
                  </p:grpSpPr>
                  <p:sp>
                    <p:nvSpPr>
                      <p:cNvPr id="12949" name="Google Shape;1294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9" name="Google Shape;12959;p19"/>
                    <p:cNvGrpSpPr/>
                    <p:nvPr/>
                  </p:nvGrpSpPr>
                  <p:grpSpPr>
                    <a:xfrm>
                      <a:off x="-2302016" y="1537240"/>
                      <a:ext cx="436500" cy="436800"/>
                      <a:chOff x="-1019716" y="1691290"/>
                      <a:chExt cx="436500" cy="436800"/>
                    </a:xfrm>
                  </p:grpSpPr>
                  <p:sp>
                    <p:nvSpPr>
                      <p:cNvPr id="12960" name="Google Shape;1296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0" name="Google Shape;12970;p19"/>
                    <p:cNvGrpSpPr/>
                    <p:nvPr/>
                  </p:nvGrpSpPr>
                  <p:grpSpPr>
                    <a:xfrm>
                      <a:off x="-1866679" y="1537240"/>
                      <a:ext cx="436500" cy="436800"/>
                      <a:chOff x="-1019716" y="1691290"/>
                      <a:chExt cx="436500" cy="436800"/>
                    </a:xfrm>
                  </p:grpSpPr>
                  <p:sp>
                    <p:nvSpPr>
                      <p:cNvPr id="12971" name="Google Shape;1297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19"/>
                    <p:cNvGrpSpPr/>
                    <p:nvPr/>
                  </p:nvGrpSpPr>
                  <p:grpSpPr>
                    <a:xfrm>
                      <a:off x="-1430104" y="1537240"/>
                      <a:ext cx="436500" cy="436800"/>
                      <a:chOff x="-1019716" y="1691290"/>
                      <a:chExt cx="436500" cy="436800"/>
                    </a:xfrm>
                  </p:grpSpPr>
                  <p:sp>
                    <p:nvSpPr>
                      <p:cNvPr id="12982" name="Google Shape;1298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19"/>
                    <p:cNvGrpSpPr/>
                    <p:nvPr/>
                  </p:nvGrpSpPr>
                  <p:grpSpPr>
                    <a:xfrm>
                      <a:off x="-993591" y="1537240"/>
                      <a:ext cx="436500" cy="436800"/>
                      <a:chOff x="-1019716" y="1691290"/>
                      <a:chExt cx="436500" cy="436800"/>
                    </a:xfrm>
                  </p:grpSpPr>
                  <p:sp>
                    <p:nvSpPr>
                      <p:cNvPr id="12993" name="Google Shape;1299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3" name="Google Shape;13003;p19"/>
                    <p:cNvGrpSpPr/>
                    <p:nvPr/>
                  </p:nvGrpSpPr>
                  <p:grpSpPr>
                    <a:xfrm>
                      <a:off x="-558254" y="1537240"/>
                      <a:ext cx="436500" cy="436800"/>
                      <a:chOff x="-1019716" y="1691290"/>
                      <a:chExt cx="436500" cy="436800"/>
                    </a:xfrm>
                  </p:grpSpPr>
                  <p:sp>
                    <p:nvSpPr>
                      <p:cNvPr id="13004" name="Google Shape;1300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14" name="Google Shape;13014;p19"/>
                  <p:cNvGrpSpPr/>
                  <p:nvPr/>
                </p:nvGrpSpPr>
                <p:grpSpPr>
                  <a:xfrm>
                    <a:off x="-2738591" y="1921803"/>
                    <a:ext cx="2616838" cy="436800"/>
                    <a:chOff x="-2738591" y="1537240"/>
                    <a:chExt cx="2616838" cy="436800"/>
                  </a:xfrm>
                </p:grpSpPr>
                <p:grpSp>
                  <p:nvGrpSpPr>
                    <p:cNvPr id="13015" name="Google Shape;13015;p19"/>
                    <p:cNvGrpSpPr/>
                    <p:nvPr/>
                  </p:nvGrpSpPr>
                  <p:grpSpPr>
                    <a:xfrm>
                      <a:off x="-2738591" y="1537240"/>
                      <a:ext cx="436500" cy="436800"/>
                      <a:chOff x="-1019716" y="1691290"/>
                      <a:chExt cx="436500" cy="436800"/>
                    </a:xfrm>
                  </p:grpSpPr>
                  <p:sp>
                    <p:nvSpPr>
                      <p:cNvPr id="13016" name="Google Shape;1301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19"/>
                    <p:cNvGrpSpPr/>
                    <p:nvPr/>
                  </p:nvGrpSpPr>
                  <p:grpSpPr>
                    <a:xfrm>
                      <a:off x="-2302016" y="1537240"/>
                      <a:ext cx="436500" cy="436800"/>
                      <a:chOff x="-1019716" y="1691290"/>
                      <a:chExt cx="436500" cy="436800"/>
                    </a:xfrm>
                  </p:grpSpPr>
                  <p:sp>
                    <p:nvSpPr>
                      <p:cNvPr id="13027" name="Google Shape;1302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7" name="Google Shape;13037;p19"/>
                    <p:cNvGrpSpPr/>
                    <p:nvPr/>
                  </p:nvGrpSpPr>
                  <p:grpSpPr>
                    <a:xfrm>
                      <a:off x="-1866679" y="1537240"/>
                      <a:ext cx="436500" cy="436800"/>
                      <a:chOff x="-1019716" y="1691290"/>
                      <a:chExt cx="436500" cy="436800"/>
                    </a:xfrm>
                  </p:grpSpPr>
                  <p:sp>
                    <p:nvSpPr>
                      <p:cNvPr id="13038" name="Google Shape;1303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8" name="Google Shape;13048;p19"/>
                    <p:cNvGrpSpPr/>
                    <p:nvPr/>
                  </p:nvGrpSpPr>
                  <p:grpSpPr>
                    <a:xfrm>
                      <a:off x="-1430104" y="1537240"/>
                      <a:ext cx="436500" cy="436800"/>
                      <a:chOff x="-1019716" y="1691290"/>
                      <a:chExt cx="436500" cy="436800"/>
                    </a:xfrm>
                  </p:grpSpPr>
                  <p:sp>
                    <p:nvSpPr>
                      <p:cNvPr id="13049" name="Google Shape;1304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9" name="Google Shape;13059;p19"/>
                    <p:cNvGrpSpPr/>
                    <p:nvPr/>
                  </p:nvGrpSpPr>
                  <p:grpSpPr>
                    <a:xfrm>
                      <a:off x="-993591" y="1537240"/>
                      <a:ext cx="436500" cy="436800"/>
                      <a:chOff x="-1019716" y="1691290"/>
                      <a:chExt cx="436500" cy="436800"/>
                    </a:xfrm>
                  </p:grpSpPr>
                  <p:sp>
                    <p:nvSpPr>
                      <p:cNvPr id="13060" name="Google Shape;1306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0" name="Google Shape;13070;p19"/>
                    <p:cNvGrpSpPr/>
                    <p:nvPr/>
                  </p:nvGrpSpPr>
                  <p:grpSpPr>
                    <a:xfrm>
                      <a:off x="-558254" y="1537240"/>
                      <a:ext cx="436500" cy="436800"/>
                      <a:chOff x="-1019716" y="1691290"/>
                      <a:chExt cx="436500" cy="436800"/>
                    </a:xfrm>
                  </p:grpSpPr>
                  <p:sp>
                    <p:nvSpPr>
                      <p:cNvPr id="13071" name="Google Shape;1307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3081" name="Google Shape;13081;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3" name="Google Shape;13083;p19"/>
              <p:cNvGrpSpPr/>
              <p:nvPr/>
            </p:nvGrpSpPr>
            <p:grpSpPr>
              <a:xfrm>
                <a:off x="-2065300" y="934050"/>
                <a:ext cx="1263000" cy="874500"/>
                <a:chOff x="-2028125" y="974900"/>
                <a:chExt cx="1263000" cy="874500"/>
              </a:xfrm>
            </p:grpSpPr>
            <p:sp>
              <p:nvSpPr>
                <p:cNvPr id="13084" name="Google Shape;13084;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3085" name="Google Shape;13085;p19"/>
                <p:cNvGrpSpPr/>
                <p:nvPr/>
              </p:nvGrpSpPr>
              <p:grpSpPr>
                <a:xfrm>
                  <a:off x="-2028125" y="1001975"/>
                  <a:ext cx="1263000" cy="820200"/>
                  <a:chOff x="-2028125" y="1001975"/>
                  <a:chExt cx="1263000" cy="820200"/>
                </a:xfrm>
              </p:grpSpPr>
              <p:sp>
                <p:nvSpPr>
                  <p:cNvPr id="13086" name="Google Shape;13086;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3087" name="Google Shape;13087;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3088" name="Google Shape;13088;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3089" name="Google Shape;13089;p19"/>
            <p:cNvGrpSpPr/>
            <p:nvPr/>
          </p:nvGrpSpPr>
          <p:grpSpPr>
            <a:xfrm>
              <a:off x="-2701034" y="865291"/>
              <a:ext cx="435000" cy="356408"/>
              <a:chOff x="-2701034" y="865291"/>
              <a:chExt cx="435000" cy="356408"/>
            </a:xfrm>
          </p:grpSpPr>
          <p:grpSp>
            <p:nvGrpSpPr>
              <p:cNvPr id="13090" name="Google Shape;13090;p19"/>
              <p:cNvGrpSpPr/>
              <p:nvPr/>
            </p:nvGrpSpPr>
            <p:grpSpPr>
              <a:xfrm>
                <a:off x="-2655033" y="865291"/>
                <a:ext cx="356435" cy="356408"/>
                <a:chOff x="-3129700" y="1435250"/>
                <a:chExt cx="262200" cy="262200"/>
              </a:xfrm>
            </p:grpSpPr>
            <p:sp>
              <p:nvSpPr>
                <p:cNvPr id="13091" name="Google Shape;13091;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3" name="Google Shape;13093;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3094" name="Google Shape;13094;p19"/>
            <p:cNvGrpSpPr/>
            <p:nvPr/>
          </p:nvGrpSpPr>
          <p:grpSpPr>
            <a:xfrm>
              <a:off x="-642934" y="1526841"/>
              <a:ext cx="435000" cy="356408"/>
              <a:chOff x="-2701034" y="865291"/>
              <a:chExt cx="435000" cy="356408"/>
            </a:xfrm>
          </p:grpSpPr>
          <p:grpSp>
            <p:nvGrpSpPr>
              <p:cNvPr id="13095" name="Google Shape;13095;p19"/>
              <p:cNvGrpSpPr/>
              <p:nvPr/>
            </p:nvGrpSpPr>
            <p:grpSpPr>
              <a:xfrm>
                <a:off x="-2655033" y="865291"/>
                <a:ext cx="356435" cy="356408"/>
                <a:chOff x="-3129700" y="1435250"/>
                <a:chExt cx="262200" cy="262200"/>
              </a:xfrm>
            </p:grpSpPr>
            <p:sp>
              <p:nvSpPr>
                <p:cNvPr id="13096" name="Google Shape;13096;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8" name="Google Shape;13098;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3099" name="Google Shape;13099;p19"/>
            <p:cNvGrpSpPr/>
            <p:nvPr/>
          </p:nvGrpSpPr>
          <p:grpSpPr>
            <a:xfrm>
              <a:off x="-642934" y="865291"/>
              <a:ext cx="435000" cy="356408"/>
              <a:chOff x="-2701034" y="865291"/>
              <a:chExt cx="435000" cy="356408"/>
            </a:xfrm>
          </p:grpSpPr>
          <p:grpSp>
            <p:nvGrpSpPr>
              <p:cNvPr id="13100" name="Google Shape;13100;p19"/>
              <p:cNvGrpSpPr/>
              <p:nvPr/>
            </p:nvGrpSpPr>
            <p:grpSpPr>
              <a:xfrm>
                <a:off x="-2655033" y="865291"/>
                <a:ext cx="356435" cy="356408"/>
                <a:chOff x="-3129700" y="1435250"/>
                <a:chExt cx="262200" cy="262200"/>
              </a:xfrm>
            </p:grpSpPr>
            <p:sp>
              <p:nvSpPr>
                <p:cNvPr id="13101" name="Google Shape;13101;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03" name="Google Shape;13103;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3104" name="Google Shape;13104;p19"/>
            <p:cNvGrpSpPr/>
            <p:nvPr/>
          </p:nvGrpSpPr>
          <p:grpSpPr>
            <a:xfrm>
              <a:off x="-2701034" y="1526841"/>
              <a:ext cx="435000" cy="356408"/>
              <a:chOff x="-2701034" y="865291"/>
              <a:chExt cx="435000" cy="356408"/>
            </a:xfrm>
          </p:grpSpPr>
          <p:grpSp>
            <p:nvGrpSpPr>
              <p:cNvPr id="13105" name="Google Shape;13105;p19"/>
              <p:cNvGrpSpPr/>
              <p:nvPr/>
            </p:nvGrpSpPr>
            <p:grpSpPr>
              <a:xfrm>
                <a:off x="-2655033" y="865291"/>
                <a:ext cx="356435" cy="356408"/>
                <a:chOff x="-3129700" y="1435250"/>
                <a:chExt cx="262200" cy="262200"/>
              </a:xfrm>
            </p:grpSpPr>
            <p:sp>
              <p:nvSpPr>
                <p:cNvPr id="13106" name="Google Shape;13106;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08" name="Google Shape;13108;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3109" name="Google Shape;13109;p19"/>
          <p:cNvGrpSpPr/>
          <p:nvPr/>
        </p:nvGrpSpPr>
        <p:grpSpPr>
          <a:xfrm rot="-5400000">
            <a:off x="3340695" y="1030050"/>
            <a:ext cx="2703600" cy="1253100"/>
            <a:chOff x="-2785600" y="744750"/>
            <a:chExt cx="2703600" cy="1253100"/>
          </a:xfrm>
        </p:grpSpPr>
        <p:grpSp>
          <p:nvGrpSpPr>
            <p:cNvPr id="13110" name="Google Shape;13110;p19"/>
            <p:cNvGrpSpPr/>
            <p:nvPr/>
          </p:nvGrpSpPr>
          <p:grpSpPr>
            <a:xfrm>
              <a:off x="-2785600" y="744750"/>
              <a:ext cx="2703600" cy="1253100"/>
              <a:chOff x="-2785600" y="744750"/>
              <a:chExt cx="2703600" cy="1253100"/>
            </a:xfrm>
          </p:grpSpPr>
          <p:grpSp>
            <p:nvGrpSpPr>
              <p:cNvPr id="13111" name="Google Shape;13111;p19"/>
              <p:cNvGrpSpPr/>
              <p:nvPr/>
            </p:nvGrpSpPr>
            <p:grpSpPr>
              <a:xfrm>
                <a:off x="-2785600" y="744750"/>
                <a:ext cx="2703600" cy="1253100"/>
                <a:chOff x="-2785600" y="744750"/>
                <a:chExt cx="2703600" cy="1253100"/>
              </a:xfrm>
            </p:grpSpPr>
            <p:grpSp>
              <p:nvGrpSpPr>
                <p:cNvPr id="13112" name="Google Shape;13112;p19"/>
                <p:cNvGrpSpPr/>
                <p:nvPr/>
              </p:nvGrpSpPr>
              <p:grpSpPr>
                <a:xfrm>
                  <a:off x="-2736502" y="826139"/>
                  <a:ext cx="2605500" cy="1088675"/>
                  <a:chOff x="-2738550" y="1600725"/>
                  <a:chExt cx="2605500" cy="1088675"/>
                </a:xfrm>
              </p:grpSpPr>
              <p:cxnSp>
                <p:nvCxnSpPr>
                  <p:cNvPr id="13113" name="Google Shape;13113;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14" name="Google Shape;13114;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15" name="Google Shape;13115;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16" name="Google Shape;13116;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17" name="Google Shape;13117;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18" name="Google Shape;13118;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19" name="Google Shape;13119;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20" name="Google Shape;13120;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21" name="Google Shape;13121;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22" name="Google Shape;13122;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23" name="Google Shape;13123;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24" name="Google Shape;13124;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25" name="Google Shape;13125;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26" name="Google Shape;13126;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27" name="Google Shape;13127;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28" name="Google Shape;13128;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29" name="Google Shape;13129;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30" name="Google Shape;13130;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31" name="Google Shape;13131;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32" name="Google Shape;13132;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33" name="Google Shape;13133;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34" name="Google Shape;13134;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35" name="Google Shape;13135;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36" name="Google Shape;13136;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37" name="Google Shape;13137;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38" name="Google Shape;13138;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39" name="Google Shape;13139;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40" name="Google Shape;13140;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41" name="Google Shape;13141;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42" name="Google Shape;13142;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43" name="Google Shape;13143;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144" name="Google Shape;13144;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3145" name="Google Shape;13145;p19"/>
                <p:cNvGrpSpPr/>
                <p:nvPr/>
              </p:nvGrpSpPr>
              <p:grpSpPr>
                <a:xfrm>
                  <a:off x="-2742171" y="767514"/>
                  <a:ext cx="2616838" cy="1205925"/>
                  <a:chOff x="-2738591" y="1537240"/>
                  <a:chExt cx="2616838" cy="1205925"/>
                </a:xfrm>
              </p:grpSpPr>
              <p:grpSp>
                <p:nvGrpSpPr>
                  <p:cNvPr id="13146" name="Google Shape;13146;p19"/>
                  <p:cNvGrpSpPr/>
                  <p:nvPr/>
                </p:nvGrpSpPr>
                <p:grpSpPr>
                  <a:xfrm>
                    <a:off x="-2738591" y="1537240"/>
                    <a:ext cx="2616838" cy="436800"/>
                    <a:chOff x="-2738591" y="1537240"/>
                    <a:chExt cx="2616838" cy="436800"/>
                  </a:xfrm>
                </p:grpSpPr>
                <p:grpSp>
                  <p:nvGrpSpPr>
                    <p:cNvPr id="13147" name="Google Shape;13147;p19"/>
                    <p:cNvGrpSpPr/>
                    <p:nvPr/>
                  </p:nvGrpSpPr>
                  <p:grpSpPr>
                    <a:xfrm>
                      <a:off x="-2738591" y="1537240"/>
                      <a:ext cx="436500" cy="436800"/>
                      <a:chOff x="-1019716" y="1691290"/>
                      <a:chExt cx="436500" cy="436800"/>
                    </a:xfrm>
                  </p:grpSpPr>
                  <p:sp>
                    <p:nvSpPr>
                      <p:cNvPr id="13148" name="Google Shape;1314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8" name="Google Shape;13158;p19"/>
                    <p:cNvGrpSpPr/>
                    <p:nvPr/>
                  </p:nvGrpSpPr>
                  <p:grpSpPr>
                    <a:xfrm>
                      <a:off x="-2302016" y="1537240"/>
                      <a:ext cx="436500" cy="436800"/>
                      <a:chOff x="-1019716" y="1691290"/>
                      <a:chExt cx="436500" cy="436800"/>
                    </a:xfrm>
                  </p:grpSpPr>
                  <p:sp>
                    <p:nvSpPr>
                      <p:cNvPr id="13159" name="Google Shape;1315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9" name="Google Shape;13169;p19"/>
                    <p:cNvGrpSpPr/>
                    <p:nvPr/>
                  </p:nvGrpSpPr>
                  <p:grpSpPr>
                    <a:xfrm>
                      <a:off x="-1866679" y="1537240"/>
                      <a:ext cx="436500" cy="436800"/>
                      <a:chOff x="-1019716" y="1691290"/>
                      <a:chExt cx="436500" cy="436800"/>
                    </a:xfrm>
                  </p:grpSpPr>
                  <p:sp>
                    <p:nvSpPr>
                      <p:cNvPr id="13170" name="Google Shape;1317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0" name="Google Shape;13180;p19"/>
                    <p:cNvGrpSpPr/>
                    <p:nvPr/>
                  </p:nvGrpSpPr>
                  <p:grpSpPr>
                    <a:xfrm>
                      <a:off x="-1430104" y="1537240"/>
                      <a:ext cx="436500" cy="436800"/>
                      <a:chOff x="-1019716" y="1691290"/>
                      <a:chExt cx="436500" cy="436800"/>
                    </a:xfrm>
                  </p:grpSpPr>
                  <p:sp>
                    <p:nvSpPr>
                      <p:cNvPr id="13181" name="Google Shape;1318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1" name="Google Shape;13191;p19"/>
                    <p:cNvGrpSpPr/>
                    <p:nvPr/>
                  </p:nvGrpSpPr>
                  <p:grpSpPr>
                    <a:xfrm>
                      <a:off x="-993591" y="1537240"/>
                      <a:ext cx="436500" cy="436800"/>
                      <a:chOff x="-1019716" y="1691290"/>
                      <a:chExt cx="436500" cy="436800"/>
                    </a:xfrm>
                  </p:grpSpPr>
                  <p:sp>
                    <p:nvSpPr>
                      <p:cNvPr id="13192" name="Google Shape;1319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2" name="Google Shape;13202;p19"/>
                    <p:cNvGrpSpPr/>
                    <p:nvPr/>
                  </p:nvGrpSpPr>
                  <p:grpSpPr>
                    <a:xfrm>
                      <a:off x="-558254" y="1537240"/>
                      <a:ext cx="436500" cy="436800"/>
                      <a:chOff x="-1019716" y="1691290"/>
                      <a:chExt cx="436500" cy="436800"/>
                    </a:xfrm>
                  </p:grpSpPr>
                  <p:sp>
                    <p:nvSpPr>
                      <p:cNvPr id="13203" name="Google Shape;1320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213" name="Google Shape;13213;p19"/>
                  <p:cNvGrpSpPr/>
                  <p:nvPr/>
                </p:nvGrpSpPr>
                <p:grpSpPr>
                  <a:xfrm>
                    <a:off x="-2738591" y="2306365"/>
                    <a:ext cx="2616838" cy="436800"/>
                    <a:chOff x="-2738591" y="1537240"/>
                    <a:chExt cx="2616838" cy="436800"/>
                  </a:xfrm>
                </p:grpSpPr>
                <p:grpSp>
                  <p:nvGrpSpPr>
                    <p:cNvPr id="13214" name="Google Shape;13214;p19"/>
                    <p:cNvGrpSpPr/>
                    <p:nvPr/>
                  </p:nvGrpSpPr>
                  <p:grpSpPr>
                    <a:xfrm>
                      <a:off x="-2738591" y="1537240"/>
                      <a:ext cx="436500" cy="436800"/>
                      <a:chOff x="-1019716" y="1691290"/>
                      <a:chExt cx="436500" cy="436800"/>
                    </a:xfrm>
                  </p:grpSpPr>
                  <p:sp>
                    <p:nvSpPr>
                      <p:cNvPr id="13215" name="Google Shape;1321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19"/>
                    <p:cNvGrpSpPr/>
                    <p:nvPr/>
                  </p:nvGrpSpPr>
                  <p:grpSpPr>
                    <a:xfrm>
                      <a:off x="-2302016" y="1537240"/>
                      <a:ext cx="436500" cy="436800"/>
                      <a:chOff x="-1019716" y="1691290"/>
                      <a:chExt cx="436500" cy="436800"/>
                    </a:xfrm>
                  </p:grpSpPr>
                  <p:sp>
                    <p:nvSpPr>
                      <p:cNvPr id="13226" name="Google Shape;1322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6" name="Google Shape;13236;p19"/>
                    <p:cNvGrpSpPr/>
                    <p:nvPr/>
                  </p:nvGrpSpPr>
                  <p:grpSpPr>
                    <a:xfrm>
                      <a:off x="-1866679" y="1537240"/>
                      <a:ext cx="436500" cy="436800"/>
                      <a:chOff x="-1019716" y="1691290"/>
                      <a:chExt cx="436500" cy="436800"/>
                    </a:xfrm>
                  </p:grpSpPr>
                  <p:sp>
                    <p:nvSpPr>
                      <p:cNvPr id="13237" name="Google Shape;1323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7" name="Google Shape;13247;p19"/>
                    <p:cNvGrpSpPr/>
                    <p:nvPr/>
                  </p:nvGrpSpPr>
                  <p:grpSpPr>
                    <a:xfrm>
                      <a:off x="-1430104" y="1537240"/>
                      <a:ext cx="436500" cy="436800"/>
                      <a:chOff x="-1019716" y="1691290"/>
                      <a:chExt cx="436500" cy="436800"/>
                    </a:xfrm>
                  </p:grpSpPr>
                  <p:sp>
                    <p:nvSpPr>
                      <p:cNvPr id="13248" name="Google Shape;1324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8" name="Google Shape;13258;p19"/>
                    <p:cNvGrpSpPr/>
                    <p:nvPr/>
                  </p:nvGrpSpPr>
                  <p:grpSpPr>
                    <a:xfrm>
                      <a:off x="-993591" y="1537240"/>
                      <a:ext cx="436500" cy="436800"/>
                      <a:chOff x="-1019716" y="1691290"/>
                      <a:chExt cx="436500" cy="436800"/>
                    </a:xfrm>
                  </p:grpSpPr>
                  <p:sp>
                    <p:nvSpPr>
                      <p:cNvPr id="13259" name="Google Shape;1325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9" name="Google Shape;13269;p19"/>
                    <p:cNvGrpSpPr/>
                    <p:nvPr/>
                  </p:nvGrpSpPr>
                  <p:grpSpPr>
                    <a:xfrm>
                      <a:off x="-558254" y="1537240"/>
                      <a:ext cx="436500" cy="436800"/>
                      <a:chOff x="-1019716" y="1691290"/>
                      <a:chExt cx="436500" cy="436800"/>
                    </a:xfrm>
                  </p:grpSpPr>
                  <p:sp>
                    <p:nvSpPr>
                      <p:cNvPr id="13270" name="Google Shape;1327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280" name="Google Shape;13280;p19"/>
                  <p:cNvGrpSpPr/>
                  <p:nvPr/>
                </p:nvGrpSpPr>
                <p:grpSpPr>
                  <a:xfrm>
                    <a:off x="-2738591" y="1921803"/>
                    <a:ext cx="2616838" cy="436800"/>
                    <a:chOff x="-2738591" y="1537240"/>
                    <a:chExt cx="2616838" cy="436800"/>
                  </a:xfrm>
                </p:grpSpPr>
                <p:grpSp>
                  <p:nvGrpSpPr>
                    <p:cNvPr id="13281" name="Google Shape;13281;p19"/>
                    <p:cNvGrpSpPr/>
                    <p:nvPr/>
                  </p:nvGrpSpPr>
                  <p:grpSpPr>
                    <a:xfrm>
                      <a:off x="-2738591" y="1537240"/>
                      <a:ext cx="436500" cy="436800"/>
                      <a:chOff x="-1019716" y="1691290"/>
                      <a:chExt cx="436500" cy="436800"/>
                    </a:xfrm>
                  </p:grpSpPr>
                  <p:sp>
                    <p:nvSpPr>
                      <p:cNvPr id="13282" name="Google Shape;1328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19"/>
                    <p:cNvGrpSpPr/>
                    <p:nvPr/>
                  </p:nvGrpSpPr>
                  <p:grpSpPr>
                    <a:xfrm>
                      <a:off x="-2302016" y="1537240"/>
                      <a:ext cx="436500" cy="436800"/>
                      <a:chOff x="-1019716" y="1691290"/>
                      <a:chExt cx="436500" cy="436800"/>
                    </a:xfrm>
                  </p:grpSpPr>
                  <p:sp>
                    <p:nvSpPr>
                      <p:cNvPr id="13293" name="Google Shape;1329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3" name="Google Shape;13303;p19"/>
                    <p:cNvGrpSpPr/>
                    <p:nvPr/>
                  </p:nvGrpSpPr>
                  <p:grpSpPr>
                    <a:xfrm>
                      <a:off x="-1866679" y="1537240"/>
                      <a:ext cx="436500" cy="436800"/>
                      <a:chOff x="-1019716" y="1691290"/>
                      <a:chExt cx="436500" cy="436800"/>
                    </a:xfrm>
                  </p:grpSpPr>
                  <p:sp>
                    <p:nvSpPr>
                      <p:cNvPr id="13304" name="Google Shape;1330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19"/>
                    <p:cNvGrpSpPr/>
                    <p:nvPr/>
                  </p:nvGrpSpPr>
                  <p:grpSpPr>
                    <a:xfrm>
                      <a:off x="-1430104" y="1537240"/>
                      <a:ext cx="436500" cy="436800"/>
                      <a:chOff x="-1019716" y="1691290"/>
                      <a:chExt cx="436500" cy="436800"/>
                    </a:xfrm>
                  </p:grpSpPr>
                  <p:sp>
                    <p:nvSpPr>
                      <p:cNvPr id="13315" name="Google Shape;1331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5" name="Google Shape;13325;p19"/>
                    <p:cNvGrpSpPr/>
                    <p:nvPr/>
                  </p:nvGrpSpPr>
                  <p:grpSpPr>
                    <a:xfrm>
                      <a:off x="-993591" y="1537240"/>
                      <a:ext cx="436500" cy="436800"/>
                      <a:chOff x="-1019716" y="1691290"/>
                      <a:chExt cx="436500" cy="436800"/>
                    </a:xfrm>
                  </p:grpSpPr>
                  <p:sp>
                    <p:nvSpPr>
                      <p:cNvPr id="13326" name="Google Shape;1332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6" name="Google Shape;13336;p19"/>
                    <p:cNvGrpSpPr/>
                    <p:nvPr/>
                  </p:nvGrpSpPr>
                  <p:grpSpPr>
                    <a:xfrm>
                      <a:off x="-558254" y="1537240"/>
                      <a:ext cx="436500" cy="436800"/>
                      <a:chOff x="-1019716" y="1691290"/>
                      <a:chExt cx="436500" cy="436800"/>
                    </a:xfrm>
                  </p:grpSpPr>
                  <p:sp>
                    <p:nvSpPr>
                      <p:cNvPr id="13337" name="Google Shape;1333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3347" name="Google Shape;13347;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9" name="Google Shape;13349;p19"/>
              <p:cNvGrpSpPr/>
              <p:nvPr/>
            </p:nvGrpSpPr>
            <p:grpSpPr>
              <a:xfrm>
                <a:off x="-2065300" y="934050"/>
                <a:ext cx="1263000" cy="874500"/>
                <a:chOff x="-2028125" y="974900"/>
                <a:chExt cx="1263000" cy="874500"/>
              </a:xfrm>
            </p:grpSpPr>
            <p:sp>
              <p:nvSpPr>
                <p:cNvPr id="13350" name="Google Shape;13350;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3351" name="Google Shape;13351;p19"/>
                <p:cNvGrpSpPr/>
                <p:nvPr/>
              </p:nvGrpSpPr>
              <p:grpSpPr>
                <a:xfrm>
                  <a:off x="-2028125" y="1001975"/>
                  <a:ext cx="1263000" cy="820200"/>
                  <a:chOff x="-2028125" y="1001975"/>
                  <a:chExt cx="1263000" cy="820200"/>
                </a:xfrm>
              </p:grpSpPr>
              <p:sp>
                <p:nvSpPr>
                  <p:cNvPr id="13352" name="Google Shape;13352;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3353" name="Google Shape;13353;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3354" name="Google Shape;13354;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3355" name="Google Shape;13355;p19"/>
            <p:cNvGrpSpPr/>
            <p:nvPr/>
          </p:nvGrpSpPr>
          <p:grpSpPr>
            <a:xfrm>
              <a:off x="-2701034" y="865291"/>
              <a:ext cx="435000" cy="356408"/>
              <a:chOff x="-2701034" y="865291"/>
              <a:chExt cx="435000" cy="356408"/>
            </a:xfrm>
          </p:grpSpPr>
          <p:grpSp>
            <p:nvGrpSpPr>
              <p:cNvPr id="13356" name="Google Shape;13356;p19"/>
              <p:cNvGrpSpPr/>
              <p:nvPr/>
            </p:nvGrpSpPr>
            <p:grpSpPr>
              <a:xfrm>
                <a:off x="-2655033" y="865291"/>
                <a:ext cx="356435" cy="356408"/>
                <a:chOff x="-3129700" y="1435250"/>
                <a:chExt cx="262200" cy="262200"/>
              </a:xfrm>
            </p:grpSpPr>
            <p:sp>
              <p:nvSpPr>
                <p:cNvPr id="13357" name="Google Shape;13357;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59" name="Google Shape;13359;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3360" name="Google Shape;13360;p19"/>
            <p:cNvGrpSpPr/>
            <p:nvPr/>
          </p:nvGrpSpPr>
          <p:grpSpPr>
            <a:xfrm>
              <a:off x="-642934" y="1526841"/>
              <a:ext cx="435000" cy="356408"/>
              <a:chOff x="-2701034" y="865291"/>
              <a:chExt cx="435000" cy="356408"/>
            </a:xfrm>
          </p:grpSpPr>
          <p:grpSp>
            <p:nvGrpSpPr>
              <p:cNvPr id="13361" name="Google Shape;13361;p19"/>
              <p:cNvGrpSpPr/>
              <p:nvPr/>
            </p:nvGrpSpPr>
            <p:grpSpPr>
              <a:xfrm>
                <a:off x="-2655033" y="865291"/>
                <a:ext cx="356435" cy="356408"/>
                <a:chOff x="-3129700" y="1435250"/>
                <a:chExt cx="262200" cy="262200"/>
              </a:xfrm>
            </p:grpSpPr>
            <p:sp>
              <p:nvSpPr>
                <p:cNvPr id="13362" name="Google Shape;13362;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4" name="Google Shape;13364;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3365" name="Google Shape;13365;p19"/>
            <p:cNvGrpSpPr/>
            <p:nvPr/>
          </p:nvGrpSpPr>
          <p:grpSpPr>
            <a:xfrm>
              <a:off x="-642934" y="865291"/>
              <a:ext cx="435000" cy="356408"/>
              <a:chOff x="-2701034" y="865291"/>
              <a:chExt cx="435000" cy="356408"/>
            </a:xfrm>
          </p:grpSpPr>
          <p:grpSp>
            <p:nvGrpSpPr>
              <p:cNvPr id="13366" name="Google Shape;13366;p19"/>
              <p:cNvGrpSpPr/>
              <p:nvPr/>
            </p:nvGrpSpPr>
            <p:grpSpPr>
              <a:xfrm>
                <a:off x="-2655033" y="865291"/>
                <a:ext cx="356435" cy="356408"/>
                <a:chOff x="-3129700" y="1435250"/>
                <a:chExt cx="262200" cy="262200"/>
              </a:xfrm>
            </p:grpSpPr>
            <p:sp>
              <p:nvSpPr>
                <p:cNvPr id="13367" name="Google Shape;13367;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9" name="Google Shape;13369;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3370" name="Google Shape;13370;p19"/>
            <p:cNvGrpSpPr/>
            <p:nvPr/>
          </p:nvGrpSpPr>
          <p:grpSpPr>
            <a:xfrm>
              <a:off x="-2701034" y="1526841"/>
              <a:ext cx="435000" cy="356408"/>
              <a:chOff x="-2701034" y="865291"/>
              <a:chExt cx="435000" cy="356408"/>
            </a:xfrm>
          </p:grpSpPr>
          <p:grpSp>
            <p:nvGrpSpPr>
              <p:cNvPr id="13371" name="Google Shape;13371;p19"/>
              <p:cNvGrpSpPr/>
              <p:nvPr/>
            </p:nvGrpSpPr>
            <p:grpSpPr>
              <a:xfrm>
                <a:off x="-2655033" y="865291"/>
                <a:ext cx="356435" cy="356408"/>
                <a:chOff x="-3129700" y="1435250"/>
                <a:chExt cx="262200" cy="262200"/>
              </a:xfrm>
            </p:grpSpPr>
            <p:sp>
              <p:nvSpPr>
                <p:cNvPr id="13372" name="Google Shape;13372;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74" name="Google Shape;13374;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3375" name="Google Shape;13375;p19"/>
          <p:cNvGrpSpPr/>
          <p:nvPr/>
        </p:nvGrpSpPr>
        <p:grpSpPr>
          <a:xfrm rot="-5400000">
            <a:off x="4625120" y="1030050"/>
            <a:ext cx="2703600" cy="1253100"/>
            <a:chOff x="-2785600" y="744750"/>
            <a:chExt cx="2703600" cy="1253100"/>
          </a:xfrm>
        </p:grpSpPr>
        <p:grpSp>
          <p:nvGrpSpPr>
            <p:cNvPr id="13376" name="Google Shape;13376;p19"/>
            <p:cNvGrpSpPr/>
            <p:nvPr/>
          </p:nvGrpSpPr>
          <p:grpSpPr>
            <a:xfrm>
              <a:off x="-2785600" y="744750"/>
              <a:ext cx="2703600" cy="1253100"/>
              <a:chOff x="-2785600" y="744750"/>
              <a:chExt cx="2703600" cy="1253100"/>
            </a:xfrm>
          </p:grpSpPr>
          <p:grpSp>
            <p:nvGrpSpPr>
              <p:cNvPr id="13377" name="Google Shape;13377;p19"/>
              <p:cNvGrpSpPr/>
              <p:nvPr/>
            </p:nvGrpSpPr>
            <p:grpSpPr>
              <a:xfrm>
                <a:off x="-2785600" y="744750"/>
                <a:ext cx="2703600" cy="1253100"/>
                <a:chOff x="-2785600" y="744750"/>
                <a:chExt cx="2703600" cy="1253100"/>
              </a:xfrm>
            </p:grpSpPr>
            <p:grpSp>
              <p:nvGrpSpPr>
                <p:cNvPr id="13378" name="Google Shape;13378;p19"/>
                <p:cNvGrpSpPr/>
                <p:nvPr/>
              </p:nvGrpSpPr>
              <p:grpSpPr>
                <a:xfrm>
                  <a:off x="-2736502" y="826139"/>
                  <a:ext cx="2605500" cy="1088675"/>
                  <a:chOff x="-2738550" y="1600725"/>
                  <a:chExt cx="2605500" cy="1088675"/>
                </a:xfrm>
              </p:grpSpPr>
              <p:cxnSp>
                <p:nvCxnSpPr>
                  <p:cNvPr id="13379" name="Google Shape;13379;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80" name="Google Shape;13380;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81" name="Google Shape;13381;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82" name="Google Shape;13382;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83" name="Google Shape;13383;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84" name="Google Shape;13384;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85" name="Google Shape;13385;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86" name="Google Shape;13386;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87" name="Google Shape;13387;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88" name="Google Shape;13388;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89" name="Google Shape;13389;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90" name="Google Shape;13390;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91" name="Google Shape;13391;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92" name="Google Shape;13392;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93" name="Google Shape;13393;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94" name="Google Shape;13394;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95" name="Google Shape;13395;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96" name="Google Shape;13396;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97" name="Google Shape;13397;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98" name="Google Shape;13398;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399" name="Google Shape;13399;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00" name="Google Shape;13400;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01" name="Google Shape;13401;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02" name="Google Shape;13402;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03" name="Google Shape;13403;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04" name="Google Shape;13404;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05" name="Google Shape;13405;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06" name="Google Shape;13406;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07" name="Google Shape;13407;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08" name="Google Shape;13408;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09" name="Google Shape;13409;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410" name="Google Shape;13410;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3411" name="Google Shape;13411;p19"/>
                <p:cNvGrpSpPr/>
                <p:nvPr/>
              </p:nvGrpSpPr>
              <p:grpSpPr>
                <a:xfrm>
                  <a:off x="-2742171" y="767514"/>
                  <a:ext cx="2616838" cy="1205925"/>
                  <a:chOff x="-2738591" y="1537240"/>
                  <a:chExt cx="2616838" cy="1205925"/>
                </a:xfrm>
              </p:grpSpPr>
              <p:grpSp>
                <p:nvGrpSpPr>
                  <p:cNvPr id="13412" name="Google Shape;13412;p19"/>
                  <p:cNvGrpSpPr/>
                  <p:nvPr/>
                </p:nvGrpSpPr>
                <p:grpSpPr>
                  <a:xfrm>
                    <a:off x="-2738591" y="1537240"/>
                    <a:ext cx="2616838" cy="436800"/>
                    <a:chOff x="-2738591" y="1537240"/>
                    <a:chExt cx="2616838" cy="436800"/>
                  </a:xfrm>
                </p:grpSpPr>
                <p:grpSp>
                  <p:nvGrpSpPr>
                    <p:cNvPr id="13413" name="Google Shape;13413;p19"/>
                    <p:cNvGrpSpPr/>
                    <p:nvPr/>
                  </p:nvGrpSpPr>
                  <p:grpSpPr>
                    <a:xfrm>
                      <a:off x="-2738591" y="1537240"/>
                      <a:ext cx="436500" cy="436800"/>
                      <a:chOff x="-1019716" y="1691290"/>
                      <a:chExt cx="436500" cy="436800"/>
                    </a:xfrm>
                  </p:grpSpPr>
                  <p:sp>
                    <p:nvSpPr>
                      <p:cNvPr id="13414" name="Google Shape;1341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4" name="Google Shape;13424;p19"/>
                    <p:cNvGrpSpPr/>
                    <p:nvPr/>
                  </p:nvGrpSpPr>
                  <p:grpSpPr>
                    <a:xfrm>
                      <a:off x="-2302016" y="1537240"/>
                      <a:ext cx="436500" cy="436800"/>
                      <a:chOff x="-1019716" y="1691290"/>
                      <a:chExt cx="436500" cy="436800"/>
                    </a:xfrm>
                  </p:grpSpPr>
                  <p:sp>
                    <p:nvSpPr>
                      <p:cNvPr id="13425" name="Google Shape;1342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5" name="Google Shape;13435;p19"/>
                    <p:cNvGrpSpPr/>
                    <p:nvPr/>
                  </p:nvGrpSpPr>
                  <p:grpSpPr>
                    <a:xfrm>
                      <a:off x="-1866679" y="1537240"/>
                      <a:ext cx="436500" cy="436800"/>
                      <a:chOff x="-1019716" y="1691290"/>
                      <a:chExt cx="436500" cy="436800"/>
                    </a:xfrm>
                  </p:grpSpPr>
                  <p:sp>
                    <p:nvSpPr>
                      <p:cNvPr id="13436" name="Google Shape;1343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6" name="Google Shape;13446;p19"/>
                    <p:cNvGrpSpPr/>
                    <p:nvPr/>
                  </p:nvGrpSpPr>
                  <p:grpSpPr>
                    <a:xfrm>
                      <a:off x="-1430104" y="1537240"/>
                      <a:ext cx="436500" cy="436800"/>
                      <a:chOff x="-1019716" y="1691290"/>
                      <a:chExt cx="436500" cy="436800"/>
                    </a:xfrm>
                  </p:grpSpPr>
                  <p:sp>
                    <p:nvSpPr>
                      <p:cNvPr id="13447" name="Google Shape;1344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7" name="Google Shape;13457;p19"/>
                    <p:cNvGrpSpPr/>
                    <p:nvPr/>
                  </p:nvGrpSpPr>
                  <p:grpSpPr>
                    <a:xfrm>
                      <a:off x="-993591" y="1537240"/>
                      <a:ext cx="436500" cy="436800"/>
                      <a:chOff x="-1019716" y="1691290"/>
                      <a:chExt cx="436500" cy="436800"/>
                    </a:xfrm>
                  </p:grpSpPr>
                  <p:sp>
                    <p:nvSpPr>
                      <p:cNvPr id="13458" name="Google Shape;1345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8" name="Google Shape;13468;p19"/>
                    <p:cNvGrpSpPr/>
                    <p:nvPr/>
                  </p:nvGrpSpPr>
                  <p:grpSpPr>
                    <a:xfrm>
                      <a:off x="-558254" y="1537240"/>
                      <a:ext cx="436500" cy="436800"/>
                      <a:chOff x="-1019716" y="1691290"/>
                      <a:chExt cx="436500" cy="436800"/>
                    </a:xfrm>
                  </p:grpSpPr>
                  <p:sp>
                    <p:nvSpPr>
                      <p:cNvPr id="13469" name="Google Shape;1346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79" name="Google Shape;13479;p19"/>
                  <p:cNvGrpSpPr/>
                  <p:nvPr/>
                </p:nvGrpSpPr>
                <p:grpSpPr>
                  <a:xfrm>
                    <a:off x="-2738591" y="2306365"/>
                    <a:ext cx="2616838" cy="436800"/>
                    <a:chOff x="-2738591" y="1537240"/>
                    <a:chExt cx="2616838" cy="436800"/>
                  </a:xfrm>
                </p:grpSpPr>
                <p:grpSp>
                  <p:nvGrpSpPr>
                    <p:cNvPr id="13480" name="Google Shape;13480;p19"/>
                    <p:cNvGrpSpPr/>
                    <p:nvPr/>
                  </p:nvGrpSpPr>
                  <p:grpSpPr>
                    <a:xfrm>
                      <a:off x="-2738591" y="1537240"/>
                      <a:ext cx="436500" cy="436800"/>
                      <a:chOff x="-1019716" y="1691290"/>
                      <a:chExt cx="436500" cy="436800"/>
                    </a:xfrm>
                  </p:grpSpPr>
                  <p:sp>
                    <p:nvSpPr>
                      <p:cNvPr id="13481" name="Google Shape;1348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1" name="Google Shape;13491;p19"/>
                    <p:cNvGrpSpPr/>
                    <p:nvPr/>
                  </p:nvGrpSpPr>
                  <p:grpSpPr>
                    <a:xfrm>
                      <a:off x="-2302016" y="1537240"/>
                      <a:ext cx="436500" cy="436800"/>
                      <a:chOff x="-1019716" y="1691290"/>
                      <a:chExt cx="436500" cy="436800"/>
                    </a:xfrm>
                  </p:grpSpPr>
                  <p:sp>
                    <p:nvSpPr>
                      <p:cNvPr id="13492" name="Google Shape;1349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2" name="Google Shape;13502;p19"/>
                    <p:cNvGrpSpPr/>
                    <p:nvPr/>
                  </p:nvGrpSpPr>
                  <p:grpSpPr>
                    <a:xfrm>
                      <a:off x="-1866679" y="1537240"/>
                      <a:ext cx="436500" cy="436800"/>
                      <a:chOff x="-1019716" y="1691290"/>
                      <a:chExt cx="436500" cy="436800"/>
                    </a:xfrm>
                  </p:grpSpPr>
                  <p:sp>
                    <p:nvSpPr>
                      <p:cNvPr id="13503" name="Google Shape;1350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3" name="Google Shape;13513;p19"/>
                    <p:cNvGrpSpPr/>
                    <p:nvPr/>
                  </p:nvGrpSpPr>
                  <p:grpSpPr>
                    <a:xfrm>
                      <a:off x="-1430104" y="1537240"/>
                      <a:ext cx="436500" cy="436800"/>
                      <a:chOff x="-1019716" y="1691290"/>
                      <a:chExt cx="436500" cy="436800"/>
                    </a:xfrm>
                  </p:grpSpPr>
                  <p:sp>
                    <p:nvSpPr>
                      <p:cNvPr id="13514" name="Google Shape;1351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4" name="Google Shape;13524;p19"/>
                    <p:cNvGrpSpPr/>
                    <p:nvPr/>
                  </p:nvGrpSpPr>
                  <p:grpSpPr>
                    <a:xfrm>
                      <a:off x="-993591" y="1537240"/>
                      <a:ext cx="436500" cy="436800"/>
                      <a:chOff x="-1019716" y="1691290"/>
                      <a:chExt cx="436500" cy="436800"/>
                    </a:xfrm>
                  </p:grpSpPr>
                  <p:sp>
                    <p:nvSpPr>
                      <p:cNvPr id="13525" name="Google Shape;1352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5" name="Google Shape;13535;p19"/>
                    <p:cNvGrpSpPr/>
                    <p:nvPr/>
                  </p:nvGrpSpPr>
                  <p:grpSpPr>
                    <a:xfrm>
                      <a:off x="-558254" y="1537240"/>
                      <a:ext cx="436500" cy="436800"/>
                      <a:chOff x="-1019716" y="1691290"/>
                      <a:chExt cx="436500" cy="436800"/>
                    </a:xfrm>
                  </p:grpSpPr>
                  <p:sp>
                    <p:nvSpPr>
                      <p:cNvPr id="13536" name="Google Shape;1353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46" name="Google Shape;13546;p19"/>
                  <p:cNvGrpSpPr/>
                  <p:nvPr/>
                </p:nvGrpSpPr>
                <p:grpSpPr>
                  <a:xfrm>
                    <a:off x="-2738591" y="1921803"/>
                    <a:ext cx="2616838" cy="436800"/>
                    <a:chOff x="-2738591" y="1537240"/>
                    <a:chExt cx="2616838" cy="436800"/>
                  </a:xfrm>
                </p:grpSpPr>
                <p:grpSp>
                  <p:nvGrpSpPr>
                    <p:cNvPr id="13547" name="Google Shape;13547;p19"/>
                    <p:cNvGrpSpPr/>
                    <p:nvPr/>
                  </p:nvGrpSpPr>
                  <p:grpSpPr>
                    <a:xfrm>
                      <a:off x="-2738591" y="1537240"/>
                      <a:ext cx="436500" cy="436800"/>
                      <a:chOff x="-1019716" y="1691290"/>
                      <a:chExt cx="436500" cy="436800"/>
                    </a:xfrm>
                  </p:grpSpPr>
                  <p:sp>
                    <p:nvSpPr>
                      <p:cNvPr id="13548" name="Google Shape;1354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8" name="Google Shape;13558;p19"/>
                    <p:cNvGrpSpPr/>
                    <p:nvPr/>
                  </p:nvGrpSpPr>
                  <p:grpSpPr>
                    <a:xfrm>
                      <a:off x="-2302016" y="1537240"/>
                      <a:ext cx="436500" cy="436800"/>
                      <a:chOff x="-1019716" y="1691290"/>
                      <a:chExt cx="436500" cy="436800"/>
                    </a:xfrm>
                  </p:grpSpPr>
                  <p:sp>
                    <p:nvSpPr>
                      <p:cNvPr id="13559" name="Google Shape;1355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9" name="Google Shape;13569;p19"/>
                    <p:cNvGrpSpPr/>
                    <p:nvPr/>
                  </p:nvGrpSpPr>
                  <p:grpSpPr>
                    <a:xfrm>
                      <a:off x="-1866679" y="1537240"/>
                      <a:ext cx="436500" cy="436800"/>
                      <a:chOff x="-1019716" y="1691290"/>
                      <a:chExt cx="436500" cy="436800"/>
                    </a:xfrm>
                  </p:grpSpPr>
                  <p:sp>
                    <p:nvSpPr>
                      <p:cNvPr id="13570" name="Google Shape;1357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0" name="Google Shape;13580;p19"/>
                    <p:cNvGrpSpPr/>
                    <p:nvPr/>
                  </p:nvGrpSpPr>
                  <p:grpSpPr>
                    <a:xfrm>
                      <a:off x="-1430104" y="1537240"/>
                      <a:ext cx="436500" cy="436800"/>
                      <a:chOff x="-1019716" y="1691290"/>
                      <a:chExt cx="436500" cy="436800"/>
                    </a:xfrm>
                  </p:grpSpPr>
                  <p:sp>
                    <p:nvSpPr>
                      <p:cNvPr id="13581" name="Google Shape;1358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1" name="Google Shape;13591;p19"/>
                    <p:cNvGrpSpPr/>
                    <p:nvPr/>
                  </p:nvGrpSpPr>
                  <p:grpSpPr>
                    <a:xfrm>
                      <a:off x="-993591" y="1537240"/>
                      <a:ext cx="436500" cy="436800"/>
                      <a:chOff x="-1019716" y="1691290"/>
                      <a:chExt cx="436500" cy="436800"/>
                    </a:xfrm>
                  </p:grpSpPr>
                  <p:sp>
                    <p:nvSpPr>
                      <p:cNvPr id="13592" name="Google Shape;1359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2" name="Google Shape;13602;p19"/>
                    <p:cNvGrpSpPr/>
                    <p:nvPr/>
                  </p:nvGrpSpPr>
                  <p:grpSpPr>
                    <a:xfrm>
                      <a:off x="-558254" y="1537240"/>
                      <a:ext cx="436500" cy="436800"/>
                      <a:chOff x="-1019716" y="1691290"/>
                      <a:chExt cx="436500" cy="436800"/>
                    </a:xfrm>
                  </p:grpSpPr>
                  <p:sp>
                    <p:nvSpPr>
                      <p:cNvPr id="13603" name="Google Shape;1360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3613" name="Google Shape;13613;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5" name="Google Shape;13615;p19"/>
              <p:cNvGrpSpPr/>
              <p:nvPr/>
            </p:nvGrpSpPr>
            <p:grpSpPr>
              <a:xfrm>
                <a:off x="-2065300" y="934050"/>
                <a:ext cx="1263000" cy="874500"/>
                <a:chOff x="-2028125" y="974900"/>
                <a:chExt cx="1263000" cy="874500"/>
              </a:xfrm>
            </p:grpSpPr>
            <p:sp>
              <p:nvSpPr>
                <p:cNvPr id="13616" name="Google Shape;13616;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3617" name="Google Shape;13617;p19"/>
                <p:cNvGrpSpPr/>
                <p:nvPr/>
              </p:nvGrpSpPr>
              <p:grpSpPr>
                <a:xfrm>
                  <a:off x="-2028125" y="1001975"/>
                  <a:ext cx="1263000" cy="820200"/>
                  <a:chOff x="-2028125" y="1001975"/>
                  <a:chExt cx="1263000" cy="820200"/>
                </a:xfrm>
              </p:grpSpPr>
              <p:sp>
                <p:nvSpPr>
                  <p:cNvPr id="13618" name="Google Shape;13618;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3619" name="Google Shape;13619;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3620" name="Google Shape;13620;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3621" name="Google Shape;13621;p19"/>
            <p:cNvGrpSpPr/>
            <p:nvPr/>
          </p:nvGrpSpPr>
          <p:grpSpPr>
            <a:xfrm>
              <a:off x="-2701034" y="865291"/>
              <a:ext cx="435000" cy="356408"/>
              <a:chOff x="-2701034" y="865291"/>
              <a:chExt cx="435000" cy="356408"/>
            </a:xfrm>
          </p:grpSpPr>
          <p:grpSp>
            <p:nvGrpSpPr>
              <p:cNvPr id="13622" name="Google Shape;13622;p19"/>
              <p:cNvGrpSpPr/>
              <p:nvPr/>
            </p:nvGrpSpPr>
            <p:grpSpPr>
              <a:xfrm>
                <a:off x="-2655033" y="865291"/>
                <a:ext cx="356435" cy="356408"/>
                <a:chOff x="-3129700" y="1435250"/>
                <a:chExt cx="262200" cy="262200"/>
              </a:xfrm>
            </p:grpSpPr>
            <p:sp>
              <p:nvSpPr>
                <p:cNvPr id="13623" name="Google Shape;13623;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25" name="Google Shape;13625;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3626" name="Google Shape;13626;p19"/>
            <p:cNvGrpSpPr/>
            <p:nvPr/>
          </p:nvGrpSpPr>
          <p:grpSpPr>
            <a:xfrm>
              <a:off x="-642934" y="1526841"/>
              <a:ext cx="435000" cy="356408"/>
              <a:chOff x="-2701034" y="865291"/>
              <a:chExt cx="435000" cy="356408"/>
            </a:xfrm>
          </p:grpSpPr>
          <p:grpSp>
            <p:nvGrpSpPr>
              <p:cNvPr id="13627" name="Google Shape;13627;p19"/>
              <p:cNvGrpSpPr/>
              <p:nvPr/>
            </p:nvGrpSpPr>
            <p:grpSpPr>
              <a:xfrm>
                <a:off x="-2655033" y="865291"/>
                <a:ext cx="356435" cy="356408"/>
                <a:chOff x="-3129700" y="1435250"/>
                <a:chExt cx="262200" cy="262200"/>
              </a:xfrm>
            </p:grpSpPr>
            <p:sp>
              <p:nvSpPr>
                <p:cNvPr id="13628" name="Google Shape;13628;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0" name="Google Shape;13630;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3631" name="Google Shape;13631;p19"/>
            <p:cNvGrpSpPr/>
            <p:nvPr/>
          </p:nvGrpSpPr>
          <p:grpSpPr>
            <a:xfrm>
              <a:off x="-642934" y="865291"/>
              <a:ext cx="435000" cy="356408"/>
              <a:chOff x="-2701034" y="865291"/>
              <a:chExt cx="435000" cy="356408"/>
            </a:xfrm>
          </p:grpSpPr>
          <p:grpSp>
            <p:nvGrpSpPr>
              <p:cNvPr id="13632" name="Google Shape;13632;p19"/>
              <p:cNvGrpSpPr/>
              <p:nvPr/>
            </p:nvGrpSpPr>
            <p:grpSpPr>
              <a:xfrm>
                <a:off x="-2655033" y="865291"/>
                <a:ext cx="356435" cy="356408"/>
                <a:chOff x="-3129700" y="1435250"/>
                <a:chExt cx="262200" cy="262200"/>
              </a:xfrm>
            </p:grpSpPr>
            <p:sp>
              <p:nvSpPr>
                <p:cNvPr id="13633" name="Google Shape;13633;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5" name="Google Shape;13635;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3636" name="Google Shape;13636;p19"/>
            <p:cNvGrpSpPr/>
            <p:nvPr/>
          </p:nvGrpSpPr>
          <p:grpSpPr>
            <a:xfrm>
              <a:off x="-2701034" y="1526841"/>
              <a:ext cx="435000" cy="356408"/>
              <a:chOff x="-2701034" y="865291"/>
              <a:chExt cx="435000" cy="356408"/>
            </a:xfrm>
          </p:grpSpPr>
          <p:grpSp>
            <p:nvGrpSpPr>
              <p:cNvPr id="13637" name="Google Shape;13637;p19"/>
              <p:cNvGrpSpPr/>
              <p:nvPr/>
            </p:nvGrpSpPr>
            <p:grpSpPr>
              <a:xfrm>
                <a:off x="-2655033" y="865291"/>
                <a:ext cx="356435" cy="356408"/>
                <a:chOff x="-3129700" y="1435250"/>
                <a:chExt cx="262200" cy="262200"/>
              </a:xfrm>
            </p:grpSpPr>
            <p:sp>
              <p:nvSpPr>
                <p:cNvPr id="13638" name="Google Shape;13638;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40" name="Google Shape;13640;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grpSp>
        <p:nvGrpSpPr>
          <p:cNvPr id="13641" name="Google Shape;13641;p19"/>
          <p:cNvGrpSpPr/>
          <p:nvPr/>
        </p:nvGrpSpPr>
        <p:grpSpPr>
          <a:xfrm rot="-5400000">
            <a:off x="2058655" y="1030050"/>
            <a:ext cx="2703600" cy="1253100"/>
            <a:chOff x="-2785600" y="744750"/>
            <a:chExt cx="2703600" cy="1253100"/>
          </a:xfrm>
        </p:grpSpPr>
        <p:grpSp>
          <p:nvGrpSpPr>
            <p:cNvPr id="13642" name="Google Shape;13642;p19"/>
            <p:cNvGrpSpPr/>
            <p:nvPr/>
          </p:nvGrpSpPr>
          <p:grpSpPr>
            <a:xfrm>
              <a:off x="-2785600" y="744750"/>
              <a:ext cx="2703600" cy="1253100"/>
              <a:chOff x="-2785600" y="744750"/>
              <a:chExt cx="2703600" cy="1253100"/>
            </a:xfrm>
          </p:grpSpPr>
          <p:grpSp>
            <p:nvGrpSpPr>
              <p:cNvPr id="13643" name="Google Shape;13643;p19"/>
              <p:cNvGrpSpPr/>
              <p:nvPr/>
            </p:nvGrpSpPr>
            <p:grpSpPr>
              <a:xfrm>
                <a:off x="-2785600" y="744750"/>
                <a:ext cx="2703600" cy="1253100"/>
                <a:chOff x="-2785600" y="744750"/>
                <a:chExt cx="2703600" cy="1253100"/>
              </a:xfrm>
            </p:grpSpPr>
            <p:grpSp>
              <p:nvGrpSpPr>
                <p:cNvPr id="13644" name="Google Shape;13644;p19"/>
                <p:cNvGrpSpPr/>
                <p:nvPr/>
              </p:nvGrpSpPr>
              <p:grpSpPr>
                <a:xfrm>
                  <a:off x="-2736502" y="826139"/>
                  <a:ext cx="2605500" cy="1088675"/>
                  <a:chOff x="-2738550" y="1600725"/>
                  <a:chExt cx="2605500" cy="1088675"/>
                </a:xfrm>
              </p:grpSpPr>
              <p:cxnSp>
                <p:nvCxnSpPr>
                  <p:cNvPr id="13645" name="Google Shape;13645;p19"/>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46" name="Google Shape;13646;p19"/>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47" name="Google Shape;13647;p19"/>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48" name="Google Shape;13648;p19"/>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49" name="Google Shape;13649;p19"/>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50" name="Google Shape;13650;p19"/>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51" name="Google Shape;13651;p19"/>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52" name="Google Shape;13652;p19"/>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53" name="Google Shape;13653;p19"/>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54" name="Google Shape;13654;p19"/>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55" name="Google Shape;13655;p19"/>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56" name="Google Shape;13656;p19"/>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57" name="Google Shape;13657;p19"/>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58" name="Google Shape;13658;p19"/>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59" name="Google Shape;13659;p19"/>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60" name="Google Shape;13660;p19"/>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61" name="Google Shape;13661;p19"/>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62" name="Google Shape;13662;p19"/>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63" name="Google Shape;13663;p19"/>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64" name="Google Shape;13664;p19"/>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65" name="Google Shape;13665;p19"/>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66" name="Google Shape;13666;p19"/>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67" name="Google Shape;13667;p19"/>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68" name="Google Shape;13668;p19"/>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69" name="Google Shape;13669;p19"/>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70" name="Google Shape;13670;p19"/>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71" name="Google Shape;13671;p19"/>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72" name="Google Shape;13672;p19"/>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73" name="Google Shape;13673;p19"/>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74" name="Google Shape;13674;p19"/>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75" name="Google Shape;13675;p19"/>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676" name="Google Shape;13676;p19"/>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3677" name="Google Shape;13677;p19"/>
                <p:cNvGrpSpPr/>
                <p:nvPr/>
              </p:nvGrpSpPr>
              <p:grpSpPr>
                <a:xfrm>
                  <a:off x="-2742171" y="767514"/>
                  <a:ext cx="2616838" cy="1205925"/>
                  <a:chOff x="-2738591" y="1537240"/>
                  <a:chExt cx="2616838" cy="1205925"/>
                </a:xfrm>
              </p:grpSpPr>
              <p:grpSp>
                <p:nvGrpSpPr>
                  <p:cNvPr id="13678" name="Google Shape;13678;p19"/>
                  <p:cNvGrpSpPr/>
                  <p:nvPr/>
                </p:nvGrpSpPr>
                <p:grpSpPr>
                  <a:xfrm>
                    <a:off x="-2738591" y="1537240"/>
                    <a:ext cx="2616838" cy="436800"/>
                    <a:chOff x="-2738591" y="1537240"/>
                    <a:chExt cx="2616838" cy="436800"/>
                  </a:xfrm>
                </p:grpSpPr>
                <p:grpSp>
                  <p:nvGrpSpPr>
                    <p:cNvPr id="13679" name="Google Shape;13679;p19"/>
                    <p:cNvGrpSpPr/>
                    <p:nvPr/>
                  </p:nvGrpSpPr>
                  <p:grpSpPr>
                    <a:xfrm>
                      <a:off x="-2738591" y="1537240"/>
                      <a:ext cx="436500" cy="436800"/>
                      <a:chOff x="-1019716" y="1691290"/>
                      <a:chExt cx="436500" cy="436800"/>
                    </a:xfrm>
                  </p:grpSpPr>
                  <p:sp>
                    <p:nvSpPr>
                      <p:cNvPr id="13680" name="Google Shape;1368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0" name="Google Shape;13690;p19"/>
                    <p:cNvGrpSpPr/>
                    <p:nvPr/>
                  </p:nvGrpSpPr>
                  <p:grpSpPr>
                    <a:xfrm>
                      <a:off x="-2302016" y="1537240"/>
                      <a:ext cx="436500" cy="436800"/>
                      <a:chOff x="-1019716" y="1691290"/>
                      <a:chExt cx="436500" cy="436800"/>
                    </a:xfrm>
                  </p:grpSpPr>
                  <p:sp>
                    <p:nvSpPr>
                      <p:cNvPr id="13691" name="Google Shape;1369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1" name="Google Shape;13701;p19"/>
                    <p:cNvGrpSpPr/>
                    <p:nvPr/>
                  </p:nvGrpSpPr>
                  <p:grpSpPr>
                    <a:xfrm>
                      <a:off x="-1866679" y="1537240"/>
                      <a:ext cx="436500" cy="436800"/>
                      <a:chOff x="-1019716" y="1691290"/>
                      <a:chExt cx="436500" cy="436800"/>
                    </a:xfrm>
                  </p:grpSpPr>
                  <p:sp>
                    <p:nvSpPr>
                      <p:cNvPr id="13702" name="Google Shape;1370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19"/>
                    <p:cNvGrpSpPr/>
                    <p:nvPr/>
                  </p:nvGrpSpPr>
                  <p:grpSpPr>
                    <a:xfrm>
                      <a:off x="-1430104" y="1537240"/>
                      <a:ext cx="436500" cy="436800"/>
                      <a:chOff x="-1019716" y="1691290"/>
                      <a:chExt cx="436500" cy="436800"/>
                    </a:xfrm>
                  </p:grpSpPr>
                  <p:sp>
                    <p:nvSpPr>
                      <p:cNvPr id="13713" name="Google Shape;13713;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19"/>
                    <p:cNvGrpSpPr/>
                    <p:nvPr/>
                  </p:nvGrpSpPr>
                  <p:grpSpPr>
                    <a:xfrm>
                      <a:off x="-993591" y="1537240"/>
                      <a:ext cx="436500" cy="436800"/>
                      <a:chOff x="-1019716" y="1691290"/>
                      <a:chExt cx="436500" cy="436800"/>
                    </a:xfrm>
                  </p:grpSpPr>
                  <p:sp>
                    <p:nvSpPr>
                      <p:cNvPr id="13724" name="Google Shape;1372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4" name="Google Shape;13734;p19"/>
                    <p:cNvGrpSpPr/>
                    <p:nvPr/>
                  </p:nvGrpSpPr>
                  <p:grpSpPr>
                    <a:xfrm>
                      <a:off x="-558254" y="1537240"/>
                      <a:ext cx="436500" cy="436800"/>
                      <a:chOff x="-1019716" y="1691290"/>
                      <a:chExt cx="436500" cy="436800"/>
                    </a:xfrm>
                  </p:grpSpPr>
                  <p:sp>
                    <p:nvSpPr>
                      <p:cNvPr id="13735" name="Google Shape;1373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745" name="Google Shape;13745;p19"/>
                  <p:cNvGrpSpPr/>
                  <p:nvPr/>
                </p:nvGrpSpPr>
                <p:grpSpPr>
                  <a:xfrm>
                    <a:off x="-2738591" y="2306365"/>
                    <a:ext cx="2616838" cy="436800"/>
                    <a:chOff x="-2738591" y="1537240"/>
                    <a:chExt cx="2616838" cy="436800"/>
                  </a:xfrm>
                </p:grpSpPr>
                <p:grpSp>
                  <p:nvGrpSpPr>
                    <p:cNvPr id="13746" name="Google Shape;13746;p19"/>
                    <p:cNvGrpSpPr/>
                    <p:nvPr/>
                  </p:nvGrpSpPr>
                  <p:grpSpPr>
                    <a:xfrm>
                      <a:off x="-2738591" y="1537240"/>
                      <a:ext cx="436500" cy="436800"/>
                      <a:chOff x="-1019716" y="1691290"/>
                      <a:chExt cx="436500" cy="436800"/>
                    </a:xfrm>
                  </p:grpSpPr>
                  <p:sp>
                    <p:nvSpPr>
                      <p:cNvPr id="13747" name="Google Shape;1374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19"/>
                    <p:cNvGrpSpPr/>
                    <p:nvPr/>
                  </p:nvGrpSpPr>
                  <p:grpSpPr>
                    <a:xfrm>
                      <a:off x="-2302016" y="1537240"/>
                      <a:ext cx="436500" cy="436800"/>
                      <a:chOff x="-1019716" y="1691290"/>
                      <a:chExt cx="436500" cy="436800"/>
                    </a:xfrm>
                  </p:grpSpPr>
                  <p:sp>
                    <p:nvSpPr>
                      <p:cNvPr id="13758" name="Google Shape;1375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8" name="Google Shape;13768;p19"/>
                    <p:cNvGrpSpPr/>
                    <p:nvPr/>
                  </p:nvGrpSpPr>
                  <p:grpSpPr>
                    <a:xfrm>
                      <a:off x="-1866679" y="1537240"/>
                      <a:ext cx="436500" cy="436800"/>
                      <a:chOff x="-1019716" y="1691290"/>
                      <a:chExt cx="436500" cy="436800"/>
                    </a:xfrm>
                  </p:grpSpPr>
                  <p:sp>
                    <p:nvSpPr>
                      <p:cNvPr id="13769" name="Google Shape;1376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19"/>
                    <p:cNvGrpSpPr/>
                    <p:nvPr/>
                  </p:nvGrpSpPr>
                  <p:grpSpPr>
                    <a:xfrm>
                      <a:off x="-1430104" y="1537240"/>
                      <a:ext cx="436500" cy="436800"/>
                      <a:chOff x="-1019716" y="1691290"/>
                      <a:chExt cx="436500" cy="436800"/>
                    </a:xfrm>
                  </p:grpSpPr>
                  <p:sp>
                    <p:nvSpPr>
                      <p:cNvPr id="13780" name="Google Shape;13780;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0" name="Google Shape;13790;p19"/>
                    <p:cNvGrpSpPr/>
                    <p:nvPr/>
                  </p:nvGrpSpPr>
                  <p:grpSpPr>
                    <a:xfrm>
                      <a:off x="-993591" y="1537240"/>
                      <a:ext cx="436500" cy="436800"/>
                      <a:chOff x="-1019716" y="1691290"/>
                      <a:chExt cx="436500" cy="436800"/>
                    </a:xfrm>
                  </p:grpSpPr>
                  <p:sp>
                    <p:nvSpPr>
                      <p:cNvPr id="13791" name="Google Shape;13791;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19"/>
                    <p:cNvGrpSpPr/>
                    <p:nvPr/>
                  </p:nvGrpSpPr>
                  <p:grpSpPr>
                    <a:xfrm>
                      <a:off x="-558254" y="1537240"/>
                      <a:ext cx="436500" cy="436800"/>
                      <a:chOff x="-1019716" y="1691290"/>
                      <a:chExt cx="436500" cy="436800"/>
                    </a:xfrm>
                  </p:grpSpPr>
                  <p:sp>
                    <p:nvSpPr>
                      <p:cNvPr id="13802" name="Google Shape;13802;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12" name="Google Shape;13812;p19"/>
                  <p:cNvGrpSpPr/>
                  <p:nvPr/>
                </p:nvGrpSpPr>
                <p:grpSpPr>
                  <a:xfrm>
                    <a:off x="-2738591" y="1921803"/>
                    <a:ext cx="2616838" cy="436800"/>
                    <a:chOff x="-2738591" y="1537240"/>
                    <a:chExt cx="2616838" cy="436800"/>
                  </a:xfrm>
                </p:grpSpPr>
                <p:grpSp>
                  <p:nvGrpSpPr>
                    <p:cNvPr id="13813" name="Google Shape;13813;p19"/>
                    <p:cNvGrpSpPr/>
                    <p:nvPr/>
                  </p:nvGrpSpPr>
                  <p:grpSpPr>
                    <a:xfrm>
                      <a:off x="-2738591" y="1537240"/>
                      <a:ext cx="436500" cy="436800"/>
                      <a:chOff x="-1019716" y="1691290"/>
                      <a:chExt cx="436500" cy="436800"/>
                    </a:xfrm>
                  </p:grpSpPr>
                  <p:sp>
                    <p:nvSpPr>
                      <p:cNvPr id="13814" name="Google Shape;13814;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4" name="Google Shape;13824;p19"/>
                    <p:cNvGrpSpPr/>
                    <p:nvPr/>
                  </p:nvGrpSpPr>
                  <p:grpSpPr>
                    <a:xfrm>
                      <a:off x="-2302016" y="1537240"/>
                      <a:ext cx="436500" cy="436800"/>
                      <a:chOff x="-1019716" y="1691290"/>
                      <a:chExt cx="436500" cy="436800"/>
                    </a:xfrm>
                  </p:grpSpPr>
                  <p:sp>
                    <p:nvSpPr>
                      <p:cNvPr id="13825" name="Google Shape;13825;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5" name="Google Shape;13835;p19"/>
                    <p:cNvGrpSpPr/>
                    <p:nvPr/>
                  </p:nvGrpSpPr>
                  <p:grpSpPr>
                    <a:xfrm>
                      <a:off x="-1866679" y="1537240"/>
                      <a:ext cx="436500" cy="436800"/>
                      <a:chOff x="-1019716" y="1691290"/>
                      <a:chExt cx="436500" cy="436800"/>
                    </a:xfrm>
                  </p:grpSpPr>
                  <p:sp>
                    <p:nvSpPr>
                      <p:cNvPr id="13836" name="Google Shape;13836;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6" name="Google Shape;13846;p19"/>
                    <p:cNvGrpSpPr/>
                    <p:nvPr/>
                  </p:nvGrpSpPr>
                  <p:grpSpPr>
                    <a:xfrm>
                      <a:off x="-1430104" y="1537240"/>
                      <a:ext cx="436500" cy="436800"/>
                      <a:chOff x="-1019716" y="1691290"/>
                      <a:chExt cx="436500" cy="436800"/>
                    </a:xfrm>
                  </p:grpSpPr>
                  <p:sp>
                    <p:nvSpPr>
                      <p:cNvPr id="13847" name="Google Shape;13847;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7" name="Google Shape;13857;p19"/>
                    <p:cNvGrpSpPr/>
                    <p:nvPr/>
                  </p:nvGrpSpPr>
                  <p:grpSpPr>
                    <a:xfrm>
                      <a:off x="-993591" y="1537240"/>
                      <a:ext cx="436500" cy="436800"/>
                      <a:chOff x="-1019716" y="1691290"/>
                      <a:chExt cx="436500" cy="436800"/>
                    </a:xfrm>
                  </p:grpSpPr>
                  <p:sp>
                    <p:nvSpPr>
                      <p:cNvPr id="13858" name="Google Shape;13858;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8" name="Google Shape;13868;p19"/>
                    <p:cNvGrpSpPr/>
                    <p:nvPr/>
                  </p:nvGrpSpPr>
                  <p:grpSpPr>
                    <a:xfrm>
                      <a:off x="-558254" y="1537240"/>
                      <a:ext cx="436500" cy="436800"/>
                      <a:chOff x="-1019716" y="1691290"/>
                      <a:chExt cx="436500" cy="436800"/>
                    </a:xfrm>
                  </p:grpSpPr>
                  <p:sp>
                    <p:nvSpPr>
                      <p:cNvPr id="13869" name="Google Shape;13869;p19"/>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9"/>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19"/>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19"/>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9"/>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9"/>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19"/>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19"/>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19"/>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9"/>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3879" name="Google Shape;13879;p19"/>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9"/>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19"/>
              <p:cNvGrpSpPr/>
              <p:nvPr/>
            </p:nvGrpSpPr>
            <p:grpSpPr>
              <a:xfrm>
                <a:off x="-2065300" y="934050"/>
                <a:ext cx="1263000" cy="874500"/>
                <a:chOff x="-2028125" y="974900"/>
                <a:chExt cx="1263000" cy="874500"/>
              </a:xfrm>
            </p:grpSpPr>
            <p:sp>
              <p:nvSpPr>
                <p:cNvPr id="13882" name="Google Shape;13882;p19"/>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3883" name="Google Shape;13883;p19"/>
                <p:cNvGrpSpPr/>
                <p:nvPr/>
              </p:nvGrpSpPr>
              <p:grpSpPr>
                <a:xfrm>
                  <a:off x="-2028125" y="1001975"/>
                  <a:ext cx="1263000" cy="820200"/>
                  <a:chOff x="-2028125" y="1001975"/>
                  <a:chExt cx="1263000" cy="820200"/>
                </a:xfrm>
              </p:grpSpPr>
              <p:sp>
                <p:nvSpPr>
                  <p:cNvPr id="13884" name="Google Shape;13884;p19"/>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3885" name="Google Shape;13885;p19"/>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3886" name="Google Shape;13886;p19"/>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$50</a:t>
                    </a:r>
                    <a:endParaRPr sz="2400"/>
                  </a:p>
                </p:txBody>
              </p:sp>
            </p:grpSp>
          </p:grpSp>
        </p:grpSp>
        <p:grpSp>
          <p:nvGrpSpPr>
            <p:cNvPr id="13887" name="Google Shape;13887;p19"/>
            <p:cNvGrpSpPr/>
            <p:nvPr/>
          </p:nvGrpSpPr>
          <p:grpSpPr>
            <a:xfrm>
              <a:off x="-2701034" y="865291"/>
              <a:ext cx="435000" cy="356408"/>
              <a:chOff x="-2701034" y="865291"/>
              <a:chExt cx="435000" cy="356408"/>
            </a:xfrm>
          </p:grpSpPr>
          <p:grpSp>
            <p:nvGrpSpPr>
              <p:cNvPr id="13888" name="Google Shape;13888;p19"/>
              <p:cNvGrpSpPr/>
              <p:nvPr/>
            </p:nvGrpSpPr>
            <p:grpSpPr>
              <a:xfrm>
                <a:off x="-2655033" y="865291"/>
                <a:ext cx="356435" cy="356408"/>
                <a:chOff x="-3129700" y="1435250"/>
                <a:chExt cx="262200" cy="262200"/>
              </a:xfrm>
            </p:grpSpPr>
            <p:sp>
              <p:nvSpPr>
                <p:cNvPr id="13889" name="Google Shape;13889;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1" name="Google Shape;13891;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$20</a:t>
                </a:r>
                <a:endParaRPr sz="1000">
                  <a:latin typeface="Londrina Solid"/>
                  <a:ea typeface="Londrina Solid"/>
                  <a:cs typeface="Londrina Solid"/>
                  <a:sym typeface="Londrina Solid"/>
                </a:endParaRPr>
              </a:p>
            </p:txBody>
          </p:sp>
        </p:grpSp>
        <p:grpSp>
          <p:nvGrpSpPr>
            <p:cNvPr id="13892" name="Google Shape;13892;p19"/>
            <p:cNvGrpSpPr/>
            <p:nvPr/>
          </p:nvGrpSpPr>
          <p:grpSpPr>
            <a:xfrm>
              <a:off x="-642934" y="1526841"/>
              <a:ext cx="435000" cy="356408"/>
              <a:chOff x="-2701034" y="865291"/>
              <a:chExt cx="435000" cy="356408"/>
            </a:xfrm>
          </p:grpSpPr>
          <p:grpSp>
            <p:nvGrpSpPr>
              <p:cNvPr id="13893" name="Google Shape;13893;p19"/>
              <p:cNvGrpSpPr/>
              <p:nvPr/>
            </p:nvGrpSpPr>
            <p:grpSpPr>
              <a:xfrm>
                <a:off x="-2655033" y="865291"/>
                <a:ext cx="356435" cy="356408"/>
                <a:chOff x="-3129700" y="1435250"/>
                <a:chExt cx="262200" cy="262200"/>
              </a:xfrm>
            </p:grpSpPr>
            <p:sp>
              <p:nvSpPr>
                <p:cNvPr id="13894" name="Google Shape;13894;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6" name="Google Shape;13896;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Londrina Solid"/>
                    <a:ea typeface="Londrina Solid"/>
                    <a:cs typeface="Londrina Solid"/>
                    <a:sym typeface="Londrina Solid"/>
                  </a:rPr>
                  <a:t>$50</a:t>
                </a:r>
                <a:endParaRPr sz="1000">
                  <a:latin typeface="Londrina Solid"/>
                  <a:ea typeface="Londrina Solid"/>
                  <a:cs typeface="Londrina Solid"/>
                  <a:sym typeface="Londrina Solid"/>
                </a:endParaRPr>
              </a:p>
            </p:txBody>
          </p:sp>
        </p:grpSp>
        <p:grpSp>
          <p:nvGrpSpPr>
            <p:cNvPr id="13897" name="Google Shape;13897;p19"/>
            <p:cNvGrpSpPr/>
            <p:nvPr/>
          </p:nvGrpSpPr>
          <p:grpSpPr>
            <a:xfrm>
              <a:off x="-642934" y="865291"/>
              <a:ext cx="435000" cy="356408"/>
              <a:chOff x="-2701034" y="865291"/>
              <a:chExt cx="435000" cy="356408"/>
            </a:xfrm>
          </p:grpSpPr>
          <p:grpSp>
            <p:nvGrpSpPr>
              <p:cNvPr id="13898" name="Google Shape;13898;p19"/>
              <p:cNvGrpSpPr/>
              <p:nvPr/>
            </p:nvGrpSpPr>
            <p:grpSpPr>
              <a:xfrm>
                <a:off x="-2655033" y="865291"/>
                <a:ext cx="356435" cy="356408"/>
                <a:chOff x="-3129700" y="1435250"/>
                <a:chExt cx="262200" cy="262200"/>
              </a:xfrm>
            </p:grpSpPr>
            <p:sp>
              <p:nvSpPr>
                <p:cNvPr id="13899" name="Google Shape;13899;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1" name="Google Shape;13901;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3902" name="Google Shape;13902;p19"/>
            <p:cNvGrpSpPr/>
            <p:nvPr/>
          </p:nvGrpSpPr>
          <p:grpSpPr>
            <a:xfrm>
              <a:off x="-2701034" y="1526841"/>
              <a:ext cx="435000" cy="356408"/>
              <a:chOff x="-2701034" y="865291"/>
              <a:chExt cx="435000" cy="356408"/>
            </a:xfrm>
          </p:grpSpPr>
          <p:grpSp>
            <p:nvGrpSpPr>
              <p:cNvPr id="13903" name="Google Shape;13903;p19"/>
              <p:cNvGrpSpPr/>
              <p:nvPr/>
            </p:nvGrpSpPr>
            <p:grpSpPr>
              <a:xfrm>
                <a:off x="-2655033" y="865291"/>
                <a:ext cx="356435" cy="356408"/>
                <a:chOff x="-3129700" y="1435250"/>
                <a:chExt cx="262200" cy="262200"/>
              </a:xfrm>
            </p:grpSpPr>
            <p:sp>
              <p:nvSpPr>
                <p:cNvPr id="13904" name="Google Shape;13904;p19"/>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19"/>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6" name="Google Shape;13906;p19"/>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grpSp>
      <p:pic>
        <p:nvPicPr>
          <p:cNvPr id="13907" name="Google Shape;13907;p19"/>
          <p:cNvPicPr preferRelativeResize="0"/>
          <p:nvPr/>
        </p:nvPicPr>
        <p:blipFill>
          <a:blip r:embed="rId3">
            <a:alphaModFix/>
          </a:blip>
          <a:stretch>
            <a:fillRect/>
          </a:stretch>
        </p:blipFill>
        <p:spPr>
          <a:xfrm>
            <a:off x="399709" y="9409927"/>
            <a:ext cx="222948" cy="158200"/>
          </a:xfrm>
          <a:prstGeom prst="rect">
            <a:avLst/>
          </a:prstGeom>
          <a:noFill/>
          <a:ln>
            <a:noFill/>
          </a:ln>
        </p:spPr>
      </p:pic>
      <p:grpSp>
        <p:nvGrpSpPr>
          <p:cNvPr id="13908" name="Google Shape;13908;p19"/>
          <p:cNvGrpSpPr/>
          <p:nvPr/>
        </p:nvGrpSpPr>
        <p:grpSpPr>
          <a:xfrm>
            <a:off x="427397" y="534482"/>
            <a:ext cx="5290740" cy="222948"/>
            <a:chOff x="427397" y="534482"/>
            <a:chExt cx="5290740" cy="222948"/>
          </a:xfrm>
        </p:grpSpPr>
        <p:pic>
          <p:nvPicPr>
            <p:cNvPr id="13909" name="Google Shape;13909;p19"/>
            <p:cNvPicPr preferRelativeResize="0"/>
            <p:nvPr/>
          </p:nvPicPr>
          <p:blipFill>
            <a:blip r:embed="rId3">
              <a:alphaModFix/>
            </a:blip>
            <a:stretch>
              <a:fillRect/>
            </a:stretch>
          </p:blipFill>
          <p:spPr>
            <a:xfrm rot="-5400000">
              <a:off x="395023" y="566856"/>
              <a:ext cx="222948" cy="158200"/>
            </a:xfrm>
            <a:prstGeom prst="rect">
              <a:avLst/>
            </a:prstGeom>
            <a:noFill/>
            <a:ln>
              <a:noFill/>
            </a:ln>
          </p:spPr>
        </p:pic>
        <p:pic>
          <p:nvPicPr>
            <p:cNvPr id="13910" name="Google Shape;13910;p19"/>
            <p:cNvPicPr preferRelativeResize="0"/>
            <p:nvPr/>
          </p:nvPicPr>
          <p:blipFill>
            <a:blip r:embed="rId3">
              <a:alphaModFix/>
            </a:blip>
            <a:stretch>
              <a:fillRect/>
            </a:stretch>
          </p:blipFill>
          <p:spPr>
            <a:xfrm rot="-5400000">
              <a:off x="1669548" y="566856"/>
              <a:ext cx="222948" cy="158200"/>
            </a:xfrm>
            <a:prstGeom prst="rect">
              <a:avLst/>
            </a:prstGeom>
            <a:noFill/>
            <a:ln>
              <a:noFill/>
            </a:ln>
          </p:spPr>
        </p:pic>
        <p:pic>
          <p:nvPicPr>
            <p:cNvPr id="13911" name="Google Shape;13911;p19"/>
            <p:cNvPicPr preferRelativeResize="0"/>
            <p:nvPr/>
          </p:nvPicPr>
          <p:blipFill>
            <a:blip r:embed="rId3">
              <a:alphaModFix/>
            </a:blip>
            <a:stretch>
              <a:fillRect/>
            </a:stretch>
          </p:blipFill>
          <p:spPr>
            <a:xfrm rot="-5400000">
              <a:off x="2971623" y="566856"/>
              <a:ext cx="222948" cy="158200"/>
            </a:xfrm>
            <a:prstGeom prst="rect">
              <a:avLst/>
            </a:prstGeom>
            <a:noFill/>
            <a:ln>
              <a:noFill/>
            </a:ln>
          </p:spPr>
        </p:pic>
        <p:pic>
          <p:nvPicPr>
            <p:cNvPr id="13912" name="Google Shape;13912;p19"/>
            <p:cNvPicPr preferRelativeResize="0"/>
            <p:nvPr/>
          </p:nvPicPr>
          <p:blipFill>
            <a:blip r:embed="rId3">
              <a:alphaModFix/>
            </a:blip>
            <a:stretch>
              <a:fillRect/>
            </a:stretch>
          </p:blipFill>
          <p:spPr>
            <a:xfrm rot="-5400000">
              <a:off x="4246148" y="566856"/>
              <a:ext cx="222948" cy="158200"/>
            </a:xfrm>
            <a:prstGeom prst="rect">
              <a:avLst/>
            </a:prstGeom>
            <a:noFill/>
            <a:ln>
              <a:noFill/>
            </a:ln>
          </p:spPr>
        </p:pic>
        <p:pic>
          <p:nvPicPr>
            <p:cNvPr id="13913" name="Google Shape;13913;p19"/>
            <p:cNvPicPr preferRelativeResize="0"/>
            <p:nvPr/>
          </p:nvPicPr>
          <p:blipFill>
            <a:blip r:embed="rId3">
              <a:alphaModFix/>
            </a:blip>
            <a:stretch>
              <a:fillRect/>
            </a:stretch>
          </p:blipFill>
          <p:spPr>
            <a:xfrm rot="-5400000">
              <a:off x="5527562" y="566856"/>
              <a:ext cx="222948" cy="158200"/>
            </a:xfrm>
            <a:prstGeom prst="rect">
              <a:avLst/>
            </a:prstGeom>
            <a:noFill/>
            <a:ln>
              <a:noFill/>
            </a:ln>
          </p:spPr>
        </p:pic>
      </p:grpSp>
      <p:grpSp>
        <p:nvGrpSpPr>
          <p:cNvPr id="13914" name="Google Shape;13914;p19"/>
          <p:cNvGrpSpPr/>
          <p:nvPr/>
        </p:nvGrpSpPr>
        <p:grpSpPr>
          <a:xfrm>
            <a:off x="1088754" y="2587507"/>
            <a:ext cx="5290740" cy="222948"/>
            <a:chOff x="427397" y="534482"/>
            <a:chExt cx="5290740" cy="222948"/>
          </a:xfrm>
        </p:grpSpPr>
        <p:pic>
          <p:nvPicPr>
            <p:cNvPr id="13915" name="Google Shape;13915;p19"/>
            <p:cNvPicPr preferRelativeResize="0"/>
            <p:nvPr/>
          </p:nvPicPr>
          <p:blipFill>
            <a:blip r:embed="rId3">
              <a:alphaModFix/>
            </a:blip>
            <a:stretch>
              <a:fillRect/>
            </a:stretch>
          </p:blipFill>
          <p:spPr>
            <a:xfrm rot="-5400000">
              <a:off x="395023" y="566856"/>
              <a:ext cx="222948" cy="158200"/>
            </a:xfrm>
            <a:prstGeom prst="rect">
              <a:avLst/>
            </a:prstGeom>
            <a:noFill/>
            <a:ln>
              <a:noFill/>
            </a:ln>
          </p:spPr>
        </p:pic>
        <p:pic>
          <p:nvPicPr>
            <p:cNvPr id="13916" name="Google Shape;13916;p19"/>
            <p:cNvPicPr preferRelativeResize="0"/>
            <p:nvPr/>
          </p:nvPicPr>
          <p:blipFill>
            <a:blip r:embed="rId3">
              <a:alphaModFix/>
            </a:blip>
            <a:stretch>
              <a:fillRect/>
            </a:stretch>
          </p:blipFill>
          <p:spPr>
            <a:xfrm rot="-5400000">
              <a:off x="1669548" y="566856"/>
              <a:ext cx="222948" cy="158200"/>
            </a:xfrm>
            <a:prstGeom prst="rect">
              <a:avLst/>
            </a:prstGeom>
            <a:noFill/>
            <a:ln>
              <a:noFill/>
            </a:ln>
          </p:spPr>
        </p:pic>
        <p:pic>
          <p:nvPicPr>
            <p:cNvPr id="13917" name="Google Shape;13917;p19"/>
            <p:cNvPicPr preferRelativeResize="0"/>
            <p:nvPr/>
          </p:nvPicPr>
          <p:blipFill>
            <a:blip r:embed="rId3">
              <a:alphaModFix/>
            </a:blip>
            <a:stretch>
              <a:fillRect/>
            </a:stretch>
          </p:blipFill>
          <p:spPr>
            <a:xfrm rot="-5400000">
              <a:off x="2971623" y="566856"/>
              <a:ext cx="222948" cy="158200"/>
            </a:xfrm>
            <a:prstGeom prst="rect">
              <a:avLst/>
            </a:prstGeom>
            <a:noFill/>
            <a:ln>
              <a:noFill/>
            </a:ln>
          </p:spPr>
        </p:pic>
        <p:pic>
          <p:nvPicPr>
            <p:cNvPr id="13918" name="Google Shape;13918;p19"/>
            <p:cNvPicPr preferRelativeResize="0"/>
            <p:nvPr/>
          </p:nvPicPr>
          <p:blipFill>
            <a:blip r:embed="rId3">
              <a:alphaModFix/>
            </a:blip>
            <a:stretch>
              <a:fillRect/>
            </a:stretch>
          </p:blipFill>
          <p:spPr>
            <a:xfrm rot="-5400000">
              <a:off x="4246148" y="566856"/>
              <a:ext cx="222948" cy="158200"/>
            </a:xfrm>
            <a:prstGeom prst="rect">
              <a:avLst/>
            </a:prstGeom>
            <a:noFill/>
            <a:ln>
              <a:noFill/>
            </a:ln>
          </p:spPr>
        </p:pic>
        <p:pic>
          <p:nvPicPr>
            <p:cNvPr id="13919" name="Google Shape;13919;p19"/>
            <p:cNvPicPr preferRelativeResize="0"/>
            <p:nvPr/>
          </p:nvPicPr>
          <p:blipFill>
            <a:blip r:embed="rId3">
              <a:alphaModFix/>
            </a:blip>
            <a:stretch>
              <a:fillRect/>
            </a:stretch>
          </p:blipFill>
          <p:spPr>
            <a:xfrm rot="-5400000">
              <a:off x="5527562" y="566856"/>
              <a:ext cx="222948" cy="158200"/>
            </a:xfrm>
            <a:prstGeom prst="rect">
              <a:avLst/>
            </a:prstGeom>
            <a:noFill/>
            <a:ln>
              <a:noFill/>
            </a:ln>
          </p:spPr>
        </p:pic>
      </p:grpSp>
      <p:grpSp>
        <p:nvGrpSpPr>
          <p:cNvPr id="13920" name="Google Shape;13920;p19"/>
          <p:cNvGrpSpPr/>
          <p:nvPr/>
        </p:nvGrpSpPr>
        <p:grpSpPr>
          <a:xfrm>
            <a:off x="434254" y="3276432"/>
            <a:ext cx="5290740" cy="222948"/>
            <a:chOff x="427397" y="534482"/>
            <a:chExt cx="5290740" cy="222948"/>
          </a:xfrm>
        </p:grpSpPr>
        <p:pic>
          <p:nvPicPr>
            <p:cNvPr id="13921" name="Google Shape;13921;p19"/>
            <p:cNvPicPr preferRelativeResize="0"/>
            <p:nvPr/>
          </p:nvPicPr>
          <p:blipFill>
            <a:blip r:embed="rId3">
              <a:alphaModFix/>
            </a:blip>
            <a:stretch>
              <a:fillRect/>
            </a:stretch>
          </p:blipFill>
          <p:spPr>
            <a:xfrm rot="-5400000">
              <a:off x="395023" y="566856"/>
              <a:ext cx="222948" cy="158200"/>
            </a:xfrm>
            <a:prstGeom prst="rect">
              <a:avLst/>
            </a:prstGeom>
            <a:noFill/>
            <a:ln>
              <a:noFill/>
            </a:ln>
          </p:spPr>
        </p:pic>
        <p:pic>
          <p:nvPicPr>
            <p:cNvPr id="13922" name="Google Shape;13922;p19"/>
            <p:cNvPicPr preferRelativeResize="0"/>
            <p:nvPr/>
          </p:nvPicPr>
          <p:blipFill>
            <a:blip r:embed="rId3">
              <a:alphaModFix/>
            </a:blip>
            <a:stretch>
              <a:fillRect/>
            </a:stretch>
          </p:blipFill>
          <p:spPr>
            <a:xfrm rot="-5400000">
              <a:off x="1669548" y="566856"/>
              <a:ext cx="222948" cy="158200"/>
            </a:xfrm>
            <a:prstGeom prst="rect">
              <a:avLst/>
            </a:prstGeom>
            <a:noFill/>
            <a:ln>
              <a:noFill/>
            </a:ln>
          </p:spPr>
        </p:pic>
        <p:pic>
          <p:nvPicPr>
            <p:cNvPr id="13923" name="Google Shape;13923;p19"/>
            <p:cNvPicPr preferRelativeResize="0"/>
            <p:nvPr/>
          </p:nvPicPr>
          <p:blipFill>
            <a:blip r:embed="rId3">
              <a:alphaModFix/>
            </a:blip>
            <a:stretch>
              <a:fillRect/>
            </a:stretch>
          </p:blipFill>
          <p:spPr>
            <a:xfrm rot="-5400000">
              <a:off x="2971623" y="566856"/>
              <a:ext cx="222948" cy="158200"/>
            </a:xfrm>
            <a:prstGeom prst="rect">
              <a:avLst/>
            </a:prstGeom>
            <a:noFill/>
            <a:ln>
              <a:noFill/>
            </a:ln>
          </p:spPr>
        </p:pic>
        <p:pic>
          <p:nvPicPr>
            <p:cNvPr id="13924" name="Google Shape;13924;p19"/>
            <p:cNvPicPr preferRelativeResize="0"/>
            <p:nvPr/>
          </p:nvPicPr>
          <p:blipFill>
            <a:blip r:embed="rId3">
              <a:alphaModFix/>
            </a:blip>
            <a:stretch>
              <a:fillRect/>
            </a:stretch>
          </p:blipFill>
          <p:spPr>
            <a:xfrm rot="-5400000">
              <a:off x="4246148" y="566856"/>
              <a:ext cx="222948" cy="158200"/>
            </a:xfrm>
            <a:prstGeom prst="rect">
              <a:avLst/>
            </a:prstGeom>
            <a:noFill/>
            <a:ln>
              <a:noFill/>
            </a:ln>
          </p:spPr>
        </p:pic>
        <p:pic>
          <p:nvPicPr>
            <p:cNvPr id="13925" name="Google Shape;13925;p19"/>
            <p:cNvPicPr preferRelativeResize="0"/>
            <p:nvPr/>
          </p:nvPicPr>
          <p:blipFill>
            <a:blip r:embed="rId3">
              <a:alphaModFix/>
            </a:blip>
            <a:stretch>
              <a:fillRect/>
            </a:stretch>
          </p:blipFill>
          <p:spPr>
            <a:xfrm rot="-5400000">
              <a:off x="5527562" y="566856"/>
              <a:ext cx="222948" cy="158200"/>
            </a:xfrm>
            <a:prstGeom prst="rect">
              <a:avLst/>
            </a:prstGeom>
            <a:noFill/>
            <a:ln>
              <a:noFill/>
            </a:ln>
          </p:spPr>
        </p:pic>
      </p:grpSp>
      <p:grpSp>
        <p:nvGrpSpPr>
          <p:cNvPr id="13926" name="Google Shape;13926;p19"/>
          <p:cNvGrpSpPr/>
          <p:nvPr/>
        </p:nvGrpSpPr>
        <p:grpSpPr>
          <a:xfrm>
            <a:off x="1081851" y="5329457"/>
            <a:ext cx="5290740" cy="222948"/>
            <a:chOff x="427397" y="534482"/>
            <a:chExt cx="5290740" cy="222948"/>
          </a:xfrm>
        </p:grpSpPr>
        <p:pic>
          <p:nvPicPr>
            <p:cNvPr id="13927" name="Google Shape;13927;p19"/>
            <p:cNvPicPr preferRelativeResize="0"/>
            <p:nvPr/>
          </p:nvPicPr>
          <p:blipFill>
            <a:blip r:embed="rId3">
              <a:alphaModFix/>
            </a:blip>
            <a:stretch>
              <a:fillRect/>
            </a:stretch>
          </p:blipFill>
          <p:spPr>
            <a:xfrm rot="-5400000">
              <a:off x="395023" y="566856"/>
              <a:ext cx="222948" cy="158200"/>
            </a:xfrm>
            <a:prstGeom prst="rect">
              <a:avLst/>
            </a:prstGeom>
            <a:noFill/>
            <a:ln>
              <a:noFill/>
            </a:ln>
          </p:spPr>
        </p:pic>
        <p:pic>
          <p:nvPicPr>
            <p:cNvPr id="13928" name="Google Shape;13928;p19"/>
            <p:cNvPicPr preferRelativeResize="0"/>
            <p:nvPr/>
          </p:nvPicPr>
          <p:blipFill>
            <a:blip r:embed="rId3">
              <a:alphaModFix/>
            </a:blip>
            <a:stretch>
              <a:fillRect/>
            </a:stretch>
          </p:blipFill>
          <p:spPr>
            <a:xfrm rot="-5400000">
              <a:off x="1669548" y="566856"/>
              <a:ext cx="222948" cy="158200"/>
            </a:xfrm>
            <a:prstGeom prst="rect">
              <a:avLst/>
            </a:prstGeom>
            <a:noFill/>
            <a:ln>
              <a:noFill/>
            </a:ln>
          </p:spPr>
        </p:pic>
        <p:pic>
          <p:nvPicPr>
            <p:cNvPr id="13929" name="Google Shape;13929;p19"/>
            <p:cNvPicPr preferRelativeResize="0"/>
            <p:nvPr/>
          </p:nvPicPr>
          <p:blipFill>
            <a:blip r:embed="rId3">
              <a:alphaModFix/>
            </a:blip>
            <a:stretch>
              <a:fillRect/>
            </a:stretch>
          </p:blipFill>
          <p:spPr>
            <a:xfrm rot="-5400000">
              <a:off x="2971623" y="566856"/>
              <a:ext cx="222948" cy="158200"/>
            </a:xfrm>
            <a:prstGeom prst="rect">
              <a:avLst/>
            </a:prstGeom>
            <a:noFill/>
            <a:ln>
              <a:noFill/>
            </a:ln>
          </p:spPr>
        </p:pic>
        <p:pic>
          <p:nvPicPr>
            <p:cNvPr id="13930" name="Google Shape;13930;p19"/>
            <p:cNvPicPr preferRelativeResize="0"/>
            <p:nvPr/>
          </p:nvPicPr>
          <p:blipFill>
            <a:blip r:embed="rId3">
              <a:alphaModFix/>
            </a:blip>
            <a:stretch>
              <a:fillRect/>
            </a:stretch>
          </p:blipFill>
          <p:spPr>
            <a:xfrm rot="-5400000">
              <a:off x="4246148" y="566856"/>
              <a:ext cx="222948" cy="158200"/>
            </a:xfrm>
            <a:prstGeom prst="rect">
              <a:avLst/>
            </a:prstGeom>
            <a:noFill/>
            <a:ln>
              <a:noFill/>
            </a:ln>
          </p:spPr>
        </p:pic>
        <p:pic>
          <p:nvPicPr>
            <p:cNvPr id="13931" name="Google Shape;13931;p19"/>
            <p:cNvPicPr preferRelativeResize="0"/>
            <p:nvPr/>
          </p:nvPicPr>
          <p:blipFill>
            <a:blip r:embed="rId3">
              <a:alphaModFix/>
            </a:blip>
            <a:stretch>
              <a:fillRect/>
            </a:stretch>
          </p:blipFill>
          <p:spPr>
            <a:xfrm rot="-5400000">
              <a:off x="5527562" y="566856"/>
              <a:ext cx="222948" cy="158200"/>
            </a:xfrm>
            <a:prstGeom prst="rect">
              <a:avLst/>
            </a:prstGeom>
            <a:noFill/>
            <a:ln>
              <a:noFill/>
            </a:ln>
          </p:spPr>
        </p:pic>
      </p:grpSp>
      <p:grpSp>
        <p:nvGrpSpPr>
          <p:cNvPr id="13932" name="Google Shape;13932;p19"/>
          <p:cNvGrpSpPr/>
          <p:nvPr/>
        </p:nvGrpSpPr>
        <p:grpSpPr>
          <a:xfrm>
            <a:off x="420472" y="6018382"/>
            <a:ext cx="5290740" cy="222948"/>
            <a:chOff x="427397" y="534482"/>
            <a:chExt cx="5290740" cy="222948"/>
          </a:xfrm>
        </p:grpSpPr>
        <p:pic>
          <p:nvPicPr>
            <p:cNvPr id="13933" name="Google Shape;13933;p19"/>
            <p:cNvPicPr preferRelativeResize="0"/>
            <p:nvPr/>
          </p:nvPicPr>
          <p:blipFill>
            <a:blip r:embed="rId3">
              <a:alphaModFix/>
            </a:blip>
            <a:stretch>
              <a:fillRect/>
            </a:stretch>
          </p:blipFill>
          <p:spPr>
            <a:xfrm rot="-5400000">
              <a:off x="395023" y="566856"/>
              <a:ext cx="222948" cy="158200"/>
            </a:xfrm>
            <a:prstGeom prst="rect">
              <a:avLst/>
            </a:prstGeom>
            <a:noFill/>
            <a:ln>
              <a:noFill/>
            </a:ln>
          </p:spPr>
        </p:pic>
        <p:pic>
          <p:nvPicPr>
            <p:cNvPr id="13934" name="Google Shape;13934;p19"/>
            <p:cNvPicPr preferRelativeResize="0"/>
            <p:nvPr/>
          </p:nvPicPr>
          <p:blipFill>
            <a:blip r:embed="rId3">
              <a:alphaModFix/>
            </a:blip>
            <a:stretch>
              <a:fillRect/>
            </a:stretch>
          </p:blipFill>
          <p:spPr>
            <a:xfrm rot="-5400000">
              <a:off x="1669548" y="566856"/>
              <a:ext cx="222948" cy="158200"/>
            </a:xfrm>
            <a:prstGeom prst="rect">
              <a:avLst/>
            </a:prstGeom>
            <a:noFill/>
            <a:ln>
              <a:noFill/>
            </a:ln>
          </p:spPr>
        </p:pic>
        <p:pic>
          <p:nvPicPr>
            <p:cNvPr id="13935" name="Google Shape;13935;p19"/>
            <p:cNvPicPr preferRelativeResize="0"/>
            <p:nvPr/>
          </p:nvPicPr>
          <p:blipFill>
            <a:blip r:embed="rId3">
              <a:alphaModFix/>
            </a:blip>
            <a:stretch>
              <a:fillRect/>
            </a:stretch>
          </p:blipFill>
          <p:spPr>
            <a:xfrm rot="-5400000">
              <a:off x="2971623" y="566856"/>
              <a:ext cx="222948" cy="158200"/>
            </a:xfrm>
            <a:prstGeom prst="rect">
              <a:avLst/>
            </a:prstGeom>
            <a:noFill/>
            <a:ln>
              <a:noFill/>
            </a:ln>
          </p:spPr>
        </p:pic>
        <p:pic>
          <p:nvPicPr>
            <p:cNvPr id="13936" name="Google Shape;13936;p19"/>
            <p:cNvPicPr preferRelativeResize="0"/>
            <p:nvPr/>
          </p:nvPicPr>
          <p:blipFill>
            <a:blip r:embed="rId3">
              <a:alphaModFix/>
            </a:blip>
            <a:stretch>
              <a:fillRect/>
            </a:stretch>
          </p:blipFill>
          <p:spPr>
            <a:xfrm rot="-5400000">
              <a:off x="4246148" y="566856"/>
              <a:ext cx="222948" cy="158200"/>
            </a:xfrm>
            <a:prstGeom prst="rect">
              <a:avLst/>
            </a:prstGeom>
            <a:noFill/>
            <a:ln>
              <a:noFill/>
            </a:ln>
          </p:spPr>
        </p:pic>
        <p:pic>
          <p:nvPicPr>
            <p:cNvPr id="13937" name="Google Shape;13937;p19"/>
            <p:cNvPicPr preferRelativeResize="0"/>
            <p:nvPr/>
          </p:nvPicPr>
          <p:blipFill>
            <a:blip r:embed="rId3">
              <a:alphaModFix/>
            </a:blip>
            <a:stretch>
              <a:fillRect/>
            </a:stretch>
          </p:blipFill>
          <p:spPr>
            <a:xfrm rot="-5400000">
              <a:off x="5527562" y="566856"/>
              <a:ext cx="222948" cy="158200"/>
            </a:xfrm>
            <a:prstGeom prst="rect">
              <a:avLst/>
            </a:prstGeom>
            <a:noFill/>
            <a:ln>
              <a:noFill/>
            </a:ln>
          </p:spPr>
        </p:pic>
      </p:grpSp>
      <p:grpSp>
        <p:nvGrpSpPr>
          <p:cNvPr id="13938" name="Google Shape;13938;p19"/>
          <p:cNvGrpSpPr/>
          <p:nvPr/>
        </p:nvGrpSpPr>
        <p:grpSpPr>
          <a:xfrm>
            <a:off x="1088733" y="8071407"/>
            <a:ext cx="5290740" cy="222948"/>
            <a:chOff x="427397" y="534482"/>
            <a:chExt cx="5290740" cy="222948"/>
          </a:xfrm>
        </p:grpSpPr>
        <p:pic>
          <p:nvPicPr>
            <p:cNvPr id="13939" name="Google Shape;13939;p19"/>
            <p:cNvPicPr preferRelativeResize="0"/>
            <p:nvPr/>
          </p:nvPicPr>
          <p:blipFill>
            <a:blip r:embed="rId3">
              <a:alphaModFix/>
            </a:blip>
            <a:stretch>
              <a:fillRect/>
            </a:stretch>
          </p:blipFill>
          <p:spPr>
            <a:xfrm rot="-5400000">
              <a:off x="395023" y="566856"/>
              <a:ext cx="222948" cy="158200"/>
            </a:xfrm>
            <a:prstGeom prst="rect">
              <a:avLst/>
            </a:prstGeom>
            <a:noFill/>
            <a:ln>
              <a:noFill/>
            </a:ln>
          </p:spPr>
        </p:pic>
        <p:pic>
          <p:nvPicPr>
            <p:cNvPr id="13940" name="Google Shape;13940;p19"/>
            <p:cNvPicPr preferRelativeResize="0"/>
            <p:nvPr/>
          </p:nvPicPr>
          <p:blipFill>
            <a:blip r:embed="rId3">
              <a:alphaModFix/>
            </a:blip>
            <a:stretch>
              <a:fillRect/>
            </a:stretch>
          </p:blipFill>
          <p:spPr>
            <a:xfrm rot="-5400000">
              <a:off x="1669548" y="566856"/>
              <a:ext cx="222948" cy="158200"/>
            </a:xfrm>
            <a:prstGeom prst="rect">
              <a:avLst/>
            </a:prstGeom>
            <a:noFill/>
            <a:ln>
              <a:noFill/>
            </a:ln>
          </p:spPr>
        </p:pic>
        <p:pic>
          <p:nvPicPr>
            <p:cNvPr id="13941" name="Google Shape;13941;p19"/>
            <p:cNvPicPr preferRelativeResize="0"/>
            <p:nvPr/>
          </p:nvPicPr>
          <p:blipFill>
            <a:blip r:embed="rId3">
              <a:alphaModFix/>
            </a:blip>
            <a:stretch>
              <a:fillRect/>
            </a:stretch>
          </p:blipFill>
          <p:spPr>
            <a:xfrm rot="-5400000">
              <a:off x="2971623" y="566856"/>
              <a:ext cx="222948" cy="158200"/>
            </a:xfrm>
            <a:prstGeom prst="rect">
              <a:avLst/>
            </a:prstGeom>
            <a:noFill/>
            <a:ln>
              <a:noFill/>
            </a:ln>
          </p:spPr>
        </p:pic>
        <p:pic>
          <p:nvPicPr>
            <p:cNvPr id="13942" name="Google Shape;13942;p19"/>
            <p:cNvPicPr preferRelativeResize="0"/>
            <p:nvPr/>
          </p:nvPicPr>
          <p:blipFill>
            <a:blip r:embed="rId3">
              <a:alphaModFix/>
            </a:blip>
            <a:stretch>
              <a:fillRect/>
            </a:stretch>
          </p:blipFill>
          <p:spPr>
            <a:xfrm rot="-5400000">
              <a:off x="4246148" y="566856"/>
              <a:ext cx="222948" cy="158200"/>
            </a:xfrm>
            <a:prstGeom prst="rect">
              <a:avLst/>
            </a:prstGeom>
            <a:noFill/>
            <a:ln>
              <a:noFill/>
            </a:ln>
          </p:spPr>
        </p:pic>
        <p:pic>
          <p:nvPicPr>
            <p:cNvPr id="13943" name="Google Shape;13943;p19"/>
            <p:cNvPicPr preferRelativeResize="0"/>
            <p:nvPr/>
          </p:nvPicPr>
          <p:blipFill>
            <a:blip r:embed="rId3">
              <a:alphaModFix/>
            </a:blip>
            <a:stretch>
              <a:fillRect/>
            </a:stretch>
          </p:blipFill>
          <p:spPr>
            <a:xfrm rot="-5400000">
              <a:off x="5527562" y="566856"/>
              <a:ext cx="222948" cy="158200"/>
            </a:xfrm>
            <a:prstGeom prst="rect">
              <a:avLst/>
            </a:prstGeom>
            <a:noFill/>
            <a:ln>
              <a:noFill/>
            </a:ln>
          </p:spPr>
        </p:pic>
      </p:grpSp>
      <p:pic>
        <p:nvPicPr>
          <p:cNvPr id="13944" name="Google Shape;13944;p19"/>
          <p:cNvPicPr preferRelativeResize="0"/>
          <p:nvPr/>
        </p:nvPicPr>
        <p:blipFill>
          <a:blip r:embed="rId3">
            <a:alphaModFix/>
          </a:blip>
          <a:stretch>
            <a:fillRect/>
          </a:stretch>
        </p:blipFill>
        <p:spPr>
          <a:xfrm>
            <a:off x="2454859" y="8747719"/>
            <a:ext cx="222948" cy="158200"/>
          </a:xfrm>
          <a:prstGeom prst="rect">
            <a:avLst/>
          </a:prstGeom>
          <a:noFill/>
          <a:ln>
            <a:noFill/>
          </a:ln>
        </p:spPr>
      </p:pic>
      <p:pic>
        <p:nvPicPr>
          <p:cNvPr id="13945" name="Google Shape;13945;p19"/>
          <p:cNvPicPr preferRelativeResize="0"/>
          <p:nvPr/>
        </p:nvPicPr>
        <p:blipFill>
          <a:blip r:embed="rId3">
            <a:alphaModFix/>
          </a:blip>
          <a:stretch>
            <a:fillRect/>
          </a:stretch>
        </p:blipFill>
        <p:spPr>
          <a:xfrm>
            <a:off x="3129418" y="9409927"/>
            <a:ext cx="222948" cy="158200"/>
          </a:xfrm>
          <a:prstGeom prst="rect">
            <a:avLst/>
          </a:prstGeom>
          <a:noFill/>
          <a:ln>
            <a:noFill/>
          </a:ln>
        </p:spPr>
      </p:pic>
      <p:pic>
        <p:nvPicPr>
          <p:cNvPr id="13946" name="Google Shape;13946;p19"/>
          <p:cNvPicPr preferRelativeResize="0"/>
          <p:nvPr/>
        </p:nvPicPr>
        <p:blipFill>
          <a:blip r:embed="rId3">
            <a:alphaModFix/>
          </a:blip>
          <a:stretch>
            <a:fillRect/>
          </a:stretch>
        </p:blipFill>
        <p:spPr>
          <a:xfrm>
            <a:off x="5184568" y="8747719"/>
            <a:ext cx="222948" cy="15820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50" name="Shape 13950"/>
        <p:cNvGrpSpPr/>
        <p:nvPr/>
      </p:nvGrpSpPr>
      <p:grpSpPr>
        <a:xfrm>
          <a:off x="0" y="0"/>
          <a:ext cx="0" cy="0"/>
          <a:chOff x="0" y="0"/>
          <a:chExt cx="0" cy="0"/>
        </a:xfrm>
      </p:grpSpPr>
      <p:grpSp>
        <p:nvGrpSpPr>
          <p:cNvPr id="13951" name="Google Shape;13951;p20"/>
          <p:cNvGrpSpPr/>
          <p:nvPr/>
        </p:nvGrpSpPr>
        <p:grpSpPr>
          <a:xfrm>
            <a:off x="205050" y="304800"/>
            <a:ext cx="6398420" cy="2703600"/>
            <a:chOff x="205050" y="304800"/>
            <a:chExt cx="6398420" cy="2703600"/>
          </a:xfrm>
        </p:grpSpPr>
        <p:grpSp>
          <p:nvGrpSpPr>
            <p:cNvPr id="13952" name="Google Shape;13952;p20"/>
            <p:cNvGrpSpPr/>
            <p:nvPr/>
          </p:nvGrpSpPr>
          <p:grpSpPr>
            <a:xfrm rot="-5400000">
              <a:off x="-520200" y="1030050"/>
              <a:ext cx="2703600" cy="1253100"/>
              <a:chOff x="-2785600" y="744750"/>
              <a:chExt cx="2703600" cy="1253100"/>
            </a:xfrm>
          </p:grpSpPr>
          <p:grpSp>
            <p:nvGrpSpPr>
              <p:cNvPr id="13953" name="Google Shape;13953;p20"/>
              <p:cNvGrpSpPr/>
              <p:nvPr/>
            </p:nvGrpSpPr>
            <p:grpSpPr>
              <a:xfrm>
                <a:off x="-2785600" y="744750"/>
                <a:ext cx="2703600" cy="1253100"/>
                <a:chOff x="-2785600" y="744750"/>
                <a:chExt cx="2703600" cy="1253100"/>
              </a:xfrm>
            </p:grpSpPr>
            <p:grpSp>
              <p:nvGrpSpPr>
                <p:cNvPr id="13954" name="Google Shape;13954;p20"/>
                <p:cNvGrpSpPr/>
                <p:nvPr/>
              </p:nvGrpSpPr>
              <p:grpSpPr>
                <a:xfrm>
                  <a:off x="-2785600" y="744750"/>
                  <a:ext cx="2703600" cy="1253100"/>
                  <a:chOff x="-2785600" y="744750"/>
                  <a:chExt cx="2703600" cy="1253100"/>
                </a:xfrm>
              </p:grpSpPr>
              <p:grpSp>
                <p:nvGrpSpPr>
                  <p:cNvPr id="13955" name="Google Shape;13955;p20"/>
                  <p:cNvGrpSpPr/>
                  <p:nvPr/>
                </p:nvGrpSpPr>
                <p:grpSpPr>
                  <a:xfrm>
                    <a:off x="-2736502" y="826139"/>
                    <a:ext cx="2605500" cy="1088675"/>
                    <a:chOff x="-2738550" y="1600725"/>
                    <a:chExt cx="2605500" cy="1088675"/>
                  </a:xfrm>
                </p:grpSpPr>
                <p:cxnSp>
                  <p:nvCxnSpPr>
                    <p:cNvPr id="13956" name="Google Shape;13956;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57" name="Google Shape;13957;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58" name="Google Shape;13958;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59" name="Google Shape;13959;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60" name="Google Shape;13960;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61" name="Google Shape;13961;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62" name="Google Shape;13962;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63" name="Google Shape;13963;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64" name="Google Shape;13964;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65" name="Google Shape;13965;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66" name="Google Shape;13966;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67" name="Google Shape;13967;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68" name="Google Shape;13968;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69" name="Google Shape;13969;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70" name="Google Shape;13970;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71" name="Google Shape;13971;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72" name="Google Shape;13972;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73" name="Google Shape;13973;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74" name="Google Shape;13974;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75" name="Google Shape;13975;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76" name="Google Shape;13976;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77" name="Google Shape;13977;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78" name="Google Shape;13978;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79" name="Google Shape;13979;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80" name="Google Shape;13980;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81" name="Google Shape;13981;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82" name="Google Shape;13982;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83" name="Google Shape;13983;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84" name="Google Shape;13984;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85" name="Google Shape;13985;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86" name="Google Shape;13986;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3987" name="Google Shape;13987;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3988" name="Google Shape;13988;p20"/>
                  <p:cNvGrpSpPr/>
                  <p:nvPr/>
                </p:nvGrpSpPr>
                <p:grpSpPr>
                  <a:xfrm>
                    <a:off x="-2742171" y="767514"/>
                    <a:ext cx="2616838" cy="1205925"/>
                    <a:chOff x="-2738591" y="1537240"/>
                    <a:chExt cx="2616838" cy="1205925"/>
                  </a:xfrm>
                </p:grpSpPr>
                <p:grpSp>
                  <p:nvGrpSpPr>
                    <p:cNvPr id="13989" name="Google Shape;13989;p20"/>
                    <p:cNvGrpSpPr/>
                    <p:nvPr/>
                  </p:nvGrpSpPr>
                  <p:grpSpPr>
                    <a:xfrm>
                      <a:off x="-2738591" y="1537240"/>
                      <a:ext cx="2616838" cy="436800"/>
                      <a:chOff x="-2738591" y="1537240"/>
                      <a:chExt cx="2616838" cy="436800"/>
                    </a:xfrm>
                  </p:grpSpPr>
                  <p:grpSp>
                    <p:nvGrpSpPr>
                      <p:cNvPr id="13990" name="Google Shape;13990;p20"/>
                      <p:cNvGrpSpPr/>
                      <p:nvPr/>
                    </p:nvGrpSpPr>
                    <p:grpSpPr>
                      <a:xfrm>
                        <a:off x="-2738591" y="1537240"/>
                        <a:ext cx="436500" cy="436800"/>
                        <a:chOff x="-1019716" y="1691290"/>
                        <a:chExt cx="436500" cy="436800"/>
                      </a:xfrm>
                    </p:grpSpPr>
                    <p:sp>
                      <p:nvSpPr>
                        <p:cNvPr id="13991" name="Google Shape;1399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1" name="Google Shape;14001;p20"/>
                      <p:cNvGrpSpPr/>
                      <p:nvPr/>
                    </p:nvGrpSpPr>
                    <p:grpSpPr>
                      <a:xfrm>
                        <a:off x="-2302016" y="1537240"/>
                        <a:ext cx="436500" cy="436800"/>
                        <a:chOff x="-1019716" y="1691290"/>
                        <a:chExt cx="436500" cy="436800"/>
                      </a:xfrm>
                    </p:grpSpPr>
                    <p:sp>
                      <p:nvSpPr>
                        <p:cNvPr id="14002" name="Google Shape;1400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2" name="Google Shape;14012;p20"/>
                      <p:cNvGrpSpPr/>
                      <p:nvPr/>
                    </p:nvGrpSpPr>
                    <p:grpSpPr>
                      <a:xfrm>
                        <a:off x="-1866679" y="1537240"/>
                        <a:ext cx="436500" cy="436800"/>
                        <a:chOff x="-1019716" y="1691290"/>
                        <a:chExt cx="436500" cy="436800"/>
                      </a:xfrm>
                    </p:grpSpPr>
                    <p:sp>
                      <p:nvSpPr>
                        <p:cNvPr id="14013" name="Google Shape;1401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3" name="Google Shape;14023;p20"/>
                      <p:cNvGrpSpPr/>
                      <p:nvPr/>
                    </p:nvGrpSpPr>
                    <p:grpSpPr>
                      <a:xfrm>
                        <a:off x="-1430104" y="1537240"/>
                        <a:ext cx="436500" cy="436800"/>
                        <a:chOff x="-1019716" y="1691290"/>
                        <a:chExt cx="436500" cy="436800"/>
                      </a:xfrm>
                    </p:grpSpPr>
                    <p:sp>
                      <p:nvSpPr>
                        <p:cNvPr id="14024" name="Google Shape;1402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4" name="Google Shape;14034;p20"/>
                      <p:cNvGrpSpPr/>
                      <p:nvPr/>
                    </p:nvGrpSpPr>
                    <p:grpSpPr>
                      <a:xfrm>
                        <a:off x="-993591" y="1537240"/>
                        <a:ext cx="436500" cy="436800"/>
                        <a:chOff x="-1019716" y="1691290"/>
                        <a:chExt cx="436500" cy="436800"/>
                      </a:xfrm>
                    </p:grpSpPr>
                    <p:sp>
                      <p:nvSpPr>
                        <p:cNvPr id="14035" name="Google Shape;1403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5" name="Google Shape;14045;p20"/>
                      <p:cNvGrpSpPr/>
                      <p:nvPr/>
                    </p:nvGrpSpPr>
                    <p:grpSpPr>
                      <a:xfrm>
                        <a:off x="-558254" y="1537240"/>
                        <a:ext cx="436500" cy="436800"/>
                        <a:chOff x="-1019716" y="1691290"/>
                        <a:chExt cx="436500" cy="436800"/>
                      </a:xfrm>
                    </p:grpSpPr>
                    <p:sp>
                      <p:nvSpPr>
                        <p:cNvPr id="14046" name="Google Shape;1404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56" name="Google Shape;14056;p20"/>
                    <p:cNvGrpSpPr/>
                    <p:nvPr/>
                  </p:nvGrpSpPr>
                  <p:grpSpPr>
                    <a:xfrm>
                      <a:off x="-2738591" y="2306365"/>
                      <a:ext cx="2616838" cy="436800"/>
                      <a:chOff x="-2738591" y="1537240"/>
                      <a:chExt cx="2616838" cy="436800"/>
                    </a:xfrm>
                  </p:grpSpPr>
                  <p:grpSp>
                    <p:nvGrpSpPr>
                      <p:cNvPr id="14057" name="Google Shape;14057;p20"/>
                      <p:cNvGrpSpPr/>
                      <p:nvPr/>
                    </p:nvGrpSpPr>
                    <p:grpSpPr>
                      <a:xfrm>
                        <a:off x="-2738591" y="1537240"/>
                        <a:ext cx="436500" cy="436800"/>
                        <a:chOff x="-1019716" y="1691290"/>
                        <a:chExt cx="436500" cy="436800"/>
                      </a:xfrm>
                    </p:grpSpPr>
                    <p:sp>
                      <p:nvSpPr>
                        <p:cNvPr id="14058" name="Google Shape;1405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8" name="Google Shape;14068;p20"/>
                      <p:cNvGrpSpPr/>
                      <p:nvPr/>
                    </p:nvGrpSpPr>
                    <p:grpSpPr>
                      <a:xfrm>
                        <a:off x="-2302016" y="1537240"/>
                        <a:ext cx="436500" cy="436800"/>
                        <a:chOff x="-1019716" y="1691290"/>
                        <a:chExt cx="436500" cy="436800"/>
                      </a:xfrm>
                    </p:grpSpPr>
                    <p:sp>
                      <p:nvSpPr>
                        <p:cNvPr id="14069" name="Google Shape;1406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9" name="Google Shape;14079;p20"/>
                      <p:cNvGrpSpPr/>
                      <p:nvPr/>
                    </p:nvGrpSpPr>
                    <p:grpSpPr>
                      <a:xfrm>
                        <a:off x="-1866679" y="1537240"/>
                        <a:ext cx="436500" cy="436800"/>
                        <a:chOff x="-1019716" y="1691290"/>
                        <a:chExt cx="436500" cy="436800"/>
                      </a:xfrm>
                    </p:grpSpPr>
                    <p:sp>
                      <p:nvSpPr>
                        <p:cNvPr id="14080" name="Google Shape;1408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0" name="Google Shape;14090;p20"/>
                      <p:cNvGrpSpPr/>
                      <p:nvPr/>
                    </p:nvGrpSpPr>
                    <p:grpSpPr>
                      <a:xfrm>
                        <a:off x="-1430104" y="1537240"/>
                        <a:ext cx="436500" cy="436800"/>
                        <a:chOff x="-1019716" y="1691290"/>
                        <a:chExt cx="436500" cy="436800"/>
                      </a:xfrm>
                    </p:grpSpPr>
                    <p:sp>
                      <p:nvSpPr>
                        <p:cNvPr id="14091" name="Google Shape;1409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1" name="Google Shape;14101;p20"/>
                      <p:cNvGrpSpPr/>
                      <p:nvPr/>
                    </p:nvGrpSpPr>
                    <p:grpSpPr>
                      <a:xfrm>
                        <a:off x="-993591" y="1537240"/>
                        <a:ext cx="436500" cy="436800"/>
                        <a:chOff x="-1019716" y="1691290"/>
                        <a:chExt cx="436500" cy="436800"/>
                      </a:xfrm>
                    </p:grpSpPr>
                    <p:sp>
                      <p:nvSpPr>
                        <p:cNvPr id="14102" name="Google Shape;1410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2" name="Google Shape;14112;p20"/>
                      <p:cNvGrpSpPr/>
                      <p:nvPr/>
                    </p:nvGrpSpPr>
                    <p:grpSpPr>
                      <a:xfrm>
                        <a:off x="-558254" y="1537240"/>
                        <a:ext cx="436500" cy="436800"/>
                        <a:chOff x="-1019716" y="1691290"/>
                        <a:chExt cx="436500" cy="436800"/>
                      </a:xfrm>
                    </p:grpSpPr>
                    <p:sp>
                      <p:nvSpPr>
                        <p:cNvPr id="14113" name="Google Shape;1411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23" name="Google Shape;14123;p20"/>
                    <p:cNvGrpSpPr/>
                    <p:nvPr/>
                  </p:nvGrpSpPr>
                  <p:grpSpPr>
                    <a:xfrm>
                      <a:off x="-2738591" y="1921803"/>
                      <a:ext cx="2616838" cy="436800"/>
                      <a:chOff x="-2738591" y="1537240"/>
                      <a:chExt cx="2616838" cy="436800"/>
                    </a:xfrm>
                  </p:grpSpPr>
                  <p:grpSp>
                    <p:nvGrpSpPr>
                      <p:cNvPr id="14124" name="Google Shape;14124;p20"/>
                      <p:cNvGrpSpPr/>
                      <p:nvPr/>
                    </p:nvGrpSpPr>
                    <p:grpSpPr>
                      <a:xfrm>
                        <a:off x="-2738591" y="1537240"/>
                        <a:ext cx="436500" cy="436800"/>
                        <a:chOff x="-1019716" y="1691290"/>
                        <a:chExt cx="436500" cy="436800"/>
                      </a:xfrm>
                    </p:grpSpPr>
                    <p:sp>
                      <p:nvSpPr>
                        <p:cNvPr id="14125" name="Google Shape;1412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5" name="Google Shape;14135;p20"/>
                      <p:cNvGrpSpPr/>
                      <p:nvPr/>
                    </p:nvGrpSpPr>
                    <p:grpSpPr>
                      <a:xfrm>
                        <a:off x="-2302016" y="1537240"/>
                        <a:ext cx="436500" cy="436800"/>
                        <a:chOff x="-1019716" y="1691290"/>
                        <a:chExt cx="436500" cy="436800"/>
                      </a:xfrm>
                    </p:grpSpPr>
                    <p:sp>
                      <p:nvSpPr>
                        <p:cNvPr id="14136" name="Google Shape;1413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6" name="Google Shape;14146;p20"/>
                      <p:cNvGrpSpPr/>
                      <p:nvPr/>
                    </p:nvGrpSpPr>
                    <p:grpSpPr>
                      <a:xfrm>
                        <a:off x="-1866679" y="1537240"/>
                        <a:ext cx="436500" cy="436800"/>
                        <a:chOff x="-1019716" y="1691290"/>
                        <a:chExt cx="436500" cy="436800"/>
                      </a:xfrm>
                    </p:grpSpPr>
                    <p:sp>
                      <p:nvSpPr>
                        <p:cNvPr id="14147" name="Google Shape;1414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7" name="Google Shape;14157;p20"/>
                      <p:cNvGrpSpPr/>
                      <p:nvPr/>
                    </p:nvGrpSpPr>
                    <p:grpSpPr>
                      <a:xfrm>
                        <a:off x="-1430104" y="1537240"/>
                        <a:ext cx="436500" cy="436800"/>
                        <a:chOff x="-1019716" y="1691290"/>
                        <a:chExt cx="436500" cy="436800"/>
                      </a:xfrm>
                    </p:grpSpPr>
                    <p:sp>
                      <p:nvSpPr>
                        <p:cNvPr id="14158" name="Google Shape;1415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8" name="Google Shape;14168;p20"/>
                      <p:cNvGrpSpPr/>
                      <p:nvPr/>
                    </p:nvGrpSpPr>
                    <p:grpSpPr>
                      <a:xfrm>
                        <a:off x="-993591" y="1537240"/>
                        <a:ext cx="436500" cy="436800"/>
                        <a:chOff x="-1019716" y="1691290"/>
                        <a:chExt cx="436500" cy="436800"/>
                      </a:xfrm>
                    </p:grpSpPr>
                    <p:sp>
                      <p:nvSpPr>
                        <p:cNvPr id="14169" name="Google Shape;1416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9" name="Google Shape;14179;p20"/>
                      <p:cNvGrpSpPr/>
                      <p:nvPr/>
                    </p:nvGrpSpPr>
                    <p:grpSpPr>
                      <a:xfrm>
                        <a:off x="-558254" y="1537240"/>
                        <a:ext cx="436500" cy="436800"/>
                        <a:chOff x="-1019716" y="1691290"/>
                        <a:chExt cx="436500" cy="436800"/>
                      </a:xfrm>
                    </p:grpSpPr>
                    <p:sp>
                      <p:nvSpPr>
                        <p:cNvPr id="14180" name="Google Shape;1418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4190" name="Google Shape;14190;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2" name="Google Shape;14192;p20"/>
                <p:cNvGrpSpPr/>
                <p:nvPr/>
              </p:nvGrpSpPr>
              <p:grpSpPr>
                <a:xfrm>
                  <a:off x="-2065300" y="934050"/>
                  <a:ext cx="1263000" cy="874500"/>
                  <a:chOff x="-2028125" y="974900"/>
                  <a:chExt cx="1263000" cy="874500"/>
                </a:xfrm>
              </p:grpSpPr>
              <p:sp>
                <p:nvSpPr>
                  <p:cNvPr id="14193" name="Google Shape;14193;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4194" name="Google Shape;14194;p20"/>
                  <p:cNvGrpSpPr/>
                  <p:nvPr/>
                </p:nvGrpSpPr>
                <p:grpSpPr>
                  <a:xfrm>
                    <a:off x="-2028125" y="1001975"/>
                    <a:ext cx="1263000" cy="820200"/>
                    <a:chOff x="-2028125" y="1001975"/>
                    <a:chExt cx="1263000" cy="820200"/>
                  </a:xfrm>
                </p:grpSpPr>
                <p:sp>
                  <p:nvSpPr>
                    <p:cNvPr id="14195" name="Google Shape;14195;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4196" name="Google Shape;14196;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4197" name="Google Shape;14197;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4198" name="Google Shape;14198;p20"/>
              <p:cNvGrpSpPr/>
              <p:nvPr/>
            </p:nvGrpSpPr>
            <p:grpSpPr>
              <a:xfrm>
                <a:off x="-2701034" y="865291"/>
                <a:ext cx="435000" cy="356408"/>
                <a:chOff x="-2701034" y="865291"/>
                <a:chExt cx="435000" cy="356408"/>
              </a:xfrm>
            </p:grpSpPr>
            <p:grpSp>
              <p:nvGrpSpPr>
                <p:cNvPr id="14199" name="Google Shape;14199;p20"/>
                <p:cNvGrpSpPr/>
                <p:nvPr/>
              </p:nvGrpSpPr>
              <p:grpSpPr>
                <a:xfrm>
                  <a:off x="-2655033" y="865291"/>
                  <a:ext cx="356435" cy="356408"/>
                  <a:chOff x="-3129700" y="1435250"/>
                  <a:chExt cx="262200" cy="262200"/>
                </a:xfrm>
              </p:grpSpPr>
              <p:sp>
                <p:nvSpPr>
                  <p:cNvPr id="14200" name="Google Shape;14200;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02" name="Google Shape;14202;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4203" name="Google Shape;14203;p20"/>
              <p:cNvGrpSpPr/>
              <p:nvPr/>
            </p:nvGrpSpPr>
            <p:grpSpPr>
              <a:xfrm>
                <a:off x="-642934" y="1526841"/>
                <a:ext cx="435000" cy="356408"/>
                <a:chOff x="-2701034" y="865291"/>
                <a:chExt cx="435000" cy="356408"/>
              </a:xfrm>
            </p:grpSpPr>
            <p:grpSp>
              <p:nvGrpSpPr>
                <p:cNvPr id="14204" name="Google Shape;14204;p20"/>
                <p:cNvGrpSpPr/>
                <p:nvPr/>
              </p:nvGrpSpPr>
              <p:grpSpPr>
                <a:xfrm>
                  <a:off x="-2655033" y="865291"/>
                  <a:ext cx="356435" cy="356408"/>
                  <a:chOff x="-3129700" y="1435250"/>
                  <a:chExt cx="262200" cy="262200"/>
                </a:xfrm>
              </p:grpSpPr>
              <p:sp>
                <p:nvSpPr>
                  <p:cNvPr id="14205" name="Google Shape;14205;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07" name="Google Shape;14207;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4208" name="Google Shape;14208;p20"/>
              <p:cNvGrpSpPr/>
              <p:nvPr/>
            </p:nvGrpSpPr>
            <p:grpSpPr>
              <a:xfrm>
                <a:off x="-642934" y="865291"/>
                <a:ext cx="435000" cy="356408"/>
                <a:chOff x="-2701034" y="865291"/>
                <a:chExt cx="435000" cy="356408"/>
              </a:xfrm>
            </p:grpSpPr>
            <p:grpSp>
              <p:nvGrpSpPr>
                <p:cNvPr id="14209" name="Google Shape;14209;p20"/>
                <p:cNvGrpSpPr/>
                <p:nvPr/>
              </p:nvGrpSpPr>
              <p:grpSpPr>
                <a:xfrm>
                  <a:off x="-2655033" y="865291"/>
                  <a:ext cx="356435" cy="356408"/>
                  <a:chOff x="-3129700" y="1435250"/>
                  <a:chExt cx="262200" cy="262200"/>
                </a:xfrm>
              </p:grpSpPr>
              <p:sp>
                <p:nvSpPr>
                  <p:cNvPr id="14210" name="Google Shape;14210;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2" name="Google Shape;14212;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4213" name="Google Shape;14213;p20"/>
              <p:cNvGrpSpPr/>
              <p:nvPr/>
            </p:nvGrpSpPr>
            <p:grpSpPr>
              <a:xfrm>
                <a:off x="-2701034" y="1526841"/>
                <a:ext cx="435000" cy="356408"/>
                <a:chOff x="-2701034" y="865291"/>
                <a:chExt cx="435000" cy="356408"/>
              </a:xfrm>
            </p:grpSpPr>
            <p:grpSp>
              <p:nvGrpSpPr>
                <p:cNvPr id="14214" name="Google Shape;14214;p20"/>
                <p:cNvGrpSpPr/>
                <p:nvPr/>
              </p:nvGrpSpPr>
              <p:grpSpPr>
                <a:xfrm>
                  <a:off x="-2655033" y="865291"/>
                  <a:ext cx="356435" cy="356408"/>
                  <a:chOff x="-3129700" y="1435250"/>
                  <a:chExt cx="262200" cy="262200"/>
                </a:xfrm>
              </p:grpSpPr>
              <p:sp>
                <p:nvSpPr>
                  <p:cNvPr id="14215" name="Google Shape;14215;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7" name="Google Shape;14217;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4218" name="Google Shape;14218;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4219" name="Google Shape;14219;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4220" name="Google Shape;14220;p20"/>
            <p:cNvGrpSpPr/>
            <p:nvPr/>
          </p:nvGrpSpPr>
          <p:grpSpPr>
            <a:xfrm rot="-5400000">
              <a:off x="764217" y="1030050"/>
              <a:ext cx="2703600" cy="1253100"/>
              <a:chOff x="-2785600" y="744750"/>
              <a:chExt cx="2703600" cy="1253100"/>
            </a:xfrm>
          </p:grpSpPr>
          <p:grpSp>
            <p:nvGrpSpPr>
              <p:cNvPr id="14221" name="Google Shape;14221;p20"/>
              <p:cNvGrpSpPr/>
              <p:nvPr/>
            </p:nvGrpSpPr>
            <p:grpSpPr>
              <a:xfrm>
                <a:off x="-2785600" y="744750"/>
                <a:ext cx="2703600" cy="1253100"/>
                <a:chOff x="-2785600" y="744750"/>
                <a:chExt cx="2703600" cy="1253100"/>
              </a:xfrm>
            </p:grpSpPr>
            <p:grpSp>
              <p:nvGrpSpPr>
                <p:cNvPr id="14222" name="Google Shape;14222;p20"/>
                <p:cNvGrpSpPr/>
                <p:nvPr/>
              </p:nvGrpSpPr>
              <p:grpSpPr>
                <a:xfrm>
                  <a:off x="-2785600" y="744750"/>
                  <a:ext cx="2703600" cy="1253100"/>
                  <a:chOff x="-2785600" y="744750"/>
                  <a:chExt cx="2703600" cy="1253100"/>
                </a:xfrm>
              </p:grpSpPr>
              <p:grpSp>
                <p:nvGrpSpPr>
                  <p:cNvPr id="14223" name="Google Shape;14223;p20"/>
                  <p:cNvGrpSpPr/>
                  <p:nvPr/>
                </p:nvGrpSpPr>
                <p:grpSpPr>
                  <a:xfrm>
                    <a:off x="-2736502" y="826139"/>
                    <a:ext cx="2605500" cy="1088675"/>
                    <a:chOff x="-2738550" y="1600725"/>
                    <a:chExt cx="2605500" cy="1088675"/>
                  </a:xfrm>
                </p:grpSpPr>
                <p:cxnSp>
                  <p:nvCxnSpPr>
                    <p:cNvPr id="14224" name="Google Shape;14224;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25" name="Google Shape;14225;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26" name="Google Shape;14226;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27" name="Google Shape;14227;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28" name="Google Shape;14228;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29" name="Google Shape;14229;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30" name="Google Shape;14230;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31" name="Google Shape;14231;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32" name="Google Shape;14232;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33" name="Google Shape;14233;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34" name="Google Shape;14234;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35" name="Google Shape;14235;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36" name="Google Shape;14236;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37" name="Google Shape;14237;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38" name="Google Shape;14238;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39" name="Google Shape;14239;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40" name="Google Shape;14240;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41" name="Google Shape;14241;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42" name="Google Shape;14242;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43" name="Google Shape;14243;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44" name="Google Shape;14244;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45" name="Google Shape;14245;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46" name="Google Shape;14246;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47" name="Google Shape;14247;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48" name="Google Shape;14248;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49" name="Google Shape;14249;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50" name="Google Shape;14250;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51" name="Google Shape;14251;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52" name="Google Shape;14252;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53" name="Google Shape;14253;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54" name="Google Shape;14254;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255" name="Google Shape;14255;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4256" name="Google Shape;14256;p20"/>
                  <p:cNvGrpSpPr/>
                  <p:nvPr/>
                </p:nvGrpSpPr>
                <p:grpSpPr>
                  <a:xfrm>
                    <a:off x="-2742171" y="767514"/>
                    <a:ext cx="2616838" cy="1205925"/>
                    <a:chOff x="-2738591" y="1537240"/>
                    <a:chExt cx="2616838" cy="1205925"/>
                  </a:xfrm>
                </p:grpSpPr>
                <p:grpSp>
                  <p:nvGrpSpPr>
                    <p:cNvPr id="14257" name="Google Shape;14257;p20"/>
                    <p:cNvGrpSpPr/>
                    <p:nvPr/>
                  </p:nvGrpSpPr>
                  <p:grpSpPr>
                    <a:xfrm>
                      <a:off x="-2738591" y="1537240"/>
                      <a:ext cx="2616838" cy="436800"/>
                      <a:chOff x="-2738591" y="1537240"/>
                      <a:chExt cx="2616838" cy="436800"/>
                    </a:xfrm>
                  </p:grpSpPr>
                  <p:grpSp>
                    <p:nvGrpSpPr>
                      <p:cNvPr id="14258" name="Google Shape;14258;p20"/>
                      <p:cNvGrpSpPr/>
                      <p:nvPr/>
                    </p:nvGrpSpPr>
                    <p:grpSpPr>
                      <a:xfrm>
                        <a:off x="-2738591" y="1537240"/>
                        <a:ext cx="436500" cy="436800"/>
                        <a:chOff x="-1019716" y="1691290"/>
                        <a:chExt cx="436500" cy="436800"/>
                      </a:xfrm>
                    </p:grpSpPr>
                    <p:sp>
                      <p:nvSpPr>
                        <p:cNvPr id="14259" name="Google Shape;1425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9" name="Google Shape;14269;p20"/>
                      <p:cNvGrpSpPr/>
                      <p:nvPr/>
                    </p:nvGrpSpPr>
                    <p:grpSpPr>
                      <a:xfrm>
                        <a:off x="-2302016" y="1537240"/>
                        <a:ext cx="436500" cy="436800"/>
                        <a:chOff x="-1019716" y="1691290"/>
                        <a:chExt cx="436500" cy="436800"/>
                      </a:xfrm>
                    </p:grpSpPr>
                    <p:sp>
                      <p:nvSpPr>
                        <p:cNvPr id="14270" name="Google Shape;1427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0" name="Google Shape;14280;p20"/>
                      <p:cNvGrpSpPr/>
                      <p:nvPr/>
                    </p:nvGrpSpPr>
                    <p:grpSpPr>
                      <a:xfrm>
                        <a:off x="-1866679" y="1537240"/>
                        <a:ext cx="436500" cy="436800"/>
                        <a:chOff x="-1019716" y="1691290"/>
                        <a:chExt cx="436500" cy="436800"/>
                      </a:xfrm>
                    </p:grpSpPr>
                    <p:sp>
                      <p:nvSpPr>
                        <p:cNvPr id="14281" name="Google Shape;1428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1" name="Google Shape;14291;p20"/>
                      <p:cNvGrpSpPr/>
                      <p:nvPr/>
                    </p:nvGrpSpPr>
                    <p:grpSpPr>
                      <a:xfrm>
                        <a:off x="-1430104" y="1537240"/>
                        <a:ext cx="436500" cy="436800"/>
                        <a:chOff x="-1019716" y="1691290"/>
                        <a:chExt cx="436500" cy="436800"/>
                      </a:xfrm>
                    </p:grpSpPr>
                    <p:sp>
                      <p:nvSpPr>
                        <p:cNvPr id="14292" name="Google Shape;1429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2" name="Google Shape;14302;p20"/>
                      <p:cNvGrpSpPr/>
                      <p:nvPr/>
                    </p:nvGrpSpPr>
                    <p:grpSpPr>
                      <a:xfrm>
                        <a:off x="-993591" y="1537240"/>
                        <a:ext cx="436500" cy="436800"/>
                        <a:chOff x="-1019716" y="1691290"/>
                        <a:chExt cx="436500" cy="436800"/>
                      </a:xfrm>
                    </p:grpSpPr>
                    <p:sp>
                      <p:nvSpPr>
                        <p:cNvPr id="14303" name="Google Shape;1430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3" name="Google Shape;14313;p20"/>
                      <p:cNvGrpSpPr/>
                      <p:nvPr/>
                    </p:nvGrpSpPr>
                    <p:grpSpPr>
                      <a:xfrm>
                        <a:off x="-558254" y="1537240"/>
                        <a:ext cx="436500" cy="436800"/>
                        <a:chOff x="-1019716" y="1691290"/>
                        <a:chExt cx="436500" cy="436800"/>
                      </a:xfrm>
                    </p:grpSpPr>
                    <p:sp>
                      <p:nvSpPr>
                        <p:cNvPr id="14314" name="Google Shape;1431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24" name="Google Shape;14324;p20"/>
                    <p:cNvGrpSpPr/>
                    <p:nvPr/>
                  </p:nvGrpSpPr>
                  <p:grpSpPr>
                    <a:xfrm>
                      <a:off x="-2738591" y="2306365"/>
                      <a:ext cx="2616838" cy="436800"/>
                      <a:chOff x="-2738591" y="1537240"/>
                      <a:chExt cx="2616838" cy="436800"/>
                    </a:xfrm>
                  </p:grpSpPr>
                  <p:grpSp>
                    <p:nvGrpSpPr>
                      <p:cNvPr id="14325" name="Google Shape;14325;p20"/>
                      <p:cNvGrpSpPr/>
                      <p:nvPr/>
                    </p:nvGrpSpPr>
                    <p:grpSpPr>
                      <a:xfrm>
                        <a:off x="-2738591" y="1537240"/>
                        <a:ext cx="436500" cy="436800"/>
                        <a:chOff x="-1019716" y="1691290"/>
                        <a:chExt cx="436500" cy="436800"/>
                      </a:xfrm>
                    </p:grpSpPr>
                    <p:sp>
                      <p:nvSpPr>
                        <p:cNvPr id="14326" name="Google Shape;1432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6" name="Google Shape;14336;p20"/>
                      <p:cNvGrpSpPr/>
                      <p:nvPr/>
                    </p:nvGrpSpPr>
                    <p:grpSpPr>
                      <a:xfrm>
                        <a:off x="-2302016" y="1537240"/>
                        <a:ext cx="436500" cy="436800"/>
                        <a:chOff x="-1019716" y="1691290"/>
                        <a:chExt cx="436500" cy="436800"/>
                      </a:xfrm>
                    </p:grpSpPr>
                    <p:sp>
                      <p:nvSpPr>
                        <p:cNvPr id="14337" name="Google Shape;1433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7" name="Google Shape;14347;p20"/>
                      <p:cNvGrpSpPr/>
                      <p:nvPr/>
                    </p:nvGrpSpPr>
                    <p:grpSpPr>
                      <a:xfrm>
                        <a:off x="-1866679" y="1537240"/>
                        <a:ext cx="436500" cy="436800"/>
                        <a:chOff x="-1019716" y="1691290"/>
                        <a:chExt cx="436500" cy="436800"/>
                      </a:xfrm>
                    </p:grpSpPr>
                    <p:sp>
                      <p:nvSpPr>
                        <p:cNvPr id="14348" name="Google Shape;1434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8" name="Google Shape;14358;p20"/>
                      <p:cNvGrpSpPr/>
                      <p:nvPr/>
                    </p:nvGrpSpPr>
                    <p:grpSpPr>
                      <a:xfrm>
                        <a:off x="-1430104" y="1537240"/>
                        <a:ext cx="436500" cy="436800"/>
                        <a:chOff x="-1019716" y="1691290"/>
                        <a:chExt cx="436500" cy="436800"/>
                      </a:xfrm>
                    </p:grpSpPr>
                    <p:sp>
                      <p:nvSpPr>
                        <p:cNvPr id="14359" name="Google Shape;1435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9" name="Google Shape;14369;p20"/>
                      <p:cNvGrpSpPr/>
                      <p:nvPr/>
                    </p:nvGrpSpPr>
                    <p:grpSpPr>
                      <a:xfrm>
                        <a:off x="-993591" y="1537240"/>
                        <a:ext cx="436500" cy="436800"/>
                        <a:chOff x="-1019716" y="1691290"/>
                        <a:chExt cx="436500" cy="436800"/>
                      </a:xfrm>
                    </p:grpSpPr>
                    <p:sp>
                      <p:nvSpPr>
                        <p:cNvPr id="14370" name="Google Shape;1437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0" name="Google Shape;14380;p20"/>
                      <p:cNvGrpSpPr/>
                      <p:nvPr/>
                    </p:nvGrpSpPr>
                    <p:grpSpPr>
                      <a:xfrm>
                        <a:off x="-558254" y="1537240"/>
                        <a:ext cx="436500" cy="436800"/>
                        <a:chOff x="-1019716" y="1691290"/>
                        <a:chExt cx="436500" cy="436800"/>
                      </a:xfrm>
                    </p:grpSpPr>
                    <p:sp>
                      <p:nvSpPr>
                        <p:cNvPr id="14381" name="Google Shape;1438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91" name="Google Shape;14391;p20"/>
                    <p:cNvGrpSpPr/>
                    <p:nvPr/>
                  </p:nvGrpSpPr>
                  <p:grpSpPr>
                    <a:xfrm>
                      <a:off x="-2738591" y="1921803"/>
                      <a:ext cx="2616838" cy="436800"/>
                      <a:chOff x="-2738591" y="1537240"/>
                      <a:chExt cx="2616838" cy="436800"/>
                    </a:xfrm>
                  </p:grpSpPr>
                  <p:grpSp>
                    <p:nvGrpSpPr>
                      <p:cNvPr id="14392" name="Google Shape;14392;p20"/>
                      <p:cNvGrpSpPr/>
                      <p:nvPr/>
                    </p:nvGrpSpPr>
                    <p:grpSpPr>
                      <a:xfrm>
                        <a:off x="-2738591" y="1537240"/>
                        <a:ext cx="436500" cy="436800"/>
                        <a:chOff x="-1019716" y="1691290"/>
                        <a:chExt cx="436500" cy="436800"/>
                      </a:xfrm>
                    </p:grpSpPr>
                    <p:sp>
                      <p:nvSpPr>
                        <p:cNvPr id="14393" name="Google Shape;1439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3" name="Google Shape;14403;p20"/>
                      <p:cNvGrpSpPr/>
                      <p:nvPr/>
                    </p:nvGrpSpPr>
                    <p:grpSpPr>
                      <a:xfrm>
                        <a:off x="-2302016" y="1537240"/>
                        <a:ext cx="436500" cy="436800"/>
                        <a:chOff x="-1019716" y="1691290"/>
                        <a:chExt cx="436500" cy="436800"/>
                      </a:xfrm>
                    </p:grpSpPr>
                    <p:sp>
                      <p:nvSpPr>
                        <p:cNvPr id="14404" name="Google Shape;1440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4" name="Google Shape;14414;p20"/>
                      <p:cNvGrpSpPr/>
                      <p:nvPr/>
                    </p:nvGrpSpPr>
                    <p:grpSpPr>
                      <a:xfrm>
                        <a:off x="-1866679" y="1537240"/>
                        <a:ext cx="436500" cy="436800"/>
                        <a:chOff x="-1019716" y="1691290"/>
                        <a:chExt cx="436500" cy="436800"/>
                      </a:xfrm>
                    </p:grpSpPr>
                    <p:sp>
                      <p:nvSpPr>
                        <p:cNvPr id="14415" name="Google Shape;1441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5" name="Google Shape;14425;p20"/>
                      <p:cNvGrpSpPr/>
                      <p:nvPr/>
                    </p:nvGrpSpPr>
                    <p:grpSpPr>
                      <a:xfrm>
                        <a:off x="-1430104" y="1537240"/>
                        <a:ext cx="436500" cy="436800"/>
                        <a:chOff x="-1019716" y="1691290"/>
                        <a:chExt cx="436500" cy="436800"/>
                      </a:xfrm>
                    </p:grpSpPr>
                    <p:sp>
                      <p:nvSpPr>
                        <p:cNvPr id="14426" name="Google Shape;1442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6" name="Google Shape;14436;p20"/>
                      <p:cNvGrpSpPr/>
                      <p:nvPr/>
                    </p:nvGrpSpPr>
                    <p:grpSpPr>
                      <a:xfrm>
                        <a:off x="-993591" y="1537240"/>
                        <a:ext cx="436500" cy="436800"/>
                        <a:chOff x="-1019716" y="1691290"/>
                        <a:chExt cx="436500" cy="436800"/>
                      </a:xfrm>
                    </p:grpSpPr>
                    <p:sp>
                      <p:nvSpPr>
                        <p:cNvPr id="14437" name="Google Shape;1443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7" name="Google Shape;14447;p20"/>
                      <p:cNvGrpSpPr/>
                      <p:nvPr/>
                    </p:nvGrpSpPr>
                    <p:grpSpPr>
                      <a:xfrm>
                        <a:off x="-558254" y="1537240"/>
                        <a:ext cx="436500" cy="436800"/>
                        <a:chOff x="-1019716" y="1691290"/>
                        <a:chExt cx="436500" cy="436800"/>
                      </a:xfrm>
                    </p:grpSpPr>
                    <p:sp>
                      <p:nvSpPr>
                        <p:cNvPr id="14448" name="Google Shape;1444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4458" name="Google Shape;14458;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0" name="Google Shape;14460;p20"/>
                <p:cNvGrpSpPr/>
                <p:nvPr/>
              </p:nvGrpSpPr>
              <p:grpSpPr>
                <a:xfrm>
                  <a:off x="-2065300" y="934050"/>
                  <a:ext cx="1263000" cy="874500"/>
                  <a:chOff x="-2028125" y="974900"/>
                  <a:chExt cx="1263000" cy="874500"/>
                </a:xfrm>
              </p:grpSpPr>
              <p:sp>
                <p:nvSpPr>
                  <p:cNvPr id="14461" name="Google Shape;14461;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4462" name="Google Shape;14462;p20"/>
                  <p:cNvGrpSpPr/>
                  <p:nvPr/>
                </p:nvGrpSpPr>
                <p:grpSpPr>
                  <a:xfrm>
                    <a:off x="-2028125" y="1001975"/>
                    <a:ext cx="1263000" cy="820200"/>
                    <a:chOff x="-2028125" y="1001975"/>
                    <a:chExt cx="1263000" cy="820200"/>
                  </a:xfrm>
                </p:grpSpPr>
                <p:sp>
                  <p:nvSpPr>
                    <p:cNvPr id="14463" name="Google Shape;14463;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4464" name="Google Shape;14464;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4465" name="Google Shape;14465;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4466" name="Google Shape;14466;p20"/>
              <p:cNvGrpSpPr/>
              <p:nvPr/>
            </p:nvGrpSpPr>
            <p:grpSpPr>
              <a:xfrm>
                <a:off x="-2701034" y="865291"/>
                <a:ext cx="435000" cy="356408"/>
                <a:chOff x="-2701034" y="865291"/>
                <a:chExt cx="435000" cy="356408"/>
              </a:xfrm>
            </p:grpSpPr>
            <p:grpSp>
              <p:nvGrpSpPr>
                <p:cNvPr id="14467" name="Google Shape;14467;p20"/>
                <p:cNvGrpSpPr/>
                <p:nvPr/>
              </p:nvGrpSpPr>
              <p:grpSpPr>
                <a:xfrm>
                  <a:off x="-2655033" y="865291"/>
                  <a:ext cx="356435" cy="356408"/>
                  <a:chOff x="-3129700" y="1435250"/>
                  <a:chExt cx="262200" cy="262200"/>
                </a:xfrm>
              </p:grpSpPr>
              <p:sp>
                <p:nvSpPr>
                  <p:cNvPr id="14468" name="Google Shape;14468;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70" name="Google Shape;14470;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4471" name="Google Shape;14471;p20"/>
              <p:cNvGrpSpPr/>
              <p:nvPr/>
            </p:nvGrpSpPr>
            <p:grpSpPr>
              <a:xfrm>
                <a:off x="-642934" y="1526841"/>
                <a:ext cx="435000" cy="356408"/>
                <a:chOff x="-2701034" y="865291"/>
                <a:chExt cx="435000" cy="356408"/>
              </a:xfrm>
            </p:grpSpPr>
            <p:grpSp>
              <p:nvGrpSpPr>
                <p:cNvPr id="14472" name="Google Shape;14472;p20"/>
                <p:cNvGrpSpPr/>
                <p:nvPr/>
              </p:nvGrpSpPr>
              <p:grpSpPr>
                <a:xfrm>
                  <a:off x="-2655033" y="865291"/>
                  <a:ext cx="356435" cy="356408"/>
                  <a:chOff x="-3129700" y="1435250"/>
                  <a:chExt cx="262200" cy="262200"/>
                </a:xfrm>
              </p:grpSpPr>
              <p:sp>
                <p:nvSpPr>
                  <p:cNvPr id="14473" name="Google Shape;14473;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75" name="Google Shape;14475;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4476" name="Google Shape;14476;p20"/>
              <p:cNvGrpSpPr/>
              <p:nvPr/>
            </p:nvGrpSpPr>
            <p:grpSpPr>
              <a:xfrm>
                <a:off x="-642934" y="865291"/>
                <a:ext cx="435000" cy="356408"/>
                <a:chOff x="-2701034" y="865291"/>
                <a:chExt cx="435000" cy="356408"/>
              </a:xfrm>
            </p:grpSpPr>
            <p:grpSp>
              <p:nvGrpSpPr>
                <p:cNvPr id="14477" name="Google Shape;14477;p20"/>
                <p:cNvGrpSpPr/>
                <p:nvPr/>
              </p:nvGrpSpPr>
              <p:grpSpPr>
                <a:xfrm>
                  <a:off x="-2655033" y="865291"/>
                  <a:ext cx="356435" cy="356408"/>
                  <a:chOff x="-3129700" y="1435250"/>
                  <a:chExt cx="262200" cy="262200"/>
                </a:xfrm>
              </p:grpSpPr>
              <p:sp>
                <p:nvSpPr>
                  <p:cNvPr id="14478" name="Google Shape;14478;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0" name="Google Shape;14480;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4481" name="Google Shape;14481;p20"/>
              <p:cNvGrpSpPr/>
              <p:nvPr/>
            </p:nvGrpSpPr>
            <p:grpSpPr>
              <a:xfrm>
                <a:off x="-2701034" y="1526841"/>
                <a:ext cx="435000" cy="356408"/>
                <a:chOff x="-2701034" y="865291"/>
                <a:chExt cx="435000" cy="356408"/>
              </a:xfrm>
            </p:grpSpPr>
            <p:grpSp>
              <p:nvGrpSpPr>
                <p:cNvPr id="14482" name="Google Shape;14482;p20"/>
                <p:cNvGrpSpPr/>
                <p:nvPr/>
              </p:nvGrpSpPr>
              <p:grpSpPr>
                <a:xfrm>
                  <a:off x="-2655033" y="865291"/>
                  <a:ext cx="356435" cy="356408"/>
                  <a:chOff x="-3129700" y="1435250"/>
                  <a:chExt cx="262200" cy="262200"/>
                </a:xfrm>
              </p:grpSpPr>
              <p:sp>
                <p:nvSpPr>
                  <p:cNvPr id="14483" name="Google Shape;14483;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5" name="Google Shape;14485;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4486" name="Google Shape;14486;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4487" name="Google Shape;14487;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4488" name="Google Shape;14488;p20"/>
            <p:cNvGrpSpPr/>
            <p:nvPr/>
          </p:nvGrpSpPr>
          <p:grpSpPr>
            <a:xfrm rot="-5400000">
              <a:off x="2056277" y="1030050"/>
              <a:ext cx="2703600" cy="1253100"/>
              <a:chOff x="-2785600" y="744750"/>
              <a:chExt cx="2703600" cy="1253100"/>
            </a:xfrm>
          </p:grpSpPr>
          <p:grpSp>
            <p:nvGrpSpPr>
              <p:cNvPr id="14489" name="Google Shape;14489;p20"/>
              <p:cNvGrpSpPr/>
              <p:nvPr/>
            </p:nvGrpSpPr>
            <p:grpSpPr>
              <a:xfrm>
                <a:off x="-2785600" y="744750"/>
                <a:ext cx="2703600" cy="1253100"/>
                <a:chOff x="-2785600" y="744750"/>
                <a:chExt cx="2703600" cy="1253100"/>
              </a:xfrm>
            </p:grpSpPr>
            <p:grpSp>
              <p:nvGrpSpPr>
                <p:cNvPr id="14490" name="Google Shape;14490;p20"/>
                <p:cNvGrpSpPr/>
                <p:nvPr/>
              </p:nvGrpSpPr>
              <p:grpSpPr>
                <a:xfrm>
                  <a:off x="-2785600" y="744750"/>
                  <a:ext cx="2703600" cy="1253100"/>
                  <a:chOff x="-2785600" y="744750"/>
                  <a:chExt cx="2703600" cy="1253100"/>
                </a:xfrm>
              </p:grpSpPr>
              <p:grpSp>
                <p:nvGrpSpPr>
                  <p:cNvPr id="14491" name="Google Shape;14491;p20"/>
                  <p:cNvGrpSpPr/>
                  <p:nvPr/>
                </p:nvGrpSpPr>
                <p:grpSpPr>
                  <a:xfrm>
                    <a:off x="-2736502" y="826139"/>
                    <a:ext cx="2605500" cy="1088675"/>
                    <a:chOff x="-2738550" y="1600725"/>
                    <a:chExt cx="2605500" cy="1088675"/>
                  </a:xfrm>
                </p:grpSpPr>
                <p:cxnSp>
                  <p:nvCxnSpPr>
                    <p:cNvPr id="14492" name="Google Shape;14492;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493" name="Google Shape;14493;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494" name="Google Shape;14494;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495" name="Google Shape;14495;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496" name="Google Shape;14496;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497" name="Google Shape;14497;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498" name="Google Shape;14498;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499" name="Google Shape;14499;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00" name="Google Shape;14500;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01" name="Google Shape;14501;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02" name="Google Shape;14502;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03" name="Google Shape;14503;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04" name="Google Shape;14504;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05" name="Google Shape;14505;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06" name="Google Shape;14506;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07" name="Google Shape;14507;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08" name="Google Shape;14508;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09" name="Google Shape;14509;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10" name="Google Shape;14510;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11" name="Google Shape;14511;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12" name="Google Shape;14512;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13" name="Google Shape;14513;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14" name="Google Shape;14514;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15" name="Google Shape;14515;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16" name="Google Shape;14516;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17" name="Google Shape;14517;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18" name="Google Shape;14518;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19" name="Google Shape;14519;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20" name="Google Shape;14520;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21" name="Google Shape;14521;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22" name="Google Shape;14522;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523" name="Google Shape;14523;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4524" name="Google Shape;14524;p20"/>
                  <p:cNvGrpSpPr/>
                  <p:nvPr/>
                </p:nvGrpSpPr>
                <p:grpSpPr>
                  <a:xfrm>
                    <a:off x="-2742171" y="767514"/>
                    <a:ext cx="2616838" cy="1205925"/>
                    <a:chOff x="-2738591" y="1537240"/>
                    <a:chExt cx="2616838" cy="1205925"/>
                  </a:xfrm>
                </p:grpSpPr>
                <p:grpSp>
                  <p:nvGrpSpPr>
                    <p:cNvPr id="14525" name="Google Shape;14525;p20"/>
                    <p:cNvGrpSpPr/>
                    <p:nvPr/>
                  </p:nvGrpSpPr>
                  <p:grpSpPr>
                    <a:xfrm>
                      <a:off x="-2738591" y="1537240"/>
                      <a:ext cx="2616838" cy="436800"/>
                      <a:chOff x="-2738591" y="1537240"/>
                      <a:chExt cx="2616838" cy="436800"/>
                    </a:xfrm>
                  </p:grpSpPr>
                  <p:grpSp>
                    <p:nvGrpSpPr>
                      <p:cNvPr id="14526" name="Google Shape;14526;p20"/>
                      <p:cNvGrpSpPr/>
                      <p:nvPr/>
                    </p:nvGrpSpPr>
                    <p:grpSpPr>
                      <a:xfrm>
                        <a:off x="-2738591" y="1537240"/>
                        <a:ext cx="436500" cy="436800"/>
                        <a:chOff x="-1019716" y="1691290"/>
                        <a:chExt cx="436500" cy="436800"/>
                      </a:xfrm>
                    </p:grpSpPr>
                    <p:sp>
                      <p:nvSpPr>
                        <p:cNvPr id="14527" name="Google Shape;1452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7" name="Google Shape;14537;p20"/>
                      <p:cNvGrpSpPr/>
                      <p:nvPr/>
                    </p:nvGrpSpPr>
                    <p:grpSpPr>
                      <a:xfrm>
                        <a:off x="-2302016" y="1537240"/>
                        <a:ext cx="436500" cy="436800"/>
                        <a:chOff x="-1019716" y="1691290"/>
                        <a:chExt cx="436500" cy="436800"/>
                      </a:xfrm>
                    </p:grpSpPr>
                    <p:sp>
                      <p:nvSpPr>
                        <p:cNvPr id="14538" name="Google Shape;1453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8" name="Google Shape;14548;p20"/>
                      <p:cNvGrpSpPr/>
                      <p:nvPr/>
                    </p:nvGrpSpPr>
                    <p:grpSpPr>
                      <a:xfrm>
                        <a:off x="-1866679" y="1537240"/>
                        <a:ext cx="436500" cy="436800"/>
                        <a:chOff x="-1019716" y="1691290"/>
                        <a:chExt cx="436500" cy="436800"/>
                      </a:xfrm>
                    </p:grpSpPr>
                    <p:sp>
                      <p:nvSpPr>
                        <p:cNvPr id="14549" name="Google Shape;1454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9" name="Google Shape;14559;p20"/>
                      <p:cNvGrpSpPr/>
                      <p:nvPr/>
                    </p:nvGrpSpPr>
                    <p:grpSpPr>
                      <a:xfrm>
                        <a:off x="-1430104" y="1537240"/>
                        <a:ext cx="436500" cy="436800"/>
                        <a:chOff x="-1019716" y="1691290"/>
                        <a:chExt cx="436500" cy="436800"/>
                      </a:xfrm>
                    </p:grpSpPr>
                    <p:sp>
                      <p:nvSpPr>
                        <p:cNvPr id="14560" name="Google Shape;1456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0" name="Google Shape;14570;p20"/>
                      <p:cNvGrpSpPr/>
                      <p:nvPr/>
                    </p:nvGrpSpPr>
                    <p:grpSpPr>
                      <a:xfrm>
                        <a:off x="-993591" y="1537240"/>
                        <a:ext cx="436500" cy="436800"/>
                        <a:chOff x="-1019716" y="1691290"/>
                        <a:chExt cx="436500" cy="436800"/>
                      </a:xfrm>
                    </p:grpSpPr>
                    <p:sp>
                      <p:nvSpPr>
                        <p:cNvPr id="14571" name="Google Shape;1457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1" name="Google Shape;14581;p20"/>
                      <p:cNvGrpSpPr/>
                      <p:nvPr/>
                    </p:nvGrpSpPr>
                    <p:grpSpPr>
                      <a:xfrm>
                        <a:off x="-558254" y="1537240"/>
                        <a:ext cx="436500" cy="436800"/>
                        <a:chOff x="-1019716" y="1691290"/>
                        <a:chExt cx="436500" cy="436800"/>
                      </a:xfrm>
                    </p:grpSpPr>
                    <p:sp>
                      <p:nvSpPr>
                        <p:cNvPr id="14582" name="Google Shape;1458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92" name="Google Shape;14592;p20"/>
                    <p:cNvGrpSpPr/>
                    <p:nvPr/>
                  </p:nvGrpSpPr>
                  <p:grpSpPr>
                    <a:xfrm>
                      <a:off x="-2738591" y="2306365"/>
                      <a:ext cx="2616838" cy="436800"/>
                      <a:chOff x="-2738591" y="1537240"/>
                      <a:chExt cx="2616838" cy="436800"/>
                    </a:xfrm>
                  </p:grpSpPr>
                  <p:grpSp>
                    <p:nvGrpSpPr>
                      <p:cNvPr id="14593" name="Google Shape;14593;p20"/>
                      <p:cNvGrpSpPr/>
                      <p:nvPr/>
                    </p:nvGrpSpPr>
                    <p:grpSpPr>
                      <a:xfrm>
                        <a:off x="-2738591" y="1537240"/>
                        <a:ext cx="436500" cy="436800"/>
                        <a:chOff x="-1019716" y="1691290"/>
                        <a:chExt cx="436500" cy="436800"/>
                      </a:xfrm>
                    </p:grpSpPr>
                    <p:sp>
                      <p:nvSpPr>
                        <p:cNvPr id="14594" name="Google Shape;1459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4" name="Google Shape;14604;p20"/>
                      <p:cNvGrpSpPr/>
                      <p:nvPr/>
                    </p:nvGrpSpPr>
                    <p:grpSpPr>
                      <a:xfrm>
                        <a:off x="-2302016" y="1537240"/>
                        <a:ext cx="436500" cy="436800"/>
                        <a:chOff x="-1019716" y="1691290"/>
                        <a:chExt cx="436500" cy="436800"/>
                      </a:xfrm>
                    </p:grpSpPr>
                    <p:sp>
                      <p:nvSpPr>
                        <p:cNvPr id="14605" name="Google Shape;1460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20"/>
                      <p:cNvGrpSpPr/>
                      <p:nvPr/>
                    </p:nvGrpSpPr>
                    <p:grpSpPr>
                      <a:xfrm>
                        <a:off x="-1866679" y="1537240"/>
                        <a:ext cx="436500" cy="436800"/>
                        <a:chOff x="-1019716" y="1691290"/>
                        <a:chExt cx="436500" cy="436800"/>
                      </a:xfrm>
                    </p:grpSpPr>
                    <p:sp>
                      <p:nvSpPr>
                        <p:cNvPr id="14616" name="Google Shape;1461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6" name="Google Shape;14626;p20"/>
                      <p:cNvGrpSpPr/>
                      <p:nvPr/>
                    </p:nvGrpSpPr>
                    <p:grpSpPr>
                      <a:xfrm>
                        <a:off x="-1430104" y="1537240"/>
                        <a:ext cx="436500" cy="436800"/>
                        <a:chOff x="-1019716" y="1691290"/>
                        <a:chExt cx="436500" cy="436800"/>
                      </a:xfrm>
                    </p:grpSpPr>
                    <p:sp>
                      <p:nvSpPr>
                        <p:cNvPr id="14627" name="Google Shape;1462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7" name="Google Shape;14637;p20"/>
                      <p:cNvGrpSpPr/>
                      <p:nvPr/>
                    </p:nvGrpSpPr>
                    <p:grpSpPr>
                      <a:xfrm>
                        <a:off x="-993591" y="1537240"/>
                        <a:ext cx="436500" cy="436800"/>
                        <a:chOff x="-1019716" y="1691290"/>
                        <a:chExt cx="436500" cy="436800"/>
                      </a:xfrm>
                    </p:grpSpPr>
                    <p:sp>
                      <p:nvSpPr>
                        <p:cNvPr id="14638" name="Google Shape;1463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8" name="Google Shape;14648;p20"/>
                      <p:cNvGrpSpPr/>
                      <p:nvPr/>
                    </p:nvGrpSpPr>
                    <p:grpSpPr>
                      <a:xfrm>
                        <a:off x="-558254" y="1537240"/>
                        <a:ext cx="436500" cy="436800"/>
                        <a:chOff x="-1019716" y="1691290"/>
                        <a:chExt cx="436500" cy="436800"/>
                      </a:xfrm>
                    </p:grpSpPr>
                    <p:sp>
                      <p:nvSpPr>
                        <p:cNvPr id="14649" name="Google Shape;1464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59" name="Google Shape;14659;p20"/>
                    <p:cNvGrpSpPr/>
                    <p:nvPr/>
                  </p:nvGrpSpPr>
                  <p:grpSpPr>
                    <a:xfrm>
                      <a:off x="-2738591" y="1921803"/>
                      <a:ext cx="2616838" cy="436800"/>
                      <a:chOff x="-2738591" y="1537240"/>
                      <a:chExt cx="2616838" cy="436800"/>
                    </a:xfrm>
                  </p:grpSpPr>
                  <p:grpSp>
                    <p:nvGrpSpPr>
                      <p:cNvPr id="14660" name="Google Shape;14660;p20"/>
                      <p:cNvGrpSpPr/>
                      <p:nvPr/>
                    </p:nvGrpSpPr>
                    <p:grpSpPr>
                      <a:xfrm>
                        <a:off x="-2738591" y="1537240"/>
                        <a:ext cx="436500" cy="436800"/>
                        <a:chOff x="-1019716" y="1691290"/>
                        <a:chExt cx="436500" cy="436800"/>
                      </a:xfrm>
                    </p:grpSpPr>
                    <p:sp>
                      <p:nvSpPr>
                        <p:cNvPr id="14661" name="Google Shape;1466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1" name="Google Shape;14671;p20"/>
                      <p:cNvGrpSpPr/>
                      <p:nvPr/>
                    </p:nvGrpSpPr>
                    <p:grpSpPr>
                      <a:xfrm>
                        <a:off x="-2302016" y="1537240"/>
                        <a:ext cx="436500" cy="436800"/>
                        <a:chOff x="-1019716" y="1691290"/>
                        <a:chExt cx="436500" cy="436800"/>
                      </a:xfrm>
                    </p:grpSpPr>
                    <p:sp>
                      <p:nvSpPr>
                        <p:cNvPr id="14672" name="Google Shape;1467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2" name="Google Shape;14682;p20"/>
                      <p:cNvGrpSpPr/>
                      <p:nvPr/>
                    </p:nvGrpSpPr>
                    <p:grpSpPr>
                      <a:xfrm>
                        <a:off x="-1866679" y="1537240"/>
                        <a:ext cx="436500" cy="436800"/>
                        <a:chOff x="-1019716" y="1691290"/>
                        <a:chExt cx="436500" cy="436800"/>
                      </a:xfrm>
                    </p:grpSpPr>
                    <p:sp>
                      <p:nvSpPr>
                        <p:cNvPr id="14683" name="Google Shape;1468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3" name="Google Shape;14693;p20"/>
                      <p:cNvGrpSpPr/>
                      <p:nvPr/>
                    </p:nvGrpSpPr>
                    <p:grpSpPr>
                      <a:xfrm>
                        <a:off x="-1430104" y="1537240"/>
                        <a:ext cx="436500" cy="436800"/>
                        <a:chOff x="-1019716" y="1691290"/>
                        <a:chExt cx="436500" cy="436800"/>
                      </a:xfrm>
                    </p:grpSpPr>
                    <p:sp>
                      <p:nvSpPr>
                        <p:cNvPr id="14694" name="Google Shape;1469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4" name="Google Shape;14704;p20"/>
                      <p:cNvGrpSpPr/>
                      <p:nvPr/>
                    </p:nvGrpSpPr>
                    <p:grpSpPr>
                      <a:xfrm>
                        <a:off x="-993591" y="1537240"/>
                        <a:ext cx="436500" cy="436800"/>
                        <a:chOff x="-1019716" y="1691290"/>
                        <a:chExt cx="436500" cy="436800"/>
                      </a:xfrm>
                    </p:grpSpPr>
                    <p:sp>
                      <p:nvSpPr>
                        <p:cNvPr id="14705" name="Google Shape;1470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5" name="Google Shape;14715;p20"/>
                      <p:cNvGrpSpPr/>
                      <p:nvPr/>
                    </p:nvGrpSpPr>
                    <p:grpSpPr>
                      <a:xfrm>
                        <a:off x="-558254" y="1537240"/>
                        <a:ext cx="436500" cy="436800"/>
                        <a:chOff x="-1019716" y="1691290"/>
                        <a:chExt cx="436500" cy="436800"/>
                      </a:xfrm>
                    </p:grpSpPr>
                    <p:sp>
                      <p:nvSpPr>
                        <p:cNvPr id="14716" name="Google Shape;1471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4726" name="Google Shape;14726;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8" name="Google Shape;14728;p20"/>
                <p:cNvGrpSpPr/>
                <p:nvPr/>
              </p:nvGrpSpPr>
              <p:grpSpPr>
                <a:xfrm>
                  <a:off x="-2065300" y="934050"/>
                  <a:ext cx="1263000" cy="874500"/>
                  <a:chOff x="-2028125" y="974900"/>
                  <a:chExt cx="1263000" cy="874500"/>
                </a:xfrm>
              </p:grpSpPr>
              <p:sp>
                <p:nvSpPr>
                  <p:cNvPr id="14729" name="Google Shape;14729;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4730" name="Google Shape;14730;p20"/>
                  <p:cNvGrpSpPr/>
                  <p:nvPr/>
                </p:nvGrpSpPr>
                <p:grpSpPr>
                  <a:xfrm>
                    <a:off x="-2028125" y="1001975"/>
                    <a:ext cx="1263000" cy="820200"/>
                    <a:chOff x="-2028125" y="1001975"/>
                    <a:chExt cx="1263000" cy="820200"/>
                  </a:xfrm>
                </p:grpSpPr>
                <p:sp>
                  <p:nvSpPr>
                    <p:cNvPr id="14731" name="Google Shape;14731;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4732" name="Google Shape;14732;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4733" name="Google Shape;14733;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4734" name="Google Shape;14734;p20"/>
              <p:cNvGrpSpPr/>
              <p:nvPr/>
            </p:nvGrpSpPr>
            <p:grpSpPr>
              <a:xfrm>
                <a:off x="-2701034" y="865291"/>
                <a:ext cx="435000" cy="356408"/>
                <a:chOff x="-2701034" y="865291"/>
                <a:chExt cx="435000" cy="356408"/>
              </a:xfrm>
            </p:grpSpPr>
            <p:grpSp>
              <p:nvGrpSpPr>
                <p:cNvPr id="14735" name="Google Shape;14735;p20"/>
                <p:cNvGrpSpPr/>
                <p:nvPr/>
              </p:nvGrpSpPr>
              <p:grpSpPr>
                <a:xfrm>
                  <a:off x="-2655033" y="865291"/>
                  <a:ext cx="356435" cy="356408"/>
                  <a:chOff x="-3129700" y="1435250"/>
                  <a:chExt cx="262200" cy="262200"/>
                </a:xfrm>
              </p:grpSpPr>
              <p:sp>
                <p:nvSpPr>
                  <p:cNvPr id="14736" name="Google Shape;14736;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8" name="Google Shape;14738;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4739" name="Google Shape;14739;p20"/>
              <p:cNvGrpSpPr/>
              <p:nvPr/>
            </p:nvGrpSpPr>
            <p:grpSpPr>
              <a:xfrm>
                <a:off x="-642934" y="1526841"/>
                <a:ext cx="435000" cy="356408"/>
                <a:chOff x="-2701034" y="865291"/>
                <a:chExt cx="435000" cy="356408"/>
              </a:xfrm>
            </p:grpSpPr>
            <p:grpSp>
              <p:nvGrpSpPr>
                <p:cNvPr id="14740" name="Google Shape;14740;p20"/>
                <p:cNvGrpSpPr/>
                <p:nvPr/>
              </p:nvGrpSpPr>
              <p:grpSpPr>
                <a:xfrm>
                  <a:off x="-2655033" y="865291"/>
                  <a:ext cx="356435" cy="356408"/>
                  <a:chOff x="-3129700" y="1435250"/>
                  <a:chExt cx="262200" cy="262200"/>
                </a:xfrm>
              </p:grpSpPr>
              <p:sp>
                <p:nvSpPr>
                  <p:cNvPr id="14741" name="Google Shape;14741;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3" name="Google Shape;14743;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4744" name="Google Shape;14744;p20"/>
              <p:cNvGrpSpPr/>
              <p:nvPr/>
            </p:nvGrpSpPr>
            <p:grpSpPr>
              <a:xfrm>
                <a:off x="-642934" y="865291"/>
                <a:ext cx="435000" cy="356408"/>
                <a:chOff x="-2701034" y="865291"/>
                <a:chExt cx="435000" cy="356408"/>
              </a:xfrm>
            </p:grpSpPr>
            <p:grpSp>
              <p:nvGrpSpPr>
                <p:cNvPr id="14745" name="Google Shape;14745;p20"/>
                <p:cNvGrpSpPr/>
                <p:nvPr/>
              </p:nvGrpSpPr>
              <p:grpSpPr>
                <a:xfrm>
                  <a:off x="-2655033" y="865291"/>
                  <a:ext cx="356435" cy="356408"/>
                  <a:chOff x="-3129700" y="1435250"/>
                  <a:chExt cx="262200" cy="262200"/>
                </a:xfrm>
              </p:grpSpPr>
              <p:sp>
                <p:nvSpPr>
                  <p:cNvPr id="14746" name="Google Shape;14746;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8" name="Google Shape;14748;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4749" name="Google Shape;14749;p20"/>
              <p:cNvGrpSpPr/>
              <p:nvPr/>
            </p:nvGrpSpPr>
            <p:grpSpPr>
              <a:xfrm>
                <a:off x="-2701034" y="1526841"/>
                <a:ext cx="435000" cy="356408"/>
                <a:chOff x="-2701034" y="865291"/>
                <a:chExt cx="435000" cy="356408"/>
              </a:xfrm>
            </p:grpSpPr>
            <p:grpSp>
              <p:nvGrpSpPr>
                <p:cNvPr id="14750" name="Google Shape;14750;p20"/>
                <p:cNvGrpSpPr/>
                <p:nvPr/>
              </p:nvGrpSpPr>
              <p:grpSpPr>
                <a:xfrm>
                  <a:off x="-2655033" y="865291"/>
                  <a:ext cx="356435" cy="356408"/>
                  <a:chOff x="-3129700" y="1435250"/>
                  <a:chExt cx="262200" cy="262200"/>
                </a:xfrm>
              </p:grpSpPr>
              <p:sp>
                <p:nvSpPr>
                  <p:cNvPr id="14751" name="Google Shape;14751;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53" name="Google Shape;14753;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4754" name="Google Shape;14754;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4755" name="Google Shape;14755;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4756" name="Google Shape;14756;p20"/>
            <p:cNvGrpSpPr/>
            <p:nvPr/>
          </p:nvGrpSpPr>
          <p:grpSpPr>
            <a:xfrm rot="-5400000">
              <a:off x="3340695" y="1030050"/>
              <a:ext cx="2703600" cy="1253100"/>
              <a:chOff x="-2785600" y="744750"/>
              <a:chExt cx="2703600" cy="1253100"/>
            </a:xfrm>
          </p:grpSpPr>
          <p:grpSp>
            <p:nvGrpSpPr>
              <p:cNvPr id="14757" name="Google Shape;14757;p20"/>
              <p:cNvGrpSpPr/>
              <p:nvPr/>
            </p:nvGrpSpPr>
            <p:grpSpPr>
              <a:xfrm>
                <a:off x="-2785600" y="744750"/>
                <a:ext cx="2703600" cy="1253100"/>
                <a:chOff x="-2785600" y="744750"/>
                <a:chExt cx="2703600" cy="1253100"/>
              </a:xfrm>
            </p:grpSpPr>
            <p:grpSp>
              <p:nvGrpSpPr>
                <p:cNvPr id="14758" name="Google Shape;14758;p20"/>
                <p:cNvGrpSpPr/>
                <p:nvPr/>
              </p:nvGrpSpPr>
              <p:grpSpPr>
                <a:xfrm>
                  <a:off x="-2785600" y="744750"/>
                  <a:ext cx="2703600" cy="1253100"/>
                  <a:chOff x="-2785600" y="744750"/>
                  <a:chExt cx="2703600" cy="1253100"/>
                </a:xfrm>
              </p:grpSpPr>
              <p:grpSp>
                <p:nvGrpSpPr>
                  <p:cNvPr id="14759" name="Google Shape;14759;p20"/>
                  <p:cNvGrpSpPr/>
                  <p:nvPr/>
                </p:nvGrpSpPr>
                <p:grpSpPr>
                  <a:xfrm>
                    <a:off x="-2736502" y="826139"/>
                    <a:ext cx="2605500" cy="1088675"/>
                    <a:chOff x="-2738550" y="1600725"/>
                    <a:chExt cx="2605500" cy="1088675"/>
                  </a:xfrm>
                </p:grpSpPr>
                <p:cxnSp>
                  <p:nvCxnSpPr>
                    <p:cNvPr id="14760" name="Google Shape;14760;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61" name="Google Shape;14761;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62" name="Google Shape;14762;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63" name="Google Shape;14763;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64" name="Google Shape;14764;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65" name="Google Shape;14765;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66" name="Google Shape;14766;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67" name="Google Shape;14767;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68" name="Google Shape;14768;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69" name="Google Shape;14769;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70" name="Google Shape;14770;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71" name="Google Shape;14771;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72" name="Google Shape;14772;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73" name="Google Shape;14773;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74" name="Google Shape;14774;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75" name="Google Shape;14775;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76" name="Google Shape;14776;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77" name="Google Shape;14777;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78" name="Google Shape;14778;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79" name="Google Shape;14779;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80" name="Google Shape;14780;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81" name="Google Shape;14781;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82" name="Google Shape;14782;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83" name="Google Shape;14783;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84" name="Google Shape;14784;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85" name="Google Shape;14785;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86" name="Google Shape;14786;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87" name="Google Shape;14787;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88" name="Google Shape;14788;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89" name="Google Shape;14789;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90" name="Google Shape;14790;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4791" name="Google Shape;14791;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4792" name="Google Shape;14792;p20"/>
                  <p:cNvGrpSpPr/>
                  <p:nvPr/>
                </p:nvGrpSpPr>
                <p:grpSpPr>
                  <a:xfrm>
                    <a:off x="-2742171" y="767514"/>
                    <a:ext cx="2616838" cy="1205925"/>
                    <a:chOff x="-2738591" y="1537240"/>
                    <a:chExt cx="2616838" cy="1205925"/>
                  </a:xfrm>
                </p:grpSpPr>
                <p:grpSp>
                  <p:nvGrpSpPr>
                    <p:cNvPr id="14793" name="Google Shape;14793;p20"/>
                    <p:cNvGrpSpPr/>
                    <p:nvPr/>
                  </p:nvGrpSpPr>
                  <p:grpSpPr>
                    <a:xfrm>
                      <a:off x="-2738591" y="1537240"/>
                      <a:ext cx="2616838" cy="436800"/>
                      <a:chOff x="-2738591" y="1537240"/>
                      <a:chExt cx="2616838" cy="436800"/>
                    </a:xfrm>
                  </p:grpSpPr>
                  <p:grpSp>
                    <p:nvGrpSpPr>
                      <p:cNvPr id="14794" name="Google Shape;14794;p20"/>
                      <p:cNvGrpSpPr/>
                      <p:nvPr/>
                    </p:nvGrpSpPr>
                    <p:grpSpPr>
                      <a:xfrm>
                        <a:off x="-2738591" y="1537240"/>
                        <a:ext cx="436500" cy="436800"/>
                        <a:chOff x="-1019716" y="1691290"/>
                        <a:chExt cx="436500" cy="436800"/>
                      </a:xfrm>
                    </p:grpSpPr>
                    <p:sp>
                      <p:nvSpPr>
                        <p:cNvPr id="14795" name="Google Shape;1479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5" name="Google Shape;14805;p20"/>
                      <p:cNvGrpSpPr/>
                      <p:nvPr/>
                    </p:nvGrpSpPr>
                    <p:grpSpPr>
                      <a:xfrm>
                        <a:off x="-2302016" y="1537240"/>
                        <a:ext cx="436500" cy="436800"/>
                        <a:chOff x="-1019716" y="1691290"/>
                        <a:chExt cx="436500" cy="436800"/>
                      </a:xfrm>
                    </p:grpSpPr>
                    <p:sp>
                      <p:nvSpPr>
                        <p:cNvPr id="14806" name="Google Shape;1480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6" name="Google Shape;14816;p20"/>
                      <p:cNvGrpSpPr/>
                      <p:nvPr/>
                    </p:nvGrpSpPr>
                    <p:grpSpPr>
                      <a:xfrm>
                        <a:off x="-1866679" y="1537240"/>
                        <a:ext cx="436500" cy="436800"/>
                        <a:chOff x="-1019716" y="1691290"/>
                        <a:chExt cx="436500" cy="436800"/>
                      </a:xfrm>
                    </p:grpSpPr>
                    <p:sp>
                      <p:nvSpPr>
                        <p:cNvPr id="14817" name="Google Shape;1481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7" name="Google Shape;14827;p20"/>
                      <p:cNvGrpSpPr/>
                      <p:nvPr/>
                    </p:nvGrpSpPr>
                    <p:grpSpPr>
                      <a:xfrm>
                        <a:off x="-1430104" y="1537240"/>
                        <a:ext cx="436500" cy="436800"/>
                        <a:chOff x="-1019716" y="1691290"/>
                        <a:chExt cx="436500" cy="436800"/>
                      </a:xfrm>
                    </p:grpSpPr>
                    <p:sp>
                      <p:nvSpPr>
                        <p:cNvPr id="14828" name="Google Shape;1482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8" name="Google Shape;14838;p20"/>
                      <p:cNvGrpSpPr/>
                      <p:nvPr/>
                    </p:nvGrpSpPr>
                    <p:grpSpPr>
                      <a:xfrm>
                        <a:off x="-993591" y="1537240"/>
                        <a:ext cx="436500" cy="436800"/>
                        <a:chOff x="-1019716" y="1691290"/>
                        <a:chExt cx="436500" cy="436800"/>
                      </a:xfrm>
                    </p:grpSpPr>
                    <p:sp>
                      <p:nvSpPr>
                        <p:cNvPr id="14839" name="Google Shape;1483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9" name="Google Shape;14849;p20"/>
                      <p:cNvGrpSpPr/>
                      <p:nvPr/>
                    </p:nvGrpSpPr>
                    <p:grpSpPr>
                      <a:xfrm>
                        <a:off x="-558254" y="1537240"/>
                        <a:ext cx="436500" cy="436800"/>
                        <a:chOff x="-1019716" y="1691290"/>
                        <a:chExt cx="436500" cy="436800"/>
                      </a:xfrm>
                    </p:grpSpPr>
                    <p:sp>
                      <p:nvSpPr>
                        <p:cNvPr id="14850" name="Google Shape;1485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60" name="Google Shape;14860;p20"/>
                    <p:cNvGrpSpPr/>
                    <p:nvPr/>
                  </p:nvGrpSpPr>
                  <p:grpSpPr>
                    <a:xfrm>
                      <a:off x="-2738591" y="2306365"/>
                      <a:ext cx="2616838" cy="436800"/>
                      <a:chOff x="-2738591" y="1537240"/>
                      <a:chExt cx="2616838" cy="436800"/>
                    </a:xfrm>
                  </p:grpSpPr>
                  <p:grpSp>
                    <p:nvGrpSpPr>
                      <p:cNvPr id="14861" name="Google Shape;14861;p20"/>
                      <p:cNvGrpSpPr/>
                      <p:nvPr/>
                    </p:nvGrpSpPr>
                    <p:grpSpPr>
                      <a:xfrm>
                        <a:off x="-2738591" y="1537240"/>
                        <a:ext cx="436500" cy="436800"/>
                        <a:chOff x="-1019716" y="1691290"/>
                        <a:chExt cx="436500" cy="436800"/>
                      </a:xfrm>
                    </p:grpSpPr>
                    <p:sp>
                      <p:nvSpPr>
                        <p:cNvPr id="14862" name="Google Shape;1486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2" name="Google Shape;14872;p20"/>
                      <p:cNvGrpSpPr/>
                      <p:nvPr/>
                    </p:nvGrpSpPr>
                    <p:grpSpPr>
                      <a:xfrm>
                        <a:off x="-2302016" y="1537240"/>
                        <a:ext cx="436500" cy="436800"/>
                        <a:chOff x="-1019716" y="1691290"/>
                        <a:chExt cx="436500" cy="436800"/>
                      </a:xfrm>
                    </p:grpSpPr>
                    <p:sp>
                      <p:nvSpPr>
                        <p:cNvPr id="14873" name="Google Shape;1487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3" name="Google Shape;14883;p20"/>
                      <p:cNvGrpSpPr/>
                      <p:nvPr/>
                    </p:nvGrpSpPr>
                    <p:grpSpPr>
                      <a:xfrm>
                        <a:off x="-1866679" y="1537240"/>
                        <a:ext cx="436500" cy="436800"/>
                        <a:chOff x="-1019716" y="1691290"/>
                        <a:chExt cx="436500" cy="436800"/>
                      </a:xfrm>
                    </p:grpSpPr>
                    <p:sp>
                      <p:nvSpPr>
                        <p:cNvPr id="14884" name="Google Shape;1488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4" name="Google Shape;14894;p20"/>
                      <p:cNvGrpSpPr/>
                      <p:nvPr/>
                    </p:nvGrpSpPr>
                    <p:grpSpPr>
                      <a:xfrm>
                        <a:off x="-1430104" y="1537240"/>
                        <a:ext cx="436500" cy="436800"/>
                        <a:chOff x="-1019716" y="1691290"/>
                        <a:chExt cx="436500" cy="436800"/>
                      </a:xfrm>
                    </p:grpSpPr>
                    <p:sp>
                      <p:nvSpPr>
                        <p:cNvPr id="14895" name="Google Shape;1489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5" name="Google Shape;14905;p20"/>
                      <p:cNvGrpSpPr/>
                      <p:nvPr/>
                    </p:nvGrpSpPr>
                    <p:grpSpPr>
                      <a:xfrm>
                        <a:off x="-993591" y="1537240"/>
                        <a:ext cx="436500" cy="436800"/>
                        <a:chOff x="-1019716" y="1691290"/>
                        <a:chExt cx="436500" cy="436800"/>
                      </a:xfrm>
                    </p:grpSpPr>
                    <p:sp>
                      <p:nvSpPr>
                        <p:cNvPr id="14906" name="Google Shape;1490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6" name="Google Shape;14916;p20"/>
                      <p:cNvGrpSpPr/>
                      <p:nvPr/>
                    </p:nvGrpSpPr>
                    <p:grpSpPr>
                      <a:xfrm>
                        <a:off x="-558254" y="1537240"/>
                        <a:ext cx="436500" cy="436800"/>
                        <a:chOff x="-1019716" y="1691290"/>
                        <a:chExt cx="436500" cy="436800"/>
                      </a:xfrm>
                    </p:grpSpPr>
                    <p:sp>
                      <p:nvSpPr>
                        <p:cNvPr id="14917" name="Google Shape;1491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927" name="Google Shape;14927;p20"/>
                    <p:cNvGrpSpPr/>
                    <p:nvPr/>
                  </p:nvGrpSpPr>
                  <p:grpSpPr>
                    <a:xfrm>
                      <a:off x="-2738591" y="1921803"/>
                      <a:ext cx="2616838" cy="436800"/>
                      <a:chOff x="-2738591" y="1537240"/>
                      <a:chExt cx="2616838" cy="436800"/>
                    </a:xfrm>
                  </p:grpSpPr>
                  <p:grpSp>
                    <p:nvGrpSpPr>
                      <p:cNvPr id="14928" name="Google Shape;14928;p20"/>
                      <p:cNvGrpSpPr/>
                      <p:nvPr/>
                    </p:nvGrpSpPr>
                    <p:grpSpPr>
                      <a:xfrm>
                        <a:off x="-2738591" y="1537240"/>
                        <a:ext cx="436500" cy="436800"/>
                        <a:chOff x="-1019716" y="1691290"/>
                        <a:chExt cx="436500" cy="436800"/>
                      </a:xfrm>
                    </p:grpSpPr>
                    <p:sp>
                      <p:nvSpPr>
                        <p:cNvPr id="14929" name="Google Shape;1492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9" name="Google Shape;14939;p20"/>
                      <p:cNvGrpSpPr/>
                      <p:nvPr/>
                    </p:nvGrpSpPr>
                    <p:grpSpPr>
                      <a:xfrm>
                        <a:off x="-2302016" y="1537240"/>
                        <a:ext cx="436500" cy="436800"/>
                        <a:chOff x="-1019716" y="1691290"/>
                        <a:chExt cx="436500" cy="436800"/>
                      </a:xfrm>
                    </p:grpSpPr>
                    <p:sp>
                      <p:nvSpPr>
                        <p:cNvPr id="14940" name="Google Shape;1494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0" name="Google Shape;14950;p20"/>
                      <p:cNvGrpSpPr/>
                      <p:nvPr/>
                    </p:nvGrpSpPr>
                    <p:grpSpPr>
                      <a:xfrm>
                        <a:off x="-1866679" y="1537240"/>
                        <a:ext cx="436500" cy="436800"/>
                        <a:chOff x="-1019716" y="1691290"/>
                        <a:chExt cx="436500" cy="436800"/>
                      </a:xfrm>
                    </p:grpSpPr>
                    <p:sp>
                      <p:nvSpPr>
                        <p:cNvPr id="14951" name="Google Shape;1495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1" name="Google Shape;14961;p20"/>
                      <p:cNvGrpSpPr/>
                      <p:nvPr/>
                    </p:nvGrpSpPr>
                    <p:grpSpPr>
                      <a:xfrm>
                        <a:off x="-1430104" y="1537240"/>
                        <a:ext cx="436500" cy="436800"/>
                        <a:chOff x="-1019716" y="1691290"/>
                        <a:chExt cx="436500" cy="436800"/>
                      </a:xfrm>
                    </p:grpSpPr>
                    <p:sp>
                      <p:nvSpPr>
                        <p:cNvPr id="14962" name="Google Shape;1496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2" name="Google Shape;14972;p20"/>
                      <p:cNvGrpSpPr/>
                      <p:nvPr/>
                    </p:nvGrpSpPr>
                    <p:grpSpPr>
                      <a:xfrm>
                        <a:off x="-993591" y="1537240"/>
                        <a:ext cx="436500" cy="436800"/>
                        <a:chOff x="-1019716" y="1691290"/>
                        <a:chExt cx="436500" cy="436800"/>
                      </a:xfrm>
                    </p:grpSpPr>
                    <p:sp>
                      <p:nvSpPr>
                        <p:cNvPr id="14973" name="Google Shape;1497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3" name="Google Shape;14983;p20"/>
                      <p:cNvGrpSpPr/>
                      <p:nvPr/>
                    </p:nvGrpSpPr>
                    <p:grpSpPr>
                      <a:xfrm>
                        <a:off x="-558254" y="1537240"/>
                        <a:ext cx="436500" cy="436800"/>
                        <a:chOff x="-1019716" y="1691290"/>
                        <a:chExt cx="436500" cy="436800"/>
                      </a:xfrm>
                    </p:grpSpPr>
                    <p:sp>
                      <p:nvSpPr>
                        <p:cNvPr id="14984" name="Google Shape;1498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4994" name="Google Shape;14994;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6" name="Google Shape;14996;p20"/>
                <p:cNvGrpSpPr/>
                <p:nvPr/>
              </p:nvGrpSpPr>
              <p:grpSpPr>
                <a:xfrm>
                  <a:off x="-2065300" y="934050"/>
                  <a:ext cx="1263000" cy="874500"/>
                  <a:chOff x="-2028125" y="974900"/>
                  <a:chExt cx="1263000" cy="874500"/>
                </a:xfrm>
              </p:grpSpPr>
              <p:sp>
                <p:nvSpPr>
                  <p:cNvPr id="14997" name="Google Shape;14997;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4998" name="Google Shape;14998;p20"/>
                  <p:cNvGrpSpPr/>
                  <p:nvPr/>
                </p:nvGrpSpPr>
                <p:grpSpPr>
                  <a:xfrm>
                    <a:off x="-2028125" y="1001975"/>
                    <a:ext cx="1263000" cy="820200"/>
                    <a:chOff x="-2028125" y="1001975"/>
                    <a:chExt cx="1263000" cy="820200"/>
                  </a:xfrm>
                </p:grpSpPr>
                <p:sp>
                  <p:nvSpPr>
                    <p:cNvPr id="14999" name="Google Shape;14999;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5000" name="Google Shape;15000;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5001" name="Google Shape;15001;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5002" name="Google Shape;15002;p20"/>
              <p:cNvGrpSpPr/>
              <p:nvPr/>
            </p:nvGrpSpPr>
            <p:grpSpPr>
              <a:xfrm>
                <a:off x="-2701034" y="865291"/>
                <a:ext cx="435000" cy="356408"/>
                <a:chOff x="-2701034" y="865291"/>
                <a:chExt cx="435000" cy="356408"/>
              </a:xfrm>
            </p:grpSpPr>
            <p:grpSp>
              <p:nvGrpSpPr>
                <p:cNvPr id="15003" name="Google Shape;15003;p20"/>
                <p:cNvGrpSpPr/>
                <p:nvPr/>
              </p:nvGrpSpPr>
              <p:grpSpPr>
                <a:xfrm>
                  <a:off x="-2655033" y="865291"/>
                  <a:ext cx="356435" cy="356408"/>
                  <a:chOff x="-3129700" y="1435250"/>
                  <a:chExt cx="262200" cy="262200"/>
                </a:xfrm>
              </p:grpSpPr>
              <p:sp>
                <p:nvSpPr>
                  <p:cNvPr id="15004" name="Google Shape;15004;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06" name="Google Shape;15006;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5007" name="Google Shape;15007;p20"/>
              <p:cNvGrpSpPr/>
              <p:nvPr/>
            </p:nvGrpSpPr>
            <p:grpSpPr>
              <a:xfrm>
                <a:off x="-642934" y="1526841"/>
                <a:ext cx="435000" cy="356408"/>
                <a:chOff x="-2701034" y="865291"/>
                <a:chExt cx="435000" cy="356408"/>
              </a:xfrm>
            </p:grpSpPr>
            <p:grpSp>
              <p:nvGrpSpPr>
                <p:cNvPr id="15008" name="Google Shape;15008;p20"/>
                <p:cNvGrpSpPr/>
                <p:nvPr/>
              </p:nvGrpSpPr>
              <p:grpSpPr>
                <a:xfrm>
                  <a:off x="-2655033" y="865291"/>
                  <a:ext cx="356435" cy="356408"/>
                  <a:chOff x="-3129700" y="1435250"/>
                  <a:chExt cx="262200" cy="262200"/>
                </a:xfrm>
              </p:grpSpPr>
              <p:sp>
                <p:nvSpPr>
                  <p:cNvPr id="15009" name="Google Shape;15009;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11" name="Google Shape;15011;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5012" name="Google Shape;15012;p20"/>
              <p:cNvGrpSpPr/>
              <p:nvPr/>
            </p:nvGrpSpPr>
            <p:grpSpPr>
              <a:xfrm>
                <a:off x="-642934" y="865291"/>
                <a:ext cx="435000" cy="356408"/>
                <a:chOff x="-2701034" y="865291"/>
                <a:chExt cx="435000" cy="356408"/>
              </a:xfrm>
            </p:grpSpPr>
            <p:grpSp>
              <p:nvGrpSpPr>
                <p:cNvPr id="15013" name="Google Shape;15013;p20"/>
                <p:cNvGrpSpPr/>
                <p:nvPr/>
              </p:nvGrpSpPr>
              <p:grpSpPr>
                <a:xfrm>
                  <a:off x="-2655033" y="865291"/>
                  <a:ext cx="356435" cy="356408"/>
                  <a:chOff x="-3129700" y="1435250"/>
                  <a:chExt cx="262200" cy="262200"/>
                </a:xfrm>
              </p:grpSpPr>
              <p:sp>
                <p:nvSpPr>
                  <p:cNvPr id="15014" name="Google Shape;15014;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16" name="Google Shape;15016;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5017" name="Google Shape;15017;p20"/>
              <p:cNvGrpSpPr/>
              <p:nvPr/>
            </p:nvGrpSpPr>
            <p:grpSpPr>
              <a:xfrm>
                <a:off x="-2701034" y="1526841"/>
                <a:ext cx="435000" cy="356408"/>
                <a:chOff x="-2701034" y="865291"/>
                <a:chExt cx="435000" cy="356408"/>
              </a:xfrm>
            </p:grpSpPr>
            <p:grpSp>
              <p:nvGrpSpPr>
                <p:cNvPr id="15018" name="Google Shape;15018;p20"/>
                <p:cNvGrpSpPr/>
                <p:nvPr/>
              </p:nvGrpSpPr>
              <p:grpSpPr>
                <a:xfrm>
                  <a:off x="-2655033" y="865291"/>
                  <a:ext cx="356435" cy="356408"/>
                  <a:chOff x="-3129700" y="1435250"/>
                  <a:chExt cx="262200" cy="262200"/>
                </a:xfrm>
              </p:grpSpPr>
              <p:sp>
                <p:nvSpPr>
                  <p:cNvPr id="15019" name="Google Shape;15019;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21" name="Google Shape;15021;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5022" name="Google Shape;15022;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5023" name="Google Shape;15023;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5024" name="Google Shape;15024;p20"/>
            <p:cNvGrpSpPr/>
            <p:nvPr/>
          </p:nvGrpSpPr>
          <p:grpSpPr>
            <a:xfrm rot="-5400000">
              <a:off x="4625120" y="1030050"/>
              <a:ext cx="2703600" cy="1253100"/>
              <a:chOff x="-2785600" y="744750"/>
              <a:chExt cx="2703600" cy="1253100"/>
            </a:xfrm>
          </p:grpSpPr>
          <p:grpSp>
            <p:nvGrpSpPr>
              <p:cNvPr id="15025" name="Google Shape;15025;p20"/>
              <p:cNvGrpSpPr/>
              <p:nvPr/>
            </p:nvGrpSpPr>
            <p:grpSpPr>
              <a:xfrm>
                <a:off x="-2785600" y="744750"/>
                <a:ext cx="2703600" cy="1253100"/>
                <a:chOff x="-2785600" y="744750"/>
                <a:chExt cx="2703600" cy="1253100"/>
              </a:xfrm>
            </p:grpSpPr>
            <p:grpSp>
              <p:nvGrpSpPr>
                <p:cNvPr id="15026" name="Google Shape;15026;p20"/>
                <p:cNvGrpSpPr/>
                <p:nvPr/>
              </p:nvGrpSpPr>
              <p:grpSpPr>
                <a:xfrm>
                  <a:off x="-2785600" y="744750"/>
                  <a:ext cx="2703600" cy="1253100"/>
                  <a:chOff x="-2785600" y="744750"/>
                  <a:chExt cx="2703600" cy="1253100"/>
                </a:xfrm>
              </p:grpSpPr>
              <p:grpSp>
                <p:nvGrpSpPr>
                  <p:cNvPr id="15027" name="Google Shape;15027;p20"/>
                  <p:cNvGrpSpPr/>
                  <p:nvPr/>
                </p:nvGrpSpPr>
                <p:grpSpPr>
                  <a:xfrm>
                    <a:off x="-2736502" y="826139"/>
                    <a:ext cx="2605500" cy="1088675"/>
                    <a:chOff x="-2738550" y="1600725"/>
                    <a:chExt cx="2605500" cy="1088675"/>
                  </a:xfrm>
                </p:grpSpPr>
                <p:cxnSp>
                  <p:nvCxnSpPr>
                    <p:cNvPr id="15028" name="Google Shape;15028;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29" name="Google Shape;15029;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30" name="Google Shape;15030;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31" name="Google Shape;15031;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32" name="Google Shape;15032;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33" name="Google Shape;15033;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34" name="Google Shape;15034;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35" name="Google Shape;15035;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36" name="Google Shape;15036;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37" name="Google Shape;15037;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38" name="Google Shape;15038;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39" name="Google Shape;15039;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40" name="Google Shape;15040;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41" name="Google Shape;15041;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42" name="Google Shape;15042;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43" name="Google Shape;15043;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44" name="Google Shape;15044;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45" name="Google Shape;15045;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46" name="Google Shape;15046;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47" name="Google Shape;15047;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48" name="Google Shape;15048;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49" name="Google Shape;15049;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50" name="Google Shape;15050;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51" name="Google Shape;15051;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52" name="Google Shape;15052;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53" name="Google Shape;15053;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54" name="Google Shape;15054;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55" name="Google Shape;15055;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56" name="Google Shape;15056;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57" name="Google Shape;15057;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58" name="Google Shape;15058;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059" name="Google Shape;15059;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5060" name="Google Shape;15060;p20"/>
                  <p:cNvGrpSpPr/>
                  <p:nvPr/>
                </p:nvGrpSpPr>
                <p:grpSpPr>
                  <a:xfrm>
                    <a:off x="-2742171" y="767514"/>
                    <a:ext cx="2616838" cy="1205925"/>
                    <a:chOff x="-2738591" y="1537240"/>
                    <a:chExt cx="2616838" cy="1205925"/>
                  </a:xfrm>
                </p:grpSpPr>
                <p:grpSp>
                  <p:nvGrpSpPr>
                    <p:cNvPr id="15061" name="Google Shape;15061;p20"/>
                    <p:cNvGrpSpPr/>
                    <p:nvPr/>
                  </p:nvGrpSpPr>
                  <p:grpSpPr>
                    <a:xfrm>
                      <a:off x="-2738591" y="1537240"/>
                      <a:ext cx="2616838" cy="436800"/>
                      <a:chOff x="-2738591" y="1537240"/>
                      <a:chExt cx="2616838" cy="436800"/>
                    </a:xfrm>
                  </p:grpSpPr>
                  <p:grpSp>
                    <p:nvGrpSpPr>
                      <p:cNvPr id="15062" name="Google Shape;15062;p20"/>
                      <p:cNvGrpSpPr/>
                      <p:nvPr/>
                    </p:nvGrpSpPr>
                    <p:grpSpPr>
                      <a:xfrm>
                        <a:off x="-2738591" y="1537240"/>
                        <a:ext cx="436500" cy="436800"/>
                        <a:chOff x="-1019716" y="1691290"/>
                        <a:chExt cx="436500" cy="436800"/>
                      </a:xfrm>
                    </p:grpSpPr>
                    <p:sp>
                      <p:nvSpPr>
                        <p:cNvPr id="15063" name="Google Shape;1506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3" name="Google Shape;15073;p20"/>
                      <p:cNvGrpSpPr/>
                      <p:nvPr/>
                    </p:nvGrpSpPr>
                    <p:grpSpPr>
                      <a:xfrm>
                        <a:off x="-2302016" y="1537240"/>
                        <a:ext cx="436500" cy="436800"/>
                        <a:chOff x="-1019716" y="1691290"/>
                        <a:chExt cx="436500" cy="436800"/>
                      </a:xfrm>
                    </p:grpSpPr>
                    <p:sp>
                      <p:nvSpPr>
                        <p:cNvPr id="15074" name="Google Shape;1507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4" name="Google Shape;15084;p20"/>
                      <p:cNvGrpSpPr/>
                      <p:nvPr/>
                    </p:nvGrpSpPr>
                    <p:grpSpPr>
                      <a:xfrm>
                        <a:off x="-1866679" y="1537240"/>
                        <a:ext cx="436500" cy="436800"/>
                        <a:chOff x="-1019716" y="1691290"/>
                        <a:chExt cx="436500" cy="436800"/>
                      </a:xfrm>
                    </p:grpSpPr>
                    <p:sp>
                      <p:nvSpPr>
                        <p:cNvPr id="15085" name="Google Shape;1508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5" name="Google Shape;15095;p20"/>
                      <p:cNvGrpSpPr/>
                      <p:nvPr/>
                    </p:nvGrpSpPr>
                    <p:grpSpPr>
                      <a:xfrm>
                        <a:off x="-1430104" y="1537240"/>
                        <a:ext cx="436500" cy="436800"/>
                        <a:chOff x="-1019716" y="1691290"/>
                        <a:chExt cx="436500" cy="436800"/>
                      </a:xfrm>
                    </p:grpSpPr>
                    <p:sp>
                      <p:nvSpPr>
                        <p:cNvPr id="15096" name="Google Shape;1509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6" name="Google Shape;15106;p20"/>
                      <p:cNvGrpSpPr/>
                      <p:nvPr/>
                    </p:nvGrpSpPr>
                    <p:grpSpPr>
                      <a:xfrm>
                        <a:off x="-993591" y="1537240"/>
                        <a:ext cx="436500" cy="436800"/>
                        <a:chOff x="-1019716" y="1691290"/>
                        <a:chExt cx="436500" cy="436800"/>
                      </a:xfrm>
                    </p:grpSpPr>
                    <p:sp>
                      <p:nvSpPr>
                        <p:cNvPr id="15107" name="Google Shape;1510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7" name="Google Shape;15117;p20"/>
                      <p:cNvGrpSpPr/>
                      <p:nvPr/>
                    </p:nvGrpSpPr>
                    <p:grpSpPr>
                      <a:xfrm>
                        <a:off x="-558254" y="1537240"/>
                        <a:ext cx="436500" cy="436800"/>
                        <a:chOff x="-1019716" y="1691290"/>
                        <a:chExt cx="436500" cy="436800"/>
                      </a:xfrm>
                    </p:grpSpPr>
                    <p:sp>
                      <p:nvSpPr>
                        <p:cNvPr id="15118" name="Google Shape;1511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28" name="Google Shape;15128;p20"/>
                    <p:cNvGrpSpPr/>
                    <p:nvPr/>
                  </p:nvGrpSpPr>
                  <p:grpSpPr>
                    <a:xfrm>
                      <a:off x="-2738591" y="2306365"/>
                      <a:ext cx="2616838" cy="436800"/>
                      <a:chOff x="-2738591" y="1537240"/>
                      <a:chExt cx="2616838" cy="436800"/>
                    </a:xfrm>
                  </p:grpSpPr>
                  <p:grpSp>
                    <p:nvGrpSpPr>
                      <p:cNvPr id="15129" name="Google Shape;15129;p20"/>
                      <p:cNvGrpSpPr/>
                      <p:nvPr/>
                    </p:nvGrpSpPr>
                    <p:grpSpPr>
                      <a:xfrm>
                        <a:off x="-2738591" y="1537240"/>
                        <a:ext cx="436500" cy="436800"/>
                        <a:chOff x="-1019716" y="1691290"/>
                        <a:chExt cx="436500" cy="436800"/>
                      </a:xfrm>
                    </p:grpSpPr>
                    <p:sp>
                      <p:nvSpPr>
                        <p:cNvPr id="15130" name="Google Shape;1513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0" name="Google Shape;15140;p20"/>
                      <p:cNvGrpSpPr/>
                      <p:nvPr/>
                    </p:nvGrpSpPr>
                    <p:grpSpPr>
                      <a:xfrm>
                        <a:off x="-2302016" y="1537240"/>
                        <a:ext cx="436500" cy="436800"/>
                        <a:chOff x="-1019716" y="1691290"/>
                        <a:chExt cx="436500" cy="436800"/>
                      </a:xfrm>
                    </p:grpSpPr>
                    <p:sp>
                      <p:nvSpPr>
                        <p:cNvPr id="15141" name="Google Shape;1514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1" name="Google Shape;15151;p20"/>
                      <p:cNvGrpSpPr/>
                      <p:nvPr/>
                    </p:nvGrpSpPr>
                    <p:grpSpPr>
                      <a:xfrm>
                        <a:off x="-1866679" y="1537240"/>
                        <a:ext cx="436500" cy="436800"/>
                        <a:chOff x="-1019716" y="1691290"/>
                        <a:chExt cx="436500" cy="436800"/>
                      </a:xfrm>
                    </p:grpSpPr>
                    <p:sp>
                      <p:nvSpPr>
                        <p:cNvPr id="15152" name="Google Shape;1515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2" name="Google Shape;15162;p20"/>
                      <p:cNvGrpSpPr/>
                      <p:nvPr/>
                    </p:nvGrpSpPr>
                    <p:grpSpPr>
                      <a:xfrm>
                        <a:off x="-1430104" y="1537240"/>
                        <a:ext cx="436500" cy="436800"/>
                        <a:chOff x="-1019716" y="1691290"/>
                        <a:chExt cx="436500" cy="436800"/>
                      </a:xfrm>
                    </p:grpSpPr>
                    <p:sp>
                      <p:nvSpPr>
                        <p:cNvPr id="15163" name="Google Shape;1516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3" name="Google Shape;15173;p20"/>
                      <p:cNvGrpSpPr/>
                      <p:nvPr/>
                    </p:nvGrpSpPr>
                    <p:grpSpPr>
                      <a:xfrm>
                        <a:off x="-993591" y="1537240"/>
                        <a:ext cx="436500" cy="436800"/>
                        <a:chOff x="-1019716" y="1691290"/>
                        <a:chExt cx="436500" cy="436800"/>
                      </a:xfrm>
                    </p:grpSpPr>
                    <p:sp>
                      <p:nvSpPr>
                        <p:cNvPr id="15174" name="Google Shape;1517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4" name="Google Shape;15184;p20"/>
                      <p:cNvGrpSpPr/>
                      <p:nvPr/>
                    </p:nvGrpSpPr>
                    <p:grpSpPr>
                      <a:xfrm>
                        <a:off x="-558254" y="1537240"/>
                        <a:ext cx="436500" cy="436800"/>
                        <a:chOff x="-1019716" y="1691290"/>
                        <a:chExt cx="436500" cy="436800"/>
                      </a:xfrm>
                    </p:grpSpPr>
                    <p:sp>
                      <p:nvSpPr>
                        <p:cNvPr id="15185" name="Google Shape;1518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95" name="Google Shape;15195;p20"/>
                    <p:cNvGrpSpPr/>
                    <p:nvPr/>
                  </p:nvGrpSpPr>
                  <p:grpSpPr>
                    <a:xfrm>
                      <a:off x="-2738591" y="1921803"/>
                      <a:ext cx="2616838" cy="436800"/>
                      <a:chOff x="-2738591" y="1537240"/>
                      <a:chExt cx="2616838" cy="436800"/>
                    </a:xfrm>
                  </p:grpSpPr>
                  <p:grpSp>
                    <p:nvGrpSpPr>
                      <p:cNvPr id="15196" name="Google Shape;15196;p20"/>
                      <p:cNvGrpSpPr/>
                      <p:nvPr/>
                    </p:nvGrpSpPr>
                    <p:grpSpPr>
                      <a:xfrm>
                        <a:off x="-2738591" y="1537240"/>
                        <a:ext cx="436500" cy="436800"/>
                        <a:chOff x="-1019716" y="1691290"/>
                        <a:chExt cx="436500" cy="436800"/>
                      </a:xfrm>
                    </p:grpSpPr>
                    <p:sp>
                      <p:nvSpPr>
                        <p:cNvPr id="15197" name="Google Shape;1519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7" name="Google Shape;15207;p20"/>
                      <p:cNvGrpSpPr/>
                      <p:nvPr/>
                    </p:nvGrpSpPr>
                    <p:grpSpPr>
                      <a:xfrm>
                        <a:off x="-2302016" y="1537240"/>
                        <a:ext cx="436500" cy="436800"/>
                        <a:chOff x="-1019716" y="1691290"/>
                        <a:chExt cx="436500" cy="436800"/>
                      </a:xfrm>
                    </p:grpSpPr>
                    <p:sp>
                      <p:nvSpPr>
                        <p:cNvPr id="15208" name="Google Shape;1520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8" name="Google Shape;15218;p20"/>
                      <p:cNvGrpSpPr/>
                      <p:nvPr/>
                    </p:nvGrpSpPr>
                    <p:grpSpPr>
                      <a:xfrm>
                        <a:off x="-1866679" y="1537240"/>
                        <a:ext cx="436500" cy="436800"/>
                        <a:chOff x="-1019716" y="1691290"/>
                        <a:chExt cx="436500" cy="436800"/>
                      </a:xfrm>
                    </p:grpSpPr>
                    <p:sp>
                      <p:nvSpPr>
                        <p:cNvPr id="15219" name="Google Shape;1521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9" name="Google Shape;15229;p20"/>
                      <p:cNvGrpSpPr/>
                      <p:nvPr/>
                    </p:nvGrpSpPr>
                    <p:grpSpPr>
                      <a:xfrm>
                        <a:off x="-1430104" y="1537240"/>
                        <a:ext cx="436500" cy="436800"/>
                        <a:chOff x="-1019716" y="1691290"/>
                        <a:chExt cx="436500" cy="436800"/>
                      </a:xfrm>
                    </p:grpSpPr>
                    <p:sp>
                      <p:nvSpPr>
                        <p:cNvPr id="15230" name="Google Shape;1523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0" name="Google Shape;15240;p20"/>
                      <p:cNvGrpSpPr/>
                      <p:nvPr/>
                    </p:nvGrpSpPr>
                    <p:grpSpPr>
                      <a:xfrm>
                        <a:off x="-993591" y="1537240"/>
                        <a:ext cx="436500" cy="436800"/>
                        <a:chOff x="-1019716" y="1691290"/>
                        <a:chExt cx="436500" cy="436800"/>
                      </a:xfrm>
                    </p:grpSpPr>
                    <p:sp>
                      <p:nvSpPr>
                        <p:cNvPr id="15241" name="Google Shape;1524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1" name="Google Shape;15251;p20"/>
                      <p:cNvGrpSpPr/>
                      <p:nvPr/>
                    </p:nvGrpSpPr>
                    <p:grpSpPr>
                      <a:xfrm>
                        <a:off x="-558254" y="1537240"/>
                        <a:ext cx="436500" cy="436800"/>
                        <a:chOff x="-1019716" y="1691290"/>
                        <a:chExt cx="436500" cy="436800"/>
                      </a:xfrm>
                    </p:grpSpPr>
                    <p:sp>
                      <p:nvSpPr>
                        <p:cNvPr id="15252" name="Google Shape;1525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5262" name="Google Shape;15262;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4" name="Google Shape;15264;p20"/>
                <p:cNvGrpSpPr/>
                <p:nvPr/>
              </p:nvGrpSpPr>
              <p:grpSpPr>
                <a:xfrm>
                  <a:off x="-2065300" y="934050"/>
                  <a:ext cx="1263000" cy="874500"/>
                  <a:chOff x="-2028125" y="974900"/>
                  <a:chExt cx="1263000" cy="874500"/>
                </a:xfrm>
              </p:grpSpPr>
              <p:sp>
                <p:nvSpPr>
                  <p:cNvPr id="15265" name="Google Shape;15265;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5266" name="Google Shape;15266;p20"/>
                  <p:cNvGrpSpPr/>
                  <p:nvPr/>
                </p:nvGrpSpPr>
                <p:grpSpPr>
                  <a:xfrm>
                    <a:off x="-2028125" y="1001975"/>
                    <a:ext cx="1263000" cy="820200"/>
                    <a:chOff x="-2028125" y="1001975"/>
                    <a:chExt cx="1263000" cy="820200"/>
                  </a:xfrm>
                </p:grpSpPr>
                <p:sp>
                  <p:nvSpPr>
                    <p:cNvPr id="15267" name="Google Shape;15267;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5268" name="Google Shape;15268;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5269" name="Google Shape;15269;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5270" name="Google Shape;15270;p20"/>
              <p:cNvGrpSpPr/>
              <p:nvPr/>
            </p:nvGrpSpPr>
            <p:grpSpPr>
              <a:xfrm>
                <a:off x="-2701034" y="865291"/>
                <a:ext cx="435000" cy="356408"/>
                <a:chOff x="-2701034" y="865291"/>
                <a:chExt cx="435000" cy="356408"/>
              </a:xfrm>
            </p:grpSpPr>
            <p:grpSp>
              <p:nvGrpSpPr>
                <p:cNvPr id="15271" name="Google Shape;15271;p20"/>
                <p:cNvGrpSpPr/>
                <p:nvPr/>
              </p:nvGrpSpPr>
              <p:grpSpPr>
                <a:xfrm>
                  <a:off x="-2655033" y="865291"/>
                  <a:ext cx="356435" cy="356408"/>
                  <a:chOff x="-3129700" y="1435250"/>
                  <a:chExt cx="262200" cy="262200"/>
                </a:xfrm>
              </p:grpSpPr>
              <p:sp>
                <p:nvSpPr>
                  <p:cNvPr id="15272" name="Google Shape;15272;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74" name="Google Shape;15274;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5275" name="Google Shape;15275;p20"/>
              <p:cNvGrpSpPr/>
              <p:nvPr/>
            </p:nvGrpSpPr>
            <p:grpSpPr>
              <a:xfrm>
                <a:off x="-642934" y="1526841"/>
                <a:ext cx="435000" cy="356408"/>
                <a:chOff x="-2701034" y="865291"/>
                <a:chExt cx="435000" cy="356408"/>
              </a:xfrm>
            </p:grpSpPr>
            <p:grpSp>
              <p:nvGrpSpPr>
                <p:cNvPr id="15276" name="Google Shape;15276;p20"/>
                <p:cNvGrpSpPr/>
                <p:nvPr/>
              </p:nvGrpSpPr>
              <p:grpSpPr>
                <a:xfrm>
                  <a:off x="-2655033" y="865291"/>
                  <a:ext cx="356435" cy="356408"/>
                  <a:chOff x="-3129700" y="1435250"/>
                  <a:chExt cx="262200" cy="262200"/>
                </a:xfrm>
              </p:grpSpPr>
              <p:sp>
                <p:nvSpPr>
                  <p:cNvPr id="15277" name="Google Shape;15277;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79" name="Google Shape;15279;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5280" name="Google Shape;15280;p20"/>
              <p:cNvGrpSpPr/>
              <p:nvPr/>
            </p:nvGrpSpPr>
            <p:grpSpPr>
              <a:xfrm>
                <a:off x="-642934" y="865291"/>
                <a:ext cx="435000" cy="356408"/>
                <a:chOff x="-2701034" y="865291"/>
                <a:chExt cx="435000" cy="356408"/>
              </a:xfrm>
            </p:grpSpPr>
            <p:grpSp>
              <p:nvGrpSpPr>
                <p:cNvPr id="15281" name="Google Shape;15281;p20"/>
                <p:cNvGrpSpPr/>
                <p:nvPr/>
              </p:nvGrpSpPr>
              <p:grpSpPr>
                <a:xfrm>
                  <a:off x="-2655033" y="865291"/>
                  <a:ext cx="356435" cy="356408"/>
                  <a:chOff x="-3129700" y="1435250"/>
                  <a:chExt cx="262200" cy="262200"/>
                </a:xfrm>
              </p:grpSpPr>
              <p:sp>
                <p:nvSpPr>
                  <p:cNvPr id="15282" name="Google Shape;15282;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4" name="Google Shape;15284;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5285" name="Google Shape;15285;p20"/>
              <p:cNvGrpSpPr/>
              <p:nvPr/>
            </p:nvGrpSpPr>
            <p:grpSpPr>
              <a:xfrm>
                <a:off x="-2701034" y="1526841"/>
                <a:ext cx="435000" cy="356408"/>
                <a:chOff x="-2701034" y="865291"/>
                <a:chExt cx="435000" cy="356408"/>
              </a:xfrm>
            </p:grpSpPr>
            <p:grpSp>
              <p:nvGrpSpPr>
                <p:cNvPr id="15286" name="Google Shape;15286;p20"/>
                <p:cNvGrpSpPr/>
                <p:nvPr/>
              </p:nvGrpSpPr>
              <p:grpSpPr>
                <a:xfrm>
                  <a:off x="-2655033" y="865291"/>
                  <a:ext cx="356435" cy="356408"/>
                  <a:chOff x="-3129700" y="1435250"/>
                  <a:chExt cx="262200" cy="262200"/>
                </a:xfrm>
              </p:grpSpPr>
              <p:sp>
                <p:nvSpPr>
                  <p:cNvPr id="15287" name="Google Shape;15287;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9" name="Google Shape;15289;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5290" name="Google Shape;15290;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5291" name="Google Shape;15291;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grpSp>
        <p:nvGrpSpPr>
          <p:cNvPr id="15292" name="Google Shape;15292;p20"/>
          <p:cNvGrpSpPr/>
          <p:nvPr/>
        </p:nvGrpSpPr>
        <p:grpSpPr>
          <a:xfrm>
            <a:off x="205050" y="3045763"/>
            <a:ext cx="6398420" cy="2703600"/>
            <a:chOff x="205050" y="304800"/>
            <a:chExt cx="6398420" cy="2703600"/>
          </a:xfrm>
        </p:grpSpPr>
        <p:grpSp>
          <p:nvGrpSpPr>
            <p:cNvPr id="15293" name="Google Shape;15293;p20"/>
            <p:cNvGrpSpPr/>
            <p:nvPr/>
          </p:nvGrpSpPr>
          <p:grpSpPr>
            <a:xfrm rot="-5400000">
              <a:off x="-520200" y="1030050"/>
              <a:ext cx="2703600" cy="1253100"/>
              <a:chOff x="-2785600" y="744750"/>
              <a:chExt cx="2703600" cy="1253100"/>
            </a:xfrm>
          </p:grpSpPr>
          <p:grpSp>
            <p:nvGrpSpPr>
              <p:cNvPr id="15294" name="Google Shape;15294;p20"/>
              <p:cNvGrpSpPr/>
              <p:nvPr/>
            </p:nvGrpSpPr>
            <p:grpSpPr>
              <a:xfrm>
                <a:off x="-2785600" y="744750"/>
                <a:ext cx="2703600" cy="1253100"/>
                <a:chOff x="-2785600" y="744750"/>
                <a:chExt cx="2703600" cy="1253100"/>
              </a:xfrm>
            </p:grpSpPr>
            <p:grpSp>
              <p:nvGrpSpPr>
                <p:cNvPr id="15295" name="Google Shape;15295;p20"/>
                <p:cNvGrpSpPr/>
                <p:nvPr/>
              </p:nvGrpSpPr>
              <p:grpSpPr>
                <a:xfrm>
                  <a:off x="-2785600" y="744750"/>
                  <a:ext cx="2703600" cy="1253100"/>
                  <a:chOff x="-2785600" y="744750"/>
                  <a:chExt cx="2703600" cy="1253100"/>
                </a:xfrm>
              </p:grpSpPr>
              <p:grpSp>
                <p:nvGrpSpPr>
                  <p:cNvPr id="15296" name="Google Shape;15296;p20"/>
                  <p:cNvGrpSpPr/>
                  <p:nvPr/>
                </p:nvGrpSpPr>
                <p:grpSpPr>
                  <a:xfrm>
                    <a:off x="-2736502" y="826139"/>
                    <a:ext cx="2605500" cy="1088675"/>
                    <a:chOff x="-2738550" y="1600725"/>
                    <a:chExt cx="2605500" cy="1088675"/>
                  </a:xfrm>
                </p:grpSpPr>
                <p:cxnSp>
                  <p:nvCxnSpPr>
                    <p:cNvPr id="15297" name="Google Shape;15297;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298" name="Google Shape;15298;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299" name="Google Shape;15299;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00" name="Google Shape;15300;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01" name="Google Shape;15301;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02" name="Google Shape;15302;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03" name="Google Shape;15303;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04" name="Google Shape;15304;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05" name="Google Shape;15305;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06" name="Google Shape;15306;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07" name="Google Shape;15307;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08" name="Google Shape;15308;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09" name="Google Shape;15309;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10" name="Google Shape;15310;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11" name="Google Shape;15311;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12" name="Google Shape;15312;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13" name="Google Shape;15313;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14" name="Google Shape;15314;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15" name="Google Shape;15315;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16" name="Google Shape;15316;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17" name="Google Shape;15317;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18" name="Google Shape;15318;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19" name="Google Shape;15319;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20" name="Google Shape;15320;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21" name="Google Shape;15321;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22" name="Google Shape;15322;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23" name="Google Shape;15323;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24" name="Google Shape;15324;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25" name="Google Shape;15325;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26" name="Google Shape;15326;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27" name="Google Shape;15327;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328" name="Google Shape;15328;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5329" name="Google Shape;15329;p20"/>
                  <p:cNvGrpSpPr/>
                  <p:nvPr/>
                </p:nvGrpSpPr>
                <p:grpSpPr>
                  <a:xfrm>
                    <a:off x="-2742171" y="767514"/>
                    <a:ext cx="2616838" cy="1205925"/>
                    <a:chOff x="-2738591" y="1537240"/>
                    <a:chExt cx="2616838" cy="1205925"/>
                  </a:xfrm>
                </p:grpSpPr>
                <p:grpSp>
                  <p:nvGrpSpPr>
                    <p:cNvPr id="15330" name="Google Shape;15330;p20"/>
                    <p:cNvGrpSpPr/>
                    <p:nvPr/>
                  </p:nvGrpSpPr>
                  <p:grpSpPr>
                    <a:xfrm>
                      <a:off x="-2738591" y="1537240"/>
                      <a:ext cx="2616838" cy="436800"/>
                      <a:chOff x="-2738591" y="1537240"/>
                      <a:chExt cx="2616838" cy="436800"/>
                    </a:xfrm>
                  </p:grpSpPr>
                  <p:grpSp>
                    <p:nvGrpSpPr>
                      <p:cNvPr id="15331" name="Google Shape;15331;p20"/>
                      <p:cNvGrpSpPr/>
                      <p:nvPr/>
                    </p:nvGrpSpPr>
                    <p:grpSpPr>
                      <a:xfrm>
                        <a:off x="-2738591" y="1537240"/>
                        <a:ext cx="436500" cy="436800"/>
                        <a:chOff x="-1019716" y="1691290"/>
                        <a:chExt cx="436500" cy="436800"/>
                      </a:xfrm>
                    </p:grpSpPr>
                    <p:sp>
                      <p:nvSpPr>
                        <p:cNvPr id="15332" name="Google Shape;1533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2" name="Google Shape;15342;p20"/>
                      <p:cNvGrpSpPr/>
                      <p:nvPr/>
                    </p:nvGrpSpPr>
                    <p:grpSpPr>
                      <a:xfrm>
                        <a:off x="-2302016" y="1537240"/>
                        <a:ext cx="436500" cy="436800"/>
                        <a:chOff x="-1019716" y="1691290"/>
                        <a:chExt cx="436500" cy="436800"/>
                      </a:xfrm>
                    </p:grpSpPr>
                    <p:sp>
                      <p:nvSpPr>
                        <p:cNvPr id="15343" name="Google Shape;1534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3" name="Google Shape;15353;p20"/>
                      <p:cNvGrpSpPr/>
                      <p:nvPr/>
                    </p:nvGrpSpPr>
                    <p:grpSpPr>
                      <a:xfrm>
                        <a:off x="-1866679" y="1537240"/>
                        <a:ext cx="436500" cy="436800"/>
                        <a:chOff x="-1019716" y="1691290"/>
                        <a:chExt cx="436500" cy="436800"/>
                      </a:xfrm>
                    </p:grpSpPr>
                    <p:sp>
                      <p:nvSpPr>
                        <p:cNvPr id="15354" name="Google Shape;1535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4" name="Google Shape;15364;p20"/>
                      <p:cNvGrpSpPr/>
                      <p:nvPr/>
                    </p:nvGrpSpPr>
                    <p:grpSpPr>
                      <a:xfrm>
                        <a:off x="-1430104" y="1537240"/>
                        <a:ext cx="436500" cy="436800"/>
                        <a:chOff x="-1019716" y="1691290"/>
                        <a:chExt cx="436500" cy="436800"/>
                      </a:xfrm>
                    </p:grpSpPr>
                    <p:sp>
                      <p:nvSpPr>
                        <p:cNvPr id="15365" name="Google Shape;1536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5" name="Google Shape;15375;p20"/>
                      <p:cNvGrpSpPr/>
                      <p:nvPr/>
                    </p:nvGrpSpPr>
                    <p:grpSpPr>
                      <a:xfrm>
                        <a:off x="-993591" y="1537240"/>
                        <a:ext cx="436500" cy="436800"/>
                        <a:chOff x="-1019716" y="1691290"/>
                        <a:chExt cx="436500" cy="436800"/>
                      </a:xfrm>
                    </p:grpSpPr>
                    <p:sp>
                      <p:nvSpPr>
                        <p:cNvPr id="15376" name="Google Shape;1537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6" name="Google Shape;15386;p20"/>
                      <p:cNvGrpSpPr/>
                      <p:nvPr/>
                    </p:nvGrpSpPr>
                    <p:grpSpPr>
                      <a:xfrm>
                        <a:off x="-558254" y="1537240"/>
                        <a:ext cx="436500" cy="436800"/>
                        <a:chOff x="-1019716" y="1691290"/>
                        <a:chExt cx="436500" cy="436800"/>
                      </a:xfrm>
                    </p:grpSpPr>
                    <p:sp>
                      <p:nvSpPr>
                        <p:cNvPr id="15387" name="Google Shape;1538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97" name="Google Shape;15397;p20"/>
                    <p:cNvGrpSpPr/>
                    <p:nvPr/>
                  </p:nvGrpSpPr>
                  <p:grpSpPr>
                    <a:xfrm>
                      <a:off x="-2738591" y="2306365"/>
                      <a:ext cx="2616838" cy="436800"/>
                      <a:chOff x="-2738591" y="1537240"/>
                      <a:chExt cx="2616838" cy="436800"/>
                    </a:xfrm>
                  </p:grpSpPr>
                  <p:grpSp>
                    <p:nvGrpSpPr>
                      <p:cNvPr id="15398" name="Google Shape;15398;p20"/>
                      <p:cNvGrpSpPr/>
                      <p:nvPr/>
                    </p:nvGrpSpPr>
                    <p:grpSpPr>
                      <a:xfrm>
                        <a:off x="-2738591" y="1537240"/>
                        <a:ext cx="436500" cy="436800"/>
                        <a:chOff x="-1019716" y="1691290"/>
                        <a:chExt cx="436500" cy="436800"/>
                      </a:xfrm>
                    </p:grpSpPr>
                    <p:sp>
                      <p:nvSpPr>
                        <p:cNvPr id="15399" name="Google Shape;1539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9" name="Google Shape;15409;p20"/>
                      <p:cNvGrpSpPr/>
                      <p:nvPr/>
                    </p:nvGrpSpPr>
                    <p:grpSpPr>
                      <a:xfrm>
                        <a:off x="-2302016" y="1537240"/>
                        <a:ext cx="436500" cy="436800"/>
                        <a:chOff x="-1019716" y="1691290"/>
                        <a:chExt cx="436500" cy="436800"/>
                      </a:xfrm>
                    </p:grpSpPr>
                    <p:sp>
                      <p:nvSpPr>
                        <p:cNvPr id="15410" name="Google Shape;1541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0" name="Google Shape;15420;p20"/>
                      <p:cNvGrpSpPr/>
                      <p:nvPr/>
                    </p:nvGrpSpPr>
                    <p:grpSpPr>
                      <a:xfrm>
                        <a:off x="-1866679" y="1537240"/>
                        <a:ext cx="436500" cy="436800"/>
                        <a:chOff x="-1019716" y="1691290"/>
                        <a:chExt cx="436500" cy="436800"/>
                      </a:xfrm>
                    </p:grpSpPr>
                    <p:sp>
                      <p:nvSpPr>
                        <p:cNvPr id="15421" name="Google Shape;1542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1" name="Google Shape;15431;p20"/>
                      <p:cNvGrpSpPr/>
                      <p:nvPr/>
                    </p:nvGrpSpPr>
                    <p:grpSpPr>
                      <a:xfrm>
                        <a:off x="-1430104" y="1537240"/>
                        <a:ext cx="436500" cy="436800"/>
                        <a:chOff x="-1019716" y="1691290"/>
                        <a:chExt cx="436500" cy="436800"/>
                      </a:xfrm>
                    </p:grpSpPr>
                    <p:sp>
                      <p:nvSpPr>
                        <p:cNvPr id="15432" name="Google Shape;1543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2" name="Google Shape;15442;p20"/>
                      <p:cNvGrpSpPr/>
                      <p:nvPr/>
                    </p:nvGrpSpPr>
                    <p:grpSpPr>
                      <a:xfrm>
                        <a:off x="-993591" y="1537240"/>
                        <a:ext cx="436500" cy="436800"/>
                        <a:chOff x="-1019716" y="1691290"/>
                        <a:chExt cx="436500" cy="436800"/>
                      </a:xfrm>
                    </p:grpSpPr>
                    <p:sp>
                      <p:nvSpPr>
                        <p:cNvPr id="15443" name="Google Shape;1544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3" name="Google Shape;15453;p20"/>
                      <p:cNvGrpSpPr/>
                      <p:nvPr/>
                    </p:nvGrpSpPr>
                    <p:grpSpPr>
                      <a:xfrm>
                        <a:off x="-558254" y="1537240"/>
                        <a:ext cx="436500" cy="436800"/>
                        <a:chOff x="-1019716" y="1691290"/>
                        <a:chExt cx="436500" cy="436800"/>
                      </a:xfrm>
                    </p:grpSpPr>
                    <p:sp>
                      <p:nvSpPr>
                        <p:cNvPr id="15454" name="Google Shape;1545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64" name="Google Shape;15464;p20"/>
                    <p:cNvGrpSpPr/>
                    <p:nvPr/>
                  </p:nvGrpSpPr>
                  <p:grpSpPr>
                    <a:xfrm>
                      <a:off x="-2738591" y="1921803"/>
                      <a:ext cx="2616838" cy="436800"/>
                      <a:chOff x="-2738591" y="1537240"/>
                      <a:chExt cx="2616838" cy="436800"/>
                    </a:xfrm>
                  </p:grpSpPr>
                  <p:grpSp>
                    <p:nvGrpSpPr>
                      <p:cNvPr id="15465" name="Google Shape;15465;p20"/>
                      <p:cNvGrpSpPr/>
                      <p:nvPr/>
                    </p:nvGrpSpPr>
                    <p:grpSpPr>
                      <a:xfrm>
                        <a:off x="-2738591" y="1537240"/>
                        <a:ext cx="436500" cy="436800"/>
                        <a:chOff x="-1019716" y="1691290"/>
                        <a:chExt cx="436500" cy="436800"/>
                      </a:xfrm>
                    </p:grpSpPr>
                    <p:sp>
                      <p:nvSpPr>
                        <p:cNvPr id="15466" name="Google Shape;1546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6" name="Google Shape;15476;p20"/>
                      <p:cNvGrpSpPr/>
                      <p:nvPr/>
                    </p:nvGrpSpPr>
                    <p:grpSpPr>
                      <a:xfrm>
                        <a:off x="-2302016" y="1537240"/>
                        <a:ext cx="436500" cy="436800"/>
                        <a:chOff x="-1019716" y="1691290"/>
                        <a:chExt cx="436500" cy="436800"/>
                      </a:xfrm>
                    </p:grpSpPr>
                    <p:sp>
                      <p:nvSpPr>
                        <p:cNvPr id="15477" name="Google Shape;1547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7" name="Google Shape;15487;p20"/>
                      <p:cNvGrpSpPr/>
                      <p:nvPr/>
                    </p:nvGrpSpPr>
                    <p:grpSpPr>
                      <a:xfrm>
                        <a:off x="-1866679" y="1537240"/>
                        <a:ext cx="436500" cy="436800"/>
                        <a:chOff x="-1019716" y="1691290"/>
                        <a:chExt cx="436500" cy="436800"/>
                      </a:xfrm>
                    </p:grpSpPr>
                    <p:sp>
                      <p:nvSpPr>
                        <p:cNvPr id="15488" name="Google Shape;1548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8" name="Google Shape;15498;p20"/>
                      <p:cNvGrpSpPr/>
                      <p:nvPr/>
                    </p:nvGrpSpPr>
                    <p:grpSpPr>
                      <a:xfrm>
                        <a:off x="-1430104" y="1537240"/>
                        <a:ext cx="436500" cy="436800"/>
                        <a:chOff x="-1019716" y="1691290"/>
                        <a:chExt cx="436500" cy="436800"/>
                      </a:xfrm>
                    </p:grpSpPr>
                    <p:sp>
                      <p:nvSpPr>
                        <p:cNvPr id="15499" name="Google Shape;1549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9" name="Google Shape;15509;p20"/>
                      <p:cNvGrpSpPr/>
                      <p:nvPr/>
                    </p:nvGrpSpPr>
                    <p:grpSpPr>
                      <a:xfrm>
                        <a:off x="-993591" y="1537240"/>
                        <a:ext cx="436500" cy="436800"/>
                        <a:chOff x="-1019716" y="1691290"/>
                        <a:chExt cx="436500" cy="436800"/>
                      </a:xfrm>
                    </p:grpSpPr>
                    <p:sp>
                      <p:nvSpPr>
                        <p:cNvPr id="15510" name="Google Shape;1551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0" name="Google Shape;15520;p20"/>
                      <p:cNvGrpSpPr/>
                      <p:nvPr/>
                    </p:nvGrpSpPr>
                    <p:grpSpPr>
                      <a:xfrm>
                        <a:off x="-558254" y="1537240"/>
                        <a:ext cx="436500" cy="436800"/>
                        <a:chOff x="-1019716" y="1691290"/>
                        <a:chExt cx="436500" cy="436800"/>
                      </a:xfrm>
                    </p:grpSpPr>
                    <p:sp>
                      <p:nvSpPr>
                        <p:cNvPr id="15521" name="Google Shape;1552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5531" name="Google Shape;15531;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3" name="Google Shape;15533;p20"/>
                <p:cNvGrpSpPr/>
                <p:nvPr/>
              </p:nvGrpSpPr>
              <p:grpSpPr>
                <a:xfrm>
                  <a:off x="-2065300" y="934050"/>
                  <a:ext cx="1263000" cy="874500"/>
                  <a:chOff x="-2028125" y="974900"/>
                  <a:chExt cx="1263000" cy="874500"/>
                </a:xfrm>
              </p:grpSpPr>
              <p:sp>
                <p:nvSpPr>
                  <p:cNvPr id="15534" name="Google Shape;15534;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5535" name="Google Shape;15535;p20"/>
                  <p:cNvGrpSpPr/>
                  <p:nvPr/>
                </p:nvGrpSpPr>
                <p:grpSpPr>
                  <a:xfrm>
                    <a:off x="-2028125" y="1001975"/>
                    <a:ext cx="1263000" cy="820200"/>
                    <a:chOff x="-2028125" y="1001975"/>
                    <a:chExt cx="1263000" cy="820200"/>
                  </a:xfrm>
                </p:grpSpPr>
                <p:sp>
                  <p:nvSpPr>
                    <p:cNvPr id="15536" name="Google Shape;15536;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5537" name="Google Shape;15537;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5538" name="Google Shape;15538;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5539" name="Google Shape;15539;p20"/>
              <p:cNvGrpSpPr/>
              <p:nvPr/>
            </p:nvGrpSpPr>
            <p:grpSpPr>
              <a:xfrm>
                <a:off x="-2701034" y="865291"/>
                <a:ext cx="435000" cy="356408"/>
                <a:chOff x="-2701034" y="865291"/>
                <a:chExt cx="435000" cy="356408"/>
              </a:xfrm>
            </p:grpSpPr>
            <p:grpSp>
              <p:nvGrpSpPr>
                <p:cNvPr id="15540" name="Google Shape;15540;p20"/>
                <p:cNvGrpSpPr/>
                <p:nvPr/>
              </p:nvGrpSpPr>
              <p:grpSpPr>
                <a:xfrm>
                  <a:off x="-2655033" y="865291"/>
                  <a:ext cx="356435" cy="356408"/>
                  <a:chOff x="-3129700" y="1435250"/>
                  <a:chExt cx="262200" cy="262200"/>
                </a:xfrm>
              </p:grpSpPr>
              <p:sp>
                <p:nvSpPr>
                  <p:cNvPr id="15541" name="Google Shape;15541;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43" name="Google Shape;15543;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5544" name="Google Shape;15544;p20"/>
              <p:cNvGrpSpPr/>
              <p:nvPr/>
            </p:nvGrpSpPr>
            <p:grpSpPr>
              <a:xfrm>
                <a:off x="-642934" y="1526841"/>
                <a:ext cx="435000" cy="356408"/>
                <a:chOff x="-2701034" y="865291"/>
                <a:chExt cx="435000" cy="356408"/>
              </a:xfrm>
            </p:grpSpPr>
            <p:grpSp>
              <p:nvGrpSpPr>
                <p:cNvPr id="15545" name="Google Shape;15545;p20"/>
                <p:cNvGrpSpPr/>
                <p:nvPr/>
              </p:nvGrpSpPr>
              <p:grpSpPr>
                <a:xfrm>
                  <a:off x="-2655033" y="865291"/>
                  <a:ext cx="356435" cy="356408"/>
                  <a:chOff x="-3129700" y="1435250"/>
                  <a:chExt cx="262200" cy="262200"/>
                </a:xfrm>
              </p:grpSpPr>
              <p:sp>
                <p:nvSpPr>
                  <p:cNvPr id="15546" name="Google Shape;15546;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48" name="Google Shape;15548;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5549" name="Google Shape;15549;p20"/>
              <p:cNvGrpSpPr/>
              <p:nvPr/>
            </p:nvGrpSpPr>
            <p:grpSpPr>
              <a:xfrm>
                <a:off x="-642934" y="865291"/>
                <a:ext cx="435000" cy="356408"/>
                <a:chOff x="-2701034" y="865291"/>
                <a:chExt cx="435000" cy="356408"/>
              </a:xfrm>
            </p:grpSpPr>
            <p:grpSp>
              <p:nvGrpSpPr>
                <p:cNvPr id="15550" name="Google Shape;15550;p20"/>
                <p:cNvGrpSpPr/>
                <p:nvPr/>
              </p:nvGrpSpPr>
              <p:grpSpPr>
                <a:xfrm>
                  <a:off x="-2655033" y="865291"/>
                  <a:ext cx="356435" cy="356408"/>
                  <a:chOff x="-3129700" y="1435250"/>
                  <a:chExt cx="262200" cy="262200"/>
                </a:xfrm>
              </p:grpSpPr>
              <p:sp>
                <p:nvSpPr>
                  <p:cNvPr id="15551" name="Google Shape;15551;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53" name="Google Shape;15553;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5554" name="Google Shape;15554;p20"/>
              <p:cNvGrpSpPr/>
              <p:nvPr/>
            </p:nvGrpSpPr>
            <p:grpSpPr>
              <a:xfrm>
                <a:off x="-2701034" y="1526841"/>
                <a:ext cx="435000" cy="356408"/>
                <a:chOff x="-2701034" y="865291"/>
                <a:chExt cx="435000" cy="356408"/>
              </a:xfrm>
            </p:grpSpPr>
            <p:grpSp>
              <p:nvGrpSpPr>
                <p:cNvPr id="15555" name="Google Shape;15555;p20"/>
                <p:cNvGrpSpPr/>
                <p:nvPr/>
              </p:nvGrpSpPr>
              <p:grpSpPr>
                <a:xfrm>
                  <a:off x="-2655033" y="865291"/>
                  <a:ext cx="356435" cy="356408"/>
                  <a:chOff x="-3129700" y="1435250"/>
                  <a:chExt cx="262200" cy="262200"/>
                </a:xfrm>
              </p:grpSpPr>
              <p:sp>
                <p:nvSpPr>
                  <p:cNvPr id="15556" name="Google Shape;15556;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58" name="Google Shape;15558;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5559" name="Google Shape;15559;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5560" name="Google Shape;15560;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5561" name="Google Shape;15561;p20"/>
            <p:cNvGrpSpPr/>
            <p:nvPr/>
          </p:nvGrpSpPr>
          <p:grpSpPr>
            <a:xfrm rot="-5400000">
              <a:off x="764217" y="1030050"/>
              <a:ext cx="2703600" cy="1253100"/>
              <a:chOff x="-2785600" y="744750"/>
              <a:chExt cx="2703600" cy="1253100"/>
            </a:xfrm>
          </p:grpSpPr>
          <p:grpSp>
            <p:nvGrpSpPr>
              <p:cNvPr id="15562" name="Google Shape;15562;p20"/>
              <p:cNvGrpSpPr/>
              <p:nvPr/>
            </p:nvGrpSpPr>
            <p:grpSpPr>
              <a:xfrm>
                <a:off x="-2785600" y="744750"/>
                <a:ext cx="2703600" cy="1253100"/>
                <a:chOff x="-2785600" y="744750"/>
                <a:chExt cx="2703600" cy="1253100"/>
              </a:xfrm>
            </p:grpSpPr>
            <p:grpSp>
              <p:nvGrpSpPr>
                <p:cNvPr id="15563" name="Google Shape;15563;p20"/>
                <p:cNvGrpSpPr/>
                <p:nvPr/>
              </p:nvGrpSpPr>
              <p:grpSpPr>
                <a:xfrm>
                  <a:off x="-2785600" y="744750"/>
                  <a:ext cx="2703600" cy="1253100"/>
                  <a:chOff x="-2785600" y="744750"/>
                  <a:chExt cx="2703600" cy="1253100"/>
                </a:xfrm>
              </p:grpSpPr>
              <p:grpSp>
                <p:nvGrpSpPr>
                  <p:cNvPr id="15564" name="Google Shape;15564;p20"/>
                  <p:cNvGrpSpPr/>
                  <p:nvPr/>
                </p:nvGrpSpPr>
                <p:grpSpPr>
                  <a:xfrm>
                    <a:off x="-2736502" y="826139"/>
                    <a:ext cx="2605500" cy="1088675"/>
                    <a:chOff x="-2738550" y="1600725"/>
                    <a:chExt cx="2605500" cy="1088675"/>
                  </a:xfrm>
                </p:grpSpPr>
                <p:cxnSp>
                  <p:nvCxnSpPr>
                    <p:cNvPr id="15565" name="Google Shape;15565;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66" name="Google Shape;15566;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67" name="Google Shape;15567;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68" name="Google Shape;15568;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69" name="Google Shape;15569;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70" name="Google Shape;15570;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71" name="Google Shape;15571;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72" name="Google Shape;15572;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73" name="Google Shape;15573;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74" name="Google Shape;15574;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75" name="Google Shape;15575;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76" name="Google Shape;15576;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77" name="Google Shape;15577;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78" name="Google Shape;15578;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79" name="Google Shape;15579;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80" name="Google Shape;15580;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81" name="Google Shape;15581;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82" name="Google Shape;15582;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83" name="Google Shape;15583;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84" name="Google Shape;15584;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85" name="Google Shape;15585;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86" name="Google Shape;15586;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87" name="Google Shape;15587;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88" name="Google Shape;15588;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89" name="Google Shape;15589;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90" name="Google Shape;15590;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91" name="Google Shape;15591;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92" name="Google Shape;15592;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93" name="Google Shape;15593;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94" name="Google Shape;15594;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95" name="Google Shape;15595;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596" name="Google Shape;15596;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5597" name="Google Shape;15597;p20"/>
                  <p:cNvGrpSpPr/>
                  <p:nvPr/>
                </p:nvGrpSpPr>
                <p:grpSpPr>
                  <a:xfrm>
                    <a:off x="-2742171" y="767514"/>
                    <a:ext cx="2616838" cy="1205925"/>
                    <a:chOff x="-2738591" y="1537240"/>
                    <a:chExt cx="2616838" cy="1205925"/>
                  </a:xfrm>
                </p:grpSpPr>
                <p:grpSp>
                  <p:nvGrpSpPr>
                    <p:cNvPr id="15598" name="Google Shape;15598;p20"/>
                    <p:cNvGrpSpPr/>
                    <p:nvPr/>
                  </p:nvGrpSpPr>
                  <p:grpSpPr>
                    <a:xfrm>
                      <a:off x="-2738591" y="1537240"/>
                      <a:ext cx="2616838" cy="436800"/>
                      <a:chOff x="-2738591" y="1537240"/>
                      <a:chExt cx="2616838" cy="436800"/>
                    </a:xfrm>
                  </p:grpSpPr>
                  <p:grpSp>
                    <p:nvGrpSpPr>
                      <p:cNvPr id="15599" name="Google Shape;15599;p20"/>
                      <p:cNvGrpSpPr/>
                      <p:nvPr/>
                    </p:nvGrpSpPr>
                    <p:grpSpPr>
                      <a:xfrm>
                        <a:off x="-2738591" y="1537240"/>
                        <a:ext cx="436500" cy="436800"/>
                        <a:chOff x="-1019716" y="1691290"/>
                        <a:chExt cx="436500" cy="436800"/>
                      </a:xfrm>
                    </p:grpSpPr>
                    <p:sp>
                      <p:nvSpPr>
                        <p:cNvPr id="15600" name="Google Shape;1560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0" name="Google Shape;15610;p20"/>
                      <p:cNvGrpSpPr/>
                      <p:nvPr/>
                    </p:nvGrpSpPr>
                    <p:grpSpPr>
                      <a:xfrm>
                        <a:off x="-2302016" y="1537240"/>
                        <a:ext cx="436500" cy="436800"/>
                        <a:chOff x="-1019716" y="1691290"/>
                        <a:chExt cx="436500" cy="436800"/>
                      </a:xfrm>
                    </p:grpSpPr>
                    <p:sp>
                      <p:nvSpPr>
                        <p:cNvPr id="15611" name="Google Shape;1561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1" name="Google Shape;15621;p20"/>
                      <p:cNvGrpSpPr/>
                      <p:nvPr/>
                    </p:nvGrpSpPr>
                    <p:grpSpPr>
                      <a:xfrm>
                        <a:off x="-1866679" y="1537240"/>
                        <a:ext cx="436500" cy="436800"/>
                        <a:chOff x="-1019716" y="1691290"/>
                        <a:chExt cx="436500" cy="436800"/>
                      </a:xfrm>
                    </p:grpSpPr>
                    <p:sp>
                      <p:nvSpPr>
                        <p:cNvPr id="15622" name="Google Shape;1562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2" name="Google Shape;15632;p20"/>
                      <p:cNvGrpSpPr/>
                      <p:nvPr/>
                    </p:nvGrpSpPr>
                    <p:grpSpPr>
                      <a:xfrm>
                        <a:off x="-1430104" y="1537240"/>
                        <a:ext cx="436500" cy="436800"/>
                        <a:chOff x="-1019716" y="1691290"/>
                        <a:chExt cx="436500" cy="436800"/>
                      </a:xfrm>
                    </p:grpSpPr>
                    <p:sp>
                      <p:nvSpPr>
                        <p:cNvPr id="15633" name="Google Shape;1563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3" name="Google Shape;15643;p20"/>
                      <p:cNvGrpSpPr/>
                      <p:nvPr/>
                    </p:nvGrpSpPr>
                    <p:grpSpPr>
                      <a:xfrm>
                        <a:off x="-993591" y="1537240"/>
                        <a:ext cx="436500" cy="436800"/>
                        <a:chOff x="-1019716" y="1691290"/>
                        <a:chExt cx="436500" cy="436800"/>
                      </a:xfrm>
                    </p:grpSpPr>
                    <p:sp>
                      <p:nvSpPr>
                        <p:cNvPr id="15644" name="Google Shape;1564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4" name="Google Shape;15654;p20"/>
                      <p:cNvGrpSpPr/>
                      <p:nvPr/>
                    </p:nvGrpSpPr>
                    <p:grpSpPr>
                      <a:xfrm>
                        <a:off x="-558254" y="1537240"/>
                        <a:ext cx="436500" cy="436800"/>
                        <a:chOff x="-1019716" y="1691290"/>
                        <a:chExt cx="436500" cy="436800"/>
                      </a:xfrm>
                    </p:grpSpPr>
                    <p:sp>
                      <p:nvSpPr>
                        <p:cNvPr id="15655" name="Google Shape;1565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665" name="Google Shape;15665;p20"/>
                    <p:cNvGrpSpPr/>
                    <p:nvPr/>
                  </p:nvGrpSpPr>
                  <p:grpSpPr>
                    <a:xfrm>
                      <a:off x="-2738591" y="2306365"/>
                      <a:ext cx="2616838" cy="436800"/>
                      <a:chOff x="-2738591" y="1537240"/>
                      <a:chExt cx="2616838" cy="436800"/>
                    </a:xfrm>
                  </p:grpSpPr>
                  <p:grpSp>
                    <p:nvGrpSpPr>
                      <p:cNvPr id="15666" name="Google Shape;15666;p20"/>
                      <p:cNvGrpSpPr/>
                      <p:nvPr/>
                    </p:nvGrpSpPr>
                    <p:grpSpPr>
                      <a:xfrm>
                        <a:off x="-2738591" y="1537240"/>
                        <a:ext cx="436500" cy="436800"/>
                        <a:chOff x="-1019716" y="1691290"/>
                        <a:chExt cx="436500" cy="436800"/>
                      </a:xfrm>
                    </p:grpSpPr>
                    <p:sp>
                      <p:nvSpPr>
                        <p:cNvPr id="15667" name="Google Shape;1566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7" name="Google Shape;15677;p20"/>
                      <p:cNvGrpSpPr/>
                      <p:nvPr/>
                    </p:nvGrpSpPr>
                    <p:grpSpPr>
                      <a:xfrm>
                        <a:off x="-2302016" y="1537240"/>
                        <a:ext cx="436500" cy="436800"/>
                        <a:chOff x="-1019716" y="1691290"/>
                        <a:chExt cx="436500" cy="436800"/>
                      </a:xfrm>
                    </p:grpSpPr>
                    <p:sp>
                      <p:nvSpPr>
                        <p:cNvPr id="15678" name="Google Shape;1567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8" name="Google Shape;15688;p20"/>
                      <p:cNvGrpSpPr/>
                      <p:nvPr/>
                    </p:nvGrpSpPr>
                    <p:grpSpPr>
                      <a:xfrm>
                        <a:off x="-1866679" y="1537240"/>
                        <a:ext cx="436500" cy="436800"/>
                        <a:chOff x="-1019716" y="1691290"/>
                        <a:chExt cx="436500" cy="436800"/>
                      </a:xfrm>
                    </p:grpSpPr>
                    <p:sp>
                      <p:nvSpPr>
                        <p:cNvPr id="15689" name="Google Shape;1568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9" name="Google Shape;15699;p20"/>
                      <p:cNvGrpSpPr/>
                      <p:nvPr/>
                    </p:nvGrpSpPr>
                    <p:grpSpPr>
                      <a:xfrm>
                        <a:off x="-1430104" y="1537240"/>
                        <a:ext cx="436500" cy="436800"/>
                        <a:chOff x="-1019716" y="1691290"/>
                        <a:chExt cx="436500" cy="436800"/>
                      </a:xfrm>
                    </p:grpSpPr>
                    <p:sp>
                      <p:nvSpPr>
                        <p:cNvPr id="15700" name="Google Shape;1570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0" name="Google Shape;15710;p20"/>
                      <p:cNvGrpSpPr/>
                      <p:nvPr/>
                    </p:nvGrpSpPr>
                    <p:grpSpPr>
                      <a:xfrm>
                        <a:off x="-993591" y="1537240"/>
                        <a:ext cx="436500" cy="436800"/>
                        <a:chOff x="-1019716" y="1691290"/>
                        <a:chExt cx="436500" cy="436800"/>
                      </a:xfrm>
                    </p:grpSpPr>
                    <p:sp>
                      <p:nvSpPr>
                        <p:cNvPr id="15711" name="Google Shape;1571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1" name="Google Shape;15721;p20"/>
                      <p:cNvGrpSpPr/>
                      <p:nvPr/>
                    </p:nvGrpSpPr>
                    <p:grpSpPr>
                      <a:xfrm>
                        <a:off x="-558254" y="1537240"/>
                        <a:ext cx="436500" cy="436800"/>
                        <a:chOff x="-1019716" y="1691290"/>
                        <a:chExt cx="436500" cy="436800"/>
                      </a:xfrm>
                    </p:grpSpPr>
                    <p:sp>
                      <p:nvSpPr>
                        <p:cNvPr id="15722" name="Google Shape;1572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732" name="Google Shape;15732;p20"/>
                    <p:cNvGrpSpPr/>
                    <p:nvPr/>
                  </p:nvGrpSpPr>
                  <p:grpSpPr>
                    <a:xfrm>
                      <a:off x="-2738591" y="1921803"/>
                      <a:ext cx="2616838" cy="436800"/>
                      <a:chOff x="-2738591" y="1537240"/>
                      <a:chExt cx="2616838" cy="436800"/>
                    </a:xfrm>
                  </p:grpSpPr>
                  <p:grpSp>
                    <p:nvGrpSpPr>
                      <p:cNvPr id="15733" name="Google Shape;15733;p20"/>
                      <p:cNvGrpSpPr/>
                      <p:nvPr/>
                    </p:nvGrpSpPr>
                    <p:grpSpPr>
                      <a:xfrm>
                        <a:off x="-2738591" y="1537240"/>
                        <a:ext cx="436500" cy="436800"/>
                        <a:chOff x="-1019716" y="1691290"/>
                        <a:chExt cx="436500" cy="436800"/>
                      </a:xfrm>
                    </p:grpSpPr>
                    <p:sp>
                      <p:nvSpPr>
                        <p:cNvPr id="15734" name="Google Shape;1573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4" name="Google Shape;15744;p20"/>
                      <p:cNvGrpSpPr/>
                      <p:nvPr/>
                    </p:nvGrpSpPr>
                    <p:grpSpPr>
                      <a:xfrm>
                        <a:off x="-2302016" y="1537240"/>
                        <a:ext cx="436500" cy="436800"/>
                        <a:chOff x="-1019716" y="1691290"/>
                        <a:chExt cx="436500" cy="436800"/>
                      </a:xfrm>
                    </p:grpSpPr>
                    <p:sp>
                      <p:nvSpPr>
                        <p:cNvPr id="15745" name="Google Shape;1574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5" name="Google Shape;15755;p20"/>
                      <p:cNvGrpSpPr/>
                      <p:nvPr/>
                    </p:nvGrpSpPr>
                    <p:grpSpPr>
                      <a:xfrm>
                        <a:off x="-1866679" y="1537240"/>
                        <a:ext cx="436500" cy="436800"/>
                        <a:chOff x="-1019716" y="1691290"/>
                        <a:chExt cx="436500" cy="436800"/>
                      </a:xfrm>
                    </p:grpSpPr>
                    <p:sp>
                      <p:nvSpPr>
                        <p:cNvPr id="15756" name="Google Shape;1575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6" name="Google Shape;15766;p20"/>
                      <p:cNvGrpSpPr/>
                      <p:nvPr/>
                    </p:nvGrpSpPr>
                    <p:grpSpPr>
                      <a:xfrm>
                        <a:off x="-1430104" y="1537240"/>
                        <a:ext cx="436500" cy="436800"/>
                        <a:chOff x="-1019716" y="1691290"/>
                        <a:chExt cx="436500" cy="436800"/>
                      </a:xfrm>
                    </p:grpSpPr>
                    <p:sp>
                      <p:nvSpPr>
                        <p:cNvPr id="15767" name="Google Shape;1576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7" name="Google Shape;15777;p20"/>
                      <p:cNvGrpSpPr/>
                      <p:nvPr/>
                    </p:nvGrpSpPr>
                    <p:grpSpPr>
                      <a:xfrm>
                        <a:off x="-993591" y="1537240"/>
                        <a:ext cx="436500" cy="436800"/>
                        <a:chOff x="-1019716" y="1691290"/>
                        <a:chExt cx="436500" cy="436800"/>
                      </a:xfrm>
                    </p:grpSpPr>
                    <p:sp>
                      <p:nvSpPr>
                        <p:cNvPr id="15778" name="Google Shape;1577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8" name="Google Shape;15788;p20"/>
                      <p:cNvGrpSpPr/>
                      <p:nvPr/>
                    </p:nvGrpSpPr>
                    <p:grpSpPr>
                      <a:xfrm>
                        <a:off x="-558254" y="1537240"/>
                        <a:ext cx="436500" cy="436800"/>
                        <a:chOff x="-1019716" y="1691290"/>
                        <a:chExt cx="436500" cy="436800"/>
                      </a:xfrm>
                    </p:grpSpPr>
                    <p:sp>
                      <p:nvSpPr>
                        <p:cNvPr id="15789" name="Google Shape;1578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5799" name="Google Shape;15799;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1" name="Google Shape;15801;p20"/>
                <p:cNvGrpSpPr/>
                <p:nvPr/>
              </p:nvGrpSpPr>
              <p:grpSpPr>
                <a:xfrm>
                  <a:off x="-2065300" y="934050"/>
                  <a:ext cx="1263000" cy="874500"/>
                  <a:chOff x="-2028125" y="974900"/>
                  <a:chExt cx="1263000" cy="874500"/>
                </a:xfrm>
              </p:grpSpPr>
              <p:sp>
                <p:nvSpPr>
                  <p:cNvPr id="15802" name="Google Shape;15802;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5803" name="Google Shape;15803;p20"/>
                  <p:cNvGrpSpPr/>
                  <p:nvPr/>
                </p:nvGrpSpPr>
                <p:grpSpPr>
                  <a:xfrm>
                    <a:off x="-2028125" y="1001975"/>
                    <a:ext cx="1263000" cy="820200"/>
                    <a:chOff x="-2028125" y="1001975"/>
                    <a:chExt cx="1263000" cy="820200"/>
                  </a:xfrm>
                </p:grpSpPr>
                <p:sp>
                  <p:nvSpPr>
                    <p:cNvPr id="15804" name="Google Shape;15804;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5805" name="Google Shape;15805;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5806" name="Google Shape;15806;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5807" name="Google Shape;15807;p20"/>
              <p:cNvGrpSpPr/>
              <p:nvPr/>
            </p:nvGrpSpPr>
            <p:grpSpPr>
              <a:xfrm>
                <a:off x="-2701034" y="865291"/>
                <a:ext cx="435000" cy="356408"/>
                <a:chOff x="-2701034" y="865291"/>
                <a:chExt cx="435000" cy="356408"/>
              </a:xfrm>
            </p:grpSpPr>
            <p:grpSp>
              <p:nvGrpSpPr>
                <p:cNvPr id="15808" name="Google Shape;15808;p20"/>
                <p:cNvGrpSpPr/>
                <p:nvPr/>
              </p:nvGrpSpPr>
              <p:grpSpPr>
                <a:xfrm>
                  <a:off x="-2655033" y="865291"/>
                  <a:ext cx="356435" cy="356408"/>
                  <a:chOff x="-3129700" y="1435250"/>
                  <a:chExt cx="262200" cy="262200"/>
                </a:xfrm>
              </p:grpSpPr>
              <p:sp>
                <p:nvSpPr>
                  <p:cNvPr id="15809" name="Google Shape;15809;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1" name="Google Shape;15811;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5812" name="Google Shape;15812;p20"/>
              <p:cNvGrpSpPr/>
              <p:nvPr/>
            </p:nvGrpSpPr>
            <p:grpSpPr>
              <a:xfrm>
                <a:off x="-642934" y="1526841"/>
                <a:ext cx="435000" cy="356408"/>
                <a:chOff x="-2701034" y="865291"/>
                <a:chExt cx="435000" cy="356408"/>
              </a:xfrm>
            </p:grpSpPr>
            <p:grpSp>
              <p:nvGrpSpPr>
                <p:cNvPr id="15813" name="Google Shape;15813;p20"/>
                <p:cNvGrpSpPr/>
                <p:nvPr/>
              </p:nvGrpSpPr>
              <p:grpSpPr>
                <a:xfrm>
                  <a:off x="-2655033" y="865291"/>
                  <a:ext cx="356435" cy="356408"/>
                  <a:chOff x="-3129700" y="1435250"/>
                  <a:chExt cx="262200" cy="262200"/>
                </a:xfrm>
              </p:grpSpPr>
              <p:sp>
                <p:nvSpPr>
                  <p:cNvPr id="15814" name="Google Shape;15814;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6" name="Google Shape;15816;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5817" name="Google Shape;15817;p20"/>
              <p:cNvGrpSpPr/>
              <p:nvPr/>
            </p:nvGrpSpPr>
            <p:grpSpPr>
              <a:xfrm>
                <a:off x="-642934" y="865291"/>
                <a:ext cx="435000" cy="356408"/>
                <a:chOff x="-2701034" y="865291"/>
                <a:chExt cx="435000" cy="356408"/>
              </a:xfrm>
            </p:grpSpPr>
            <p:grpSp>
              <p:nvGrpSpPr>
                <p:cNvPr id="15818" name="Google Shape;15818;p20"/>
                <p:cNvGrpSpPr/>
                <p:nvPr/>
              </p:nvGrpSpPr>
              <p:grpSpPr>
                <a:xfrm>
                  <a:off x="-2655033" y="865291"/>
                  <a:ext cx="356435" cy="356408"/>
                  <a:chOff x="-3129700" y="1435250"/>
                  <a:chExt cx="262200" cy="262200"/>
                </a:xfrm>
              </p:grpSpPr>
              <p:sp>
                <p:nvSpPr>
                  <p:cNvPr id="15819" name="Google Shape;15819;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21" name="Google Shape;15821;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5822" name="Google Shape;15822;p20"/>
              <p:cNvGrpSpPr/>
              <p:nvPr/>
            </p:nvGrpSpPr>
            <p:grpSpPr>
              <a:xfrm>
                <a:off x="-2701034" y="1526841"/>
                <a:ext cx="435000" cy="356408"/>
                <a:chOff x="-2701034" y="865291"/>
                <a:chExt cx="435000" cy="356408"/>
              </a:xfrm>
            </p:grpSpPr>
            <p:grpSp>
              <p:nvGrpSpPr>
                <p:cNvPr id="15823" name="Google Shape;15823;p20"/>
                <p:cNvGrpSpPr/>
                <p:nvPr/>
              </p:nvGrpSpPr>
              <p:grpSpPr>
                <a:xfrm>
                  <a:off x="-2655033" y="865291"/>
                  <a:ext cx="356435" cy="356408"/>
                  <a:chOff x="-3129700" y="1435250"/>
                  <a:chExt cx="262200" cy="262200"/>
                </a:xfrm>
              </p:grpSpPr>
              <p:sp>
                <p:nvSpPr>
                  <p:cNvPr id="15824" name="Google Shape;15824;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26" name="Google Shape;15826;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5827" name="Google Shape;15827;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5828" name="Google Shape;15828;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5829" name="Google Shape;15829;p20"/>
            <p:cNvGrpSpPr/>
            <p:nvPr/>
          </p:nvGrpSpPr>
          <p:grpSpPr>
            <a:xfrm rot="-5400000">
              <a:off x="2056277" y="1030050"/>
              <a:ext cx="2703600" cy="1253100"/>
              <a:chOff x="-2785600" y="744750"/>
              <a:chExt cx="2703600" cy="1253100"/>
            </a:xfrm>
          </p:grpSpPr>
          <p:grpSp>
            <p:nvGrpSpPr>
              <p:cNvPr id="15830" name="Google Shape;15830;p20"/>
              <p:cNvGrpSpPr/>
              <p:nvPr/>
            </p:nvGrpSpPr>
            <p:grpSpPr>
              <a:xfrm>
                <a:off x="-2785600" y="744750"/>
                <a:ext cx="2703600" cy="1253100"/>
                <a:chOff x="-2785600" y="744750"/>
                <a:chExt cx="2703600" cy="1253100"/>
              </a:xfrm>
            </p:grpSpPr>
            <p:grpSp>
              <p:nvGrpSpPr>
                <p:cNvPr id="15831" name="Google Shape;15831;p20"/>
                <p:cNvGrpSpPr/>
                <p:nvPr/>
              </p:nvGrpSpPr>
              <p:grpSpPr>
                <a:xfrm>
                  <a:off x="-2785600" y="744750"/>
                  <a:ext cx="2703600" cy="1253100"/>
                  <a:chOff x="-2785600" y="744750"/>
                  <a:chExt cx="2703600" cy="1253100"/>
                </a:xfrm>
              </p:grpSpPr>
              <p:grpSp>
                <p:nvGrpSpPr>
                  <p:cNvPr id="15832" name="Google Shape;15832;p20"/>
                  <p:cNvGrpSpPr/>
                  <p:nvPr/>
                </p:nvGrpSpPr>
                <p:grpSpPr>
                  <a:xfrm>
                    <a:off x="-2736502" y="826139"/>
                    <a:ext cx="2605500" cy="1088675"/>
                    <a:chOff x="-2738550" y="1600725"/>
                    <a:chExt cx="2605500" cy="1088675"/>
                  </a:xfrm>
                </p:grpSpPr>
                <p:cxnSp>
                  <p:nvCxnSpPr>
                    <p:cNvPr id="15833" name="Google Shape;15833;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34" name="Google Shape;15834;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35" name="Google Shape;15835;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36" name="Google Shape;15836;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37" name="Google Shape;15837;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38" name="Google Shape;15838;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39" name="Google Shape;15839;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40" name="Google Shape;15840;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41" name="Google Shape;15841;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42" name="Google Shape;15842;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43" name="Google Shape;15843;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44" name="Google Shape;15844;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45" name="Google Shape;15845;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46" name="Google Shape;15846;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47" name="Google Shape;15847;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48" name="Google Shape;15848;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49" name="Google Shape;15849;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50" name="Google Shape;15850;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51" name="Google Shape;15851;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52" name="Google Shape;15852;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53" name="Google Shape;15853;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54" name="Google Shape;15854;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55" name="Google Shape;15855;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56" name="Google Shape;15856;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57" name="Google Shape;15857;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58" name="Google Shape;15858;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59" name="Google Shape;15859;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60" name="Google Shape;15860;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61" name="Google Shape;15861;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62" name="Google Shape;15862;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63" name="Google Shape;15863;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5864" name="Google Shape;15864;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5865" name="Google Shape;15865;p20"/>
                  <p:cNvGrpSpPr/>
                  <p:nvPr/>
                </p:nvGrpSpPr>
                <p:grpSpPr>
                  <a:xfrm>
                    <a:off x="-2742171" y="767514"/>
                    <a:ext cx="2616838" cy="1205925"/>
                    <a:chOff x="-2738591" y="1537240"/>
                    <a:chExt cx="2616838" cy="1205925"/>
                  </a:xfrm>
                </p:grpSpPr>
                <p:grpSp>
                  <p:nvGrpSpPr>
                    <p:cNvPr id="15866" name="Google Shape;15866;p20"/>
                    <p:cNvGrpSpPr/>
                    <p:nvPr/>
                  </p:nvGrpSpPr>
                  <p:grpSpPr>
                    <a:xfrm>
                      <a:off x="-2738591" y="1537240"/>
                      <a:ext cx="2616838" cy="436800"/>
                      <a:chOff x="-2738591" y="1537240"/>
                      <a:chExt cx="2616838" cy="436800"/>
                    </a:xfrm>
                  </p:grpSpPr>
                  <p:grpSp>
                    <p:nvGrpSpPr>
                      <p:cNvPr id="15867" name="Google Shape;15867;p20"/>
                      <p:cNvGrpSpPr/>
                      <p:nvPr/>
                    </p:nvGrpSpPr>
                    <p:grpSpPr>
                      <a:xfrm>
                        <a:off x="-2738591" y="1537240"/>
                        <a:ext cx="436500" cy="436800"/>
                        <a:chOff x="-1019716" y="1691290"/>
                        <a:chExt cx="436500" cy="436800"/>
                      </a:xfrm>
                    </p:grpSpPr>
                    <p:sp>
                      <p:nvSpPr>
                        <p:cNvPr id="15868" name="Google Shape;1586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8" name="Google Shape;15878;p20"/>
                      <p:cNvGrpSpPr/>
                      <p:nvPr/>
                    </p:nvGrpSpPr>
                    <p:grpSpPr>
                      <a:xfrm>
                        <a:off x="-2302016" y="1537240"/>
                        <a:ext cx="436500" cy="436800"/>
                        <a:chOff x="-1019716" y="1691290"/>
                        <a:chExt cx="436500" cy="436800"/>
                      </a:xfrm>
                    </p:grpSpPr>
                    <p:sp>
                      <p:nvSpPr>
                        <p:cNvPr id="15879" name="Google Shape;1587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9" name="Google Shape;15889;p20"/>
                      <p:cNvGrpSpPr/>
                      <p:nvPr/>
                    </p:nvGrpSpPr>
                    <p:grpSpPr>
                      <a:xfrm>
                        <a:off x="-1866679" y="1537240"/>
                        <a:ext cx="436500" cy="436800"/>
                        <a:chOff x="-1019716" y="1691290"/>
                        <a:chExt cx="436500" cy="436800"/>
                      </a:xfrm>
                    </p:grpSpPr>
                    <p:sp>
                      <p:nvSpPr>
                        <p:cNvPr id="15890" name="Google Shape;1589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0" name="Google Shape;15900;p20"/>
                      <p:cNvGrpSpPr/>
                      <p:nvPr/>
                    </p:nvGrpSpPr>
                    <p:grpSpPr>
                      <a:xfrm>
                        <a:off x="-1430104" y="1537240"/>
                        <a:ext cx="436500" cy="436800"/>
                        <a:chOff x="-1019716" y="1691290"/>
                        <a:chExt cx="436500" cy="436800"/>
                      </a:xfrm>
                    </p:grpSpPr>
                    <p:sp>
                      <p:nvSpPr>
                        <p:cNvPr id="15901" name="Google Shape;1590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1" name="Google Shape;15911;p20"/>
                      <p:cNvGrpSpPr/>
                      <p:nvPr/>
                    </p:nvGrpSpPr>
                    <p:grpSpPr>
                      <a:xfrm>
                        <a:off x="-993591" y="1537240"/>
                        <a:ext cx="436500" cy="436800"/>
                        <a:chOff x="-1019716" y="1691290"/>
                        <a:chExt cx="436500" cy="436800"/>
                      </a:xfrm>
                    </p:grpSpPr>
                    <p:sp>
                      <p:nvSpPr>
                        <p:cNvPr id="15912" name="Google Shape;1591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2" name="Google Shape;15922;p20"/>
                      <p:cNvGrpSpPr/>
                      <p:nvPr/>
                    </p:nvGrpSpPr>
                    <p:grpSpPr>
                      <a:xfrm>
                        <a:off x="-558254" y="1537240"/>
                        <a:ext cx="436500" cy="436800"/>
                        <a:chOff x="-1019716" y="1691290"/>
                        <a:chExt cx="436500" cy="436800"/>
                      </a:xfrm>
                    </p:grpSpPr>
                    <p:sp>
                      <p:nvSpPr>
                        <p:cNvPr id="15923" name="Google Shape;1592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33" name="Google Shape;15933;p20"/>
                    <p:cNvGrpSpPr/>
                    <p:nvPr/>
                  </p:nvGrpSpPr>
                  <p:grpSpPr>
                    <a:xfrm>
                      <a:off x="-2738591" y="2306365"/>
                      <a:ext cx="2616838" cy="436800"/>
                      <a:chOff x="-2738591" y="1537240"/>
                      <a:chExt cx="2616838" cy="436800"/>
                    </a:xfrm>
                  </p:grpSpPr>
                  <p:grpSp>
                    <p:nvGrpSpPr>
                      <p:cNvPr id="15934" name="Google Shape;15934;p20"/>
                      <p:cNvGrpSpPr/>
                      <p:nvPr/>
                    </p:nvGrpSpPr>
                    <p:grpSpPr>
                      <a:xfrm>
                        <a:off x="-2738591" y="1537240"/>
                        <a:ext cx="436500" cy="436800"/>
                        <a:chOff x="-1019716" y="1691290"/>
                        <a:chExt cx="436500" cy="436800"/>
                      </a:xfrm>
                    </p:grpSpPr>
                    <p:sp>
                      <p:nvSpPr>
                        <p:cNvPr id="15935" name="Google Shape;1593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5" name="Google Shape;15945;p20"/>
                      <p:cNvGrpSpPr/>
                      <p:nvPr/>
                    </p:nvGrpSpPr>
                    <p:grpSpPr>
                      <a:xfrm>
                        <a:off x="-2302016" y="1537240"/>
                        <a:ext cx="436500" cy="436800"/>
                        <a:chOff x="-1019716" y="1691290"/>
                        <a:chExt cx="436500" cy="436800"/>
                      </a:xfrm>
                    </p:grpSpPr>
                    <p:sp>
                      <p:nvSpPr>
                        <p:cNvPr id="15946" name="Google Shape;1594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6" name="Google Shape;15956;p20"/>
                      <p:cNvGrpSpPr/>
                      <p:nvPr/>
                    </p:nvGrpSpPr>
                    <p:grpSpPr>
                      <a:xfrm>
                        <a:off x="-1866679" y="1537240"/>
                        <a:ext cx="436500" cy="436800"/>
                        <a:chOff x="-1019716" y="1691290"/>
                        <a:chExt cx="436500" cy="436800"/>
                      </a:xfrm>
                    </p:grpSpPr>
                    <p:sp>
                      <p:nvSpPr>
                        <p:cNvPr id="15957" name="Google Shape;1595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7" name="Google Shape;15967;p20"/>
                      <p:cNvGrpSpPr/>
                      <p:nvPr/>
                    </p:nvGrpSpPr>
                    <p:grpSpPr>
                      <a:xfrm>
                        <a:off x="-1430104" y="1537240"/>
                        <a:ext cx="436500" cy="436800"/>
                        <a:chOff x="-1019716" y="1691290"/>
                        <a:chExt cx="436500" cy="436800"/>
                      </a:xfrm>
                    </p:grpSpPr>
                    <p:sp>
                      <p:nvSpPr>
                        <p:cNvPr id="15968" name="Google Shape;1596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8" name="Google Shape;15978;p20"/>
                      <p:cNvGrpSpPr/>
                      <p:nvPr/>
                    </p:nvGrpSpPr>
                    <p:grpSpPr>
                      <a:xfrm>
                        <a:off x="-993591" y="1537240"/>
                        <a:ext cx="436500" cy="436800"/>
                        <a:chOff x="-1019716" y="1691290"/>
                        <a:chExt cx="436500" cy="436800"/>
                      </a:xfrm>
                    </p:grpSpPr>
                    <p:sp>
                      <p:nvSpPr>
                        <p:cNvPr id="15979" name="Google Shape;1597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9" name="Google Shape;15989;p20"/>
                      <p:cNvGrpSpPr/>
                      <p:nvPr/>
                    </p:nvGrpSpPr>
                    <p:grpSpPr>
                      <a:xfrm>
                        <a:off x="-558254" y="1537240"/>
                        <a:ext cx="436500" cy="436800"/>
                        <a:chOff x="-1019716" y="1691290"/>
                        <a:chExt cx="436500" cy="436800"/>
                      </a:xfrm>
                    </p:grpSpPr>
                    <p:sp>
                      <p:nvSpPr>
                        <p:cNvPr id="15990" name="Google Shape;1599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00" name="Google Shape;16000;p20"/>
                    <p:cNvGrpSpPr/>
                    <p:nvPr/>
                  </p:nvGrpSpPr>
                  <p:grpSpPr>
                    <a:xfrm>
                      <a:off x="-2738591" y="1921803"/>
                      <a:ext cx="2616838" cy="436800"/>
                      <a:chOff x="-2738591" y="1537240"/>
                      <a:chExt cx="2616838" cy="436800"/>
                    </a:xfrm>
                  </p:grpSpPr>
                  <p:grpSp>
                    <p:nvGrpSpPr>
                      <p:cNvPr id="16001" name="Google Shape;16001;p20"/>
                      <p:cNvGrpSpPr/>
                      <p:nvPr/>
                    </p:nvGrpSpPr>
                    <p:grpSpPr>
                      <a:xfrm>
                        <a:off x="-2738591" y="1537240"/>
                        <a:ext cx="436500" cy="436800"/>
                        <a:chOff x="-1019716" y="1691290"/>
                        <a:chExt cx="436500" cy="436800"/>
                      </a:xfrm>
                    </p:grpSpPr>
                    <p:sp>
                      <p:nvSpPr>
                        <p:cNvPr id="16002" name="Google Shape;1600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2" name="Google Shape;16012;p20"/>
                      <p:cNvGrpSpPr/>
                      <p:nvPr/>
                    </p:nvGrpSpPr>
                    <p:grpSpPr>
                      <a:xfrm>
                        <a:off x="-2302016" y="1537240"/>
                        <a:ext cx="436500" cy="436800"/>
                        <a:chOff x="-1019716" y="1691290"/>
                        <a:chExt cx="436500" cy="436800"/>
                      </a:xfrm>
                    </p:grpSpPr>
                    <p:sp>
                      <p:nvSpPr>
                        <p:cNvPr id="16013" name="Google Shape;1601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3" name="Google Shape;16023;p20"/>
                      <p:cNvGrpSpPr/>
                      <p:nvPr/>
                    </p:nvGrpSpPr>
                    <p:grpSpPr>
                      <a:xfrm>
                        <a:off x="-1866679" y="1537240"/>
                        <a:ext cx="436500" cy="436800"/>
                        <a:chOff x="-1019716" y="1691290"/>
                        <a:chExt cx="436500" cy="436800"/>
                      </a:xfrm>
                    </p:grpSpPr>
                    <p:sp>
                      <p:nvSpPr>
                        <p:cNvPr id="16024" name="Google Shape;1602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4" name="Google Shape;16034;p20"/>
                      <p:cNvGrpSpPr/>
                      <p:nvPr/>
                    </p:nvGrpSpPr>
                    <p:grpSpPr>
                      <a:xfrm>
                        <a:off x="-1430104" y="1537240"/>
                        <a:ext cx="436500" cy="436800"/>
                        <a:chOff x="-1019716" y="1691290"/>
                        <a:chExt cx="436500" cy="436800"/>
                      </a:xfrm>
                    </p:grpSpPr>
                    <p:sp>
                      <p:nvSpPr>
                        <p:cNvPr id="16035" name="Google Shape;1603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5" name="Google Shape;16045;p20"/>
                      <p:cNvGrpSpPr/>
                      <p:nvPr/>
                    </p:nvGrpSpPr>
                    <p:grpSpPr>
                      <a:xfrm>
                        <a:off x="-993591" y="1537240"/>
                        <a:ext cx="436500" cy="436800"/>
                        <a:chOff x="-1019716" y="1691290"/>
                        <a:chExt cx="436500" cy="436800"/>
                      </a:xfrm>
                    </p:grpSpPr>
                    <p:sp>
                      <p:nvSpPr>
                        <p:cNvPr id="16046" name="Google Shape;1604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6" name="Google Shape;16056;p20"/>
                      <p:cNvGrpSpPr/>
                      <p:nvPr/>
                    </p:nvGrpSpPr>
                    <p:grpSpPr>
                      <a:xfrm>
                        <a:off x="-558254" y="1537240"/>
                        <a:ext cx="436500" cy="436800"/>
                        <a:chOff x="-1019716" y="1691290"/>
                        <a:chExt cx="436500" cy="436800"/>
                      </a:xfrm>
                    </p:grpSpPr>
                    <p:sp>
                      <p:nvSpPr>
                        <p:cNvPr id="16057" name="Google Shape;1605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6067" name="Google Shape;16067;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9" name="Google Shape;16069;p20"/>
                <p:cNvGrpSpPr/>
                <p:nvPr/>
              </p:nvGrpSpPr>
              <p:grpSpPr>
                <a:xfrm>
                  <a:off x="-2065300" y="934050"/>
                  <a:ext cx="1263000" cy="874500"/>
                  <a:chOff x="-2028125" y="974900"/>
                  <a:chExt cx="1263000" cy="874500"/>
                </a:xfrm>
              </p:grpSpPr>
              <p:sp>
                <p:nvSpPr>
                  <p:cNvPr id="16070" name="Google Shape;16070;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6071" name="Google Shape;16071;p20"/>
                  <p:cNvGrpSpPr/>
                  <p:nvPr/>
                </p:nvGrpSpPr>
                <p:grpSpPr>
                  <a:xfrm>
                    <a:off x="-2028125" y="1001975"/>
                    <a:ext cx="1263000" cy="820200"/>
                    <a:chOff x="-2028125" y="1001975"/>
                    <a:chExt cx="1263000" cy="820200"/>
                  </a:xfrm>
                </p:grpSpPr>
                <p:sp>
                  <p:nvSpPr>
                    <p:cNvPr id="16072" name="Google Shape;16072;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6073" name="Google Shape;16073;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6074" name="Google Shape;16074;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6075" name="Google Shape;16075;p20"/>
              <p:cNvGrpSpPr/>
              <p:nvPr/>
            </p:nvGrpSpPr>
            <p:grpSpPr>
              <a:xfrm>
                <a:off x="-2701034" y="865291"/>
                <a:ext cx="435000" cy="356408"/>
                <a:chOff x="-2701034" y="865291"/>
                <a:chExt cx="435000" cy="356408"/>
              </a:xfrm>
            </p:grpSpPr>
            <p:grpSp>
              <p:nvGrpSpPr>
                <p:cNvPr id="16076" name="Google Shape;16076;p20"/>
                <p:cNvGrpSpPr/>
                <p:nvPr/>
              </p:nvGrpSpPr>
              <p:grpSpPr>
                <a:xfrm>
                  <a:off x="-2655033" y="865291"/>
                  <a:ext cx="356435" cy="356408"/>
                  <a:chOff x="-3129700" y="1435250"/>
                  <a:chExt cx="262200" cy="262200"/>
                </a:xfrm>
              </p:grpSpPr>
              <p:sp>
                <p:nvSpPr>
                  <p:cNvPr id="16077" name="Google Shape;16077;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79" name="Google Shape;16079;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6080" name="Google Shape;16080;p20"/>
              <p:cNvGrpSpPr/>
              <p:nvPr/>
            </p:nvGrpSpPr>
            <p:grpSpPr>
              <a:xfrm>
                <a:off x="-642934" y="1526841"/>
                <a:ext cx="435000" cy="356408"/>
                <a:chOff x="-2701034" y="865291"/>
                <a:chExt cx="435000" cy="356408"/>
              </a:xfrm>
            </p:grpSpPr>
            <p:grpSp>
              <p:nvGrpSpPr>
                <p:cNvPr id="16081" name="Google Shape;16081;p20"/>
                <p:cNvGrpSpPr/>
                <p:nvPr/>
              </p:nvGrpSpPr>
              <p:grpSpPr>
                <a:xfrm>
                  <a:off x="-2655033" y="865291"/>
                  <a:ext cx="356435" cy="356408"/>
                  <a:chOff x="-3129700" y="1435250"/>
                  <a:chExt cx="262200" cy="262200"/>
                </a:xfrm>
              </p:grpSpPr>
              <p:sp>
                <p:nvSpPr>
                  <p:cNvPr id="16082" name="Google Shape;16082;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84" name="Google Shape;16084;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6085" name="Google Shape;16085;p20"/>
              <p:cNvGrpSpPr/>
              <p:nvPr/>
            </p:nvGrpSpPr>
            <p:grpSpPr>
              <a:xfrm>
                <a:off x="-642934" y="865291"/>
                <a:ext cx="435000" cy="356408"/>
                <a:chOff x="-2701034" y="865291"/>
                <a:chExt cx="435000" cy="356408"/>
              </a:xfrm>
            </p:grpSpPr>
            <p:grpSp>
              <p:nvGrpSpPr>
                <p:cNvPr id="16086" name="Google Shape;16086;p20"/>
                <p:cNvGrpSpPr/>
                <p:nvPr/>
              </p:nvGrpSpPr>
              <p:grpSpPr>
                <a:xfrm>
                  <a:off x="-2655033" y="865291"/>
                  <a:ext cx="356435" cy="356408"/>
                  <a:chOff x="-3129700" y="1435250"/>
                  <a:chExt cx="262200" cy="262200"/>
                </a:xfrm>
              </p:grpSpPr>
              <p:sp>
                <p:nvSpPr>
                  <p:cNvPr id="16087" name="Google Shape;16087;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89" name="Google Shape;16089;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6090" name="Google Shape;16090;p20"/>
              <p:cNvGrpSpPr/>
              <p:nvPr/>
            </p:nvGrpSpPr>
            <p:grpSpPr>
              <a:xfrm>
                <a:off x="-2701034" y="1526841"/>
                <a:ext cx="435000" cy="356408"/>
                <a:chOff x="-2701034" y="865291"/>
                <a:chExt cx="435000" cy="356408"/>
              </a:xfrm>
            </p:grpSpPr>
            <p:grpSp>
              <p:nvGrpSpPr>
                <p:cNvPr id="16091" name="Google Shape;16091;p20"/>
                <p:cNvGrpSpPr/>
                <p:nvPr/>
              </p:nvGrpSpPr>
              <p:grpSpPr>
                <a:xfrm>
                  <a:off x="-2655033" y="865291"/>
                  <a:ext cx="356435" cy="356408"/>
                  <a:chOff x="-3129700" y="1435250"/>
                  <a:chExt cx="262200" cy="262200"/>
                </a:xfrm>
              </p:grpSpPr>
              <p:sp>
                <p:nvSpPr>
                  <p:cNvPr id="16092" name="Google Shape;16092;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94" name="Google Shape;16094;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6095" name="Google Shape;16095;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6096" name="Google Shape;16096;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6097" name="Google Shape;16097;p20"/>
            <p:cNvGrpSpPr/>
            <p:nvPr/>
          </p:nvGrpSpPr>
          <p:grpSpPr>
            <a:xfrm rot="-5400000">
              <a:off x="3340695" y="1030050"/>
              <a:ext cx="2703600" cy="1253100"/>
              <a:chOff x="-2785600" y="744750"/>
              <a:chExt cx="2703600" cy="1253100"/>
            </a:xfrm>
          </p:grpSpPr>
          <p:grpSp>
            <p:nvGrpSpPr>
              <p:cNvPr id="16098" name="Google Shape;16098;p20"/>
              <p:cNvGrpSpPr/>
              <p:nvPr/>
            </p:nvGrpSpPr>
            <p:grpSpPr>
              <a:xfrm>
                <a:off x="-2785600" y="744750"/>
                <a:ext cx="2703600" cy="1253100"/>
                <a:chOff x="-2785600" y="744750"/>
                <a:chExt cx="2703600" cy="1253100"/>
              </a:xfrm>
            </p:grpSpPr>
            <p:grpSp>
              <p:nvGrpSpPr>
                <p:cNvPr id="16099" name="Google Shape;16099;p20"/>
                <p:cNvGrpSpPr/>
                <p:nvPr/>
              </p:nvGrpSpPr>
              <p:grpSpPr>
                <a:xfrm>
                  <a:off x="-2785600" y="744750"/>
                  <a:ext cx="2703600" cy="1253100"/>
                  <a:chOff x="-2785600" y="744750"/>
                  <a:chExt cx="2703600" cy="1253100"/>
                </a:xfrm>
              </p:grpSpPr>
              <p:grpSp>
                <p:nvGrpSpPr>
                  <p:cNvPr id="16100" name="Google Shape;16100;p20"/>
                  <p:cNvGrpSpPr/>
                  <p:nvPr/>
                </p:nvGrpSpPr>
                <p:grpSpPr>
                  <a:xfrm>
                    <a:off x="-2736502" y="826139"/>
                    <a:ext cx="2605500" cy="1088675"/>
                    <a:chOff x="-2738550" y="1600725"/>
                    <a:chExt cx="2605500" cy="1088675"/>
                  </a:xfrm>
                </p:grpSpPr>
                <p:cxnSp>
                  <p:nvCxnSpPr>
                    <p:cNvPr id="16101" name="Google Shape;16101;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02" name="Google Shape;16102;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03" name="Google Shape;16103;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04" name="Google Shape;16104;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05" name="Google Shape;16105;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06" name="Google Shape;16106;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07" name="Google Shape;16107;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08" name="Google Shape;16108;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09" name="Google Shape;16109;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10" name="Google Shape;16110;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11" name="Google Shape;16111;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12" name="Google Shape;16112;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13" name="Google Shape;16113;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14" name="Google Shape;16114;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15" name="Google Shape;16115;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16" name="Google Shape;16116;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17" name="Google Shape;16117;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18" name="Google Shape;16118;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19" name="Google Shape;16119;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20" name="Google Shape;16120;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21" name="Google Shape;16121;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22" name="Google Shape;16122;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23" name="Google Shape;16123;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24" name="Google Shape;16124;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25" name="Google Shape;16125;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26" name="Google Shape;16126;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27" name="Google Shape;16127;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28" name="Google Shape;16128;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29" name="Google Shape;16129;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30" name="Google Shape;16130;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31" name="Google Shape;16131;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132" name="Google Shape;16132;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6133" name="Google Shape;16133;p20"/>
                  <p:cNvGrpSpPr/>
                  <p:nvPr/>
                </p:nvGrpSpPr>
                <p:grpSpPr>
                  <a:xfrm>
                    <a:off x="-2742171" y="767514"/>
                    <a:ext cx="2616838" cy="1205925"/>
                    <a:chOff x="-2738591" y="1537240"/>
                    <a:chExt cx="2616838" cy="1205925"/>
                  </a:xfrm>
                </p:grpSpPr>
                <p:grpSp>
                  <p:nvGrpSpPr>
                    <p:cNvPr id="16134" name="Google Shape;16134;p20"/>
                    <p:cNvGrpSpPr/>
                    <p:nvPr/>
                  </p:nvGrpSpPr>
                  <p:grpSpPr>
                    <a:xfrm>
                      <a:off x="-2738591" y="1537240"/>
                      <a:ext cx="2616838" cy="436800"/>
                      <a:chOff x="-2738591" y="1537240"/>
                      <a:chExt cx="2616838" cy="436800"/>
                    </a:xfrm>
                  </p:grpSpPr>
                  <p:grpSp>
                    <p:nvGrpSpPr>
                      <p:cNvPr id="16135" name="Google Shape;16135;p20"/>
                      <p:cNvGrpSpPr/>
                      <p:nvPr/>
                    </p:nvGrpSpPr>
                    <p:grpSpPr>
                      <a:xfrm>
                        <a:off x="-2738591" y="1537240"/>
                        <a:ext cx="436500" cy="436800"/>
                        <a:chOff x="-1019716" y="1691290"/>
                        <a:chExt cx="436500" cy="436800"/>
                      </a:xfrm>
                    </p:grpSpPr>
                    <p:sp>
                      <p:nvSpPr>
                        <p:cNvPr id="16136" name="Google Shape;1613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6" name="Google Shape;16146;p20"/>
                      <p:cNvGrpSpPr/>
                      <p:nvPr/>
                    </p:nvGrpSpPr>
                    <p:grpSpPr>
                      <a:xfrm>
                        <a:off x="-2302016" y="1537240"/>
                        <a:ext cx="436500" cy="436800"/>
                        <a:chOff x="-1019716" y="1691290"/>
                        <a:chExt cx="436500" cy="436800"/>
                      </a:xfrm>
                    </p:grpSpPr>
                    <p:sp>
                      <p:nvSpPr>
                        <p:cNvPr id="16147" name="Google Shape;1614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7" name="Google Shape;16157;p20"/>
                      <p:cNvGrpSpPr/>
                      <p:nvPr/>
                    </p:nvGrpSpPr>
                    <p:grpSpPr>
                      <a:xfrm>
                        <a:off x="-1866679" y="1537240"/>
                        <a:ext cx="436500" cy="436800"/>
                        <a:chOff x="-1019716" y="1691290"/>
                        <a:chExt cx="436500" cy="436800"/>
                      </a:xfrm>
                    </p:grpSpPr>
                    <p:sp>
                      <p:nvSpPr>
                        <p:cNvPr id="16158" name="Google Shape;1615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8" name="Google Shape;16168;p20"/>
                      <p:cNvGrpSpPr/>
                      <p:nvPr/>
                    </p:nvGrpSpPr>
                    <p:grpSpPr>
                      <a:xfrm>
                        <a:off x="-1430104" y="1537240"/>
                        <a:ext cx="436500" cy="436800"/>
                        <a:chOff x="-1019716" y="1691290"/>
                        <a:chExt cx="436500" cy="436800"/>
                      </a:xfrm>
                    </p:grpSpPr>
                    <p:sp>
                      <p:nvSpPr>
                        <p:cNvPr id="16169" name="Google Shape;1616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9" name="Google Shape;16179;p20"/>
                      <p:cNvGrpSpPr/>
                      <p:nvPr/>
                    </p:nvGrpSpPr>
                    <p:grpSpPr>
                      <a:xfrm>
                        <a:off x="-993591" y="1537240"/>
                        <a:ext cx="436500" cy="436800"/>
                        <a:chOff x="-1019716" y="1691290"/>
                        <a:chExt cx="436500" cy="436800"/>
                      </a:xfrm>
                    </p:grpSpPr>
                    <p:sp>
                      <p:nvSpPr>
                        <p:cNvPr id="16180" name="Google Shape;1618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0" name="Google Shape;16190;p20"/>
                      <p:cNvGrpSpPr/>
                      <p:nvPr/>
                    </p:nvGrpSpPr>
                    <p:grpSpPr>
                      <a:xfrm>
                        <a:off x="-558254" y="1537240"/>
                        <a:ext cx="436500" cy="436800"/>
                        <a:chOff x="-1019716" y="1691290"/>
                        <a:chExt cx="436500" cy="436800"/>
                      </a:xfrm>
                    </p:grpSpPr>
                    <p:sp>
                      <p:nvSpPr>
                        <p:cNvPr id="16191" name="Google Shape;1619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01" name="Google Shape;16201;p20"/>
                    <p:cNvGrpSpPr/>
                    <p:nvPr/>
                  </p:nvGrpSpPr>
                  <p:grpSpPr>
                    <a:xfrm>
                      <a:off x="-2738591" y="2306365"/>
                      <a:ext cx="2616838" cy="436800"/>
                      <a:chOff x="-2738591" y="1537240"/>
                      <a:chExt cx="2616838" cy="436800"/>
                    </a:xfrm>
                  </p:grpSpPr>
                  <p:grpSp>
                    <p:nvGrpSpPr>
                      <p:cNvPr id="16202" name="Google Shape;16202;p20"/>
                      <p:cNvGrpSpPr/>
                      <p:nvPr/>
                    </p:nvGrpSpPr>
                    <p:grpSpPr>
                      <a:xfrm>
                        <a:off x="-2738591" y="1537240"/>
                        <a:ext cx="436500" cy="436800"/>
                        <a:chOff x="-1019716" y="1691290"/>
                        <a:chExt cx="436500" cy="436800"/>
                      </a:xfrm>
                    </p:grpSpPr>
                    <p:sp>
                      <p:nvSpPr>
                        <p:cNvPr id="16203" name="Google Shape;1620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3" name="Google Shape;16213;p20"/>
                      <p:cNvGrpSpPr/>
                      <p:nvPr/>
                    </p:nvGrpSpPr>
                    <p:grpSpPr>
                      <a:xfrm>
                        <a:off x="-2302016" y="1537240"/>
                        <a:ext cx="436500" cy="436800"/>
                        <a:chOff x="-1019716" y="1691290"/>
                        <a:chExt cx="436500" cy="436800"/>
                      </a:xfrm>
                    </p:grpSpPr>
                    <p:sp>
                      <p:nvSpPr>
                        <p:cNvPr id="16214" name="Google Shape;1621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4" name="Google Shape;16224;p20"/>
                      <p:cNvGrpSpPr/>
                      <p:nvPr/>
                    </p:nvGrpSpPr>
                    <p:grpSpPr>
                      <a:xfrm>
                        <a:off x="-1866679" y="1537240"/>
                        <a:ext cx="436500" cy="436800"/>
                        <a:chOff x="-1019716" y="1691290"/>
                        <a:chExt cx="436500" cy="436800"/>
                      </a:xfrm>
                    </p:grpSpPr>
                    <p:sp>
                      <p:nvSpPr>
                        <p:cNvPr id="16225" name="Google Shape;1622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5" name="Google Shape;16235;p20"/>
                      <p:cNvGrpSpPr/>
                      <p:nvPr/>
                    </p:nvGrpSpPr>
                    <p:grpSpPr>
                      <a:xfrm>
                        <a:off x="-1430104" y="1537240"/>
                        <a:ext cx="436500" cy="436800"/>
                        <a:chOff x="-1019716" y="1691290"/>
                        <a:chExt cx="436500" cy="436800"/>
                      </a:xfrm>
                    </p:grpSpPr>
                    <p:sp>
                      <p:nvSpPr>
                        <p:cNvPr id="16236" name="Google Shape;1623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6" name="Google Shape;16246;p20"/>
                      <p:cNvGrpSpPr/>
                      <p:nvPr/>
                    </p:nvGrpSpPr>
                    <p:grpSpPr>
                      <a:xfrm>
                        <a:off x="-993591" y="1537240"/>
                        <a:ext cx="436500" cy="436800"/>
                        <a:chOff x="-1019716" y="1691290"/>
                        <a:chExt cx="436500" cy="436800"/>
                      </a:xfrm>
                    </p:grpSpPr>
                    <p:sp>
                      <p:nvSpPr>
                        <p:cNvPr id="16247" name="Google Shape;1624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7" name="Google Shape;16257;p20"/>
                      <p:cNvGrpSpPr/>
                      <p:nvPr/>
                    </p:nvGrpSpPr>
                    <p:grpSpPr>
                      <a:xfrm>
                        <a:off x="-558254" y="1537240"/>
                        <a:ext cx="436500" cy="436800"/>
                        <a:chOff x="-1019716" y="1691290"/>
                        <a:chExt cx="436500" cy="436800"/>
                      </a:xfrm>
                    </p:grpSpPr>
                    <p:sp>
                      <p:nvSpPr>
                        <p:cNvPr id="16258" name="Google Shape;1625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68" name="Google Shape;16268;p20"/>
                    <p:cNvGrpSpPr/>
                    <p:nvPr/>
                  </p:nvGrpSpPr>
                  <p:grpSpPr>
                    <a:xfrm>
                      <a:off x="-2738591" y="1921803"/>
                      <a:ext cx="2616838" cy="436800"/>
                      <a:chOff x="-2738591" y="1537240"/>
                      <a:chExt cx="2616838" cy="436800"/>
                    </a:xfrm>
                  </p:grpSpPr>
                  <p:grpSp>
                    <p:nvGrpSpPr>
                      <p:cNvPr id="16269" name="Google Shape;16269;p20"/>
                      <p:cNvGrpSpPr/>
                      <p:nvPr/>
                    </p:nvGrpSpPr>
                    <p:grpSpPr>
                      <a:xfrm>
                        <a:off x="-2738591" y="1537240"/>
                        <a:ext cx="436500" cy="436800"/>
                        <a:chOff x="-1019716" y="1691290"/>
                        <a:chExt cx="436500" cy="436800"/>
                      </a:xfrm>
                    </p:grpSpPr>
                    <p:sp>
                      <p:nvSpPr>
                        <p:cNvPr id="16270" name="Google Shape;1627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0" name="Google Shape;16280;p20"/>
                      <p:cNvGrpSpPr/>
                      <p:nvPr/>
                    </p:nvGrpSpPr>
                    <p:grpSpPr>
                      <a:xfrm>
                        <a:off x="-2302016" y="1537240"/>
                        <a:ext cx="436500" cy="436800"/>
                        <a:chOff x="-1019716" y="1691290"/>
                        <a:chExt cx="436500" cy="436800"/>
                      </a:xfrm>
                    </p:grpSpPr>
                    <p:sp>
                      <p:nvSpPr>
                        <p:cNvPr id="16281" name="Google Shape;1628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1" name="Google Shape;16291;p20"/>
                      <p:cNvGrpSpPr/>
                      <p:nvPr/>
                    </p:nvGrpSpPr>
                    <p:grpSpPr>
                      <a:xfrm>
                        <a:off x="-1866679" y="1537240"/>
                        <a:ext cx="436500" cy="436800"/>
                        <a:chOff x="-1019716" y="1691290"/>
                        <a:chExt cx="436500" cy="436800"/>
                      </a:xfrm>
                    </p:grpSpPr>
                    <p:sp>
                      <p:nvSpPr>
                        <p:cNvPr id="16292" name="Google Shape;1629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2" name="Google Shape;16302;p20"/>
                      <p:cNvGrpSpPr/>
                      <p:nvPr/>
                    </p:nvGrpSpPr>
                    <p:grpSpPr>
                      <a:xfrm>
                        <a:off x="-1430104" y="1537240"/>
                        <a:ext cx="436500" cy="436800"/>
                        <a:chOff x="-1019716" y="1691290"/>
                        <a:chExt cx="436500" cy="436800"/>
                      </a:xfrm>
                    </p:grpSpPr>
                    <p:sp>
                      <p:nvSpPr>
                        <p:cNvPr id="16303" name="Google Shape;1630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3" name="Google Shape;16313;p20"/>
                      <p:cNvGrpSpPr/>
                      <p:nvPr/>
                    </p:nvGrpSpPr>
                    <p:grpSpPr>
                      <a:xfrm>
                        <a:off x="-993591" y="1537240"/>
                        <a:ext cx="436500" cy="436800"/>
                        <a:chOff x="-1019716" y="1691290"/>
                        <a:chExt cx="436500" cy="436800"/>
                      </a:xfrm>
                    </p:grpSpPr>
                    <p:sp>
                      <p:nvSpPr>
                        <p:cNvPr id="16314" name="Google Shape;1631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4" name="Google Shape;16324;p20"/>
                      <p:cNvGrpSpPr/>
                      <p:nvPr/>
                    </p:nvGrpSpPr>
                    <p:grpSpPr>
                      <a:xfrm>
                        <a:off x="-558254" y="1537240"/>
                        <a:ext cx="436500" cy="436800"/>
                        <a:chOff x="-1019716" y="1691290"/>
                        <a:chExt cx="436500" cy="436800"/>
                      </a:xfrm>
                    </p:grpSpPr>
                    <p:sp>
                      <p:nvSpPr>
                        <p:cNvPr id="16325" name="Google Shape;1632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6335" name="Google Shape;16335;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7" name="Google Shape;16337;p20"/>
                <p:cNvGrpSpPr/>
                <p:nvPr/>
              </p:nvGrpSpPr>
              <p:grpSpPr>
                <a:xfrm>
                  <a:off x="-2065300" y="934050"/>
                  <a:ext cx="1263000" cy="874500"/>
                  <a:chOff x="-2028125" y="974900"/>
                  <a:chExt cx="1263000" cy="874500"/>
                </a:xfrm>
              </p:grpSpPr>
              <p:sp>
                <p:nvSpPr>
                  <p:cNvPr id="16338" name="Google Shape;16338;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6339" name="Google Shape;16339;p20"/>
                  <p:cNvGrpSpPr/>
                  <p:nvPr/>
                </p:nvGrpSpPr>
                <p:grpSpPr>
                  <a:xfrm>
                    <a:off x="-2028125" y="1001975"/>
                    <a:ext cx="1263000" cy="820200"/>
                    <a:chOff x="-2028125" y="1001975"/>
                    <a:chExt cx="1263000" cy="820200"/>
                  </a:xfrm>
                </p:grpSpPr>
                <p:sp>
                  <p:nvSpPr>
                    <p:cNvPr id="16340" name="Google Shape;16340;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6341" name="Google Shape;16341;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6342" name="Google Shape;16342;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6343" name="Google Shape;16343;p20"/>
              <p:cNvGrpSpPr/>
              <p:nvPr/>
            </p:nvGrpSpPr>
            <p:grpSpPr>
              <a:xfrm>
                <a:off x="-2701034" y="865291"/>
                <a:ext cx="435000" cy="356408"/>
                <a:chOff x="-2701034" y="865291"/>
                <a:chExt cx="435000" cy="356408"/>
              </a:xfrm>
            </p:grpSpPr>
            <p:grpSp>
              <p:nvGrpSpPr>
                <p:cNvPr id="16344" name="Google Shape;16344;p20"/>
                <p:cNvGrpSpPr/>
                <p:nvPr/>
              </p:nvGrpSpPr>
              <p:grpSpPr>
                <a:xfrm>
                  <a:off x="-2655033" y="865291"/>
                  <a:ext cx="356435" cy="356408"/>
                  <a:chOff x="-3129700" y="1435250"/>
                  <a:chExt cx="262200" cy="262200"/>
                </a:xfrm>
              </p:grpSpPr>
              <p:sp>
                <p:nvSpPr>
                  <p:cNvPr id="16345" name="Google Shape;16345;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47" name="Google Shape;16347;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6348" name="Google Shape;16348;p20"/>
              <p:cNvGrpSpPr/>
              <p:nvPr/>
            </p:nvGrpSpPr>
            <p:grpSpPr>
              <a:xfrm>
                <a:off x="-642934" y="1526841"/>
                <a:ext cx="435000" cy="356408"/>
                <a:chOff x="-2701034" y="865291"/>
                <a:chExt cx="435000" cy="356408"/>
              </a:xfrm>
            </p:grpSpPr>
            <p:grpSp>
              <p:nvGrpSpPr>
                <p:cNvPr id="16349" name="Google Shape;16349;p20"/>
                <p:cNvGrpSpPr/>
                <p:nvPr/>
              </p:nvGrpSpPr>
              <p:grpSpPr>
                <a:xfrm>
                  <a:off x="-2655033" y="865291"/>
                  <a:ext cx="356435" cy="356408"/>
                  <a:chOff x="-3129700" y="1435250"/>
                  <a:chExt cx="262200" cy="262200"/>
                </a:xfrm>
              </p:grpSpPr>
              <p:sp>
                <p:nvSpPr>
                  <p:cNvPr id="16350" name="Google Shape;16350;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52" name="Google Shape;16352;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6353" name="Google Shape;16353;p20"/>
              <p:cNvGrpSpPr/>
              <p:nvPr/>
            </p:nvGrpSpPr>
            <p:grpSpPr>
              <a:xfrm>
                <a:off x="-642934" y="865291"/>
                <a:ext cx="435000" cy="356408"/>
                <a:chOff x="-2701034" y="865291"/>
                <a:chExt cx="435000" cy="356408"/>
              </a:xfrm>
            </p:grpSpPr>
            <p:grpSp>
              <p:nvGrpSpPr>
                <p:cNvPr id="16354" name="Google Shape;16354;p20"/>
                <p:cNvGrpSpPr/>
                <p:nvPr/>
              </p:nvGrpSpPr>
              <p:grpSpPr>
                <a:xfrm>
                  <a:off x="-2655033" y="865291"/>
                  <a:ext cx="356435" cy="356408"/>
                  <a:chOff x="-3129700" y="1435250"/>
                  <a:chExt cx="262200" cy="262200"/>
                </a:xfrm>
              </p:grpSpPr>
              <p:sp>
                <p:nvSpPr>
                  <p:cNvPr id="16355" name="Google Shape;16355;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57" name="Google Shape;16357;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6358" name="Google Shape;16358;p20"/>
              <p:cNvGrpSpPr/>
              <p:nvPr/>
            </p:nvGrpSpPr>
            <p:grpSpPr>
              <a:xfrm>
                <a:off x="-2701034" y="1526841"/>
                <a:ext cx="435000" cy="356408"/>
                <a:chOff x="-2701034" y="865291"/>
                <a:chExt cx="435000" cy="356408"/>
              </a:xfrm>
            </p:grpSpPr>
            <p:grpSp>
              <p:nvGrpSpPr>
                <p:cNvPr id="16359" name="Google Shape;16359;p20"/>
                <p:cNvGrpSpPr/>
                <p:nvPr/>
              </p:nvGrpSpPr>
              <p:grpSpPr>
                <a:xfrm>
                  <a:off x="-2655033" y="865291"/>
                  <a:ext cx="356435" cy="356408"/>
                  <a:chOff x="-3129700" y="1435250"/>
                  <a:chExt cx="262200" cy="262200"/>
                </a:xfrm>
              </p:grpSpPr>
              <p:sp>
                <p:nvSpPr>
                  <p:cNvPr id="16360" name="Google Shape;16360;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62" name="Google Shape;16362;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6363" name="Google Shape;16363;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6364" name="Google Shape;16364;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6365" name="Google Shape;16365;p20"/>
            <p:cNvGrpSpPr/>
            <p:nvPr/>
          </p:nvGrpSpPr>
          <p:grpSpPr>
            <a:xfrm rot="-5400000">
              <a:off x="4625120" y="1030050"/>
              <a:ext cx="2703600" cy="1253100"/>
              <a:chOff x="-2785600" y="744750"/>
              <a:chExt cx="2703600" cy="1253100"/>
            </a:xfrm>
          </p:grpSpPr>
          <p:grpSp>
            <p:nvGrpSpPr>
              <p:cNvPr id="16366" name="Google Shape;16366;p20"/>
              <p:cNvGrpSpPr/>
              <p:nvPr/>
            </p:nvGrpSpPr>
            <p:grpSpPr>
              <a:xfrm>
                <a:off x="-2785600" y="744750"/>
                <a:ext cx="2703600" cy="1253100"/>
                <a:chOff x="-2785600" y="744750"/>
                <a:chExt cx="2703600" cy="1253100"/>
              </a:xfrm>
            </p:grpSpPr>
            <p:grpSp>
              <p:nvGrpSpPr>
                <p:cNvPr id="16367" name="Google Shape;16367;p20"/>
                <p:cNvGrpSpPr/>
                <p:nvPr/>
              </p:nvGrpSpPr>
              <p:grpSpPr>
                <a:xfrm>
                  <a:off x="-2785600" y="744750"/>
                  <a:ext cx="2703600" cy="1253100"/>
                  <a:chOff x="-2785600" y="744750"/>
                  <a:chExt cx="2703600" cy="1253100"/>
                </a:xfrm>
              </p:grpSpPr>
              <p:grpSp>
                <p:nvGrpSpPr>
                  <p:cNvPr id="16368" name="Google Shape;16368;p20"/>
                  <p:cNvGrpSpPr/>
                  <p:nvPr/>
                </p:nvGrpSpPr>
                <p:grpSpPr>
                  <a:xfrm>
                    <a:off x="-2736502" y="826139"/>
                    <a:ext cx="2605500" cy="1088675"/>
                    <a:chOff x="-2738550" y="1600725"/>
                    <a:chExt cx="2605500" cy="1088675"/>
                  </a:xfrm>
                </p:grpSpPr>
                <p:cxnSp>
                  <p:nvCxnSpPr>
                    <p:cNvPr id="16369" name="Google Shape;16369;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70" name="Google Shape;16370;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71" name="Google Shape;16371;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72" name="Google Shape;16372;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73" name="Google Shape;16373;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74" name="Google Shape;16374;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75" name="Google Shape;16375;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76" name="Google Shape;16376;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77" name="Google Shape;16377;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78" name="Google Shape;16378;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79" name="Google Shape;16379;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80" name="Google Shape;16380;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81" name="Google Shape;16381;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82" name="Google Shape;16382;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83" name="Google Shape;16383;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84" name="Google Shape;16384;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85" name="Google Shape;16385;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86" name="Google Shape;16386;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87" name="Google Shape;16387;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88" name="Google Shape;16388;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89" name="Google Shape;16389;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90" name="Google Shape;16390;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91" name="Google Shape;16391;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92" name="Google Shape;16392;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93" name="Google Shape;16393;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94" name="Google Shape;16394;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95" name="Google Shape;16395;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96" name="Google Shape;16396;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97" name="Google Shape;16397;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98" name="Google Shape;16398;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399" name="Google Shape;16399;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400" name="Google Shape;16400;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6401" name="Google Shape;16401;p20"/>
                  <p:cNvGrpSpPr/>
                  <p:nvPr/>
                </p:nvGrpSpPr>
                <p:grpSpPr>
                  <a:xfrm>
                    <a:off x="-2742171" y="767514"/>
                    <a:ext cx="2616838" cy="1205925"/>
                    <a:chOff x="-2738591" y="1537240"/>
                    <a:chExt cx="2616838" cy="1205925"/>
                  </a:xfrm>
                </p:grpSpPr>
                <p:grpSp>
                  <p:nvGrpSpPr>
                    <p:cNvPr id="16402" name="Google Shape;16402;p20"/>
                    <p:cNvGrpSpPr/>
                    <p:nvPr/>
                  </p:nvGrpSpPr>
                  <p:grpSpPr>
                    <a:xfrm>
                      <a:off x="-2738591" y="1537240"/>
                      <a:ext cx="2616838" cy="436800"/>
                      <a:chOff x="-2738591" y="1537240"/>
                      <a:chExt cx="2616838" cy="436800"/>
                    </a:xfrm>
                  </p:grpSpPr>
                  <p:grpSp>
                    <p:nvGrpSpPr>
                      <p:cNvPr id="16403" name="Google Shape;16403;p20"/>
                      <p:cNvGrpSpPr/>
                      <p:nvPr/>
                    </p:nvGrpSpPr>
                    <p:grpSpPr>
                      <a:xfrm>
                        <a:off x="-2738591" y="1537240"/>
                        <a:ext cx="436500" cy="436800"/>
                        <a:chOff x="-1019716" y="1691290"/>
                        <a:chExt cx="436500" cy="436800"/>
                      </a:xfrm>
                    </p:grpSpPr>
                    <p:sp>
                      <p:nvSpPr>
                        <p:cNvPr id="16404" name="Google Shape;1640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4" name="Google Shape;16414;p20"/>
                      <p:cNvGrpSpPr/>
                      <p:nvPr/>
                    </p:nvGrpSpPr>
                    <p:grpSpPr>
                      <a:xfrm>
                        <a:off x="-2302016" y="1537240"/>
                        <a:ext cx="436500" cy="436800"/>
                        <a:chOff x="-1019716" y="1691290"/>
                        <a:chExt cx="436500" cy="436800"/>
                      </a:xfrm>
                    </p:grpSpPr>
                    <p:sp>
                      <p:nvSpPr>
                        <p:cNvPr id="16415" name="Google Shape;1641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5" name="Google Shape;16425;p20"/>
                      <p:cNvGrpSpPr/>
                      <p:nvPr/>
                    </p:nvGrpSpPr>
                    <p:grpSpPr>
                      <a:xfrm>
                        <a:off x="-1866679" y="1537240"/>
                        <a:ext cx="436500" cy="436800"/>
                        <a:chOff x="-1019716" y="1691290"/>
                        <a:chExt cx="436500" cy="436800"/>
                      </a:xfrm>
                    </p:grpSpPr>
                    <p:sp>
                      <p:nvSpPr>
                        <p:cNvPr id="16426" name="Google Shape;1642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6" name="Google Shape;16436;p20"/>
                      <p:cNvGrpSpPr/>
                      <p:nvPr/>
                    </p:nvGrpSpPr>
                    <p:grpSpPr>
                      <a:xfrm>
                        <a:off x="-1430104" y="1537240"/>
                        <a:ext cx="436500" cy="436800"/>
                        <a:chOff x="-1019716" y="1691290"/>
                        <a:chExt cx="436500" cy="436800"/>
                      </a:xfrm>
                    </p:grpSpPr>
                    <p:sp>
                      <p:nvSpPr>
                        <p:cNvPr id="16437" name="Google Shape;1643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7" name="Google Shape;16447;p20"/>
                      <p:cNvGrpSpPr/>
                      <p:nvPr/>
                    </p:nvGrpSpPr>
                    <p:grpSpPr>
                      <a:xfrm>
                        <a:off x="-993591" y="1537240"/>
                        <a:ext cx="436500" cy="436800"/>
                        <a:chOff x="-1019716" y="1691290"/>
                        <a:chExt cx="436500" cy="436800"/>
                      </a:xfrm>
                    </p:grpSpPr>
                    <p:sp>
                      <p:nvSpPr>
                        <p:cNvPr id="16448" name="Google Shape;1644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8" name="Google Shape;16458;p20"/>
                      <p:cNvGrpSpPr/>
                      <p:nvPr/>
                    </p:nvGrpSpPr>
                    <p:grpSpPr>
                      <a:xfrm>
                        <a:off x="-558254" y="1537240"/>
                        <a:ext cx="436500" cy="436800"/>
                        <a:chOff x="-1019716" y="1691290"/>
                        <a:chExt cx="436500" cy="436800"/>
                      </a:xfrm>
                    </p:grpSpPr>
                    <p:sp>
                      <p:nvSpPr>
                        <p:cNvPr id="16459" name="Google Shape;1645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469" name="Google Shape;16469;p20"/>
                    <p:cNvGrpSpPr/>
                    <p:nvPr/>
                  </p:nvGrpSpPr>
                  <p:grpSpPr>
                    <a:xfrm>
                      <a:off x="-2738591" y="2306365"/>
                      <a:ext cx="2616838" cy="436800"/>
                      <a:chOff x="-2738591" y="1537240"/>
                      <a:chExt cx="2616838" cy="436800"/>
                    </a:xfrm>
                  </p:grpSpPr>
                  <p:grpSp>
                    <p:nvGrpSpPr>
                      <p:cNvPr id="16470" name="Google Shape;16470;p20"/>
                      <p:cNvGrpSpPr/>
                      <p:nvPr/>
                    </p:nvGrpSpPr>
                    <p:grpSpPr>
                      <a:xfrm>
                        <a:off x="-2738591" y="1537240"/>
                        <a:ext cx="436500" cy="436800"/>
                        <a:chOff x="-1019716" y="1691290"/>
                        <a:chExt cx="436500" cy="436800"/>
                      </a:xfrm>
                    </p:grpSpPr>
                    <p:sp>
                      <p:nvSpPr>
                        <p:cNvPr id="16471" name="Google Shape;1647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1" name="Google Shape;16481;p20"/>
                      <p:cNvGrpSpPr/>
                      <p:nvPr/>
                    </p:nvGrpSpPr>
                    <p:grpSpPr>
                      <a:xfrm>
                        <a:off x="-2302016" y="1537240"/>
                        <a:ext cx="436500" cy="436800"/>
                        <a:chOff x="-1019716" y="1691290"/>
                        <a:chExt cx="436500" cy="436800"/>
                      </a:xfrm>
                    </p:grpSpPr>
                    <p:sp>
                      <p:nvSpPr>
                        <p:cNvPr id="16482" name="Google Shape;1648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2" name="Google Shape;16492;p20"/>
                      <p:cNvGrpSpPr/>
                      <p:nvPr/>
                    </p:nvGrpSpPr>
                    <p:grpSpPr>
                      <a:xfrm>
                        <a:off x="-1866679" y="1537240"/>
                        <a:ext cx="436500" cy="436800"/>
                        <a:chOff x="-1019716" y="1691290"/>
                        <a:chExt cx="436500" cy="436800"/>
                      </a:xfrm>
                    </p:grpSpPr>
                    <p:sp>
                      <p:nvSpPr>
                        <p:cNvPr id="16493" name="Google Shape;1649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3" name="Google Shape;16503;p20"/>
                      <p:cNvGrpSpPr/>
                      <p:nvPr/>
                    </p:nvGrpSpPr>
                    <p:grpSpPr>
                      <a:xfrm>
                        <a:off x="-1430104" y="1537240"/>
                        <a:ext cx="436500" cy="436800"/>
                        <a:chOff x="-1019716" y="1691290"/>
                        <a:chExt cx="436500" cy="436800"/>
                      </a:xfrm>
                    </p:grpSpPr>
                    <p:sp>
                      <p:nvSpPr>
                        <p:cNvPr id="16504" name="Google Shape;1650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4" name="Google Shape;16514;p20"/>
                      <p:cNvGrpSpPr/>
                      <p:nvPr/>
                    </p:nvGrpSpPr>
                    <p:grpSpPr>
                      <a:xfrm>
                        <a:off x="-993591" y="1537240"/>
                        <a:ext cx="436500" cy="436800"/>
                        <a:chOff x="-1019716" y="1691290"/>
                        <a:chExt cx="436500" cy="436800"/>
                      </a:xfrm>
                    </p:grpSpPr>
                    <p:sp>
                      <p:nvSpPr>
                        <p:cNvPr id="16515" name="Google Shape;1651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5" name="Google Shape;16525;p20"/>
                      <p:cNvGrpSpPr/>
                      <p:nvPr/>
                    </p:nvGrpSpPr>
                    <p:grpSpPr>
                      <a:xfrm>
                        <a:off x="-558254" y="1537240"/>
                        <a:ext cx="436500" cy="436800"/>
                        <a:chOff x="-1019716" y="1691290"/>
                        <a:chExt cx="436500" cy="436800"/>
                      </a:xfrm>
                    </p:grpSpPr>
                    <p:sp>
                      <p:nvSpPr>
                        <p:cNvPr id="16526" name="Google Shape;1652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536" name="Google Shape;16536;p20"/>
                    <p:cNvGrpSpPr/>
                    <p:nvPr/>
                  </p:nvGrpSpPr>
                  <p:grpSpPr>
                    <a:xfrm>
                      <a:off x="-2738591" y="1921803"/>
                      <a:ext cx="2616838" cy="436800"/>
                      <a:chOff x="-2738591" y="1537240"/>
                      <a:chExt cx="2616838" cy="436800"/>
                    </a:xfrm>
                  </p:grpSpPr>
                  <p:grpSp>
                    <p:nvGrpSpPr>
                      <p:cNvPr id="16537" name="Google Shape;16537;p20"/>
                      <p:cNvGrpSpPr/>
                      <p:nvPr/>
                    </p:nvGrpSpPr>
                    <p:grpSpPr>
                      <a:xfrm>
                        <a:off x="-2738591" y="1537240"/>
                        <a:ext cx="436500" cy="436800"/>
                        <a:chOff x="-1019716" y="1691290"/>
                        <a:chExt cx="436500" cy="436800"/>
                      </a:xfrm>
                    </p:grpSpPr>
                    <p:sp>
                      <p:nvSpPr>
                        <p:cNvPr id="16538" name="Google Shape;1653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8" name="Google Shape;16548;p20"/>
                      <p:cNvGrpSpPr/>
                      <p:nvPr/>
                    </p:nvGrpSpPr>
                    <p:grpSpPr>
                      <a:xfrm>
                        <a:off x="-2302016" y="1537240"/>
                        <a:ext cx="436500" cy="436800"/>
                        <a:chOff x="-1019716" y="1691290"/>
                        <a:chExt cx="436500" cy="436800"/>
                      </a:xfrm>
                    </p:grpSpPr>
                    <p:sp>
                      <p:nvSpPr>
                        <p:cNvPr id="16549" name="Google Shape;1654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9" name="Google Shape;16559;p20"/>
                      <p:cNvGrpSpPr/>
                      <p:nvPr/>
                    </p:nvGrpSpPr>
                    <p:grpSpPr>
                      <a:xfrm>
                        <a:off x="-1866679" y="1537240"/>
                        <a:ext cx="436500" cy="436800"/>
                        <a:chOff x="-1019716" y="1691290"/>
                        <a:chExt cx="436500" cy="436800"/>
                      </a:xfrm>
                    </p:grpSpPr>
                    <p:sp>
                      <p:nvSpPr>
                        <p:cNvPr id="16560" name="Google Shape;1656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0" name="Google Shape;16570;p20"/>
                      <p:cNvGrpSpPr/>
                      <p:nvPr/>
                    </p:nvGrpSpPr>
                    <p:grpSpPr>
                      <a:xfrm>
                        <a:off x="-1430104" y="1537240"/>
                        <a:ext cx="436500" cy="436800"/>
                        <a:chOff x="-1019716" y="1691290"/>
                        <a:chExt cx="436500" cy="436800"/>
                      </a:xfrm>
                    </p:grpSpPr>
                    <p:sp>
                      <p:nvSpPr>
                        <p:cNvPr id="16571" name="Google Shape;1657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1" name="Google Shape;16581;p20"/>
                      <p:cNvGrpSpPr/>
                      <p:nvPr/>
                    </p:nvGrpSpPr>
                    <p:grpSpPr>
                      <a:xfrm>
                        <a:off x="-993591" y="1537240"/>
                        <a:ext cx="436500" cy="436800"/>
                        <a:chOff x="-1019716" y="1691290"/>
                        <a:chExt cx="436500" cy="436800"/>
                      </a:xfrm>
                    </p:grpSpPr>
                    <p:sp>
                      <p:nvSpPr>
                        <p:cNvPr id="16582" name="Google Shape;1658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2" name="Google Shape;16592;p20"/>
                      <p:cNvGrpSpPr/>
                      <p:nvPr/>
                    </p:nvGrpSpPr>
                    <p:grpSpPr>
                      <a:xfrm>
                        <a:off x="-558254" y="1537240"/>
                        <a:ext cx="436500" cy="436800"/>
                        <a:chOff x="-1019716" y="1691290"/>
                        <a:chExt cx="436500" cy="436800"/>
                      </a:xfrm>
                    </p:grpSpPr>
                    <p:sp>
                      <p:nvSpPr>
                        <p:cNvPr id="16593" name="Google Shape;1659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6603" name="Google Shape;16603;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5" name="Google Shape;16605;p20"/>
                <p:cNvGrpSpPr/>
                <p:nvPr/>
              </p:nvGrpSpPr>
              <p:grpSpPr>
                <a:xfrm>
                  <a:off x="-2065300" y="934050"/>
                  <a:ext cx="1263000" cy="874500"/>
                  <a:chOff x="-2028125" y="974900"/>
                  <a:chExt cx="1263000" cy="874500"/>
                </a:xfrm>
              </p:grpSpPr>
              <p:sp>
                <p:nvSpPr>
                  <p:cNvPr id="16606" name="Google Shape;16606;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6607" name="Google Shape;16607;p20"/>
                  <p:cNvGrpSpPr/>
                  <p:nvPr/>
                </p:nvGrpSpPr>
                <p:grpSpPr>
                  <a:xfrm>
                    <a:off x="-2028125" y="1001975"/>
                    <a:ext cx="1263000" cy="820200"/>
                    <a:chOff x="-2028125" y="1001975"/>
                    <a:chExt cx="1263000" cy="820200"/>
                  </a:xfrm>
                </p:grpSpPr>
                <p:sp>
                  <p:nvSpPr>
                    <p:cNvPr id="16608" name="Google Shape;16608;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6609" name="Google Shape;16609;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6610" name="Google Shape;16610;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6611" name="Google Shape;16611;p20"/>
              <p:cNvGrpSpPr/>
              <p:nvPr/>
            </p:nvGrpSpPr>
            <p:grpSpPr>
              <a:xfrm>
                <a:off x="-2701034" y="865291"/>
                <a:ext cx="435000" cy="356408"/>
                <a:chOff x="-2701034" y="865291"/>
                <a:chExt cx="435000" cy="356408"/>
              </a:xfrm>
            </p:grpSpPr>
            <p:grpSp>
              <p:nvGrpSpPr>
                <p:cNvPr id="16612" name="Google Shape;16612;p20"/>
                <p:cNvGrpSpPr/>
                <p:nvPr/>
              </p:nvGrpSpPr>
              <p:grpSpPr>
                <a:xfrm>
                  <a:off x="-2655033" y="865291"/>
                  <a:ext cx="356435" cy="356408"/>
                  <a:chOff x="-3129700" y="1435250"/>
                  <a:chExt cx="262200" cy="262200"/>
                </a:xfrm>
              </p:grpSpPr>
              <p:sp>
                <p:nvSpPr>
                  <p:cNvPr id="16613" name="Google Shape;16613;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15" name="Google Shape;16615;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6616" name="Google Shape;16616;p20"/>
              <p:cNvGrpSpPr/>
              <p:nvPr/>
            </p:nvGrpSpPr>
            <p:grpSpPr>
              <a:xfrm>
                <a:off x="-642934" y="1526841"/>
                <a:ext cx="435000" cy="356408"/>
                <a:chOff x="-2701034" y="865291"/>
                <a:chExt cx="435000" cy="356408"/>
              </a:xfrm>
            </p:grpSpPr>
            <p:grpSp>
              <p:nvGrpSpPr>
                <p:cNvPr id="16617" name="Google Shape;16617;p20"/>
                <p:cNvGrpSpPr/>
                <p:nvPr/>
              </p:nvGrpSpPr>
              <p:grpSpPr>
                <a:xfrm>
                  <a:off x="-2655033" y="865291"/>
                  <a:ext cx="356435" cy="356408"/>
                  <a:chOff x="-3129700" y="1435250"/>
                  <a:chExt cx="262200" cy="262200"/>
                </a:xfrm>
              </p:grpSpPr>
              <p:sp>
                <p:nvSpPr>
                  <p:cNvPr id="16618" name="Google Shape;16618;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20" name="Google Shape;16620;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6621" name="Google Shape;16621;p20"/>
              <p:cNvGrpSpPr/>
              <p:nvPr/>
            </p:nvGrpSpPr>
            <p:grpSpPr>
              <a:xfrm>
                <a:off x="-642934" y="865291"/>
                <a:ext cx="435000" cy="356408"/>
                <a:chOff x="-2701034" y="865291"/>
                <a:chExt cx="435000" cy="356408"/>
              </a:xfrm>
            </p:grpSpPr>
            <p:grpSp>
              <p:nvGrpSpPr>
                <p:cNvPr id="16622" name="Google Shape;16622;p20"/>
                <p:cNvGrpSpPr/>
                <p:nvPr/>
              </p:nvGrpSpPr>
              <p:grpSpPr>
                <a:xfrm>
                  <a:off x="-2655033" y="865291"/>
                  <a:ext cx="356435" cy="356408"/>
                  <a:chOff x="-3129700" y="1435250"/>
                  <a:chExt cx="262200" cy="262200"/>
                </a:xfrm>
              </p:grpSpPr>
              <p:sp>
                <p:nvSpPr>
                  <p:cNvPr id="16623" name="Google Shape;16623;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25" name="Google Shape;16625;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6626" name="Google Shape;16626;p20"/>
              <p:cNvGrpSpPr/>
              <p:nvPr/>
            </p:nvGrpSpPr>
            <p:grpSpPr>
              <a:xfrm>
                <a:off x="-2701034" y="1526841"/>
                <a:ext cx="435000" cy="356408"/>
                <a:chOff x="-2701034" y="865291"/>
                <a:chExt cx="435000" cy="356408"/>
              </a:xfrm>
            </p:grpSpPr>
            <p:grpSp>
              <p:nvGrpSpPr>
                <p:cNvPr id="16627" name="Google Shape;16627;p20"/>
                <p:cNvGrpSpPr/>
                <p:nvPr/>
              </p:nvGrpSpPr>
              <p:grpSpPr>
                <a:xfrm>
                  <a:off x="-2655033" y="865291"/>
                  <a:ext cx="356435" cy="356408"/>
                  <a:chOff x="-3129700" y="1435250"/>
                  <a:chExt cx="262200" cy="262200"/>
                </a:xfrm>
              </p:grpSpPr>
              <p:sp>
                <p:nvSpPr>
                  <p:cNvPr id="16628" name="Google Shape;16628;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30" name="Google Shape;16630;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6631" name="Google Shape;16631;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6632" name="Google Shape;16632;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grpSp>
        <p:nvGrpSpPr>
          <p:cNvPr id="16633" name="Google Shape;16633;p20"/>
          <p:cNvGrpSpPr/>
          <p:nvPr/>
        </p:nvGrpSpPr>
        <p:grpSpPr>
          <a:xfrm>
            <a:off x="205050" y="5785913"/>
            <a:ext cx="6398420" cy="2703600"/>
            <a:chOff x="205050" y="304800"/>
            <a:chExt cx="6398420" cy="2703600"/>
          </a:xfrm>
        </p:grpSpPr>
        <p:grpSp>
          <p:nvGrpSpPr>
            <p:cNvPr id="16634" name="Google Shape;16634;p20"/>
            <p:cNvGrpSpPr/>
            <p:nvPr/>
          </p:nvGrpSpPr>
          <p:grpSpPr>
            <a:xfrm rot="-5400000">
              <a:off x="-520200" y="1030050"/>
              <a:ext cx="2703600" cy="1253100"/>
              <a:chOff x="-2785600" y="744750"/>
              <a:chExt cx="2703600" cy="1253100"/>
            </a:xfrm>
          </p:grpSpPr>
          <p:grpSp>
            <p:nvGrpSpPr>
              <p:cNvPr id="16635" name="Google Shape;16635;p20"/>
              <p:cNvGrpSpPr/>
              <p:nvPr/>
            </p:nvGrpSpPr>
            <p:grpSpPr>
              <a:xfrm>
                <a:off x="-2785600" y="744750"/>
                <a:ext cx="2703600" cy="1253100"/>
                <a:chOff x="-2785600" y="744750"/>
                <a:chExt cx="2703600" cy="1253100"/>
              </a:xfrm>
            </p:grpSpPr>
            <p:grpSp>
              <p:nvGrpSpPr>
                <p:cNvPr id="16636" name="Google Shape;16636;p20"/>
                <p:cNvGrpSpPr/>
                <p:nvPr/>
              </p:nvGrpSpPr>
              <p:grpSpPr>
                <a:xfrm>
                  <a:off x="-2785600" y="744750"/>
                  <a:ext cx="2703600" cy="1253100"/>
                  <a:chOff x="-2785600" y="744750"/>
                  <a:chExt cx="2703600" cy="1253100"/>
                </a:xfrm>
              </p:grpSpPr>
              <p:grpSp>
                <p:nvGrpSpPr>
                  <p:cNvPr id="16637" name="Google Shape;16637;p20"/>
                  <p:cNvGrpSpPr/>
                  <p:nvPr/>
                </p:nvGrpSpPr>
                <p:grpSpPr>
                  <a:xfrm>
                    <a:off x="-2736502" y="826139"/>
                    <a:ext cx="2605500" cy="1088675"/>
                    <a:chOff x="-2738550" y="1600725"/>
                    <a:chExt cx="2605500" cy="1088675"/>
                  </a:xfrm>
                </p:grpSpPr>
                <p:cxnSp>
                  <p:nvCxnSpPr>
                    <p:cNvPr id="16638" name="Google Shape;16638;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39" name="Google Shape;16639;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40" name="Google Shape;16640;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41" name="Google Shape;16641;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42" name="Google Shape;16642;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43" name="Google Shape;16643;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44" name="Google Shape;16644;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45" name="Google Shape;16645;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46" name="Google Shape;16646;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47" name="Google Shape;16647;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48" name="Google Shape;16648;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49" name="Google Shape;16649;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50" name="Google Shape;16650;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51" name="Google Shape;16651;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52" name="Google Shape;16652;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53" name="Google Shape;16653;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54" name="Google Shape;16654;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55" name="Google Shape;16655;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56" name="Google Shape;16656;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57" name="Google Shape;16657;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58" name="Google Shape;16658;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59" name="Google Shape;16659;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60" name="Google Shape;16660;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61" name="Google Shape;16661;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62" name="Google Shape;16662;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63" name="Google Shape;16663;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64" name="Google Shape;16664;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65" name="Google Shape;16665;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66" name="Google Shape;16666;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67" name="Google Shape;16667;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68" name="Google Shape;16668;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669" name="Google Shape;16669;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6670" name="Google Shape;16670;p20"/>
                  <p:cNvGrpSpPr/>
                  <p:nvPr/>
                </p:nvGrpSpPr>
                <p:grpSpPr>
                  <a:xfrm>
                    <a:off x="-2742171" y="767514"/>
                    <a:ext cx="2616838" cy="1205925"/>
                    <a:chOff x="-2738591" y="1537240"/>
                    <a:chExt cx="2616838" cy="1205925"/>
                  </a:xfrm>
                </p:grpSpPr>
                <p:grpSp>
                  <p:nvGrpSpPr>
                    <p:cNvPr id="16671" name="Google Shape;16671;p20"/>
                    <p:cNvGrpSpPr/>
                    <p:nvPr/>
                  </p:nvGrpSpPr>
                  <p:grpSpPr>
                    <a:xfrm>
                      <a:off x="-2738591" y="1537240"/>
                      <a:ext cx="2616838" cy="436800"/>
                      <a:chOff x="-2738591" y="1537240"/>
                      <a:chExt cx="2616838" cy="436800"/>
                    </a:xfrm>
                  </p:grpSpPr>
                  <p:grpSp>
                    <p:nvGrpSpPr>
                      <p:cNvPr id="16672" name="Google Shape;16672;p20"/>
                      <p:cNvGrpSpPr/>
                      <p:nvPr/>
                    </p:nvGrpSpPr>
                    <p:grpSpPr>
                      <a:xfrm>
                        <a:off x="-2738591" y="1537240"/>
                        <a:ext cx="436500" cy="436800"/>
                        <a:chOff x="-1019716" y="1691290"/>
                        <a:chExt cx="436500" cy="436800"/>
                      </a:xfrm>
                    </p:grpSpPr>
                    <p:sp>
                      <p:nvSpPr>
                        <p:cNvPr id="16673" name="Google Shape;1667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3" name="Google Shape;16683;p20"/>
                      <p:cNvGrpSpPr/>
                      <p:nvPr/>
                    </p:nvGrpSpPr>
                    <p:grpSpPr>
                      <a:xfrm>
                        <a:off x="-2302016" y="1537240"/>
                        <a:ext cx="436500" cy="436800"/>
                        <a:chOff x="-1019716" y="1691290"/>
                        <a:chExt cx="436500" cy="436800"/>
                      </a:xfrm>
                    </p:grpSpPr>
                    <p:sp>
                      <p:nvSpPr>
                        <p:cNvPr id="16684" name="Google Shape;1668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4" name="Google Shape;16694;p20"/>
                      <p:cNvGrpSpPr/>
                      <p:nvPr/>
                    </p:nvGrpSpPr>
                    <p:grpSpPr>
                      <a:xfrm>
                        <a:off x="-1866679" y="1537240"/>
                        <a:ext cx="436500" cy="436800"/>
                        <a:chOff x="-1019716" y="1691290"/>
                        <a:chExt cx="436500" cy="436800"/>
                      </a:xfrm>
                    </p:grpSpPr>
                    <p:sp>
                      <p:nvSpPr>
                        <p:cNvPr id="16695" name="Google Shape;1669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5" name="Google Shape;16705;p20"/>
                      <p:cNvGrpSpPr/>
                      <p:nvPr/>
                    </p:nvGrpSpPr>
                    <p:grpSpPr>
                      <a:xfrm>
                        <a:off x="-1430104" y="1537240"/>
                        <a:ext cx="436500" cy="436800"/>
                        <a:chOff x="-1019716" y="1691290"/>
                        <a:chExt cx="436500" cy="436800"/>
                      </a:xfrm>
                    </p:grpSpPr>
                    <p:sp>
                      <p:nvSpPr>
                        <p:cNvPr id="16706" name="Google Shape;1670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6" name="Google Shape;16716;p20"/>
                      <p:cNvGrpSpPr/>
                      <p:nvPr/>
                    </p:nvGrpSpPr>
                    <p:grpSpPr>
                      <a:xfrm>
                        <a:off x="-993591" y="1537240"/>
                        <a:ext cx="436500" cy="436800"/>
                        <a:chOff x="-1019716" y="1691290"/>
                        <a:chExt cx="436500" cy="436800"/>
                      </a:xfrm>
                    </p:grpSpPr>
                    <p:sp>
                      <p:nvSpPr>
                        <p:cNvPr id="16717" name="Google Shape;1671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7" name="Google Shape;16727;p20"/>
                      <p:cNvGrpSpPr/>
                      <p:nvPr/>
                    </p:nvGrpSpPr>
                    <p:grpSpPr>
                      <a:xfrm>
                        <a:off x="-558254" y="1537240"/>
                        <a:ext cx="436500" cy="436800"/>
                        <a:chOff x="-1019716" y="1691290"/>
                        <a:chExt cx="436500" cy="436800"/>
                      </a:xfrm>
                    </p:grpSpPr>
                    <p:sp>
                      <p:nvSpPr>
                        <p:cNvPr id="16728" name="Google Shape;1672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738" name="Google Shape;16738;p20"/>
                    <p:cNvGrpSpPr/>
                    <p:nvPr/>
                  </p:nvGrpSpPr>
                  <p:grpSpPr>
                    <a:xfrm>
                      <a:off x="-2738591" y="2306365"/>
                      <a:ext cx="2616838" cy="436800"/>
                      <a:chOff x="-2738591" y="1537240"/>
                      <a:chExt cx="2616838" cy="436800"/>
                    </a:xfrm>
                  </p:grpSpPr>
                  <p:grpSp>
                    <p:nvGrpSpPr>
                      <p:cNvPr id="16739" name="Google Shape;16739;p20"/>
                      <p:cNvGrpSpPr/>
                      <p:nvPr/>
                    </p:nvGrpSpPr>
                    <p:grpSpPr>
                      <a:xfrm>
                        <a:off x="-2738591" y="1537240"/>
                        <a:ext cx="436500" cy="436800"/>
                        <a:chOff x="-1019716" y="1691290"/>
                        <a:chExt cx="436500" cy="436800"/>
                      </a:xfrm>
                    </p:grpSpPr>
                    <p:sp>
                      <p:nvSpPr>
                        <p:cNvPr id="16740" name="Google Shape;1674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0" name="Google Shape;16750;p20"/>
                      <p:cNvGrpSpPr/>
                      <p:nvPr/>
                    </p:nvGrpSpPr>
                    <p:grpSpPr>
                      <a:xfrm>
                        <a:off x="-2302016" y="1537240"/>
                        <a:ext cx="436500" cy="436800"/>
                        <a:chOff x="-1019716" y="1691290"/>
                        <a:chExt cx="436500" cy="436800"/>
                      </a:xfrm>
                    </p:grpSpPr>
                    <p:sp>
                      <p:nvSpPr>
                        <p:cNvPr id="16751" name="Google Shape;1675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1" name="Google Shape;16761;p20"/>
                      <p:cNvGrpSpPr/>
                      <p:nvPr/>
                    </p:nvGrpSpPr>
                    <p:grpSpPr>
                      <a:xfrm>
                        <a:off x="-1866679" y="1537240"/>
                        <a:ext cx="436500" cy="436800"/>
                        <a:chOff x="-1019716" y="1691290"/>
                        <a:chExt cx="436500" cy="436800"/>
                      </a:xfrm>
                    </p:grpSpPr>
                    <p:sp>
                      <p:nvSpPr>
                        <p:cNvPr id="16762" name="Google Shape;1676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2" name="Google Shape;16772;p20"/>
                      <p:cNvGrpSpPr/>
                      <p:nvPr/>
                    </p:nvGrpSpPr>
                    <p:grpSpPr>
                      <a:xfrm>
                        <a:off x="-1430104" y="1537240"/>
                        <a:ext cx="436500" cy="436800"/>
                        <a:chOff x="-1019716" y="1691290"/>
                        <a:chExt cx="436500" cy="436800"/>
                      </a:xfrm>
                    </p:grpSpPr>
                    <p:sp>
                      <p:nvSpPr>
                        <p:cNvPr id="16773" name="Google Shape;1677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3" name="Google Shape;16783;p20"/>
                      <p:cNvGrpSpPr/>
                      <p:nvPr/>
                    </p:nvGrpSpPr>
                    <p:grpSpPr>
                      <a:xfrm>
                        <a:off x="-993591" y="1537240"/>
                        <a:ext cx="436500" cy="436800"/>
                        <a:chOff x="-1019716" y="1691290"/>
                        <a:chExt cx="436500" cy="436800"/>
                      </a:xfrm>
                    </p:grpSpPr>
                    <p:sp>
                      <p:nvSpPr>
                        <p:cNvPr id="16784" name="Google Shape;1678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4" name="Google Shape;16794;p20"/>
                      <p:cNvGrpSpPr/>
                      <p:nvPr/>
                    </p:nvGrpSpPr>
                    <p:grpSpPr>
                      <a:xfrm>
                        <a:off x="-558254" y="1537240"/>
                        <a:ext cx="436500" cy="436800"/>
                        <a:chOff x="-1019716" y="1691290"/>
                        <a:chExt cx="436500" cy="436800"/>
                      </a:xfrm>
                    </p:grpSpPr>
                    <p:sp>
                      <p:nvSpPr>
                        <p:cNvPr id="16795" name="Google Shape;1679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05" name="Google Shape;16805;p20"/>
                    <p:cNvGrpSpPr/>
                    <p:nvPr/>
                  </p:nvGrpSpPr>
                  <p:grpSpPr>
                    <a:xfrm>
                      <a:off x="-2738591" y="1921803"/>
                      <a:ext cx="2616838" cy="436800"/>
                      <a:chOff x="-2738591" y="1537240"/>
                      <a:chExt cx="2616838" cy="436800"/>
                    </a:xfrm>
                  </p:grpSpPr>
                  <p:grpSp>
                    <p:nvGrpSpPr>
                      <p:cNvPr id="16806" name="Google Shape;16806;p20"/>
                      <p:cNvGrpSpPr/>
                      <p:nvPr/>
                    </p:nvGrpSpPr>
                    <p:grpSpPr>
                      <a:xfrm>
                        <a:off x="-2738591" y="1537240"/>
                        <a:ext cx="436500" cy="436800"/>
                        <a:chOff x="-1019716" y="1691290"/>
                        <a:chExt cx="436500" cy="436800"/>
                      </a:xfrm>
                    </p:grpSpPr>
                    <p:sp>
                      <p:nvSpPr>
                        <p:cNvPr id="16807" name="Google Shape;1680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7" name="Google Shape;16817;p20"/>
                      <p:cNvGrpSpPr/>
                      <p:nvPr/>
                    </p:nvGrpSpPr>
                    <p:grpSpPr>
                      <a:xfrm>
                        <a:off x="-2302016" y="1537240"/>
                        <a:ext cx="436500" cy="436800"/>
                        <a:chOff x="-1019716" y="1691290"/>
                        <a:chExt cx="436500" cy="436800"/>
                      </a:xfrm>
                    </p:grpSpPr>
                    <p:sp>
                      <p:nvSpPr>
                        <p:cNvPr id="16818" name="Google Shape;1681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8" name="Google Shape;16828;p20"/>
                      <p:cNvGrpSpPr/>
                      <p:nvPr/>
                    </p:nvGrpSpPr>
                    <p:grpSpPr>
                      <a:xfrm>
                        <a:off x="-1866679" y="1537240"/>
                        <a:ext cx="436500" cy="436800"/>
                        <a:chOff x="-1019716" y="1691290"/>
                        <a:chExt cx="436500" cy="436800"/>
                      </a:xfrm>
                    </p:grpSpPr>
                    <p:sp>
                      <p:nvSpPr>
                        <p:cNvPr id="16829" name="Google Shape;1682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9" name="Google Shape;16839;p20"/>
                      <p:cNvGrpSpPr/>
                      <p:nvPr/>
                    </p:nvGrpSpPr>
                    <p:grpSpPr>
                      <a:xfrm>
                        <a:off x="-1430104" y="1537240"/>
                        <a:ext cx="436500" cy="436800"/>
                        <a:chOff x="-1019716" y="1691290"/>
                        <a:chExt cx="436500" cy="436800"/>
                      </a:xfrm>
                    </p:grpSpPr>
                    <p:sp>
                      <p:nvSpPr>
                        <p:cNvPr id="16840" name="Google Shape;1684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0" name="Google Shape;16850;p20"/>
                      <p:cNvGrpSpPr/>
                      <p:nvPr/>
                    </p:nvGrpSpPr>
                    <p:grpSpPr>
                      <a:xfrm>
                        <a:off x="-993591" y="1537240"/>
                        <a:ext cx="436500" cy="436800"/>
                        <a:chOff x="-1019716" y="1691290"/>
                        <a:chExt cx="436500" cy="436800"/>
                      </a:xfrm>
                    </p:grpSpPr>
                    <p:sp>
                      <p:nvSpPr>
                        <p:cNvPr id="16851" name="Google Shape;1685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1" name="Google Shape;16861;p20"/>
                      <p:cNvGrpSpPr/>
                      <p:nvPr/>
                    </p:nvGrpSpPr>
                    <p:grpSpPr>
                      <a:xfrm>
                        <a:off x="-558254" y="1537240"/>
                        <a:ext cx="436500" cy="436800"/>
                        <a:chOff x="-1019716" y="1691290"/>
                        <a:chExt cx="436500" cy="436800"/>
                      </a:xfrm>
                    </p:grpSpPr>
                    <p:sp>
                      <p:nvSpPr>
                        <p:cNvPr id="16862" name="Google Shape;1686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6872" name="Google Shape;16872;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4" name="Google Shape;16874;p20"/>
                <p:cNvGrpSpPr/>
                <p:nvPr/>
              </p:nvGrpSpPr>
              <p:grpSpPr>
                <a:xfrm>
                  <a:off x="-2065300" y="934050"/>
                  <a:ext cx="1263000" cy="874500"/>
                  <a:chOff x="-2028125" y="974900"/>
                  <a:chExt cx="1263000" cy="874500"/>
                </a:xfrm>
              </p:grpSpPr>
              <p:sp>
                <p:nvSpPr>
                  <p:cNvPr id="16875" name="Google Shape;16875;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6876" name="Google Shape;16876;p20"/>
                  <p:cNvGrpSpPr/>
                  <p:nvPr/>
                </p:nvGrpSpPr>
                <p:grpSpPr>
                  <a:xfrm>
                    <a:off x="-2028125" y="1001975"/>
                    <a:ext cx="1263000" cy="820200"/>
                    <a:chOff x="-2028125" y="1001975"/>
                    <a:chExt cx="1263000" cy="820200"/>
                  </a:xfrm>
                </p:grpSpPr>
                <p:sp>
                  <p:nvSpPr>
                    <p:cNvPr id="16877" name="Google Shape;16877;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6878" name="Google Shape;16878;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6879" name="Google Shape;16879;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6880" name="Google Shape;16880;p20"/>
              <p:cNvGrpSpPr/>
              <p:nvPr/>
            </p:nvGrpSpPr>
            <p:grpSpPr>
              <a:xfrm>
                <a:off x="-2701034" y="865291"/>
                <a:ext cx="435000" cy="356408"/>
                <a:chOff x="-2701034" y="865291"/>
                <a:chExt cx="435000" cy="356408"/>
              </a:xfrm>
            </p:grpSpPr>
            <p:grpSp>
              <p:nvGrpSpPr>
                <p:cNvPr id="16881" name="Google Shape;16881;p20"/>
                <p:cNvGrpSpPr/>
                <p:nvPr/>
              </p:nvGrpSpPr>
              <p:grpSpPr>
                <a:xfrm>
                  <a:off x="-2655033" y="865291"/>
                  <a:ext cx="356435" cy="356408"/>
                  <a:chOff x="-3129700" y="1435250"/>
                  <a:chExt cx="262200" cy="262200"/>
                </a:xfrm>
              </p:grpSpPr>
              <p:sp>
                <p:nvSpPr>
                  <p:cNvPr id="16882" name="Google Shape;16882;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84" name="Google Shape;16884;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6885" name="Google Shape;16885;p20"/>
              <p:cNvGrpSpPr/>
              <p:nvPr/>
            </p:nvGrpSpPr>
            <p:grpSpPr>
              <a:xfrm>
                <a:off x="-642934" y="1526841"/>
                <a:ext cx="435000" cy="356408"/>
                <a:chOff x="-2701034" y="865291"/>
                <a:chExt cx="435000" cy="356408"/>
              </a:xfrm>
            </p:grpSpPr>
            <p:grpSp>
              <p:nvGrpSpPr>
                <p:cNvPr id="16886" name="Google Shape;16886;p20"/>
                <p:cNvGrpSpPr/>
                <p:nvPr/>
              </p:nvGrpSpPr>
              <p:grpSpPr>
                <a:xfrm>
                  <a:off x="-2655033" y="865291"/>
                  <a:ext cx="356435" cy="356408"/>
                  <a:chOff x="-3129700" y="1435250"/>
                  <a:chExt cx="262200" cy="262200"/>
                </a:xfrm>
              </p:grpSpPr>
              <p:sp>
                <p:nvSpPr>
                  <p:cNvPr id="16887" name="Google Shape;16887;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89" name="Google Shape;16889;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6890" name="Google Shape;16890;p20"/>
              <p:cNvGrpSpPr/>
              <p:nvPr/>
            </p:nvGrpSpPr>
            <p:grpSpPr>
              <a:xfrm>
                <a:off x="-642934" y="865291"/>
                <a:ext cx="435000" cy="356408"/>
                <a:chOff x="-2701034" y="865291"/>
                <a:chExt cx="435000" cy="356408"/>
              </a:xfrm>
            </p:grpSpPr>
            <p:grpSp>
              <p:nvGrpSpPr>
                <p:cNvPr id="16891" name="Google Shape;16891;p20"/>
                <p:cNvGrpSpPr/>
                <p:nvPr/>
              </p:nvGrpSpPr>
              <p:grpSpPr>
                <a:xfrm>
                  <a:off x="-2655033" y="865291"/>
                  <a:ext cx="356435" cy="356408"/>
                  <a:chOff x="-3129700" y="1435250"/>
                  <a:chExt cx="262200" cy="262200"/>
                </a:xfrm>
              </p:grpSpPr>
              <p:sp>
                <p:nvSpPr>
                  <p:cNvPr id="16892" name="Google Shape;16892;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94" name="Google Shape;16894;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6895" name="Google Shape;16895;p20"/>
              <p:cNvGrpSpPr/>
              <p:nvPr/>
            </p:nvGrpSpPr>
            <p:grpSpPr>
              <a:xfrm>
                <a:off x="-2701034" y="1526841"/>
                <a:ext cx="435000" cy="356408"/>
                <a:chOff x="-2701034" y="865291"/>
                <a:chExt cx="435000" cy="356408"/>
              </a:xfrm>
            </p:grpSpPr>
            <p:grpSp>
              <p:nvGrpSpPr>
                <p:cNvPr id="16896" name="Google Shape;16896;p20"/>
                <p:cNvGrpSpPr/>
                <p:nvPr/>
              </p:nvGrpSpPr>
              <p:grpSpPr>
                <a:xfrm>
                  <a:off x="-2655033" y="865291"/>
                  <a:ext cx="356435" cy="356408"/>
                  <a:chOff x="-3129700" y="1435250"/>
                  <a:chExt cx="262200" cy="262200"/>
                </a:xfrm>
              </p:grpSpPr>
              <p:sp>
                <p:nvSpPr>
                  <p:cNvPr id="16897" name="Google Shape;16897;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99" name="Google Shape;16899;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6900" name="Google Shape;16900;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6901" name="Google Shape;16901;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6902" name="Google Shape;16902;p20"/>
            <p:cNvGrpSpPr/>
            <p:nvPr/>
          </p:nvGrpSpPr>
          <p:grpSpPr>
            <a:xfrm rot="-5400000">
              <a:off x="764217" y="1030050"/>
              <a:ext cx="2703600" cy="1253100"/>
              <a:chOff x="-2785600" y="744750"/>
              <a:chExt cx="2703600" cy="1253100"/>
            </a:xfrm>
          </p:grpSpPr>
          <p:grpSp>
            <p:nvGrpSpPr>
              <p:cNvPr id="16903" name="Google Shape;16903;p20"/>
              <p:cNvGrpSpPr/>
              <p:nvPr/>
            </p:nvGrpSpPr>
            <p:grpSpPr>
              <a:xfrm>
                <a:off x="-2785600" y="744750"/>
                <a:ext cx="2703600" cy="1253100"/>
                <a:chOff x="-2785600" y="744750"/>
                <a:chExt cx="2703600" cy="1253100"/>
              </a:xfrm>
            </p:grpSpPr>
            <p:grpSp>
              <p:nvGrpSpPr>
                <p:cNvPr id="16904" name="Google Shape;16904;p20"/>
                <p:cNvGrpSpPr/>
                <p:nvPr/>
              </p:nvGrpSpPr>
              <p:grpSpPr>
                <a:xfrm>
                  <a:off x="-2785600" y="744750"/>
                  <a:ext cx="2703600" cy="1253100"/>
                  <a:chOff x="-2785600" y="744750"/>
                  <a:chExt cx="2703600" cy="1253100"/>
                </a:xfrm>
              </p:grpSpPr>
              <p:grpSp>
                <p:nvGrpSpPr>
                  <p:cNvPr id="16905" name="Google Shape;16905;p20"/>
                  <p:cNvGrpSpPr/>
                  <p:nvPr/>
                </p:nvGrpSpPr>
                <p:grpSpPr>
                  <a:xfrm>
                    <a:off x="-2736502" y="826139"/>
                    <a:ext cx="2605500" cy="1088675"/>
                    <a:chOff x="-2738550" y="1600725"/>
                    <a:chExt cx="2605500" cy="1088675"/>
                  </a:xfrm>
                </p:grpSpPr>
                <p:cxnSp>
                  <p:nvCxnSpPr>
                    <p:cNvPr id="16906" name="Google Shape;16906;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07" name="Google Shape;16907;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08" name="Google Shape;16908;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09" name="Google Shape;16909;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10" name="Google Shape;16910;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11" name="Google Shape;16911;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12" name="Google Shape;16912;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13" name="Google Shape;16913;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14" name="Google Shape;16914;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15" name="Google Shape;16915;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16" name="Google Shape;16916;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17" name="Google Shape;16917;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18" name="Google Shape;16918;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19" name="Google Shape;16919;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20" name="Google Shape;16920;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21" name="Google Shape;16921;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22" name="Google Shape;16922;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23" name="Google Shape;16923;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24" name="Google Shape;16924;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25" name="Google Shape;16925;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26" name="Google Shape;16926;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27" name="Google Shape;16927;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28" name="Google Shape;16928;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29" name="Google Shape;16929;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30" name="Google Shape;16930;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31" name="Google Shape;16931;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32" name="Google Shape;16932;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33" name="Google Shape;16933;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34" name="Google Shape;16934;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35" name="Google Shape;16935;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36" name="Google Shape;16936;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6937" name="Google Shape;16937;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6938" name="Google Shape;16938;p20"/>
                  <p:cNvGrpSpPr/>
                  <p:nvPr/>
                </p:nvGrpSpPr>
                <p:grpSpPr>
                  <a:xfrm>
                    <a:off x="-2742171" y="767514"/>
                    <a:ext cx="2616838" cy="1205925"/>
                    <a:chOff x="-2738591" y="1537240"/>
                    <a:chExt cx="2616838" cy="1205925"/>
                  </a:xfrm>
                </p:grpSpPr>
                <p:grpSp>
                  <p:nvGrpSpPr>
                    <p:cNvPr id="16939" name="Google Shape;16939;p20"/>
                    <p:cNvGrpSpPr/>
                    <p:nvPr/>
                  </p:nvGrpSpPr>
                  <p:grpSpPr>
                    <a:xfrm>
                      <a:off x="-2738591" y="1537240"/>
                      <a:ext cx="2616838" cy="436800"/>
                      <a:chOff x="-2738591" y="1537240"/>
                      <a:chExt cx="2616838" cy="436800"/>
                    </a:xfrm>
                  </p:grpSpPr>
                  <p:grpSp>
                    <p:nvGrpSpPr>
                      <p:cNvPr id="16940" name="Google Shape;16940;p20"/>
                      <p:cNvGrpSpPr/>
                      <p:nvPr/>
                    </p:nvGrpSpPr>
                    <p:grpSpPr>
                      <a:xfrm>
                        <a:off x="-2738591" y="1537240"/>
                        <a:ext cx="436500" cy="436800"/>
                        <a:chOff x="-1019716" y="1691290"/>
                        <a:chExt cx="436500" cy="436800"/>
                      </a:xfrm>
                    </p:grpSpPr>
                    <p:sp>
                      <p:nvSpPr>
                        <p:cNvPr id="16941" name="Google Shape;1694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1" name="Google Shape;16951;p20"/>
                      <p:cNvGrpSpPr/>
                      <p:nvPr/>
                    </p:nvGrpSpPr>
                    <p:grpSpPr>
                      <a:xfrm>
                        <a:off x="-2302016" y="1537240"/>
                        <a:ext cx="436500" cy="436800"/>
                        <a:chOff x="-1019716" y="1691290"/>
                        <a:chExt cx="436500" cy="436800"/>
                      </a:xfrm>
                    </p:grpSpPr>
                    <p:sp>
                      <p:nvSpPr>
                        <p:cNvPr id="16952" name="Google Shape;1695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2" name="Google Shape;16962;p20"/>
                      <p:cNvGrpSpPr/>
                      <p:nvPr/>
                    </p:nvGrpSpPr>
                    <p:grpSpPr>
                      <a:xfrm>
                        <a:off x="-1866679" y="1537240"/>
                        <a:ext cx="436500" cy="436800"/>
                        <a:chOff x="-1019716" y="1691290"/>
                        <a:chExt cx="436500" cy="436800"/>
                      </a:xfrm>
                    </p:grpSpPr>
                    <p:sp>
                      <p:nvSpPr>
                        <p:cNvPr id="16963" name="Google Shape;1696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3" name="Google Shape;16973;p20"/>
                      <p:cNvGrpSpPr/>
                      <p:nvPr/>
                    </p:nvGrpSpPr>
                    <p:grpSpPr>
                      <a:xfrm>
                        <a:off x="-1430104" y="1537240"/>
                        <a:ext cx="436500" cy="436800"/>
                        <a:chOff x="-1019716" y="1691290"/>
                        <a:chExt cx="436500" cy="436800"/>
                      </a:xfrm>
                    </p:grpSpPr>
                    <p:sp>
                      <p:nvSpPr>
                        <p:cNvPr id="16974" name="Google Shape;1697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4" name="Google Shape;16984;p20"/>
                      <p:cNvGrpSpPr/>
                      <p:nvPr/>
                    </p:nvGrpSpPr>
                    <p:grpSpPr>
                      <a:xfrm>
                        <a:off x="-993591" y="1537240"/>
                        <a:ext cx="436500" cy="436800"/>
                        <a:chOff x="-1019716" y="1691290"/>
                        <a:chExt cx="436500" cy="436800"/>
                      </a:xfrm>
                    </p:grpSpPr>
                    <p:sp>
                      <p:nvSpPr>
                        <p:cNvPr id="16985" name="Google Shape;1698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5" name="Google Shape;16995;p20"/>
                      <p:cNvGrpSpPr/>
                      <p:nvPr/>
                    </p:nvGrpSpPr>
                    <p:grpSpPr>
                      <a:xfrm>
                        <a:off x="-558254" y="1537240"/>
                        <a:ext cx="436500" cy="436800"/>
                        <a:chOff x="-1019716" y="1691290"/>
                        <a:chExt cx="436500" cy="436800"/>
                      </a:xfrm>
                    </p:grpSpPr>
                    <p:sp>
                      <p:nvSpPr>
                        <p:cNvPr id="16996" name="Google Shape;1699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06" name="Google Shape;17006;p20"/>
                    <p:cNvGrpSpPr/>
                    <p:nvPr/>
                  </p:nvGrpSpPr>
                  <p:grpSpPr>
                    <a:xfrm>
                      <a:off x="-2738591" y="2306365"/>
                      <a:ext cx="2616838" cy="436800"/>
                      <a:chOff x="-2738591" y="1537240"/>
                      <a:chExt cx="2616838" cy="436800"/>
                    </a:xfrm>
                  </p:grpSpPr>
                  <p:grpSp>
                    <p:nvGrpSpPr>
                      <p:cNvPr id="17007" name="Google Shape;17007;p20"/>
                      <p:cNvGrpSpPr/>
                      <p:nvPr/>
                    </p:nvGrpSpPr>
                    <p:grpSpPr>
                      <a:xfrm>
                        <a:off x="-2738591" y="1537240"/>
                        <a:ext cx="436500" cy="436800"/>
                        <a:chOff x="-1019716" y="1691290"/>
                        <a:chExt cx="436500" cy="436800"/>
                      </a:xfrm>
                    </p:grpSpPr>
                    <p:sp>
                      <p:nvSpPr>
                        <p:cNvPr id="17008" name="Google Shape;1700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8" name="Google Shape;17018;p20"/>
                      <p:cNvGrpSpPr/>
                      <p:nvPr/>
                    </p:nvGrpSpPr>
                    <p:grpSpPr>
                      <a:xfrm>
                        <a:off x="-2302016" y="1537240"/>
                        <a:ext cx="436500" cy="436800"/>
                        <a:chOff x="-1019716" y="1691290"/>
                        <a:chExt cx="436500" cy="436800"/>
                      </a:xfrm>
                    </p:grpSpPr>
                    <p:sp>
                      <p:nvSpPr>
                        <p:cNvPr id="17019" name="Google Shape;1701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9" name="Google Shape;17029;p20"/>
                      <p:cNvGrpSpPr/>
                      <p:nvPr/>
                    </p:nvGrpSpPr>
                    <p:grpSpPr>
                      <a:xfrm>
                        <a:off x="-1866679" y="1537240"/>
                        <a:ext cx="436500" cy="436800"/>
                        <a:chOff x="-1019716" y="1691290"/>
                        <a:chExt cx="436500" cy="436800"/>
                      </a:xfrm>
                    </p:grpSpPr>
                    <p:sp>
                      <p:nvSpPr>
                        <p:cNvPr id="17030" name="Google Shape;1703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0" name="Google Shape;17040;p20"/>
                      <p:cNvGrpSpPr/>
                      <p:nvPr/>
                    </p:nvGrpSpPr>
                    <p:grpSpPr>
                      <a:xfrm>
                        <a:off x="-1430104" y="1537240"/>
                        <a:ext cx="436500" cy="436800"/>
                        <a:chOff x="-1019716" y="1691290"/>
                        <a:chExt cx="436500" cy="436800"/>
                      </a:xfrm>
                    </p:grpSpPr>
                    <p:sp>
                      <p:nvSpPr>
                        <p:cNvPr id="17041" name="Google Shape;1704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1" name="Google Shape;17051;p20"/>
                      <p:cNvGrpSpPr/>
                      <p:nvPr/>
                    </p:nvGrpSpPr>
                    <p:grpSpPr>
                      <a:xfrm>
                        <a:off x="-993591" y="1537240"/>
                        <a:ext cx="436500" cy="436800"/>
                        <a:chOff x="-1019716" y="1691290"/>
                        <a:chExt cx="436500" cy="436800"/>
                      </a:xfrm>
                    </p:grpSpPr>
                    <p:sp>
                      <p:nvSpPr>
                        <p:cNvPr id="17052" name="Google Shape;1705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2" name="Google Shape;17062;p20"/>
                      <p:cNvGrpSpPr/>
                      <p:nvPr/>
                    </p:nvGrpSpPr>
                    <p:grpSpPr>
                      <a:xfrm>
                        <a:off x="-558254" y="1537240"/>
                        <a:ext cx="436500" cy="436800"/>
                        <a:chOff x="-1019716" y="1691290"/>
                        <a:chExt cx="436500" cy="436800"/>
                      </a:xfrm>
                    </p:grpSpPr>
                    <p:sp>
                      <p:nvSpPr>
                        <p:cNvPr id="17063" name="Google Shape;1706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73" name="Google Shape;17073;p20"/>
                    <p:cNvGrpSpPr/>
                    <p:nvPr/>
                  </p:nvGrpSpPr>
                  <p:grpSpPr>
                    <a:xfrm>
                      <a:off x="-2738591" y="1921803"/>
                      <a:ext cx="2616838" cy="436800"/>
                      <a:chOff x="-2738591" y="1537240"/>
                      <a:chExt cx="2616838" cy="436800"/>
                    </a:xfrm>
                  </p:grpSpPr>
                  <p:grpSp>
                    <p:nvGrpSpPr>
                      <p:cNvPr id="17074" name="Google Shape;17074;p20"/>
                      <p:cNvGrpSpPr/>
                      <p:nvPr/>
                    </p:nvGrpSpPr>
                    <p:grpSpPr>
                      <a:xfrm>
                        <a:off x="-2738591" y="1537240"/>
                        <a:ext cx="436500" cy="436800"/>
                        <a:chOff x="-1019716" y="1691290"/>
                        <a:chExt cx="436500" cy="436800"/>
                      </a:xfrm>
                    </p:grpSpPr>
                    <p:sp>
                      <p:nvSpPr>
                        <p:cNvPr id="17075" name="Google Shape;1707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5" name="Google Shape;17085;p20"/>
                      <p:cNvGrpSpPr/>
                      <p:nvPr/>
                    </p:nvGrpSpPr>
                    <p:grpSpPr>
                      <a:xfrm>
                        <a:off x="-2302016" y="1537240"/>
                        <a:ext cx="436500" cy="436800"/>
                        <a:chOff x="-1019716" y="1691290"/>
                        <a:chExt cx="436500" cy="436800"/>
                      </a:xfrm>
                    </p:grpSpPr>
                    <p:sp>
                      <p:nvSpPr>
                        <p:cNvPr id="17086" name="Google Shape;1708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6" name="Google Shape;17096;p20"/>
                      <p:cNvGrpSpPr/>
                      <p:nvPr/>
                    </p:nvGrpSpPr>
                    <p:grpSpPr>
                      <a:xfrm>
                        <a:off x="-1866679" y="1537240"/>
                        <a:ext cx="436500" cy="436800"/>
                        <a:chOff x="-1019716" y="1691290"/>
                        <a:chExt cx="436500" cy="436800"/>
                      </a:xfrm>
                    </p:grpSpPr>
                    <p:sp>
                      <p:nvSpPr>
                        <p:cNvPr id="17097" name="Google Shape;1709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7" name="Google Shape;17107;p20"/>
                      <p:cNvGrpSpPr/>
                      <p:nvPr/>
                    </p:nvGrpSpPr>
                    <p:grpSpPr>
                      <a:xfrm>
                        <a:off x="-1430104" y="1537240"/>
                        <a:ext cx="436500" cy="436800"/>
                        <a:chOff x="-1019716" y="1691290"/>
                        <a:chExt cx="436500" cy="436800"/>
                      </a:xfrm>
                    </p:grpSpPr>
                    <p:sp>
                      <p:nvSpPr>
                        <p:cNvPr id="17108" name="Google Shape;1710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8" name="Google Shape;17118;p20"/>
                      <p:cNvGrpSpPr/>
                      <p:nvPr/>
                    </p:nvGrpSpPr>
                    <p:grpSpPr>
                      <a:xfrm>
                        <a:off x="-993591" y="1537240"/>
                        <a:ext cx="436500" cy="436800"/>
                        <a:chOff x="-1019716" y="1691290"/>
                        <a:chExt cx="436500" cy="436800"/>
                      </a:xfrm>
                    </p:grpSpPr>
                    <p:sp>
                      <p:nvSpPr>
                        <p:cNvPr id="17119" name="Google Shape;1711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9" name="Google Shape;17129;p20"/>
                      <p:cNvGrpSpPr/>
                      <p:nvPr/>
                    </p:nvGrpSpPr>
                    <p:grpSpPr>
                      <a:xfrm>
                        <a:off x="-558254" y="1537240"/>
                        <a:ext cx="436500" cy="436800"/>
                        <a:chOff x="-1019716" y="1691290"/>
                        <a:chExt cx="436500" cy="436800"/>
                      </a:xfrm>
                    </p:grpSpPr>
                    <p:sp>
                      <p:nvSpPr>
                        <p:cNvPr id="17130" name="Google Shape;1713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7140" name="Google Shape;17140;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2" name="Google Shape;17142;p20"/>
                <p:cNvGrpSpPr/>
                <p:nvPr/>
              </p:nvGrpSpPr>
              <p:grpSpPr>
                <a:xfrm>
                  <a:off x="-2065300" y="934050"/>
                  <a:ext cx="1263000" cy="874500"/>
                  <a:chOff x="-2028125" y="974900"/>
                  <a:chExt cx="1263000" cy="874500"/>
                </a:xfrm>
              </p:grpSpPr>
              <p:sp>
                <p:nvSpPr>
                  <p:cNvPr id="17143" name="Google Shape;17143;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7144" name="Google Shape;17144;p20"/>
                  <p:cNvGrpSpPr/>
                  <p:nvPr/>
                </p:nvGrpSpPr>
                <p:grpSpPr>
                  <a:xfrm>
                    <a:off x="-2028125" y="1001975"/>
                    <a:ext cx="1263000" cy="820200"/>
                    <a:chOff x="-2028125" y="1001975"/>
                    <a:chExt cx="1263000" cy="820200"/>
                  </a:xfrm>
                </p:grpSpPr>
                <p:sp>
                  <p:nvSpPr>
                    <p:cNvPr id="17145" name="Google Shape;17145;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7146" name="Google Shape;17146;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7147" name="Google Shape;17147;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7148" name="Google Shape;17148;p20"/>
              <p:cNvGrpSpPr/>
              <p:nvPr/>
            </p:nvGrpSpPr>
            <p:grpSpPr>
              <a:xfrm>
                <a:off x="-2701034" y="865291"/>
                <a:ext cx="435000" cy="356408"/>
                <a:chOff x="-2701034" y="865291"/>
                <a:chExt cx="435000" cy="356408"/>
              </a:xfrm>
            </p:grpSpPr>
            <p:grpSp>
              <p:nvGrpSpPr>
                <p:cNvPr id="17149" name="Google Shape;17149;p20"/>
                <p:cNvGrpSpPr/>
                <p:nvPr/>
              </p:nvGrpSpPr>
              <p:grpSpPr>
                <a:xfrm>
                  <a:off x="-2655033" y="865291"/>
                  <a:ext cx="356435" cy="356408"/>
                  <a:chOff x="-3129700" y="1435250"/>
                  <a:chExt cx="262200" cy="262200"/>
                </a:xfrm>
              </p:grpSpPr>
              <p:sp>
                <p:nvSpPr>
                  <p:cNvPr id="17150" name="Google Shape;17150;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52" name="Google Shape;17152;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7153" name="Google Shape;17153;p20"/>
              <p:cNvGrpSpPr/>
              <p:nvPr/>
            </p:nvGrpSpPr>
            <p:grpSpPr>
              <a:xfrm>
                <a:off x="-642934" y="1526841"/>
                <a:ext cx="435000" cy="356408"/>
                <a:chOff x="-2701034" y="865291"/>
                <a:chExt cx="435000" cy="356408"/>
              </a:xfrm>
            </p:grpSpPr>
            <p:grpSp>
              <p:nvGrpSpPr>
                <p:cNvPr id="17154" name="Google Shape;17154;p20"/>
                <p:cNvGrpSpPr/>
                <p:nvPr/>
              </p:nvGrpSpPr>
              <p:grpSpPr>
                <a:xfrm>
                  <a:off x="-2655033" y="865291"/>
                  <a:ext cx="356435" cy="356408"/>
                  <a:chOff x="-3129700" y="1435250"/>
                  <a:chExt cx="262200" cy="262200"/>
                </a:xfrm>
              </p:grpSpPr>
              <p:sp>
                <p:nvSpPr>
                  <p:cNvPr id="17155" name="Google Shape;17155;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57" name="Google Shape;17157;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7158" name="Google Shape;17158;p20"/>
              <p:cNvGrpSpPr/>
              <p:nvPr/>
            </p:nvGrpSpPr>
            <p:grpSpPr>
              <a:xfrm>
                <a:off x="-642934" y="865291"/>
                <a:ext cx="435000" cy="356408"/>
                <a:chOff x="-2701034" y="865291"/>
                <a:chExt cx="435000" cy="356408"/>
              </a:xfrm>
            </p:grpSpPr>
            <p:grpSp>
              <p:nvGrpSpPr>
                <p:cNvPr id="17159" name="Google Shape;17159;p20"/>
                <p:cNvGrpSpPr/>
                <p:nvPr/>
              </p:nvGrpSpPr>
              <p:grpSpPr>
                <a:xfrm>
                  <a:off x="-2655033" y="865291"/>
                  <a:ext cx="356435" cy="356408"/>
                  <a:chOff x="-3129700" y="1435250"/>
                  <a:chExt cx="262200" cy="262200"/>
                </a:xfrm>
              </p:grpSpPr>
              <p:sp>
                <p:nvSpPr>
                  <p:cNvPr id="17160" name="Google Shape;17160;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62" name="Google Shape;17162;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7163" name="Google Shape;17163;p20"/>
              <p:cNvGrpSpPr/>
              <p:nvPr/>
            </p:nvGrpSpPr>
            <p:grpSpPr>
              <a:xfrm>
                <a:off x="-2701034" y="1526841"/>
                <a:ext cx="435000" cy="356408"/>
                <a:chOff x="-2701034" y="865291"/>
                <a:chExt cx="435000" cy="356408"/>
              </a:xfrm>
            </p:grpSpPr>
            <p:grpSp>
              <p:nvGrpSpPr>
                <p:cNvPr id="17164" name="Google Shape;17164;p20"/>
                <p:cNvGrpSpPr/>
                <p:nvPr/>
              </p:nvGrpSpPr>
              <p:grpSpPr>
                <a:xfrm>
                  <a:off x="-2655033" y="865291"/>
                  <a:ext cx="356435" cy="356408"/>
                  <a:chOff x="-3129700" y="1435250"/>
                  <a:chExt cx="262200" cy="262200"/>
                </a:xfrm>
              </p:grpSpPr>
              <p:sp>
                <p:nvSpPr>
                  <p:cNvPr id="17165" name="Google Shape;17165;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67" name="Google Shape;17167;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7168" name="Google Shape;17168;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7169" name="Google Shape;17169;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7170" name="Google Shape;17170;p20"/>
            <p:cNvGrpSpPr/>
            <p:nvPr/>
          </p:nvGrpSpPr>
          <p:grpSpPr>
            <a:xfrm rot="-5400000">
              <a:off x="2056277" y="1030050"/>
              <a:ext cx="2703600" cy="1253100"/>
              <a:chOff x="-2785600" y="744750"/>
              <a:chExt cx="2703600" cy="1253100"/>
            </a:xfrm>
          </p:grpSpPr>
          <p:grpSp>
            <p:nvGrpSpPr>
              <p:cNvPr id="17171" name="Google Shape;17171;p20"/>
              <p:cNvGrpSpPr/>
              <p:nvPr/>
            </p:nvGrpSpPr>
            <p:grpSpPr>
              <a:xfrm>
                <a:off x="-2785600" y="744750"/>
                <a:ext cx="2703600" cy="1253100"/>
                <a:chOff x="-2785600" y="744750"/>
                <a:chExt cx="2703600" cy="1253100"/>
              </a:xfrm>
            </p:grpSpPr>
            <p:grpSp>
              <p:nvGrpSpPr>
                <p:cNvPr id="17172" name="Google Shape;17172;p20"/>
                <p:cNvGrpSpPr/>
                <p:nvPr/>
              </p:nvGrpSpPr>
              <p:grpSpPr>
                <a:xfrm>
                  <a:off x="-2785600" y="744750"/>
                  <a:ext cx="2703600" cy="1253100"/>
                  <a:chOff x="-2785600" y="744750"/>
                  <a:chExt cx="2703600" cy="1253100"/>
                </a:xfrm>
              </p:grpSpPr>
              <p:grpSp>
                <p:nvGrpSpPr>
                  <p:cNvPr id="17173" name="Google Shape;17173;p20"/>
                  <p:cNvGrpSpPr/>
                  <p:nvPr/>
                </p:nvGrpSpPr>
                <p:grpSpPr>
                  <a:xfrm>
                    <a:off x="-2736502" y="826139"/>
                    <a:ext cx="2605500" cy="1088675"/>
                    <a:chOff x="-2738550" y="1600725"/>
                    <a:chExt cx="2605500" cy="1088675"/>
                  </a:xfrm>
                </p:grpSpPr>
                <p:cxnSp>
                  <p:nvCxnSpPr>
                    <p:cNvPr id="17174" name="Google Shape;17174;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75" name="Google Shape;17175;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76" name="Google Shape;17176;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77" name="Google Shape;17177;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78" name="Google Shape;17178;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79" name="Google Shape;17179;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80" name="Google Shape;17180;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81" name="Google Shape;17181;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82" name="Google Shape;17182;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83" name="Google Shape;17183;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84" name="Google Shape;17184;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85" name="Google Shape;17185;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86" name="Google Shape;17186;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87" name="Google Shape;17187;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88" name="Google Shape;17188;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89" name="Google Shape;17189;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90" name="Google Shape;17190;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91" name="Google Shape;17191;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92" name="Google Shape;17192;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93" name="Google Shape;17193;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94" name="Google Shape;17194;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95" name="Google Shape;17195;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96" name="Google Shape;17196;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97" name="Google Shape;17197;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98" name="Google Shape;17198;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199" name="Google Shape;17199;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200" name="Google Shape;17200;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201" name="Google Shape;17201;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202" name="Google Shape;17202;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203" name="Google Shape;17203;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204" name="Google Shape;17204;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205" name="Google Shape;17205;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7206" name="Google Shape;17206;p20"/>
                  <p:cNvGrpSpPr/>
                  <p:nvPr/>
                </p:nvGrpSpPr>
                <p:grpSpPr>
                  <a:xfrm>
                    <a:off x="-2742171" y="767514"/>
                    <a:ext cx="2616838" cy="1205925"/>
                    <a:chOff x="-2738591" y="1537240"/>
                    <a:chExt cx="2616838" cy="1205925"/>
                  </a:xfrm>
                </p:grpSpPr>
                <p:grpSp>
                  <p:nvGrpSpPr>
                    <p:cNvPr id="17207" name="Google Shape;17207;p20"/>
                    <p:cNvGrpSpPr/>
                    <p:nvPr/>
                  </p:nvGrpSpPr>
                  <p:grpSpPr>
                    <a:xfrm>
                      <a:off x="-2738591" y="1537240"/>
                      <a:ext cx="2616838" cy="436800"/>
                      <a:chOff x="-2738591" y="1537240"/>
                      <a:chExt cx="2616838" cy="436800"/>
                    </a:xfrm>
                  </p:grpSpPr>
                  <p:grpSp>
                    <p:nvGrpSpPr>
                      <p:cNvPr id="17208" name="Google Shape;17208;p20"/>
                      <p:cNvGrpSpPr/>
                      <p:nvPr/>
                    </p:nvGrpSpPr>
                    <p:grpSpPr>
                      <a:xfrm>
                        <a:off x="-2738591" y="1537240"/>
                        <a:ext cx="436500" cy="436800"/>
                        <a:chOff x="-1019716" y="1691290"/>
                        <a:chExt cx="436500" cy="436800"/>
                      </a:xfrm>
                    </p:grpSpPr>
                    <p:sp>
                      <p:nvSpPr>
                        <p:cNvPr id="17209" name="Google Shape;1720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9" name="Google Shape;17219;p20"/>
                      <p:cNvGrpSpPr/>
                      <p:nvPr/>
                    </p:nvGrpSpPr>
                    <p:grpSpPr>
                      <a:xfrm>
                        <a:off x="-2302016" y="1537240"/>
                        <a:ext cx="436500" cy="436800"/>
                        <a:chOff x="-1019716" y="1691290"/>
                        <a:chExt cx="436500" cy="436800"/>
                      </a:xfrm>
                    </p:grpSpPr>
                    <p:sp>
                      <p:nvSpPr>
                        <p:cNvPr id="17220" name="Google Shape;1722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0" name="Google Shape;17230;p20"/>
                      <p:cNvGrpSpPr/>
                      <p:nvPr/>
                    </p:nvGrpSpPr>
                    <p:grpSpPr>
                      <a:xfrm>
                        <a:off x="-1866679" y="1537240"/>
                        <a:ext cx="436500" cy="436800"/>
                        <a:chOff x="-1019716" y="1691290"/>
                        <a:chExt cx="436500" cy="436800"/>
                      </a:xfrm>
                    </p:grpSpPr>
                    <p:sp>
                      <p:nvSpPr>
                        <p:cNvPr id="17231" name="Google Shape;1723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1" name="Google Shape;17241;p20"/>
                      <p:cNvGrpSpPr/>
                      <p:nvPr/>
                    </p:nvGrpSpPr>
                    <p:grpSpPr>
                      <a:xfrm>
                        <a:off x="-1430104" y="1537240"/>
                        <a:ext cx="436500" cy="436800"/>
                        <a:chOff x="-1019716" y="1691290"/>
                        <a:chExt cx="436500" cy="436800"/>
                      </a:xfrm>
                    </p:grpSpPr>
                    <p:sp>
                      <p:nvSpPr>
                        <p:cNvPr id="17242" name="Google Shape;1724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2" name="Google Shape;17252;p20"/>
                      <p:cNvGrpSpPr/>
                      <p:nvPr/>
                    </p:nvGrpSpPr>
                    <p:grpSpPr>
                      <a:xfrm>
                        <a:off x="-993591" y="1537240"/>
                        <a:ext cx="436500" cy="436800"/>
                        <a:chOff x="-1019716" y="1691290"/>
                        <a:chExt cx="436500" cy="436800"/>
                      </a:xfrm>
                    </p:grpSpPr>
                    <p:sp>
                      <p:nvSpPr>
                        <p:cNvPr id="17253" name="Google Shape;1725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3" name="Google Shape;17263;p20"/>
                      <p:cNvGrpSpPr/>
                      <p:nvPr/>
                    </p:nvGrpSpPr>
                    <p:grpSpPr>
                      <a:xfrm>
                        <a:off x="-558254" y="1537240"/>
                        <a:ext cx="436500" cy="436800"/>
                        <a:chOff x="-1019716" y="1691290"/>
                        <a:chExt cx="436500" cy="436800"/>
                      </a:xfrm>
                    </p:grpSpPr>
                    <p:sp>
                      <p:nvSpPr>
                        <p:cNvPr id="17264" name="Google Shape;1726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274" name="Google Shape;17274;p20"/>
                    <p:cNvGrpSpPr/>
                    <p:nvPr/>
                  </p:nvGrpSpPr>
                  <p:grpSpPr>
                    <a:xfrm>
                      <a:off x="-2738591" y="2306365"/>
                      <a:ext cx="2616838" cy="436800"/>
                      <a:chOff x="-2738591" y="1537240"/>
                      <a:chExt cx="2616838" cy="436800"/>
                    </a:xfrm>
                  </p:grpSpPr>
                  <p:grpSp>
                    <p:nvGrpSpPr>
                      <p:cNvPr id="17275" name="Google Shape;17275;p20"/>
                      <p:cNvGrpSpPr/>
                      <p:nvPr/>
                    </p:nvGrpSpPr>
                    <p:grpSpPr>
                      <a:xfrm>
                        <a:off x="-2738591" y="1537240"/>
                        <a:ext cx="436500" cy="436800"/>
                        <a:chOff x="-1019716" y="1691290"/>
                        <a:chExt cx="436500" cy="436800"/>
                      </a:xfrm>
                    </p:grpSpPr>
                    <p:sp>
                      <p:nvSpPr>
                        <p:cNvPr id="17276" name="Google Shape;1727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6" name="Google Shape;17286;p20"/>
                      <p:cNvGrpSpPr/>
                      <p:nvPr/>
                    </p:nvGrpSpPr>
                    <p:grpSpPr>
                      <a:xfrm>
                        <a:off x="-2302016" y="1537240"/>
                        <a:ext cx="436500" cy="436800"/>
                        <a:chOff x="-1019716" y="1691290"/>
                        <a:chExt cx="436500" cy="436800"/>
                      </a:xfrm>
                    </p:grpSpPr>
                    <p:sp>
                      <p:nvSpPr>
                        <p:cNvPr id="17287" name="Google Shape;1728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7" name="Google Shape;17297;p20"/>
                      <p:cNvGrpSpPr/>
                      <p:nvPr/>
                    </p:nvGrpSpPr>
                    <p:grpSpPr>
                      <a:xfrm>
                        <a:off x="-1866679" y="1537240"/>
                        <a:ext cx="436500" cy="436800"/>
                        <a:chOff x="-1019716" y="1691290"/>
                        <a:chExt cx="436500" cy="436800"/>
                      </a:xfrm>
                    </p:grpSpPr>
                    <p:sp>
                      <p:nvSpPr>
                        <p:cNvPr id="17298" name="Google Shape;1729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8" name="Google Shape;17308;p20"/>
                      <p:cNvGrpSpPr/>
                      <p:nvPr/>
                    </p:nvGrpSpPr>
                    <p:grpSpPr>
                      <a:xfrm>
                        <a:off x="-1430104" y="1537240"/>
                        <a:ext cx="436500" cy="436800"/>
                        <a:chOff x="-1019716" y="1691290"/>
                        <a:chExt cx="436500" cy="436800"/>
                      </a:xfrm>
                    </p:grpSpPr>
                    <p:sp>
                      <p:nvSpPr>
                        <p:cNvPr id="17309" name="Google Shape;1730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9" name="Google Shape;17319;p20"/>
                      <p:cNvGrpSpPr/>
                      <p:nvPr/>
                    </p:nvGrpSpPr>
                    <p:grpSpPr>
                      <a:xfrm>
                        <a:off x="-993591" y="1537240"/>
                        <a:ext cx="436500" cy="436800"/>
                        <a:chOff x="-1019716" y="1691290"/>
                        <a:chExt cx="436500" cy="436800"/>
                      </a:xfrm>
                    </p:grpSpPr>
                    <p:sp>
                      <p:nvSpPr>
                        <p:cNvPr id="17320" name="Google Shape;1732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0" name="Google Shape;17330;p20"/>
                      <p:cNvGrpSpPr/>
                      <p:nvPr/>
                    </p:nvGrpSpPr>
                    <p:grpSpPr>
                      <a:xfrm>
                        <a:off x="-558254" y="1537240"/>
                        <a:ext cx="436500" cy="436800"/>
                        <a:chOff x="-1019716" y="1691290"/>
                        <a:chExt cx="436500" cy="436800"/>
                      </a:xfrm>
                    </p:grpSpPr>
                    <p:sp>
                      <p:nvSpPr>
                        <p:cNvPr id="17331" name="Google Shape;1733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341" name="Google Shape;17341;p20"/>
                    <p:cNvGrpSpPr/>
                    <p:nvPr/>
                  </p:nvGrpSpPr>
                  <p:grpSpPr>
                    <a:xfrm>
                      <a:off x="-2738591" y="1921803"/>
                      <a:ext cx="2616838" cy="436800"/>
                      <a:chOff x="-2738591" y="1537240"/>
                      <a:chExt cx="2616838" cy="436800"/>
                    </a:xfrm>
                  </p:grpSpPr>
                  <p:grpSp>
                    <p:nvGrpSpPr>
                      <p:cNvPr id="17342" name="Google Shape;17342;p20"/>
                      <p:cNvGrpSpPr/>
                      <p:nvPr/>
                    </p:nvGrpSpPr>
                    <p:grpSpPr>
                      <a:xfrm>
                        <a:off x="-2738591" y="1537240"/>
                        <a:ext cx="436500" cy="436800"/>
                        <a:chOff x="-1019716" y="1691290"/>
                        <a:chExt cx="436500" cy="436800"/>
                      </a:xfrm>
                    </p:grpSpPr>
                    <p:sp>
                      <p:nvSpPr>
                        <p:cNvPr id="17343" name="Google Shape;1734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3" name="Google Shape;17353;p20"/>
                      <p:cNvGrpSpPr/>
                      <p:nvPr/>
                    </p:nvGrpSpPr>
                    <p:grpSpPr>
                      <a:xfrm>
                        <a:off x="-2302016" y="1537240"/>
                        <a:ext cx="436500" cy="436800"/>
                        <a:chOff x="-1019716" y="1691290"/>
                        <a:chExt cx="436500" cy="436800"/>
                      </a:xfrm>
                    </p:grpSpPr>
                    <p:sp>
                      <p:nvSpPr>
                        <p:cNvPr id="17354" name="Google Shape;1735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4" name="Google Shape;17364;p20"/>
                      <p:cNvGrpSpPr/>
                      <p:nvPr/>
                    </p:nvGrpSpPr>
                    <p:grpSpPr>
                      <a:xfrm>
                        <a:off x="-1866679" y="1537240"/>
                        <a:ext cx="436500" cy="436800"/>
                        <a:chOff x="-1019716" y="1691290"/>
                        <a:chExt cx="436500" cy="436800"/>
                      </a:xfrm>
                    </p:grpSpPr>
                    <p:sp>
                      <p:nvSpPr>
                        <p:cNvPr id="17365" name="Google Shape;1736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5" name="Google Shape;17375;p20"/>
                      <p:cNvGrpSpPr/>
                      <p:nvPr/>
                    </p:nvGrpSpPr>
                    <p:grpSpPr>
                      <a:xfrm>
                        <a:off x="-1430104" y="1537240"/>
                        <a:ext cx="436500" cy="436800"/>
                        <a:chOff x="-1019716" y="1691290"/>
                        <a:chExt cx="436500" cy="436800"/>
                      </a:xfrm>
                    </p:grpSpPr>
                    <p:sp>
                      <p:nvSpPr>
                        <p:cNvPr id="17376" name="Google Shape;1737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6" name="Google Shape;17386;p20"/>
                      <p:cNvGrpSpPr/>
                      <p:nvPr/>
                    </p:nvGrpSpPr>
                    <p:grpSpPr>
                      <a:xfrm>
                        <a:off x="-993591" y="1537240"/>
                        <a:ext cx="436500" cy="436800"/>
                        <a:chOff x="-1019716" y="1691290"/>
                        <a:chExt cx="436500" cy="436800"/>
                      </a:xfrm>
                    </p:grpSpPr>
                    <p:sp>
                      <p:nvSpPr>
                        <p:cNvPr id="17387" name="Google Shape;1738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7" name="Google Shape;17397;p20"/>
                      <p:cNvGrpSpPr/>
                      <p:nvPr/>
                    </p:nvGrpSpPr>
                    <p:grpSpPr>
                      <a:xfrm>
                        <a:off x="-558254" y="1537240"/>
                        <a:ext cx="436500" cy="436800"/>
                        <a:chOff x="-1019716" y="1691290"/>
                        <a:chExt cx="436500" cy="436800"/>
                      </a:xfrm>
                    </p:grpSpPr>
                    <p:sp>
                      <p:nvSpPr>
                        <p:cNvPr id="17398" name="Google Shape;1739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7408" name="Google Shape;17408;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0" name="Google Shape;17410;p20"/>
                <p:cNvGrpSpPr/>
                <p:nvPr/>
              </p:nvGrpSpPr>
              <p:grpSpPr>
                <a:xfrm>
                  <a:off x="-2065300" y="934050"/>
                  <a:ext cx="1263000" cy="874500"/>
                  <a:chOff x="-2028125" y="974900"/>
                  <a:chExt cx="1263000" cy="874500"/>
                </a:xfrm>
              </p:grpSpPr>
              <p:sp>
                <p:nvSpPr>
                  <p:cNvPr id="17411" name="Google Shape;17411;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7412" name="Google Shape;17412;p20"/>
                  <p:cNvGrpSpPr/>
                  <p:nvPr/>
                </p:nvGrpSpPr>
                <p:grpSpPr>
                  <a:xfrm>
                    <a:off x="-2028125" y="1001975"/>
                    <a:ext cx="1263000" cy="820200"/>
                    <a:chOff x="-2028125" y="1001975"/>
                    <a:chExt cx="1263000" cy="820200"/>
                  </a:xfrm>
                </p:grpSpPr>
                <p:sp>
                  <p:nvSpPr>
                    <p:cNvPr id="17413" name="Google Shape;17413;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7414" name="Google Shape;17414;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7415" name="Google Shape;17415;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7416" name="Google Shape;17416;p20"/>
              <p:cNvGrpSpPr/>
              <p:nvPr/>
            </p:nvGrpSpPr>
            <p:grpSpPr>
              <a:xfrm>
                <a:off x="-2701034" y="865291"/>
                <a:ext cx="435000" cy="356408"/>
                <a:chOff x="-2701034" y="865291"/>
                <a:chExt cx="435000" cy="356408"/>
              </a:xfrm>
            </p:grpSpPr>
            <p:grpSp>
              <p:nvGrpSpPr>
                <p:cNvPr id="17417" name="Google Shape;17417;p20"/>
                <p:cNvGrpSpPr/>
                <p:nvPr/>
              </p:nvGrpSpPr>
              <p:grpSpPr>
                <a:xfrm>
                  <a:off x="-2655033" y="865291"/>
                  <a:ext cx="356435" cy="356408"/>
                  <a:chOff x="-3129700" y="1435250"/>
                  <a:chExt cx="262200" cy="262200"/>
                </a:xfrm>
              </p:grpSpPr>
              <p:sp>
                <p:nvSpPr>
                  <p:cNvPr id="17418" name="Google Shape;17418;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20" name="Google Shape;17420;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7421" name="Google Shape;17421;p20"/>
              <p:cNvGrpSpPr/>
              <p:nvPr/>
            </p:nvGrpSpPr>
            <p:grpSpPr>
              <a:xfrm>
                <a:off x="-642934" y="1526841"/>
                <a:ext cx="435000" cy="356408"/>
                <a:chOff x="-2701034" y="865291"/>
                <a:chExt cx="435000" cy="356408"/>
              </a:xfrm>
            </p:grpSpPr>
            <p:grpSp>
              <p:nvGrpSpPr>
                <p:cNvPr id="17422" name="Google Shape;17422;p20"/>
                <p:cNvGrpSpPr/>
                <p:nvPr/>
              </p:nvGrpSpPr>
              <p:grpSpPr>
                <a:xfrm>
                  <a:off x="-2655033" y="865291"/>
                  <a:ext cx="356435" cy="356408"/>
                  <a:chOff x="-3129700" y="1435250"/>
                  <a:chExt cx="262200" cy="262200"/>
                </a:xfrm>
              </p:grpSpPr>
              <p:sp>
                <p:nvSpPr>
                  <p:cNvPr id="17423" name="Google Shape;17423;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25" name="Google Shape;17425;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7426" name="Google Shape;17426;p20"/>
              <p:cNvGrpSpPr/>
              <p:nvPr/>
            </p:nvGrpSpPr>
            <p:grpSpPr>
              <a:xfrm>
                <a:off x="-642934" y="865291"/>
                <a:ext cx="435000" cy="356408"/>
                <a:chOff x="-2701034" y="865291"/>
                <a:chExt cx="435000" cy="356408"/>
              </a:xfrm>
            </p:grpSpPr>
            <p:grpSp>
              <p:nvGrpSpPr>
                <p:cNvPr id="17427" name="Google Shape;17427;p20"/>
                <p:cNvGrpSpPr/>
                <p:nvPr/>
              </p:nvGrpSpPr>
              <p:grpSpPr>
                <a:xfrm>
                  <a:off x="-2655033" y="865291"/>
                  <a:ext cx="356435" cy="356408"/>
                  <a:chOff x="-3129700" y="1435250"/>
                  <a:chExt cx="262200" cy="262200"/>
                </a:xfrm>
              </p:grpSpPr>
              <p:sp>
                <p:nvSpPr>
                  <p:cNvPr id="17428" name="Google Shape;17428;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30" name="Google Shape;17430;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7431" name="Google Shape;17431;p20"/>
              <p:cNvGrpSpPr/>
              <p:nvPr/>
            </p:nvGrpSpPr>
            <p:grpSpPr>
              <a:xfrm>
                <a:off x="-2701034" y="1526841"/>
                <a:ext cx="435000" cy="356408"/>
                <a:chOff x="-2701034" y="865291"/>
                <a:chExt cx="435000" cy="356408"/>
              </a:xfrm>
            </p:grpSpPr>
            <p:grpSp>
              <p:nvGrpSpPr>
                <p:cNvPr id="17432" name="Google Shape;17432;p20"/>
                <p:cNvGrpSpPr/>
                <p:nvPr/>
              </p:nvGrpSpPr>
              <p:grpSpPr>
                <a:xfrm>
                  <a:off x="-2655033" y="865291"/>
                  <a:ext cx="356435" cy="356408"/>
                  <a:chOff x="-3129700" y="1435250"/>
                  <a:chExt cx="262200" cy="262200"/>
                </a:xfrm>
              </p:grpSpPr>
              <p:sp>
                <p:nvSpPr>
                  <p:cNvPr id="17433" name="Google Shape;17433;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35" name="Google Shape;17435;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7436" name="Google Shape;17436;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7437" name="Google Shape;17437;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7438" name="Google Shape;17438;p20"/>
            <p:cNvGrpSpPr/>
            <p:nvPr/>
          </p:nvGrpSpPr>
          <p:grpSpPr>
            <a:xfrm rot="-5400000">
              <a:off x="3340695" y="1030050"/>
              <a:ext cx="2703600" cy="1253100"/>
              <a:chOff x="-2785600" y="744750"/>
              <a:chExt cx="2703600" cy="1253100"/>
            </a:xfrm>
          </p:grpSpPr>
          <p:grpSp>
            <p:nvGrpSpPr>
              <p:cNvPr id="17439" name="Google Shape;17439;p20"/>
              <p:cNvGrpSpPr/>
              <p:nvPr/>
            </p:nvGrpSpPr>
            <p:grpSpPr>
              <a:xfrm>
                <a:off x="-2785600" y="744750"/>
                <a:ext cx="2703600" cy="1253100"/>
                <a:chOff x="-2785600" y="744750"/>
                <a:chExt cx="2703600" cy="1253100"/>
              </a:xfrm>
            </p:grpSpPr>
            <p:grpSp>
              <p:nvGrpSpPr>
                <p:cNvPr id="17440" name="Google Shape;17440;p20"/>
                <p:cNvGrpSpPr/>
                <p:nvPr/>
              </p:nvGrpSpPr>
              <p:grpSpPr>
                <a:xfrm>
                  <a:off x="-2785600" y="744750"/>
                  <a:ext cx="2703600" cy="1253100"/>
                  <a:chOff x="-2785600" y="744750"/>
                  <a:chExt cx="2703600" cy="1253100"/>
                </a:xfrm>
              </p:grpSpPr>
              <p:grpSp>
                <p:nvGrpSpPr>
                  <p:cNvPr id="17441" name="Google Shape;17441;p20"/>
                  <p:cNvGrpSpPr/>
                  <p:nvPr/>
                </p:nvGrpSpPr>
                <p:grpSpPr>
                  <a:xfrm>
                    <a:off x="-2736502" y="826139"/>
                    <a:ext cx="2605500" cy="1088675"/>
                    <a:chOff x="-2738550" y="1600725"/>
                    <a:chExt cx="2605500" cy="1088675"/>
                  </a:xfrm>
                </p:grpSpPr>
                <p:cxnSp>
                  <p:nvCxnSpPr>
                    <p:cNvPr id="17442" name="Google Shape;17442;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43" name="Google Shape;17443;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44" name="Google Shape;17444;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45" name="Google Shape;17445;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46" name="Google Shape;17446;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47" name="Google Shape;17447;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48" name="Google Shape;17448;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49" name="Google Shape;17449;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50" name="Google Shape;17450;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51" name="Google Shape;17451;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52" name="Google Shape;17452;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53" name="Google Shape;17453;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54" name="Google Shape;17454;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55" name="Google Shape;17455;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56" name="Google Shape;17456;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57" name="Google Shape;17457;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58" name="Google Shape;17458;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59" name="Google Shape;17459;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60" name="Google Shape;17460;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61" name="Google Shape;17461;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62" name="Google Shape;17462;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63" name="Google Shape;17463;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64" name="Google Shape;17464;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65" name="Google Shape;17465;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66" name="Google Shape;17466;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67" name="Google Shape;17467;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68" name="Google Shape;17468;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69" name="Google Shape;17469;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70" name="Google Shape;17470;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71" name="Google Shape;17471;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72" name="Google Shape;17472;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473" name="Google Shape;17473;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7474" name="Google Shape;17474;p20"/>
                  <p:cNvGrpSpPr/>
                  <p:nvPr/>
                </p:nvGrpSpPr>
                <p:grpSpPr>
                  <a:xfrm>
                    <a:off x="-2742171" y="767514"/>
                    <a:ext cx="2616838" cy="1205925"/>
                    <a:chOff x="-2738591" y="1537240"/>
                    <a:chExt cx="2616838" cy="1205925"/>
                  </a:xfrm>
                </p:grpSpPr>
                <p:grpSp>
                  <p:nvGrpSpPr>
                    <p:cNvPr id="17475" name="Google Shape;17475;p20"/>
                    <p:cNvGrpSpPr/>
                    <p:nvPr/>
                  </p:nvGrpSpPr>
                  <p:grpSpPr>
                    <a:xfrm>
                      <a:off x="-2738591" y="1537240"/>
                      <a:ext cx="2616838" cy="436800"/>
                      <a:chOff x="-2738591" y="1537240"/>
                      <a:chExt cx="2616838" cy="436800"/>
                    </a:xfrm>
                  </p:grpSpPr>
                  <p:grpSp>
                    <p:nvGrpSpPr>
                      <p:cNvPr id="17476" name="Google Shape;17476;p20"/>
                      <p:cNvGrpSpPr/>
                      <p:nvPr/>
                    </p:nvGrpSpPr>
                    <p:grpSpPr>
                      <a:xfrm>
                        <a:off x="-2738591" y="1537240"/>
                        <a:ext cx="436500" cy="436800"/>
                        <a:chOff x="-1019716" y="1691290"/>
                        <a:chExt cx="436500" cy="436800"/>
                      </a:xfrm>
                    </p:grpSpPr>
                    <p:sp>
                      <p:nvSpPr>
                        <p:cNvPr id="17477" name="Google Shape;1747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7" name="Google Shape;17487;p20"/>
                      <p:cNvGrpSpPr/>
                      <p:nvPr/>
                    </p:nvGrpSpPr>
                    <p:grpSpPr>
                      <a:xfrm>
                        <a:off x="-2302016" y="1537240"/>
                        <a:ext cx="436500" cy="436800"/>
                        <a:chOff x="-1019716" y="1691290"/>
                        <a:chExt cx="436500" cy="436800"/>
                      </a:xfrm>
                    </p:grpSpPr>
                    <p:sp>
                      <p:nvSpPr>
                        <p:cNvPr id="17488" name="Google Shape;1748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8" name="Google Shape;17498;p20"/>
                      <p:cNvGrpSpPr/>
                      <p:nvPr/>
                    </p:nvGrpSpPr>
                    <p:grpSpPr>
                      <a:xfrm>
                        <a:off x="-1866679" y="1537240"/>
                        <a:ext cx="436500" cy="436800"/>
                        <a:chOff x="-1019716" y="1691290"/>
                        <a:chExt cx="436500" cy="436800"/>
                      </a:xfrm>
                    </p:grpSpPr>
                    <p:sp>
                      <p:nvSpPr>
                        <p:cNvPr id="17499" name="Google Shape;1749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9" name="Google Shape;17509;p20"/>
                      <p:cNvGrpSpPr/>
                      <p:nvPr/>
                    </p:nvGrpSpPr>
                    <p:grpSpPr>
                      <a:xfrm>
                        <a:off x="-1430104" y="1537240"/>
                        <a:ext cx="436500" cy="436800"/>
                        <a:chOff x="-1019716" y="1691290"/>
                        <a:chExt cx="436500" cy="436800"/>
                      </a:xfrm>
                    </p:grpSpPr>
                    <p:sp>
                      <p:nvSpPr>
                        <p:cNvPr id="17510" name="Google Shape;1751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0" name="Google Shape;17520;p20"/>
                      <p:cNvGrpSpPr/>
                      <p:nvPr/>
                    </p:nvGrpSpPr>
                    <p:grpSpPr>
                      <a:xfrm>
                        <a:off x="-993591" y="1537240"/>
                        <a:ext cx="436500" cy="436800"/>
                        <a:chOff x="-1019716" y="1691290"/>
                        <a:chExt cx="436500" cy="436800"/>
                      </a:xfrm>
                    </p:grpSpPr>
                    <p:sp>
                      <p:nvSpPr>
                        <p:cNvPr id="17521" name="Google Shape;1752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1" name="Google Shape;17531;p20"/>
                      <p:cNvGrpSpPr/>
                      <p:nvPr/>
                    </p:nvGrpSpPr>
                    <p:grpSpPr>
                      <a:xfrm>
                        <a:off x="-558254" y="1537240"/>
                        <a:ext cx="436500" cy="436800"/>
                        <a:chOff x="-1019716" y="1691290"/>
                        <a:chExt cx="436500" cy="436800"/>
                      </a:xfrm>
                    </p:grpSpPr>
                    <p:sp>
                      <p:nvSpPr>
                        <p:cNvPr id="17532" name="Google Shape;1753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542" name="Google Shape;17542;p20"/>
                    <p:cNvGrpSpPr/>
                    <p:nvPr/>
                  </p:nvGrpSpPr>
                  <p:grpSpPr>
                    <a:xfrm>
                      <a:off x="-2738591" y="2306365"/>
                      <a:ext cx="2616838" cy="436800"/>
                      <a:chOff x="-2738591" y="1537240"/>
                      <a:chExt cx="2616838" cy="436800"/>
                    </a:xfrm>
                  </p:grpSpPr>
                  <p:grpSp>
                    <p:nvGrpSpPr>
                      <p:cNvPr id="17543" name="Google Shape;17543;p20"/>
                      <p:cNvGrpSpPr/>
                      <p:nvPr/>
                    </p:nvGrpSpPr>
                    <p:grpSpPr>
                      <a:xfrm>
                        <a:off x="-2738591" y="1537240"/>
                        <a:ext cx="436500" cy="436800"/>
                        <a:chOff x="-1019716" y="1691290"/>
                        <a:chExt cx="436500" cy="436800"/>
                      </a:xfrm>
                    </p:grpSpPr>
                    <p:sp>
                      <p:nvSpPr>
                        <p:cNvPr id="17544" name="Google Shape;1754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4" name="Google Shape;17554;p20"/>
                      <p:cNvGrpSpPr/>
                      <p:nvPr/>
                    </p:nvGrpSpPr>
                    <p:grpSpPr>
                      <a:xfrm>
                        <a:off x="-2302016" y="1537240"/>
                        <a:ext cx="436500" cy="436800"/>
                        <a:chOff x="-1019716" y="1691290"/>
                        <a:chExt cx="436500" cy="436800"/>
                      </a:xfrm>
                    </p:grpSpPr>
                    <p:sp>
                      <p:nvSpPr>
                        <p:cNvPr id="17555" name="Google Shape;1755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5" name="Google Shape;17565;p20"/>
                      <p:cNvGrpSpPr/>
                      <p:nvPr/>
                    </p:nvGrpSpPr>
                    <p:grpSpPr>
                      <a:xfrm>
                        <a:off x="-1866679" y="1537240"/>
                        <a:ext cx="436500" cy="436800"/>
                        <a:chOff x="-1019716" y="1691290"/>
                        <a:chExt cx="436500" cy="436800"/>
                      </a:xfrm>
                    </p:grpSpPr>
                    <p:sp>
                      <p:nvSpPr>
                        <p:cNvPr id="17566" name="Google Shape;1756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6" name="Google Shape;17576;p20"/>
                      <p:cNvGrpSpPr/>
                      <p:nvPr/>
                    </p:nvGrpSpPr>
                    <p:grpSpPr>
                      <a:xfrm>
                        <a:off x="-1430104" y="1537240"/>
                        <a:ext cx="436500" cy="436800"/>
                        <a:chOff x="-1019716" y="1691290"/>
                        <a:chExt cx="436500" cy="436800"/>
                      </a:xfrm>
                    </p:grpSpPr>
                    <p:sp>
                      <p:nvSpPr>
                        <p:cNvPr id="17577" name="Google Shape;1757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7" name="Google Shape;17587;p20"/>
                      <p:cNvGrpSpPr/>
                      <p:nvPr/>
                    </p:nvGrpSpPr>
                    <p:grpSpPr>
                      <a:xfrm>
                        <a:off x="-993591" y="1537240"/>
                        <a:ext cx="436500" cy="436800"/>
                        <a:chOff x="-1019716" y="1691290"/>
                        <a:chExt cx="436500" cy="436800"/>
                      </a:xfrm>
                    </p:grpSpPr>
                    <p:sp>
                      <p:nvSpPr>
                        <p:cNvPr id="17588" name="Google Shape;1758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8" name="Google Shape;17598;p20"/>
                      <p:cNvGrpSpPr/>
                      <p:nvPr/>
                    </p:nvGrpSpPr>
                    <p:grpSpPr>
                      <a:xfrm>
                        <a:off x="-558254" y="1537240"/>
                        <a:ext cx="436500" cy="436800"/>
                        <a:chOff x="-1019716" y="1691290"/>
                        <a:chExt cx="436500" cy="436800"/>
                      </a:xfrm>
                    </p:grpSpPr>
                    <p:sp>
                      <p:nvSpPr>
                        <p:cNvPr id="17599" name="Google Shape;1759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609" name="Google Shape;17609;p20"/>
                    <p:cNvGrpSpPr/>
                    <p:nvPr/>
                  </p:nvGrpSpPr>
                  <p:grpSpPr>
                    <a:xfrm>
                      <a:off x="-2738591" y="1921803"/>
                      <a:ext cx="2616838" cy="436800"/>
                      <a:chOff x="-2738591" y="1537240"/>
                      <a:chExt cx="2616838" cy="436800"/>
                    </a:xfrm>
                  </p:grpSpPr>
                  <p:grpSp>
                    <p:nvGrpSpPr>
                      <p:cNvPr id="17610" name="Google Shape;17610;p20"/>
                      <p:cNvGrpSpPr/>
                      <p:nvPr/>
                    </p:nvGrpSpPr>
                    <p:grpSpPr>
                      <a:xfrm>
                        <a:off x="-2738591" y="1537240"/>
                        <a:ext cx="436500" cy="436800"/>
                        <a:chOff x="-1019716" y="1691290"/>
                        <a:chExt cx="436500" cy="436800"/>
                      </a:xfrm>
                    </p:grpSpPr>
                    <p:sp>
                      <p:nvSpPr>
                        <p:cNvPr id="17611" name="Google Shape;1761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1" name="Google Shape;17621;p20"/>
                      <p:cNvGrpSpPr/>
                      <p:nvPr/>
                    </p:nvGrpSpPr>
                    <p:grpSpPr>
                      <a:xfrm>
                        <a:off x="-2302016" y="1537240"/>
                        <a:ext cx="436500" cy="436800"/>
                        <a:chOff x="-1019716" y="1691290"/>
                        <a:chExt cx="436500" cy="436800"/>
                      </a:xfrm>
                    </p:grpSpPr>
                    <p:sp>
                      <p:nvSpPr>
                        <p:cNvPr id="17622" name="Google Shape;1762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2" name="Google Shape;17632;p20"/>
                      <p:cNvGrpSpPr/>
                      <p:nvPr/>
                    </p:nvGrpSpPr>
                    <p:grpSpPr>
                      <a:xfrm>
                        <a:off x="-1866679" y="1537240"/>
                        <a:ext cx="436500" cy="436800"/>
                        <a:chOff x="-1019716" y="1691290"/>
                        <a:chExt cx="436500" cy="436800"/>
                      </a:xfrm>
                    </p:grpSpPr>
                    <p:sp>
                      <p:nvSpPr>
                        <p:cNvPr id="17633" name="Google Shape;1763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3" name="Google Shape;17643;p20"/>
                      <p:cNvGrpSpPr/>
                      <p:nvPr/>
                    </p:nvGrpSpPr>
                    <p:grpSpPr>
                      <a:xfrm>
                        <a:off x="-1430104" y="1537240"/>
                        <a:ext cx="436500" cy="436800"/>
                        <a:chOff x="-1019716" y="1691290"/>
                        <a:chExt cx="436500" cy="436800"/>
                      </a:xfrm>
                    </p:grpSpPr>
                    <p:sp>
                      <p:nvSpPr>
                        <p:cNvPr id="17644" name="Google Shape;1764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4" name="Google Shape;17654;p20"/>
                      <p:cNvGrpSpPr/>
                      <p:nvPr/>
                    </p:nvGrpSpPr>
                    <p:grpSpPr>
                      <a:xfrm>
                        <a:off x="-993591" y="1537240"/>
                        <a:ext cx="436500" cy="436800"/>
                        <a:chOff x="-1019716" y="1691290"/>
                        <a:chExt cx="436500" cy="436800"/>
                      </a:xfrm>
                    </p:grpSpPr>
                    <p:sp>
                      <p:nvSpPr>
                        <p:cNvPr id="17655" name="Google Shape;1765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5" name="Google Shape;17665;p20"/>
                      <p:cNvGrpSpPr/>
                      <p:nvPr/>
                    </p:nvGrpSpPr>
                    <p:grpSpPr>
                      <a:xfrm>
                        <a:off x="-558254" y="1537240"/>
                        <a:ext cx="436500" cy="436800"/>
                        <a:chOff x="-1019716" y="1691290"/>
                        <a:chExt cx="436500" cy="436800"/>
                      </a:xfrm>
                    </p:grpSpPr>
                    <p:sp>
                      <p:nvSpPr>
                        <p:cNvPr id="17666" name="Google Shape;1766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7676" name="Google Shape;17676;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8" name="Google Shape;17678;p20"/>
                <p:cNvGrpSpPr/>
                <p:nvPr/>
              </p:nvGrpSpPr>
              <p:grpSpPr>
                <a:xfrm>
                  <a:off x="-2065300" y="934050"/>
                  <a:ext cx="1263000" cy="874500"/>
                  <a:chOff x="-2028125" y="974900"/>
                  <a:chExt cx="1263000" cy="874500"/>
                </a:xfrm>
              </p:grpSpPr>
              <p:sp>
                <p:nvSpPr>
                  <p:cNvPr id="17679" name="Google Shape;17679;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7680" name="Google Shape;17680;p20"/>
                  <p:cNvGrpSpPr/>
                  <p:nvPr/>
                </p:nvGrpSpPr>
                <p:grpSpPr>
                  <a:xfrm>
                    <a:off x="-2028125" y="1001975"/>
                    <a:ext cx="1263000" cy="820200"/>
                    <a:chOff x="-2028125" y="1001975"/>
                    <a:chExt cx="1263000" cy="820200"/>
                  </a:xfrm>
                </p:grpSpPr>
                <p:sp>
                  <p:nvSpPr>
                    <p:cNvPr id="17681" name="Google Shape;17681;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7682" name="Google Shape;17682;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7683" name="Google Shape;17683;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7684" name="Google Shape;17684;p20"/>
              <p:cNvGrpSpPr/>
              <p:nvPr/>
            </p:nvGrpSpPr>
            <p:grpSpPr>
              <a:xfrm>
                <a:off x="-2701034" y="865291"/>
                <a:ext cx="435000" cy="356408"/>
                <a:chOff x="-2701034" y="865291"/>
                <a:chExt cx="435000" cy="356408"/>
              </a:xfrm>
            </p:grpSpPr>
            <p:grpSp>
              <p:nvGrpSpPr>
                <p:cNvPr id="17685" name="Google Shape;17685;p20"/>
                <p:cNvGrpSpPr/>
                <p:nvPr/>
              </p:nvGrpSpPr>
              <p:grpSpPr>
                <a:xfrm>
                  <a:off x="-2655033" y="865291"/>
                  <a:ext cx="356435" cy="356408"/>
                  <a:chOff x="-3129700" y="1435250"/>
                  <a:chExt cx="262200" cy="262200"/>
                </a:xfrm>
              </p:grpSpPr>
              <p:sp>
                <p:nvSpPr>
                  <p:cNvPr id="17686" name="Google Shape;17686;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88" name="Google Shape;17688;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7689" name="Google Shape;17689;p20"/>
              <p:cNvGrpSpPr/>
              <p:nvPr/>
            </p:nvGrpSpPr>
            <p:grpSpPr>
              <a:xfrm>
                <a:off x="-642934" y="1526841"/>
                <a:ext cx="435000" cy="356408"/>
                <a:chOff x="-2701034" y="865291"/>
                <a:chExt cx="435000" cy="356408"/>
              </a:xfrm>
            </p:grpSpPr>
            <p:grpSp>
              <p:nvGrpSpPr>
                <p:cNvPr id="17690" name="Google Shape;17690;p20"/>
                <p:cNvGrpSpPr/>
                <p:nvPr/>
              </p:nvGrpSpPr>
              <p:grpSpPr>
                <a:xfrm>
                  <a:off x="-2655033" y="865291"/>
                  <a:ext cx="356435" cy="356408"/>
                  <a:chOff x="-3129700" y="1435250"/>
                  <a:chExt cx="262200" cy="262200"/>
                </a:xfrm>
              </p:grpSpPr>
              <p:sp>
                <p:nvSpPr>
                  <p:cNvPr id="17691" name="Google Shape;17691;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93" name="Google Shape;17693;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7694" name="Google Shape;17694;p20"/>
              <p:cNvGrpSpPr/>
              <p:nvPr/>
            </p:nvGrpSpPr>
            <p:grpSpPr>
              <a:xfrm>
                <a:off x="-642934" y="865291"/>
                <a:ext cx="435000" cy="356408"/>
                <a:chOff x="-2701034" y="865291"/>
                <a:chExt cx="435000" cy="356408"/>
              </a:xfrm>
            </p:grpSpPr>
            <p:grpSp>
              <p:nvGrpSpPr>
                <p:cNvPr id="17695" name="Google Shape;17695;p20"/>
                <p:cNvGrpSpPr/>
                <p:nvPr/>
              </p:nvGrpSpPr>
              <p:grpSpPr>
                <a:xfrm>
                  <a:off x="-2655033" y="865291"/>
                  <a:ext cx="356435" cy="356408"/>
                  <a:chOff x="-3129700" y="1435250"/>
                  <a:chExt cx="262200" cy="262200"/>
                </a:xfrm>
              </p:grpSpPr>
              <p:sp>
                <p:nvSpPr>
                  <p:cNvPr id="17696" name="Google Shape;17696;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98" name="Google Shape;17698;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7699" name="Google Shape;17699;p20"/>
              <p:cNvGrpSpPr/>
              <p:nvPr/>
            </p:nvGrpSpPr>
            <p:grpSpPr>
              <a:xfrm>
                <a:off x="-2701034" y="1526841"/>
                <a:ext cx="435000" cy="356408"/>
                <a:chOff x="-2701034" y="865291"/>
                <a:chExt cx="435000" cy="356408"/>
              </a:xfrm>
            </p:grpSpPr>
            <p:grpSp>
              <p:nvGrpSpPr>
                <p:cNvPr id="17700" name="Google Shape;17700;p20"/>
                <p:cNvGrpSpPr/>
                <p:nvPr/>
              </p:nvGrpSpPr>
              <p:grpSpPr>
                <a:xfrm>
                  <a:off x="-2655033" y="865291"/>
                  <a:ext cx="356435" cy="356408"/>
                  <a:chOff x="-3129700" y="1435250"/>
                  <a:chExt cx="262200" cy="262200"/>
                </a:xfrm>
              </p:grpSpPr>
              <p:sp>
                <p:nvSpPr>
                  <p:cNvPr id="17701" name="Google Shape;17701;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03" name="Google Shape;17703;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7704" name="Google Shape;17704;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7705" name="Google Shape;17705;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7706" name="Google Shape;17706;p20"/>
            <p:cNvGrpSpPr/>
            <p:nvPr/>
          </p:nvGrpSpPr>
          <p:grpSpPr>
            <a:xfrm rot="-5400000">
              <a:off x="4625120" y="1030050"/>
              <a:ext cx="2703600" cy="1253100"/>
              <a:chOff x="-2785600" y="744750"/>
              <a:chExt cx="2703600" cy="1253100"/>
            </a:xfrm>
          </p:grpSpPr>
          <p:grpSp>
            <p:nvGrpSpPr>
              <p:cNvPr id="17707" name="Google Shape;17707;p20"/>
              <p:cNvGrpSpPr/>
              <p:nvPr/>
            </p:nvGrpSpPr>
            <p:grpSpPr>
              <a:xfrm>
                <a:off x="-2785600" y="744750"/>
                <a:ext cx="2703600" cy="1253100"/>
                <a:chOff x="-2785600" y="744750"/>
                <a:chExt cx="2703600" cy="1253100"/>
              </a:xfrm>
            </p:grpSpPr>
            <p:grpSp>
              <p:nvGrpSpPr>
                <p:cNvPr id="17708" name="Google Shape;17708;p20"/>
                <p:cNvGrpSpPr/>
                <p:nvPr/>
              </p:nvGrpSpPr>
              <p:grpSpPr>
                <a:xfrm>
                  <a:off x="-2785600" y="744750"/>
                  <a:ext cx="2703600" cy="1253100"/>
                  <a:chOff x="-2785600" y="744750"/>
                  <a:chExt cx="2703600" cy="1253100"/>
                </a:xfrm>
              </p:grpSpPr>
              <p:grpSp>
                <p:nvGrpSpPr>
                  <p:cNvPr id="17709" name="Google Shape;17709;p20"/>
                  <p:cNvGrpSpPr/>
                  <p:nvPr/>
                </p:nvGrpSpPr>
                <p:grpSpPr>
                  <a:xfrm>
                    <a:off x="-2736502" y="826139"/>
                    <a:ext cx="2605500" cy="1088675"/>
                    <a:chOff x="-2738550" y="1600725"/>
                    <a:chExt cx="2605500" cy="1088675"/>
                  </a:xfrm>
                </p:grpSpPr>
                <p:cxnSp>
                  <p:nvCxnSpPr>
                    <p:cNvPr id="17710" name="Google Shape;17710;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11" name="Google Shape;17711;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12" name="Google Shape;17712;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13" name="Google Shape;17713;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14" name="Google Shape;17714;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15" name="Google Shape;17715;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16" name="Google Shape;17716;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17" name="Google Shape;17717;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18" name="Google Shape;17718;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19" name="Google Shape;17719;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20" name="Google Shape;17720;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21" name="Google Shape;17721;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22" name="Google Shape;17722;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23" name="Google Shape;17723;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24" name="Google Shape;17724;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25" name="Google Shape;17725;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26" name="Google Shape;17726;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27" name="Google Shape;17727;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28" name="Google Shape;17728;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29" name="Google Shape;17729;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30" name="Google Shape;17730;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31" name="Google Shape;17731;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32" name="Google Shape;17732;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33" name="Google Shape;17733;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34" name="Google Shape;17734;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35" name="Google Shape;17735;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36" name="Google Shape;17736;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37" name="Google Shape;17737;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38" name="Google Shape;17738;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39" name="Google Shape;17739;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40" name="Google Shape;17740;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741" name="Google Shape;17741;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7742" name="Google Shape;17742;p20"/>
                  <p:cNvGrpSpPr/>
                  <p:nvPr/>
                </p:nvGrpSpPr>
                <p:grpSpPr>
                  <a:xfrm>
                    <a:off x="-2742171" y="767514"/>
                    <a:ext cx="2616838" cy="1205925"/>
                    <a:chOff x="-2738591" y="1537240"/>
                    <a:chExt cx="2616838" cy="1205925"/>
                  </a:xfrm>
                </p:grpSpPr>
                <p:grpSp>
                  <p:nvGrpSpPr>
                    <p:cNvPr id="17743" name="Google Shape;17743;p20"/>
                    <p:cNvGrpSpPr/>
                    <p:nvPr/>
                  </p:nvGrpSpPr>
                  <p:grpSpPr>
                    <a:xfrm>
                      <a:off x="-2738591" y="1537240"/>
                      <a:ext cx="2616838" cy="436800"/>
                      <a:chOff x="-2738591" y="1537240"/>
                      <a:chExt cx="2616838" cy="436800"/>
                    </a:xfrm>
                  </p:grpSpPr>
                  <p:grpSp>
                    <p:nvGrpSpPr>
                      <p:cNvPr id="17744" name="Google Shape;17744;p20"/>
                      <p:cNvGrpSpPr/>
                      <p:nvPr/>
                    </p:nvGrpSpPr>
                    <p:grpSpPr>
                      <a:xfrm>
                        <a:off x="-2738591" y="1537240"/>
                        <a:ext cx="436500" cy="436800"/>
                        <a:chOff x="-1019716" y="1691290"/>
                        <a:chExt cx="436500" cy="436800"/>
                      </a:xfrm>
                    </p:grpSpPr>
                    <p:sp>
                      <p:nvSpPr>
                        <p:cNvPr id="17745" name="Google Shape;1774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5" name="Google Shape;17755;p20"/>
                      <p:cNvGrpSpPr/>
                      <p:nvPr/>
                    </p:nvGrpSpPr>
                    <p:grpSpPr>
                      <a:xfrm>
                        <a:off x="-2302016" y="1537240"/>
                        <a:ext cx="436500" cy="436800"/>
                        <a:chOff x="-1019716" y="1691290"/>
                        <a:chExt cx="436500" cy="436800"/>
                      </a:xfrm>
                    </p:grpSpPr>
                    <p:sp>
                      <p:nvSpPr>
                        <p:cNvPr id="17756" name="Google Shape;1775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6" name="Google Shape;17766;p20"/>
                      <p:cNvGrpSpPr/>
                      <p:nvPr/>
                    </p:nvGrpSpPr>
                    <p:grpSpPr>
                      <a:xfrm>
                        <a:off x="-1866679" y="1537240"/>
                        <a:ext cx="436500" cy="436800"/>
                        <a:chOff x="-1019716" y="1691290"/>
                        <a:chExt cx="436500" cy="436800"/>
                      </a:xfrm>
                    </p:grpSpPr>
                    <p:sp>
                      <p:nvSpPr>
                        <p:cNvPr id="17767" name="Google Shape;1776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7" name="Google Shape;17777;p20"/>
                      <p:cNvGrpSpPr/>
                      <p:nvPr/>
                    </p:nvGrpSpPr>
                    <p:grpSpPr>
                      <a:xfrm>
                        <a:off x="-1430104" y="1537240"/>
                        <a:ext cx="436500" cy="436800"/>
                        <a:chOff x="-1019716" y="1691290"/>
                        <a:chExt cx="436500" cy="436800"/>
                      </a:xfrm>
                    </p:grpSpPr>
                    <p:sp>
                      <p:nvSpPr>
                        <p:cNvPr id="17778" name="Google Shape;1777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8" name="Google Shape;17788;p20"/>
                      <p:cNvGrpSpPr/>
                      <p:nvPr/>
                    </p:nvGrpSpPr>
                    <p:grpSpPr>
                      <a:xfrm>
                        <a:off x="-993591" y="1537240"/>
                        <a:ext cx="436500" cy="436800"/>
                        <a:chOff x="-1019716" y="1691290"/>
                        <a:chExt cx="436500" cy="436800"/>
                      </a:xfrm>
                    </p:grpSpPr>
                    <p:sp>
                      <p:nvSpPr>
                        <p:cNvPr id="17789" name="Google Shape;1778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9" name="Google Shape;17799;p20"/>
                      <p:cNvGrpSpPr/>
                      <p:nvPr/>
                    </p:nvGrpSpPr>
                    <p:grpSpPr>
                      <a:xfrm>
                        <a:off x="-558254" y="1537240"/>
                        <a:ext cx="436500" cy="436800"/>
                        <a:chOff x="-1019716" y="1691290"/>
                        <a:chExt cx="436500" cy="436800"/>
                      </a:xfrm>
                    </p:grpSpPr>
                    <p:sp>
                      <p:nvSpPr>
                        <p:cNvPr id="17800" name="Google Shape;1780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10" name="Google Shape;17810;p20"/>
                    <p:cNvGrpSpPr/>
                    <p:nvPr/>
                  </p:nvGrpSpPr>
                  <p:grpSpPr>
                    <a:xfrm>
                      <a:off x="-2738591" y="2306365"/>
                      <a:ext cx="2616838" cy="436800"/>
                      <a:chOff x="-2738591" y="1537240"/>
                      <a:chExt cx="2616838" cy="436800"/>
                    </a:xfrm>
                  </p:grpSpPr>
                  <p:grpSp>
                    <p:nvGrpSpPr>
                      <p:cNvPr id="17811" name="Google Shape;17811;p20"/>
                      <p:cNvGrpSpPr/>
                      <p:nvPr/>
                    </p:nvGrpSpPr>
                    <p:grpSpPr>
                      <a:xfrm>
                        <a:off x="-2738591" y="1537240"/>
                        <a:ext cx="436500" cy="436800"/>
                        <a:chOff x="-1019716" y="1691290"/>
                        <a:chExt cx="436500" cy="436800"/>
                      </a:xfrm>
                    </p:grpSpPr>
                    <p:sp>
                      <p:nvSpPr>
                        <p:cNvPr id="17812" name="Google Shape;1781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2" name="Google Shape;17822;p20"/>
                      <p:cNvGrpSpPr/>
                      <p:nvPr/>
                    </p:nvGrpSpPr>
                    <p:grpSpPr>
                      <a:xfrm>
                        <a:off x="-2302016" y="1537240"/>
                        <a:ext cx="436500" cy="436800"/>
                        <a:chOff x="-1019716" y="1691290"/>
                        <a:chExt cx="436500" cy="436800"/>
                      </a:xfrm>
                    </p:grpSpPr>
                    <p:sp>
                      <p:nvSpPr>
                        <p:cNvPr id="17823" name="Google Shape;1782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3" name="Google Shape;17833;p20"/>
                      <p:cNvGrpSpPr/>
                      <p:nvPr/>
                    </p:nvGrpSpPr>
                    <p:grpSpPr>
                      <a:xfrm>
                        <a:off x="-1866679" y="1537240"/>
                        <a:ext cx="436500" cy="436800"/>
                        <a:chOff x="-1019716" y="1691290"/>
                        <a:chExt cx="436500" cy="436800"/>
                      </a:xfrm>
                    </p:grpSpPr>
                    <p:sp>
                      <p:nvSpPr>
                        <p:cNvPr id="17834" name="Google Shape;1783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4" name="Google Shape;17844;p20"/>
                      <p:cNvGrpSpPr/>
                      <p:nvPr/>
                    </p:nvGrpSpPr>
                    <p:grpSpPr>
                      <a:xfrm>
                        <a:off x="-1430104" y="1537240"/>
                        <a:ext cx="436500" cy="436800"/>
                        <a:chOff x="-1019716" y="1691290"/>
                        <a:chExt cx="436500" cy="436800"/>
                      </a:xfrm>
                    </p:grpSpPr>
                    <p:sp>
                      <p:nvSpPr>
                        <p:cNvPr id="17845" name="Google Shape;1784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5" name="Google Shape;17855;p20"/>
                      <p:cNvGrpSpPr/>
                      <p:nvPr/>
                    </p:nvGrpSpPr>
                    <p:grpSpPr>
                      <a:xfrm>
                        <a:off x="-993591" y="1537240"/>
                        <a:ext cx="436500" cy="436800"/>
                        <a:chOff x="-1019716" y="1691290"/>
                        <a:chExt cx="436500" cy="436800"/>
                      </a:xfrm>
                    </p:grpSpPr>
                    <p:sp>
                      <p:nvSpPr>
                        <p:cNvPr id="17856" name="Google Shape;1785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6" name="Google Shape;17866;p20"/>
                      <p:cNvGrpSpPr/>
                      <p:nvPr/>
                    </p:nvGrpSpPr>
                    <p:grpSpPr>
                      <a:xfrm>
                        <a:off x="-558254" y="1537240"/>
                        <a:ext cx="436500" cy="436800"/>
                        <a:chOff x="-1019716" y="1691290"/>
                        <a:chExt cx="436500" cy="436800"/>
                      </a:xfrm>
                    </p:grpSpPr>
                    <p:sp>
                      <p:nvSpPr>
                        <p:cNvPr id="17867" name="Google Shape;1786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77" name="Google Shape;17877;p20"/>
                    <p:cNvGrpSpPr/>
                    <p:nvPr/>
                  </p:nvGrpSpPr>
                  <p:grpSpPr>
                    <a:xfrm>
                      <a:off x="-2738591" y="1921803"/>
                      <a:ext cx="2616838" cy="436800"/>
                      <a:chOff x="-2738591" y="1537240"/>
                      <a:chExt cx="2616838" cy="436800"/>
                    </a:xfrm>
                  </p:grpSpPr>
                  <p:grpSp>
                    <p:nvGrpSpPr>
                      <p:cNvPr id="17878" name="Google Shape;17878;p20"/>
                      <p:cNvGrpSpPr/>
                      <p:nvPr/>
                    </p:nvGrpSpPr>
                    <p:grpSpPr>
                      <a:xfrm>
                        <a:off x="-2738591" y="1537240"/>
                        <a:ext cx="436500" cy="436800"/>
                        <a:chOff x="-1019716" y="1691290"/>
                        <a:chExt cx="436500" cy="436800"/>
                      </a:xfrm>
                    </p:grpSpPr>
                    <p:sp>
                      <p:nvSpPr>
                        <p:cNvPr id="17879" name="Google Shape;1787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9" name="Google Shape;17889;p20"/>
                      <p:cNvGrpSpPr/>
                      <p:nvPr/>
                    </p:nvGrpSpPr>
                    <p:grpSpPr>
                      <a:xfrm>
                        <a:off x="-2302016" y="1537240"/>
                        <a:ext cx="436500" cy="436800"/>
                        <a:chOff x="-1019716" y="1691290"/>
                        <a:chExt cx="436500" cy="436800"/>
                      </a:xfrm>
                    </p:grpSpPr>
                    <p:sp>
                      <p:nvSpPr>
                        <p:cNvPr id="17890" name="Google Shape;1789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0" name="Google Shape;17900;p20"/>
                      <p:cNvGrpSpPr/>
                      <p:nvPr/>
                    </p:nvGrpSpPr>
                    <p:grpSpPr>
                      <a:xfrm>
                        <a:off x="-1866679" y="1537240"/>
                        <a:ext cx="436500" cy="436800"/>
                        <a:chOff x="-1019716" y="1691290"/>
                        <a:chExt cx="436500" cy="436800"/>
                      </a:xfrm>
                    </p:grpSpPr>
                    <p:sp>
                      <p:nvSpPr>
                        <p:cNvPr id="17901" name="Google Shape;1790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1" name="Google Shape;17911;p20"/>
                      <p:cNvGrpSpPr/>
                      <p:nvPr/>
                    </p:nvGrpSpPr>
                    <p:grpSpPr>
                      <a:xfrm>
                        <a:off x="-1430104" y="1537240"/>
                        <a:ext cx="436500" cy="436800"/>
                        <a:chOff x="-1019716" y="1691290"/>
                        <a:chExt cx="436500" cy="436800"/>
                      </a:xfrm>
                    </p:grpSpPr>
                    <p:sp>
                      <p:nvSpPr>
                        <p:cNvPr id="17912" name="Google Shape;1791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2" name="Google Shape;17922;p20"/>
                      <p:cNvGrpSpPr/>
                      <p:nvPr/>
                    </p:nvGrpSpPr>
                    <p:grpSpPr>
                      <a:xfrm>
                        <a:off x="-993591" y="1537240"/>
                        <a:ext cx="436500" cy="436800"/>
                        <a:chOff x="-1019716" y="1691290"/>
                        <a:chExt cx="436500" cy="436800"/>
                      </a:xfrm>
                    </p:grpSpPr>
                    <p:sp>
                      <p:nvSpPr>
                        <p:cNvPr id="17923" name="Google Shape;1792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3" name="Google Shape;17933;p20"/>
                      <p:cNvGrpSpPr/>
                      <p:nvPr/>
                    </p:nvGrpSpPr>
                    <p:grpSpPr>
                      <a:xfrm>
                        <a:off x="-558254" y="1537240"/>
                        <a:ext cx="436500" cy="436800"/>
                        <a:chOff x="-1019716" y="1691290"/>
                        <a:chExt cx="436500" cy="436800"/>
                      </a:xfrm>
                    </p:grpSpPr>
                    <p:sp>
                      <p:nvSpPr>
                        <p:cNvPr id="17934" name="Google Shape;1793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7944" name="Google Shape;17944;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6" name="Google Shape;17946;p20"/>
                <p:cNvGrpSpPr/>
                <p:nvPr/>
              </p:nvGrpSpPr>
              <p:grpSpPr>
                <a:xfrm>
                  <a:off x="-2065300" y="934050"/>
                  <a:ext cx="1263000" cy="874500"/>
                  <a:chOff x="-2028125" y="974900"/>
                  <a:chExt cx="1263000" cy="874500"/>
                </a:xfrm>
              </p:grpSpPr>
              <p:sp>
                <p:nvSpPr>
                  <p:cNvPr id="17947" name="Google Shape;17947;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7948" name="Google Shape;17948;p20"/>
                  <p:cNvGrpSpPr/>
                  <p:nvPr/>
                </p:nvGrpSpPr>
                <p:grpSpPr>
                  <a:xfrm>
                    <a:off x="-2028125" y="1001975"/>
                    <a:ext cx="1263000" cy="820200"/>
                    <a:chOff x="-2028125" y="1001975"/>
                    <a:chExt cx="1263000" cy="820200"/>
                  </a:xfrm>
                </p:grpSpPr>
                <p:sp>
                  <p:nvSpPr>
                    <p:cNvPr id="17949" name="Google Shape;17949;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7950" name="Google Shape;17950;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7951" name="Google Shape;17951;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7952" name="Google Shape;17952;p20"/>
              <p:cNvGrpSpPr/>
              <p:nvPr/>
            </p:nvGrpSpPr>
            <p:grpSpPr>
              <a:xfrm>
                <a:off x="-2701034" y="865291"/>
                <a:ext cx="435000" cy="356408"/>
                <a:chOff x="-2701034" y="865291"/>
                <a:chExt cx="435000" cy="356408"/>
              </a:xfrm>
            </p:grpSpPr>
            <p:grpSp>
              <p:nvGrpSpPr>
                <p:cNvPr id="17953" name="Google Shape;17953;p20"/>
                <p:cNvGrpSpPr/>
                <p:nvPr/>
              </p:nvGrpSpPr>
              <p:grpSpPr>
                <a:xfrm>
                  <a:off x="-2655033" y="865291"/>
                  <a:ext cx="356435" cy="356408"/>
                  <a:chOff x="-3129700" y="1435250"/>
                  <a:chExt cx="262200" cy="262200"/>
                </a:xfrm>
              </p:grpSpPr>
              <p:sp>
                <p:nvSpPr>
                  <p:cNvPr id="17954" name="Google Shape;17954;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56" name="Google Shape;17956;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7957" name="Google Shape;17957;p20"/>
              <p:cNvGrpSpPr/>
              <p:nvPr/>
            </p:nvGrpSpPr>
            <p:grpSpPr>
              <a:xfrm>
                <a:off x="-642934" y="1526841"/>
                <a:ext cx="435000" cy="356408"/>
                <a:chOff x="-2701034" y="865291"/>
                <a:chExt cx="435000" cy="356408"/>
              </a:xfrm>
            </p:grpSpPr>
            <p:grpSp>
              <p:nvGrpSpPr>
                <p:cNvPr id="17958" name="Google Shape;17958;p20"/>
                <p:cNvGrpSpPr/>
                <p:nvPr/>
              </p:nvGrpSpPr>
              <p:grpSpPr>
                <a:xfrm>
                  <a:off x="-2655033" y="865291"/>
                  <a:ext cx="356435" cy="356408"/>
                  <a:chOff x="-3129700" y="1435250"/>
                  <a:chExt cx="262200" cy="262200"/>
                </a:xfrm>
              </p:grpSpPr>
              <p:sp>
                <p:nvSpPr>
                  <p:cNvPr id="17959" name="Google Shape;17959;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61" name="Google Shape;17961;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7962" name="Google Shape;17962;p20"/>
              <p:cNvGrpSpPr/>
              <p:nvPr/>
            </p:nvGrpSpPr>
            <p:grpSpPr>
              <a:xfrm>
                <a:off x="-642934" y="865291"/>
                <a:ext cx="435000" cy="356408"/>
                <a:chOff x="-2701034" y="865291"/>
                <a:chExt cx="435000" cy="356408"/>
              </a:xfrm>
            </p:grpSpPr>
            <p:grpSp>
              <p:nvGrpSpPr>
                <p:cNvPr id="17963" name="Google Shape;17963;p20"/>
                <p:cNvGrpSpPr/>
                <p:nvPr/>
              </p:nvGrpSpPr>
              <p:grpSpPr>
                <a:xfrm>
                  <a:off x="-2655033" y="865291"/>
                  <a:ext cx="356435" cy="356408"/>
                  <a:chOff x="-3129700" y="1435250"/>
                  <a:chExt cx="262200" cy="262200"/>
                </a:xfrm>
              </p:grpSpPr>
              <p:sp>
                <p:nvSpPr>
                  <p:cNvPr id="17964" name="Google Shape;17964;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66" name="Google Shape;17966;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7967" name="Google Shape;17967;p20"/>
              <p:cNvGrpSpPr/>
              <p:nvPr/>
            </p:nvGrpSpPr>
            <p:grpSpPr>
              <a:xfrm>
                <a:off x="-2701034" y="1526841"/>
                <a:ext cx="435000" cy="356408"/>
                <a:chOff x="-2701034" y="865291"/>
                <a:chExt cx="435000" cy="356408"/>
              </a:xfrm>
            </p:grpSpPr>
            <p:grpSp>
              <p:nvGrpSpPr>
                <p:cNvPr id="17968" name="Google Shape;17968;p20"/>
                <p:cNvGrpSpPr/>
                <p:nvPr/>
              </p:nvGrpSpPr>
              <p:grpSpPr>
                <a:xfrm>
                  <a:off x="-2655033" y="865291"/>
                  <a:ext cx="356435" cy="356408"/>
                  <a:chOff x="-3129700" y="1435250"/>
                  <a:chExt cx="262200" cy="262200"/>
                </a:xfrm>
              </p:grpSpPr>
              <p:sp>
                <p:nvSpPr>
                  <p:cNvPr id="17969" name="Google Shape;17969;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71" name="Google Shape;17971;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7972" name="Google Shape;17972;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7973" name="Google Shape;17973;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grpSp>
        <p:nvGrpSpPr>
          <p:cNvPr id="17974" name="Google Shape;17974;p20"/>
          <p:cNvGrpSpPr/>
          <p:nvPr/>
        </p:nvGrpSpPr>
        <p:grpSpPr>
          <a:xfrm>
            <a:off x="205059" y="8526080"/>
            <a:ext cx="2703600" cy="1253100"/>
            <a:chOff x="-2785600" y="744750"/>
            <a:chExt cx="2703600" cy="1253100"/>
          </a:xfrm>
        </p:grpSpPr>
        <p:grpSp>
          <p:nvGrpSpPr>
            <p:cNvPr id="17975" name="Google Shape;17975;p20"/>
            <p:cNvGrpSpPr/>
            <p:nvPr/>
          </p:nvGrpSpPr>
          <p:grpSpPr>
            <a:xfrm>
              <a:off x="-2785600" y="744750"/>
              <a:ext cx="2703600" cy="1253100"/>
              <a:chOff x="-2785600" y="744750"/>
              <a:chExt cx="2703600" cy="1253100"/>
            </a:xfrm>
          </p:grpSpPr>
          <p:grpSp>
            <p:nvGrpSpPr>
              <p:cNvPr id="17976" name="Google Shape;17976;p20"/>
              <p:cNvGrpSpPr/>
              <p:nvPr/>
            </p:nvGrpSpPr>
            <p:grpSpPr>
              <a:xfrm>
                <a:off x="-2785600" y="744750"/>
                <a:ext cx="2703600" cy="1253100"/>
                <a:chOff x="-2785600" y="744750"/>
                <a:chExt cx="2703600" cy="1253100"/>
              </a:xfrm>
            </p:grpSpPr>
            <p:grpSp>
              <p:nvGrpSpPr>
                <p:cNvPr id="17977" name="Google Shape;17977;p20"/>
                <p:cNvGrpSpPr/>
                <p:nvPr/>
              </p:nvGrpSpPr>
              <p:grpSpPr>
                <a:xfrm>
                  <a:off x="-2736502" y="826139"/>
                  <a:ext cx="2605500" cy="1088675"/>
                  <a:chOff x="-2738550" y="1600725"/>
                  <a:chExt cx="2605500" cy="1088675"/>
                </a:xfrm>
              </p:grpSpPr>
              <p:cxnSp>
                <p:nvCxnSpPr>
                  <p:cNvPr id="17978" name="Google Shape;17978;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79" name="Google Shape;17979;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80" name="Google Shape;17980;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81" name="Google Shape;17981;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82" name="Google Shape;17982;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83" name="Google Shape;17983;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84" name="Google Shape;17984;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85" name="Google Shape;17985;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86" name="Google Shape;17986;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87" name="Google Shape;17987;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88" name="Google Shape;17988;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89" name="Google Shape;17989;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90" name="Google Shape;17990;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91" name="Google Shape;17991;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92" name="Google Shape;17992;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93" name="Google Shape;17993;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94" name="Google Shape;17994;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95" name="Google Shape;17995;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96" name="Google Shape;17996;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97" name="Google Shape;17997;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98" name="Google Shape;17998;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7999" name="Google Shape;17999;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000" name="Google Shape;18000;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001" name="Google Shape;18001;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002" name="Google Shape;18002;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003" name="Google Shape;18003;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004" name="Google Shape;18004;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005" name="Google Shape;18005;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006" name="Google Shape;18006;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007" name="Google Shape;18007;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008" name="Google Shape;18008;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009" name="Google Shape;18009;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8010" name="Google Shape;18010;p20"/>
                <p:cNvGrpSpPr/>
                <p:nvPr/>
              </p:nvGrpSpPr>
              <p:grpSpPr>
                <a:xfrm>
                  <a:off x="-2742171" y="767514"/>
                  <a:ext cx="2616838" cy="1205925"/>
                  <a:chOff x="-2738591" y="1537240"/>
                  <a:chExt cx="2616838" cy="1205925"/>
                </a:xfrm>
              </p:grpSpPr>
              <p:grpSp>
                <p:nvGrpSpPr>
                  <p:cNvPr id="18011" name="Google Shape;18011;p20"/>
                  <p:cNvGrpSpPr/>
                  <p:nvPr/>
                </p:nvGrpSpPr>
                <p:grpSpPr>
                  <a:xfrm>
                    <a:off x="-2738591" y="1537240"/>
                    <a:ext cx="2616838" cy="436800"/>
                    <a:chOff x="-2738591" y="1537240"/>
                    <a:chExt cx="2616838" cy="436800"/>
                  </a:xfrm>
                </p:grpSpPr>
                <p:grpSp>
                  <p:nvGrpSpPr>
                    <p:cNvPr id="18012" name="Google Shape;18012;p20"/>
                    <p:cNvGrpSpPr/>
                    <p:nvPr/>
                  </p:nvGrpSpPr>
                  <p:grpSpPr>
                    <a:xfrm>
                      <a:off x="-2738591" y="1537240"/>
                      <a:ext cx="436500" cy="436800"/>
                      <a:chOff x="-1019716" y="1691290"/>
                      <a:chExt cx="436500" cy="436800"/>
                    </a:xfrm>
                  </p:grpSpPr>
                  <p:sp>
                    <p:nvSpPr>
                      <p:cNvPr id="18013" name="Google Shape;1801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3" name="Google Shape;18023;p20"/>
                    <p:cNvGrpSpPr/>
                    <p:nvPr/>
                  </p:nvGrpSpPr>
                  <p:grpSpPr>
                    <a:xfrm>
                      <a:off x="-2302016" y="1537240"/>
                      <a:ext cx="436500" cy="436800"/>
                      <a:chOff x="-1019716" y="1691290"/>
                      <a:chExt cx="436500" cy="436800"/>
                    </a:xfrm>
                  </p:grpSpPr>
                  <p:sp>
                    <p:nvSpPr>
                      <p:cNvPr id="18024" name="Google Shape;1802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4" name="Google Shape;18034;p20"/>
                    <p:cNvGrpSpPr/>
                    <p:nvPr/>
                  </p:nvGrpSpPr>
                  <p:grpSpPr>
                    <a:xfrm>
                      <a:off x="-1866679" y="1537240"/>
                      <a:ext cx="436500" cy="436800"/>
                      <a:chOff x="-1019716" y="1691290"/>
                      <a:chExt cx="436500" cy="436800"/>
                    </a:xfrm>
                  </p:grpSpPr>
                  <p:sp>
                    <p:nvSpPr>
                      <p:cNvPr id="18035" name="Google Shape;1803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5" name="Google Shape;18045;p20"/>
                    <p:cNvGrpSpPr/>
                    <p:nvPr/>
                  </p:nvGrpSpPr>
                  <p:grpSpPr>
                    <a:xfrm>
                      <a:off x="-1430104" y="1537240"/>
                      <a:ext cx="436500" cy="436800"/>
                      <a:chOff x="-1019716" y="1691290"/>
                      <a:chExt cx="436500" cy="436800"/>
                    </a:xfrm>
                  </p:grpSpPr>
                  <p:sp>
                    <p:nvSpPr>
                      <p:cNvPr id="18046" name="Google Shape;1804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6" name="Google Shape;18056;p20"/>
                    <p:cNvGrpSpPr/>
                    <p:nvPr/>
                  </p:nvGrpSpPr>
                  <p:grpSpPr>
                    <a:xfrm>
                      <a:off x="-993591" y="1537240"/>
                      <a:ext cx="436500" cy="436800"/>
                      <a:chOff x="-1019716" y="1691290"/>
                      <a:chExt cx="436500" cy="436800"/>
                    </a:xfrm>
                  </p:grpSpPr>
                  <p:sp>
                    <p:nvSpPr>
                      <p:cNvPr id="18057" name="Google Shape;1805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7" name="Google Shape;18067;p20"/>
                    <p:cNvGrpSpPr/>
                    <p:nvPr/>
                  </p:nvGrpSpPr>
                  <p:grpSpPr>
                    <a:xfrm>
                      <a:off x="-558254" y="1537240"/>
                      <a:ext cx="436500" cy="436800"/>
                      <a:chOff x="-1019716" y="1691290"/>
                      <a:chExt cx="436500" cy="436800"/>
                    </a:xfrm>
                  </p:grpSpPr>
                  <p:sp>
                    <p:nvSpPr>
                      <p:cNvPr id="18068" name="Google Shape;1806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078" name="Google Shape;18078;p20"/>
                  <p:cNvGrpSpPr/>
                  <p:nvPr/>
                </p:nvGrpSpPr>
                <p:grpSpPr>
                  <a:xfrm>
                    <a:off x="-2738591" y="2306365"/>
                    <a:ext cx="2616838" cy="436800"/>
                    <a:chOff x="-2738591" y="1537240"/>
                    <a:chExt cx="2616838" cy="436800"/>
                  </a:xfrm>
                </p:grpSpPr>
                <p:grpSp>
                  <p:nvGrpSpPr>
                    <p:cNvPr id="18079" name="Google Shape;18079;p20"/>
                    <p:cNvGrpSpPr/>
                    <p:nvPr/>
                  </p:nvGrpSpPr>
                  <p:grpSpPr>
                    <a:xfrm>
                      <a:off x="-2738591" y="1537240"/>
                      <a:ext cx="436500" cy="436800"/>
                      <a:chOff x="-1019716" y="1691290"/>
                      <a:chExt cx="436500" cy="436800"/>
                    </a:xfrm>
                  </p:grpSpPr>
                  <p:sp>
                    <p:nvSpPr>
                      <p:cNvPr id="18080" name="Google Shape;1808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0" name="Google Shape;18090;p20"/>
                    <p:cNvGrpSpPr/>
                    <p:nvPr/>
                  </p:nvGrpSpPr>
                  <p:grpSpPr>
                    <a:xfrm>
                      <a:off x="-2302016" y="1537240"/>
                      <a:ext cx="436500" cy="436800"/>
                      <a:chOff x="-1019716" y="1691290"/>
                      <a:chExt cx="436500" cy="436800"/>
                    </a:xfrm>
                  </p:grpSpPr>
                  <p:sp>
                    <p:nvSpPr>
                      <p:cNvPr id="18091" name="Google Shape;1809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1" name="Google Shape;18101;p20"/>
                    <p:cNvGrpSpPr/>
                    <p:nvPr/>
                  </p:nvGrpSpPr>
                  <p:grpSpPr>
                    <a:xfrm>
                      <a:off x="-1866679" y="1537240"/>
                      <a:ext cx="436500" cy="436800"/>
                      <a:chOff x="-1019716" y="1691290"/>
                      <a:chExt cx="436500" cy="436800"/>
                    </a:xfrm>
                  </p:grpSpPr>
                  <p:sp>
                    <p:nvSpPr>
                      <p:cNvPr id="18102" name="Google Shape;1810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2" name="Google Shape;18112;p20"/>
                    <p:cNvGrpSpPr/>
                    <p:nvPr/>
                  </p:nvGrpSpPr>
                  <p:grpSpPr>
                    <a:xfrm>
                      <a:off x="-1430104" y="1537240"/>
                      <a:ext cx="436500" cy="436800"/>
                      <a:chOff x="-1019716" y="1691290"/>
                      <a:chExt cx="436500" cy="436800"/>
                    </a:xfrm>
                  </p:grpSpPr>
                  <p:sp>
                    <p:nvSpPr>
                      <p:cNvPr id="18113" name="Google Shape;1811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3" name="Google Shape;18123;p20"/>
                    <p:cNvGrpSpPr/>
                    <p:nvPr/>
                  </p:nvGrpSpPr>
                  <p:grpSpPr>
                    <a:xfrm>
                      <a:off x="-993591" y="1537240"/>
                      <a:ext cx="436500" cy="436800"/>
                      <a:chOff x="-1019716" y="1691290"/>
                      <a:chExt cx="436500" cy="436800"/>
                    </a:xfrm>
                  </p:grpSpPr>
                  <p:sp>
                    <p:nvSpPr>
                      <p:cNvPr id="18124" name="Google Shape;1812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4" name="Google Shape;18134;p20"/>
                    <p:cNvGrpSpPr/>
                    <p:nvPr/>
                  </p:nvGrpSpPr>
                  <p:grpSpPr>
                    <a:xfrm>
                      <a:off x="-558254" y="1537240"/>
                      <a:ext cx="436500" cy="436800"/>
                      <a:chOff x="-1019716" y="1691290"/>
                      <a:chExt cx="436500" cy="436800"/>
                    </a:xfrm>
                  </p:grpSpPr>
                  <p:sp>
                    <p:nvSpPr>
                      <p:cNvPr id="18135" name="Google Shape;1813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45" name="Google Shape;18145;p20"/>
                  <p:cNvGrpSpPr/>
                  <p:nvPr/>
                </p:nvGrpSpPr>
                <p:grpSpPr>
                  <a:xfrm>
                    <a:off x="-2738591" y="1921803"/>
                    <a:ext cx="2616838" cy="436800"/>
                    <a:chOff x="-2738591" y="1537240"/>
                    <a:chExt cx="2616838" cy="436800"/>
                  </a:xfrm>
                </p:grpSpPr>
                <p:grpSp>
                  <p:nvGrpSpPr>
                    <p:cNvPr id="18146" name="Google Shape;18146;p20"/>
                    <p:cNvGrpSpPr/>
                    <p:nvPr/>
                  </p:nvGrpSpPr>
                  <p:grpSpPr>
                    <a:xfrm>
                      <a:off x="-2738591" y="1537240"/>
                      <a:ext cx="436500" cy="436800"/>
                      <a:chOff x="-1019716" y="1691290"/>
                      <a:chExt cx="436500" cy="436800"/>
                    </a:xfrm>
                  </p:grpSpPr>
                  <p:sp>
                    <p:nvSpPr>
                      <p:cNvPr id="18147" name="Google Shape;1814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7" name="Google Shape;18157;p20"/>
                    <p:cNvGrpSpPr/>
                    <p:nvPr/>
                  </p:nvGrpSpPr>
                  <p:grpSpPr>
                    <a:xfrm>
                      <a:off x="-2302016" y="1537240"/>
                      <a:ext cx="436500" cy="436800"/>
                      <a:chOff x="-1019716" y="1691290"/>
                      <a:chExt cx="436500" cy="436800"/>
                    </a:xfrm>
                  </p:grpSpPr>
                  <p:sp>
                    <p:nvSpPr>
                      <p:cNvPr id="18158" name="Google Shape;1815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8" name="Google Shape;18168;p20"/>
                    <p:cNvGrpSpPr/>
                    <p:nvPr/>
                  </p:nvGrpSpPr>
                  <p:grpSpPr>
                    <a:xfrm>
                      <a:off x="-1866679" y="1537240"/>
                      <a:ext cx="436500" cy="436800"/>
                      <a:chOff x="-1019716" y="1691290"/>
                      <a:chExt cx="436500" cy="436800"/>
                    </a:xfrm>
                  </p:grpSpPr>
                  <p:sp>
                    <p:nvSpPr>
                      <p:cNvPr id="18169" name="Google Shape;1816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9" name="Google Shape;18179;p20"/>
                    <p:cNvGrpSpPr/>
                    <p:nvPr/>
                  </p:nvGrpSpPr>
                  <p:grpSpPr>
                    <a:xfrm>
                      <a:off x="-1430104" y="1537240"/>
                      <a:ext cx="436500" cy="436800"/>
                      <a:chOff x="-1019716" y="1691290"/>
                      <a:chExt cx="436500" cy="436800"/>
                    </a:xfrm>
                  </p:grpSpPr>
                  <p:sp>
                    <p:nvSpPr>
                      <p:cNvPr id="18180" name="Google Shape;1818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0" name="Google Shape;18190;p20"/>
                    <p:cNvGrpSpPr/>
                    <p:nvPr/>
                  </p:nvGrpSpPr>
                  <p:grpSpPr>
                    <a:xfrm>
                      <a:off x="-993591" y="1537240"/>
                      <a:ext cx="436500" cy="436800"/>
                      <a:chOff x="-1019716" y="1691290"/>
                      <a:chExt cx="436500" cy="436800"/>
                    </a:xfrm>
                  </p:grpSpPr>
                  <p:sp>
                    <p:nvSpPr>
                      <p:cNvPr id="18191" name="Google Shape;1819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1" name="Google Shape;18201;p20"/>
                    <p:cNvGrpSpPr/>
                    <p:nvPr/>
                  </p:nvGrpSpPr>
                  <p:grpSpPr>
                    <a:xfrm>
                      <a:off x="-558254" y="1537240"/>
                      <a:ext cx="436500" cy="436800"/>
                      <a:chOff x="-1019716" y="1691290"/>
                      <a:chExt cx="436500" cy="436800"/>
                    </a:xfrm>
                  </p:grpSpPr>
                  <p:sp>
                    <p:nvSpPr>
                      <p:cNvPr id="18202" name="Google Shape;1820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8212" name="Google Shape;18212;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4" name="Google Shape;18214;p20"/>
              <p:cNvGrpSpPr/>
              <p:nvPr/>
            </p:nvGrpSpPr>
            <p:grpSpPr>
              <a:xfrm>
                <a:off x="-2065300" y="934050"/>
                <a:ext cx="1263000" cy="874500"/>
                <a:chOff x="-2028125" y="974900"/>
                <a:chExt cx="1263000" cy="874500"/>
              </a:xfrm>
            </p:grpSpPr>
            <p:sp>
              <p:nvSpPr>
                <p:cNvPr id="18215" name="Google Shape;18215;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8216" name="Google Shape;18216;p20"/>
                <p:cNvGrpSpPr/>
                <p:nvPr/>
              </p:nvGrpSpPr>
              <p:grpSpPr>
                <a:xfrm>
                  <a:off x="-2028125" y="1001975"/>
                  <a:ext cx="1263000" cy="820200"/>
                  <a:chOff x="-2028125" y="1001975"/>
                  <a:chExt cx="1263000" cy="820200"/>
                </a:xfrm>
              </p:grpSpPr>
              <p:sp>
                <p:nvSpPr>
                  <p:cNvPr id="18217" name="Google Shape;18217;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8218" name="Google Shape;18218;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8219" name="Google Shape;18219;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8220" name="Google Shape;18220;p20"/>
            <p:cNvGrpSpPr/>
            <p:nvPr/>
          </p:nvGrpSpPr>
          <p:grpSpPr>
            <a:xfrm>
              <a:off x="-2701034" y="865291"/>
              <a:ext cx="435000" cy="356408"/>
              <a:chOff x="-2701034" y="865291"/>
              <a:chExt cx="435000" cy="356408"/>
            </a:xfrm>
          </p:grpSpPr>
          <p:grpSp>
            <p:nvGrpSpPr>
              <p:cNvPr id="18221" name="Google Shape;18221;p20"/>
              <p:cNvGrpSpPr/>
              <p:nvPr/>
            </p:nvGrpSpPr>
            <p:grpSpPr>
              <a:xfrm>
                <a:off x="-2655033" y="865291"/>
                <a:ext cx="356435" cy="356408"/>
                <a:chOff x="-3129700" y="1435250"/>
                <a:chExt cx="262200" cy="262200"/>
              </a:xfrm>
            </p:grpSpPr>
            <p:sp>
              <p:nvSpPr>
                <p:cNvPr id="18222" name="Google Shape;18222;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24" name="Google Shape;18224;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8225" name="Google Shape;18225;p20"/>
            <p:cNvGrpSpPr/>
            <p:nvPr/>
          </p:nvGrpSpPr>
          <p:grpSpPr>
            <a:xfrm>
              <a:off x="-642934" y="1526841"/>
              <a:ext cx="435000" cy="356408"/>
              <a:chOff x="-2701034" y="865291"/>
              <a:chExt cx="435000" cy="356408"/>
            </a:xfrm>
          </p:grpSpPr>
          <p:grpSp>
            <p:nvGrpSpPr>
              <p:cNvPr id="18226" name="Google Shape;18226;p20"/>
              <p:cNvGrpSpPr/>
              <p:nvPr/>
            </p:nvGrpSpPr>
            <p:grpSpPr>
              <a:xfrm>
                <a:off x="-2655033" y="865291"/>
                <a:ext cx="356435" cy="356408"/>
                <a:chOff x="-3129700" y="1435250"/>
                <a:chExt cx="262200" cy="262200"/>
              </a:xfrm>
            </p:grpSpPr>
            <p:sp>
              <p:nvSpPr>
                <p:cNvPr id="18227" name="Google Shape;18227;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29" name="Google Shape;18229;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8230" name="Google Shape;18230;p20"/>
            <p:cNvGrpSpPr/>
            <p:nvPr/>
          </p:nvGrpSpPr>
          <p:grpSpPr>
            <a:xfrm>
              <a:off x="-642934" y="865291"/>
              <a:ext cx="435000" cy="356408"/>
              <a:chOff x="-2701034" y="865291"/>
              <a:chExt cx="435000" cy="356408"/>
            </a:xfrm>
          </p:grpSpPr>
          <p:grpSp>
            <p:nvGrpSpPr>
              <p:cNvPr id="18231" name="Google Shape;18231;p20"/>
              <p:cNvGrpSpPr/>
              <p:nvPr/>
            </p:nvGrpSpPr>
            <p:grpSpPr>
              <a:xfrm>
                <a:off x="-2655033" y="865291"/>
                <a:ext cx="356435" cy="356408"/>
                <a:chOff x="-3129700" y="1435250"/>
                <a:chExt cx="262200" cy="262200"/>
              </a:xfrm>
            </p:grpSpPr>
            <p:sp>
              <p:nvSpPr>
                <p:cNvPr id="18232" name="Google Shape;18232;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34" name="Google Shape;18234;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8235" name="Google Shape;18235;p20"/>
            <p:cNvGrpSpPr/>
            <p:nvPr/>
          </p:nvGrpSpPr>
          <p:grpSpPr>
            <a:xfrm>
              <a:off x="-2701034" y="1526841"/>
              <a:ext cx="435000" cy="356408"/>
              <a:chOff x="-2701034" y="865291"/>
              <a:chExt cx="435000" cy="356408"/>
            </a:xfrm>
          </p:grpSpPr>
          <p:grpSp>
            <p:nvGrpSpPr>
              <p:cNvPr id="18236" name="Google Shape;18236;p20"/>
              <p:cNvGrpSpPr/>
              <p:nvPr/>
            </p:nvGrpSpPr>
            <p:grpSpPr>
              <a:xfrm>
                <a:off x="-2655033" y="865291"/>
                <a:ext cx="356435" cy="356408"/>
                <a:chOff x="-3129700" y="1435250"/>
                <a:chExt cx="262200" cy="262200"/>
              </a:xfrm>
            </p:grpSpPr>
            <p:sp>
              <p:nvSpPr>
                <p:cNvPr id="18237" name="Google Shape;18237;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39" name="Google Shape;18239;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8240" name="Google Shape;18240;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8241" name="Google Shape;18241;p20"/>
            <p:cNvPicPr preferRelativeResize="0"/>
            <p:nvPr/>
          </p:nvPicPr>
          <p:blipFill>
            <a:blip r:embed="rId3">
              <a:alphaModFix/>
            </a:blip>
            <a:stretch>
              <a:fillRect/>
            </a:stretch>
          </p:blipFill>
          <p:spPr>
            <a:xfrm>
              <a:off x="-534275" y="929375"/>
              <a:ext cx="228252" cy="228252"/>
            </a:xfrm>
            <a:prstGeom prst="rect">
              <a:avLst/>
            </a:prstGeom>
            <a:noFill/>
            <a:ln>
              <a:noFill/>
            </a:ln>
          </p:spPr>
        </p:pic>
      </p:grpSp>
      <p:grpSp>
        <p:nvGrpSpPr>
          <p:cNvPr id="18242" name="Google Shape;18242;p20"/>
          <p:cNvGrpSpPr/>
          <p:nvPr/>
        </p:nvGrpSpPr>
        <p:grpSpPr>
          <a:xfrm>
            <a:off x="2928552" y="8526080"/>
            <a:ext cx="2703600" cy="1253100"/>
            <a:chOff x="-2785600" y="744750"/>
            <a:chExt cx="2703600" cy="1253100"/>
          </a:xfrm>
        </p:grpSpPr>
        <p:grpSp>
          <p:nvGrpSpPr>
            <p:cNvPr id="18243" name="Google Shape;18243;p20"/>
            <p:cNvGrpSpPr/>
            <p:nvPr/>
          </p:nvGrpSpPr>
          <p:grpSpPr>
            <a:xfrm>
              <a:off x="-2785600" y="744750"/>
              <a:ext cx="2703600" cy="1253100"/>
              <a:chOff x="-2785600" y="744750"/>
              <a:chExt cx="2703600" cy="1253100"/>
            </a:xfrm>
          </p:grpSpPr>
          <p:grpSp>
            <p:nvGrpSpPr>
              <p:cNvPr id="18244" name="Google Shape;18244;p20"/>
              <p:cNvGrpSpPr/>
              <p:nvPr/>
            </p:nvGrpSpPr>
            <p:grpSpPr>
              <a:xfrm>
                <a:off x="-2785600" y="744750"/>
                <a:ext cx="2703600" cy="1253100"/>
                <a:chOff x="-2785600" y="744750"/>
                <a:chExt cx="2703600" cy="1253100"/>
              </a:xfrm>
            </p:grpSpPr>
            <p:grpSp>
              <p:nvGrpSpPr>
                <p:cNvPr id="18245" name="Google Shape;18245;p20"/>
                <p:cNvGrpSpPr/>
                <p:nvPr/>
              </p:nvGrpSpPr>
              <p:grpSpPr>
                <a:xfrm>
                  <a:off x="-2736502" y="826139"/>
                  <a:ext cx="2605500" cy="1088675"/>
                  <a:chOff x="-2738550" y="1600725"/>
                  <a:chExt cx="2605500" cy="1088675"/>
                </a:xfrm>
              </p:grpSpPr>
              <p:cxnSp>
                <p:nvCxnSpPr>
                  <p:cNvPr id="18246" name="Google Shape;18246;p20"/>
                  <p:cNvCxnSpPr/>
                  <p:nvPr/>
                </p:nvCxnSpPr>
                <p:spPr>
                  <a:xfrm>
                    <a:off x="-2738550" y="160072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47" name="Google Shape;18247;p20"/>
                  <p:cNvCxnSpPr/>
                  <p:nvPr/>
                </p:nvCxnSpPr>
                <p:spPr>
                  <a:xfrm>
                    <a:off x="-2738550" y="16358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48" name="Google Shape;18248;p20"/>
                  <p:cNvCxnSpPr/>
                  <p:nvPr/>
                </p:nvCxnSpPr>
                <p:spPr>
                  <a:xfrm>
                    <a:off x="-2738550" y="167096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49" name="Google Shape;18249;p20"/>
                  <p:cNvCxnSpPr/>
                  <p:nvPr/>
                </p:nvCxnSpPr>
                <p:spPr>
                  <a:xfrm>
                    <a:off x="-2738550" y="174119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50" name="Google Shape;18250;p20"/>
                  <p:cNvCxnSpPr/>
                  <p:nvPr/>
                </p:nvCxnSpPr>
                <p:spPr>
                  <a:xfrm>
                    <a:off x="-2738550" y="181143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51" name="Google Shape;18251;p20"/>
                  <p:cNvCxnSpPr/>
                  <p:nvPr/>
                </p:nvCxnSpPr>
                <p:spPr>
                  <a:xfrm>
                    <a:off x="-2738550" y="188167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52" name="Google Shape;18252;p20"/>
                  <p:cNvCxnSpPr/>
                  <p:nvPr/>
                </p:nvCxnSpPr>
                <p:spPr>
                  <a:xfrm>
                    <a:off x="-2738550" y="198702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53" name="Google Shape;18253;p20"/>
                  <p:cNvCxnSpPr/>
                  <p:nvPr/>
                </p:nvCxnSpPr>
                <p:spPr>
                  <a:xfrm>
                    <a:off x="-2738550" y="209238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54" name="Google Shape;18254;p20"/>
                  <p:cNvCxnSpPr/>
                  <p:nvPr/>
                </p:nvCxnSpPr>
                <p:spPr>
                  <a:xfrm>
                    <a:off x="-2738550" y="17060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55" name="Google Shape;18255;p20"/>
                  <p:cNvCxnSpPr/>
                  <p:nvPr/>
                </p:nvCxnSpPr>
                <p:spPr>
                  <a:xfrm>
                    <a:off x="-2738550" y="177631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56" name="Google Shape;18256;p20"/>
                  <p:cNvCxnSpPr/>
                  <p:nvPr/>
                </p:nvCxnSpPr>
                <p:spPr>
                  <a:xfrm>
                    <a:off x="-2738550" y="184655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57" name="Google Shape;18257;p20"/>
                  <p:cNvCxnSpPr/>
                  <p:nvPr/>
                </p:nvCxnSpPr>
                <p:spPr>
                  <a:xfrm>
                    <a:off x="-2738550" y="195191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58" name="Google Shape;18258;p20"/>
                  <p:cNvCxnSpPr/>
                  <p:nvPr/>
                </p:nvCxnSpPr>
                <p:spPr>
                  <a:xfrm>
                    <a:off x="-2738550" y="205726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59" name="Google Shape;18259;p20"/>
                  <p:cNvCxnSpPr/>
                  <p:nvPr/>
                </p:nvCxnSpPr>
                <p:spPr>
                  <a:xfrm>
                    <a:off x="-2738550" y="216262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60" name="Google Shape;18260;p20"/>
                  <p:cNvCxnSpPr/>
                  <p:nvPr/>
                </p:nvCxnSpPr>
                <p:spPr>
                  <a:xfrm>
                    <a:off x="-2738550" y="226797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61" name="Google Shape;18261;p20"/>
                  <p:cNvCxnSpPr/>
                  <p:nvPr/>
                </p:nvCxnSpPr>
                <p:spPr>
                  <a:xfrm>
                    <a:off x="-2738550" y="237333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62" name="Google Shape;18262;p20"/>
                  <p:cNvCxnSpPr/>
                  <p:nvPr/>
                </p:nvCxnSpPr>
                <p:spPr>
                  <a:xfrm>
                    <a:off x="-2738550" y="191679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63" name="Google Shape;18263;p20"/>
                  <p:cNvCxnSpPr/>
                  <p:nvPr/>
                </p:nvCxnSpPr>
                <p:spPr>
                  <a:xfrm>
                    <a:off x="-2738550" y="2022148"/>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64" name="Google Shape;18264;p20"/>
                  <p:cNvCxnSpPr/>
                  <p:nvPr/>
                </p:nvCxnSpPr>
                <p:spPr>
                  <a:xfrm>
                    <a:off x="-2738550" y="212750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65" name="Google Shape;18265;p20"/>
                  <p:cNvCxnSpPr/>
                  <p:nvPr/>
                </p:nvCxnSpPr>
                <p:spPr>
                  <a:xfrm>
                    <a:off x="-2738550" y="223285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66" name="Google Shape;18266;p20"/>
                  <p:cNvCxnSpPr/>
                  <p:nvPr/>
                </p:nvCxnSpPr>
                <p:spPr>
                  <a:xfrm>
                    <a:off x="-2738550" y="2338215"/>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67" name="Google Shape;18267;p20"/>
                  <p:cNvCxnSpPr/>
                  <p:nvPr/>
                </p:nvCxnSpPr>
                <p:spPr>
                  <a:xfrm>
                    <a:off x="-2738550" y="244357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68" name="Google Shape;18268;p20"/>
                  <p:cNvCxnSpPr/>
                  <p:nvPr/>
                </p:nvCxnSpPr>
                <p:spPr>
                  <a:xfrm>
                    <a:off x="-2738550" y="2513807"/>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69" name="Google Shape;18269;p20"/>
                  <p:cNvCxnSpPr/>
                  <p:nvPr/>
                </p:nvCxnSpPr>
                <p:spPr>
                  <a:xfrm>
                    <a:off x="-2738550" y="2584044"/>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70" name="Google Shape;18270;p20"/>
                  <p:cNvCxnSpPr/>
                  <p:nvPr/>
                </p:nvCxnSpPr>
                <p:spPr>
                  <a:xfrm>
                    <a:off x="-2738550" y="2197740"/>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71" name="Google Shape;18271;p20"/>
                  <p:cNvCxnSpPr/>
                  <p:nvPr/>
                </p:nvCxnSpPr>
                <p:spPr>
                  <a:xfrm>
                    <a:off x="-2738550" y="230309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72" name="Google Shape;18272;p20"/>
                  <p:cNvCxnSpPr/>
                  <p:nvPr/>
                </p:nvCxnSpPr>
                <p:spPr>
                  <a:xfrm>
                    <a:off x="-2738550" y="2408452"/>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73" name="Google Shape;18273;p20"/>
                  <p:cNvCxnSpPr/>
                  <p:nvPr/>
                </p:nvCxnSpPr>
                <p:spPr>
                  <a:xfrm>
                    <a:off x="-2738550" y="2478689"/>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74" name="Google Shape;18274;p20"/>
                  <p:cNvCxnSpPr/>
                  <p:nvPr/>
                </p:nvCxnSpPr>
                <p:spPr>
                  <a:xfrm>
                    <a:off x="-2738550" y="2548926"/>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75" name="Google Shape;18275;p20"/>
                  <p:cNvCxnSpPr/>
                  <p:nvPr/>
                </p:nvCxnSpPr>
                <p:spPr>
                  <a:xfrm>
                    <a:off x="-2738550" y="2619163"/>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76" name="Google Shape;18276;p20"/>
                  <p:cNvCxnSpPr/>
                  <p:nvPr/>
                </p:nvCxnSpPr>
                <p:spPr>
                  <a:xfrm>
                    <a:off x="-2738550" y="2654281"/>
                    <a:ext cx="2605500" cy="0"/>
                  </a:xfrm>
                  <a:prstGeom prst="straightConnector1">
                    <a:avLst/>
                  </a:prstGeom>
                  <a:noFill/>
                  <a:ln cap="flat" cmpd="sng" w="9525">
                    <a:solidFill>
                      <a:schemeClr val="dk2"/>
                    </a:solidFill>
                    <a:prstDash val="solid"/>
                    <a:round/>
                    <a:headEnd len="med" w="med" type="none"/>
                    <a:tailEnd len="med" w="med" type="none"/>
                  </a:ln>
                </p:spPr>
              </p:cxnSp>
              <p:cxnSp>
                <p:nvCxnSpPr>
                  <p:cNvPr id="18277" name="Google Shape;18277;p20"/>
                  <p:cNvCxnSpPr/>
                  <p:nvPr/>
                </p:nvCxnSpPr>
                <p:spPr>
                  <a:xfrm>
                    <a:off x="-2738550" y="2689400"/>
                    <a:ext cx="2605500" cy="0"/>
                  </a:xfrm>
                  <a:prstGeom prst="straightConnector1">
                    <a:avLst/>
                  </a:prstGeom>
                  <a:noFill/>
                  <a:ln cap="flat" cmpd="sng" w="9525">
                    <a:solidFill>
                      <a:schemeClr val="dk2"/>
                    </a:solidFill>
                    <a:prstDash val="solid"/>
                    <a:round/>
                    <a:headEnd len="med" w="med" type="none"/>
                    <a:tailEnd len="med" w="med" type="none"/>
                  </a:ln>
                </p:spPr>
              </p:cxnSp>
            </p:grpSp>
            <p:grpSp>
              <p:nvGrpSpPr>
                <p:cNvPr id="18278" name="Google Shape;18278;p20"/>
                <p:cNvGrpSpPr/>
                <p:nvPr/>
              </p:nvGrpSpPr>
              <p:grpSpPr>
                <a:xfrm>
                  <a:off x="-2742171" y="767514"/>
                  <a:ext cx="2616838" cy="1205925"/>
                  <a:chOff x="-2738591" y="1537240"/>
                  <a:chExt cx="2616838" cy="1205925"/>
                </a:xfrm>
              </p:grpSpPr>
              <p:grpSp>
                <p:nvGrpSpPr>
                  <p:cNvPr id="18279" name="Google Shape;18279;p20"/>
                  <p:cNvGrpSpPr/>
                  <p:nvPr/>
                </p:nvGrpSpPr>
                <p:grpSpPr>
                  <a:xfrm>
                    <a:off x="-2738591" y="1537240"/>
                    <a:ext cx="2616838" cy="436800"/>
                    <a:chOff x="-2738591" y="1537240"/>
                    <a:chExt cx="2616838" cy="436800"/>
                  </a:xfrm>
                </p:grpSpPr>
                <p:grpSp>
                  <p:nvGrpSpPr>
                    <p:cNvPr id="18280" name="Google Shape;18280;p20"/>
                    <p:cNvGrpSpPr/>
                    <p:nvPr/>
                  </p:nvGrpSpPr>
                  <p:grpSpPr>
                    <a:xfrm>
                      <a:off x="-2738591" y="1537240"/>
                      <a:ext cx="436500" cy="436800"/>
                      <a:chOff x="-1019716" y="1691290"/>
                      <a:chExt cx="436500" cy="436800"/>
                    </a:xfrm>
                  </p:grpSpPr>
                  <p:sp>
                    <p:nvSpPr>
                      <p:cNvPr id="18281" name="Google Shape;1828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1" name="Google Shape;18291;p20"/>
                    <p:cNvGrpSpPr/>
                    <p:nvPr/>
                  </p:nvGrpSpPr>
                  <p:grpSpPr>
                    <a:xfrm>
                      <a:off x="-2302016" y="1537240"/>
                      <a:ext cx="436500" cy="436800"/>
                      <a:chOff x="-1019716" y="1691290"/>
                      <a:chExt cx="436500" cy="436800"/>
                    </a:xfrm>
                  </p:grpSpPr>
                  <p:sp>
                    <p:nvSpPr>
                      <p:cNvPr id="18292" name="Google Shape;1829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2" name="Google Shape;18302;p20"/>
                    <p:cNvGrpSpPr/>
                    <p:nvPr/>
                  </p:nvGrpSpPr>
                  <p:grpSpPr>
                    <a:xfrm>
                      <a:off x="-1866679" y="1537240"/>
                      <a:ext cx="436500" cy="436800"/>
                      <a:chOff x="-1019716" y="1691290"/>
                      <a:chExt cx="436500" cy="436800"/>
                    </a:xfrm>
                  </p:grpSpPr>
                  <p:sp>
                    <p:nvSpPr>
                      <p:cNvPr id="18303" name="Google Shape;1830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3" name="Google Shape;18313;p20"/>
                    <p:cNvGrpSpPr/>
                    <p:nvPr/>
                  </p:nvGrpSpPr>
                  <p:grpSpPr>
                    <a:xfrm>
                      <a:off x="-1430104" y="1537240"/>
                      <a:ext cx="436500" cy="436800"/>
                      <a:chOff x="-1019716" y="1691290"/>
                      <a:chExt cx="436500" cy="436800"/>
                    </a:xfrm>
                  </p:grpSpPr>
                  <p:sp>
                    <p:nvSpPr>
                      <p:cNvPr id="18314" name="Google Shape;18314;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4" name="Google Shape;18324;p20"/>
                    <p:cNvGrpSpPr/>
                    <p:nvPr/>
                  </p:nvGrpSpPr>
                  <p:grpSpPr>
                    <a:xfrm>
                      <a:off x="-993591" y="1537240"/>
                      <a:ext cx="436500" cy="436800"/>
                      <a:chOff x="-1019716" y="1691290"/>
                      <a:chExt cx="436500" cy="436800"/>
                    </a:xfrm>
                  </p:grpSpPr>
                  <p:sp>
                    <p:nvSpPr>
                      <p:cNvPr id="18325" name="Google Shape;1832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5" name="Google Shape;18335;p20"/>
                    <p:cNvGrpSpPr/>
                    <p:nvPr/>
                  </p:nvGrpSpPr>
                  <p:grpSpPr>
                    <a:xfrm>
                      <a:off x="-558254" y="1537240"/>
                      <a:ext cx="436500" cy="436800"/>
                      <a:chOff x="-1019716" y="1691290"/>
                      <a:chExt cx="436500" cy="436800"/>
                    </a:xfrm>
                  </p:grpSpPr>
                  <p:sp>
                    <p:nvSpPr>
                      <p:cNvPr id="18336" name="Google Shape;1833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346" name="Google Shape;18346;p20"/>
                  <p:cNvGrpSpPr/>
                  <p:nvPr/>
                </p:nvGrpSpPr>
                <p:grpSpPr>
                  <a:xfrm>
                    <a:off x="-2738591" y="2306365"/>
                    <a:ext cx="2616838" cy="436800"/>
                    <a:chOff x="-2738591" y="1537240"/>
                    <a:chExt cx="2616838" cy="436800"/>
                  </a:xfrm>
                </p:grpSpPr>
                <p:grpSp>
                  <p:nvGrpSpPr>
                    <p:cNvPr id="18347" name="Google Shape;18347;p20"/>
                    <p:cNvGrpSpPr/>
                    <p:nvPr/>
                  </p:nvGrpSpPr>
                  <p:grpSpPr>
                    <a:xfrm>
                      <a:off x="-2738591" y="1537240"/>
                      <a:ext cx="436500" cy="436800"/>
                      <a:chOff x="-1019716" y="1691290"/>
                      <a:chExt cx="436500" cy="436800"/>
                    </a:xfrm>
                  </p:grpSpPr>
                  <p:sp>
                    <p:nvSpPr>
                      <p:cNvPr id="18348" name="Google Shape;1834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8" name="Google Shape;18358;p20"/>
                    <p:cNvGrpSpPr/>
                    <p:nvPr/>
                  </p:nvGrpSpPr>
                  <p:grpSpPr>
                    <a:xfrm>
                      <a:off x="-2302016" y="1537240"/>
                      <a:ext cx="436500" cy="436800"/>
                      <a:chOff x="-1019716" y="1691290"/>
                      <a:chExt cx="436500" cy="436800"/>
                    </a:xfrm>
                  </p:grpSpPr>
                  <p:sp>
                    <p:nvSpPr>
                      <p:cNvPr id="18359" name="Google Shape;1835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9" name="Google Shape;18369;p20"/>
                    <p:cNvGrpSpPr/>
                    <p:nvPr/>
                  </p:nvGrpSpPr>
                  <p:grpSpPr>
                    <a:xfrm>
                      <a:off x="-1866679" y="1537240"/>
                      <a:ext cx="436500" cy="436800"/>
                      <a:chOff x="-1019716" y="1691290"/>
                      <a:chExt cx="436500" cy="436800"/>
                    </a:xfrm>
                  </p:grpSpPr>
                  <p:sp>
                    <p:nvSpPr>
                      <p:cNvPr id="18370" name="Google Shape;1837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0" name="Google Shape;18380;p20"/>
                    <p:cNvGrpSpPr/>
                    <p:nvPr/>
                  </p:nvGrpSpPr>
                  <p:grpSpPr>
                    <a:xfrm>
                      <a:off x="-1430104" y="1537240"/>
                      <a:ext cx="436500" cy="436800"/>
                      <a:chOff x="-1019716" y="1691290"/>
                      <a:chExt cx="436500" cy="436800"/>
                    </a:xfrm>
                  </p:grpSpPr>
                  <p:sp>
                    <p:nvSpPr>
                      <p:cNvPr id="18381" name="Google Shape;18381;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1" name="Google Shape;18391;p20"/>
                    <p:cNvGrpSpPr/>
                    <p:nvPr/>
                  </p:nvGrpSpPr>
                  <p:grpSpPr>
                    <a:xfrm>
                      <a:off x="-993591" y="1537240"/>
                      <a:ext cx="436500" cy="436800"/>
                      <a:chOff x="-1019716" y="1691290"/>
                      <a:chExt cx="436500" cy="436800"/>
                    </a:xfrm>
                  </p:grpSpPr>
                  <p:sp>
                    <p:nvSpPr>
                      <p:cNvPr id="18392" name="Google Shape;18392;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2" name="Google Shape;18402;p20"/>
                    <p:cNvGrpSpPr/>
                    <p:nvPr/>
                  </p:nvGrpSpPr>
                  <p:grpSpPr>
                    <a:xfrm>
                      <a:off x="-558254" y="1537240"/>
                      <a:ext cx="436500" cy="436800"/>
                      <a:chOff x="-1019716" y="1691290"/>
                      <a:chExt cx="436500" cy="436800"/>
                    </a:xfrm>
                  </p:grpSpPr>
                  <p:sp>
                    <p:nvSpPr>
                      <p:cNvPr id="18403" name="Google Shape;18403;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413" name="Google Shape;18413;p20"/>
                  <p:cNvGrpSpPr/>
                  <p:nvPr/>
                </p:nvGrpSpPr>
                <p:grpSpPr>
                  <a:xfrm>
                    <a:off x="-2738591" y="1921803"/>
                    <a:ext cx="2616838" cy="436800"/>
                    <a:chOff x="-2738591" y="1537240"/>
                    <a:chExt cx="2616838" cy="436800"/>
                  </a:xfrm>
                </p:grpSpPr>
                <p:grpSp>
                  <p:nvGrpSpPr>
                    <p:cNvPr id="18414" name="Google Shape;18414;p20"/>
                    <p:cNvGrpSpPr/>
                    <p:nvPr/>
                  </p:nvGrpSpPr>
                  <p:grpSpPr>
                    <a:xfrm>
                      <a:off x="-2738591" y="1537240"/>
                      <a:ext cx="436500" cy="436800"/>
                      <a:chOff x="-1019716" y="1691290"/>
                      <a:chExt cx="436500" cy="436800"/>
                    </a:xfrm>
                  </p:grpSpPr>
                  <p:sp>
                    <p:nvSpPr>
                      <p:cNvPr id="18415" name="Google Shape;18415;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5" name="Google Shape;18425;p20"/>
                    <p:cNvGrpSpPr/>
                    <p:nvPr/>
                  </p:nvGrpSpPr>
                  <p:grpSpPr>
                    <a:xfrm>
                      <a:off x="-2302016" y="1537240"/>
                      <a:ext cx="436500" cy="436800"/>
                      <a:chOff x="-1019716" y="1691290"/>
                      <a:chExt cx="436500" cy="436800"/>
                    </a:xfrm>
                  </p:grpSpPr>
                  <p:sp>
                    <p:nvSpPr>
                      <p:cNvPr id="18426" name="Google Shape;18426;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6" name="Google Shape;18436;p20"/>
                    <p:cNvGrpSpPr/>
                    <p:nvPr/>
                  </p:nvGrpSpPr>
                  <p:grpSpPr>
                    <a:xfrm>
                      <a:off x="-1866679" y="1537240"/>
                      <a:ext cx="436500" cy="436800"/>
                      <a:chOff x="-1019716" y="1691290"/>
                      <a:chExt cx="436500" cy="436800"/>
                    </a:xfrm>
                  </p:grpSpPr>
                  <p:sp>
                    <p:nvSpPr>
                      <p:cNvPr id="18437" name="Google Shape;18437;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7" name="Google Shape;18447;p20"/>
                    <p:cNvGrpSpPr/>
                    <p:nvPr/>
                  </p:nvGrpSpPr>
                  <p:grpSpPr>
                    <a:xfrm>
                      <a:off x="-1430104" y="1537240"/>
                      <a:ext cx="436500" cy="436800"/>
                      <a:chOff x="-1019716" y="1691290"/>
                      <a:chExt cx="436500" cy="436800"/>
                    </a:xfrm>
                  </p:grpSpPr>
                  <p:sp>
                    <p:nvSpPr>
                      <p:cNvPr id="18448" name="Google Shape;18448;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8" name="Google Shape;18458;p20"/>
                    <p:cNvGrpSpPr/>
                    <p:nvPr/>
                  </p:nvGrpSpPr>
                  <p:grpSpPr>
                    <a:xfrm>
                      <a:off x="-993591" y="1537240"/>
                      <a:ext cx="436500" cy="436800"/>
                      <a:chOff x="-1019716" y="1691290"/>
                      <a:chExt cx="436500" cy="436800"/>
                    </a:xfrm>
                  </p:grpSpPr>
                  <p:sp>
                    <p:nvSpPr>
                      <p:cNvPr id="18459" name="Google Shape;18459;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9" name="Google Shape;18469;p20"/>
                    <p:cNvGrpSpPr/>
                    <p:nvPr/>
                  </p:nvGrpSpPr>
                  <p:grpSpPr>
                    <a:xfrm>
                      <a:off x="-558254" y="1537240"/>
                      <a:ext cx="436500" cy="436800"/>
                      <a:chOff x="-1019716" y="1691290"/>
                      <a:chExt cx="436500" cy="436800"/>
                    </a:xfrm>
                  </p:grpSpPr>
                  <p:sp>
                    <p:nvSpPr>
                      <p:cNvPr id="18470" name="Google Shape;18470;p20"/>
                      <p:cNvSpPr/>
                      <p:nvPr/>
                    </p:nvSpPr>
                    <p:spPr>
                      <a:xfrm>
                        <a:off x="-1019716" y="1691290"/>
                        <a:ext cx="436500" cy="436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20"/>
                      <p:cNvSpPr/>
                      <p:nvPr/>
                    </p:nvSpPr>
                    <p:spPr>
                      <a:xfrm>
                        <a:off x="-996104" y="1714901"/>
                        <a:ext cx="389400" cy="3897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20"/>
                      <p:cNvSpPr/>
                      <p:nvPr/>
                    </p:nvSpPr>
                    <p:spPr>
                      <a:xfrm>
                        <a:off x="-973171" y="1737832"/>
                        <a:ext cx="343500" cy="3438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20"/>
                      <p:cNvSpPr/>
                      <p:nvPr/>
                    </p:nvSpPr>
                    <p:spPr>
                      <a:xfrm>
                        <a:off x="-950747" y="1760254"/>
                        <a:ext cx="298500" cy="299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20"/>
                      <p:cNvSpPr/>
                      <p:nvPr/>
                    </p:nvSpPr>
                    <p:spPr>
                      <a:xfrm>
                        <a:off x="-928494" y="1782675"/>
                        <a:ext cx="254100" cy="25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20"/>
                      <p:cNvSpPr/>
                      <p:nvPr/>
                    </p:nvSpPr>
                    <p:spPr>
                      <a:xfrm>
                        <a:off x="-908958" y="1802209"/>
                        <a:ext cx="215100" cy="215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20"/>
                      <p:cNvSpPr/>
                      <p:nvPr/>
                    </p:nvSpPr>
                    <p:spPr>
                      <a:xfrm>
                        <a:off x="-885175" y="1825989"/>
                        <a:ext cx="167400" cy="167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20"/>
                      <p:cNvSpPr/>
                      <p:nvPr/>
                    </p:nvSpPr>
                    <p:spPr>
                      <a:xfrm>
                        <a:off x="-863431" y="1847562"/>
                        <a:ext cx="123900" cy="1242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20"/>
                      <p:cNvSpPr/>
                      <p:nvPr/>
                    </p:nvSpPr>
                    <p:spPr>
                      <a:xfrm>
                        <a:off x="-841550" y="1869600"/>
                        <a:ext cx="80400" cy="804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20"/>
                      <p:cNvSpPr/>
                      <p:nvPr/>
                    </p:nvSpPr>
                    <p:spPr>
                      <a:xfrm>
                        <a:off x="-823511" y="1887649"/>
                        <a:ext cx="44100" cy="44100"/>
                      </a:xfrm>
                      <a:prstGeom prst="ellipse">
                        <a:avLst/>
                      </a:prstGeom>
                      <a:solidFill>
                        <a:srgbClr val="FFFFFF"/>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8480" name="Google Shape;18480;p20"/>
                <p:cNvSpPr/>
                <p:nvPr/>
              </p:nvSpPr>
              <p:spPr>
                <a:xfrm>
                  <a:off x="-2785600" y="744750"/>
                  <a:ext cx="2703600" cy="1251300"/>
                </a:xfrm>
                <a:prstGeom prst="frame">
                  <a:avLst>
                    <a:gd fmla="val 6942" name="adj1"/>
                  </a:avLst>
                </a:pr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20"/>
                <p:cNvSpPr/>
                <p:nvPr/>
              </p:nvSpPr>
              <p:spPr>
                <a:xfrm rot="5400000">
                  <a:off x="-2061450" y="20700"/>
                  <a:ext cx="1253100" cy="2701200"/>
                </a:xfrm>
                <a:prstGeom prst="rect">
                  <a:avLst/>
                </a:prstGeom>
                <a:noFill/>
                <a:ln cap="flat" cmpd="sng" w="381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2" name="Google Shape;18482;p20"/>
              <p:cNvGrpSpPr/>
              <p:nvPr/>
            </p:nvGrpSpPr>
            <p:grpSpPr>
              <a:xfrm>
                <a:off x="-2065300" y="934050"/>
                <a:ext cx="1263000" cy="874500"/>
                <a:chOff x="-2028125" y="974900"/>
                <a:chExt cx="1263000" cy="874500"/>
              </a:xfrm>
            </p:grpSpPr>
            <p:sp>
              <p:nvSpPr>
                <p:cNvPr id="18483" name="Google Shape;18483;p20"/>
                <p:cNvSpPr/>
                <p:nvPr/>
              </p:nvSpPr>
              <p:spPr>
                <a:xfrm>
                  <a:off x="-1833800" y="974900"/>
                  <a:ext cx="874200" cy="8745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grpSp>
              <p:nvGrpSpPr>
                <p:cNvPr id="18484" name="Google Shape;18484;p20"/>
                <p:cNvGrpSpPr/>
                <p:nvPr/>
              </p:nvGrpSpPr>
              <p:grpSpPr>
                <a:xfrm>
                  <a:off x="-2028125" y="1001975"/>
                  <a:ext cx="1263000" cy="820200"/>
                  <a:chOff x="-2028125" y="1001975"/>
                  <a:chExt cx="1263000" cy="820200"/>
                </a:xfrm>
              </p:grpSpPr>
              <p:sp>
                <p:nvSpPr>
                  <p:cNvPr id="18485" name="Google Shape;18485;p20"/>
                  <p:cNvSpPr/>
                  <p:nvPr/>
                </p:nvSpPr>
                <p:spPr>
                  <a:xfrm>
                    <a:off x="-1806725" y="1001975"/>
                    <a:ext cx="820200" cy="820200"/>
                  </a:xfrm>
                  <a:prstGeom prst="ellipse">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a:latin typeface="Coustard"/>
                      <a:ea typeface="Coustard"/>
                      <a:cs typeface="Coustard"/>
                      <a:sym typeface="Coustard"/>
                    </a:endParaRPr>
                  </a:p>
                </p:txBody>
              </p:sp>
              <p:sp>
                <p:nvSpPr>
                  <p:cNvPr id="18486" name="Google Shape;18486;p20"/>
                  <p:cNvSpPr/>
                  <p:nvPr/>
                </p:nvSpPr>
                <p:spPr>
                  <a:xfrm>
                    <a:off x="-2028125" y="1595075"/>
                    <a:ext cx="1263000" cy="201000"/>
                  </a:xfrm>
                  <a:prstGeom prst="ribbon2">
                    <a:avLst>
                      <a:gd fmla="val 16667" name="adj1"/>
                      <a:gd fmla="val 67003" name="adj2"/>
                    </a:avLst>
                  </a:prstGeom>
                  <a:solidFill>
                    <a:srgbClr val="B7B7B7"/>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latin typeface="Londrina Solid"/>
                        <a:ea typeface="Londrina Solid"/>
                        <a:cs typeface="Londrina Solid"/>
                        <a:sym typeface="Londrina Solid"/>
                      </a:rPr>
                      <a:t>CONSORTIUM!</a:t>
                    </a:r>
                    <a:endParaRPr b="1" sz="1000">
                      <a:latin typeface="Londrina Solid"/>
                      <a:ea typeface="Londrina Solid"/>
                      <a:cs typeface="Londrina Solid"/>
                      <a:sym typeface="Londrina Solid"/>
                    </a:endParaRPr>
                  </a:p>
                </p:txBody>
              </p:sp>
              <p:sp>
                <p:nvSpPr>
                  <p:cNvPr id="18487" name="Google Shape;18487;p20"/>
                  <p:cNvSpPr txBox="1"/>
                  <p:nvPr/>
                </p:nvSpPr>
                <p:spPr>
                  <a:xfrm>
                    <a:off x="-1868612" y="1102548"/>
                    <a:ext cx="928500" cy="46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Coustard"/>
                        <a:ea typeface="Coustard"/>
                        <a:cs typeface="Coustard"/>
                        <a:sym typeface="Coustard"/>
                      </a:rPr>
                      <a:t>$100</a:t>
                    </a:r>
                    <a:endParaRPr sz="2400"/>
                  </a:p>
                </p:txBody>
              </p:sp>
            </p:grpSp>
          </p:grpSp>
        </p:grpSp>
        <p:grpSp>
          <p:nvGrpSpPr>
            <p:cNvPr id="18488" name="Google Shape;18488;p20"/>
            <p:cNvGrpSpPr/>
            <p:nvPr/>
          </p:nvGrpSpPr>
          <p:grpSpPr>
            <a:xfrm>
              <a:off x="-2701034" y="865291"/>
              <a:ext cx="435000" cy="356408"/>
              <a:chOff x="-2701034" y="865291"/>
              <a:chExt cx="435000" cy="356408"/>
            </a:xfrm>
          </p:grpSpPr>
          <p:grpSp>
            <p:nvGrpSpPr>
              <p:cNvPr id="18489" name="Google Shape;18489;p20"/>
              <p:cNvGrpSpPr/>
              <p:nvPr/>
            </p:nvGrpSpPr>
            <p:grpSpPr>
              <a:xfrm>
                <a:off x="-2655033" y="865291"/>
                <a:ext cx="356435" cy="356408"/>
                <a:chOff x="-3129700" y="1435250"/>
                <a:chExt cx="262200" cy="262200"/>
              </a:xfrm>
            </p:grpSpPr>
            <p:sp>
              <p:nvSpPr>
                <p:cNvPr id="18490" name="Google Shape;18490;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92" name="Google Shape;18492;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8493" name="Google Shape;18493;p20"/>
            <p:cNvGrpSpPr/>
            <p:nvPr/>
          </p:nvGrpSpPr>
          <p:grpSpPr>
            <a:xfrm>
              <a:off x="-642934" y="1526841"/>
              <a:ext cx="435000" cy="356408"/>
              <a:chOff x="-2701034" y="865291"/>
              <a:chExt cx="435000" cy="356408"/>
            </a:xfrm>
          </p:grpSpPr>
          <p:grpSp>
            <p:nvGrpSpPr>
              <p:cNvPr id="18494" name="Google Shape;18494;p20"/>
              <p:cNvGrpSpPr/>
              <p:nvPr/>
            </p:nvGrpSpPr>
            <p:grpSpPr>
              <a:xfrm>
                <a:off x="-2655033" y="865291"/>
                <a:ext cx="356435" cy="356408"/>
                <a:chOff x="-3129700" y="1435250"/>
                <a:chExt cx="262200" cy="262200"/>
              </a:xfrm>
            </p:grpSpPr>
            <p:sp>
              <p:nvSpPr>
                <p:cNvPr id="18495" name="Google Shape;18495;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97" name="Google Shape;18497;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latin typeface="Londrina Solid"/>
                    <a:ea typeface="Londrina Solid"/>
                    <a:cs typeface="Londrina Solid"/>
                    <a:sym typeface="Londrina Solid"/>
                  </a:rPr>
                  <a:t>$100</a:t>
                </a:r>
                <a:endParaRPr sz="1000">
                  <a:latin typeface="Londrina Solid"/>
                  <a:ea typeface="Londrina Solid"/>
                  <a:cs typeface="Londrina Solid"/>
                  <a:sym typeface="Londrina Solid"/>
                </a:endParaRPr>
              </a:p>
            </p:txBody>
          </p:sp>
        </p:grpSp>
        <p:grpSp>
          <p:nvGrpSpPr>
            <p:cNvPr id="18498" name="Google Shape;18498;p20"/>
            <p:cNvGrpSpPr/>
            <p:nvPr/>
          </p:nvGrpSpPr>
          <p:grpSpPr>
            <a:xfrm>
              <a:off x="-642934" y="865291"/>
              <a:ext cx="435000" cy="356408"/>
              <a:chOff x="-2701034" y="865291"/>
              <a:chExt cx="435000" cy="356408"/>
            </a:xfrm>
          </p:grpSpPr>
          <p:grpSp>
            <p:nvGrpSpPr>
              <p:cNvPr id="18499" name="Google Shape;18499;p20"/>
              <p:cNvGrpSpPr/>
              <p:nvPr/>
            </p:nvGrpSpPr>
            <p:grpSpPr>
              <a:xfrm>
                <a:off x="-2655033" y="865291"/>
                <a:ext cx="356435" cy="356408"/>
                <a:chOff x="-3129700" y="1435250"/>
                <a:chExt cx="262200" cy="262200"/>
              </a:xfrm>
            </p:grpSpPr>
            <p:sp>
              <p:nvSpPr>
                <p:cNvPr id="18500" name="Google Shape;18500;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02" name="Google Shape;18502;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sz="1000">
                  <a:latin typeface="Londrina Solid"/>
                  <a:ea typeface="Londrina Solid"/>
                  <a:cs typeface="Londrina Solid"/>
                  <a:sym typeface="Londrina Solid"/>
                </a:endParaRPr>
              </a:p>
            </p:txBody>
          </p:sp>
        </p:grpSp>
        <p:grpSp>
          <p:nvGrpSpPr>
            <p:cNvPr id="18503" name="Google Shape;18503;p20"/>
            <p:cNvGrpSpPr/>
            <p:nvPr/>
          </p:nvGrpSpPr>
          <p:grpSpPr>
            <a:xfrm>
              <a:off x="-2701034" y="1526841"/>
              <a:ext cx="435000" cy="356408"/>
              <a:chOff x="-2701034" y="865291"/>
              <a:chExt cx="435000" cy="356408"/>
            </a:xfrm>
          </p:grpSpPr>
          <p:grpSp>
            <p:nvGrpSpPr>
              <p:cNvPr id="18504" name="Google Shape;18504;p20"/>
              <p:cNvGrpSpPr/>
              <p:nvPr/>
            </p:nvGrpSpPr>
            <p:grpSpPr>
              <a:xfrm>
                <a:off x="-2655033" y="865291"/>
                <a:ext cx="356435" cy="356408"/>
                <a:chOff x="-3129700" y="1435250"/>
                <a:chExt cx="262200" cy="262200"/>
              </a:xfrm>
            </p:grpSpPr>
            <p:sp>
              <p:nvSpPr>
                <p:cNvPr id="18505" name="Google Shape;18505;p20"/>
                <p:cNvSpPr/>
                <p:nvPr/>
              </p:nvSpPr>
              <p:spPr>
                <a:xfrm>
                  <a:off x="-3129700" y="1435250"/>
                  <a:ext cx="262200" cy="2622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20"/>
                <p:cNvSpPr/>
                <p:nvPr/>
              </p:nvSpPr>
              <p:spPr>
                <a:xfrm>
                  <a:off x="-3103475" y="1461475"/>
                  <a:ext cx="209700" cy="209700"/>
                </a:xfrm>
                <a:prstGeom prst="rect">
                  <a:avLst/>
                </a:pr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07" name="Google Shape;18507;p20"/>
              <p:cNvSpPr txBox="1"/>
              <p:nvPr/>
            </p:nvSpPr>
            <p:spPr>
              <a:xfrm>
                <a:off x="-2701034" y="879434"/>
                <a:ext cx="435000" cy="305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000">
                  <a:latin typeface="Londrina Solid"/>
                  <a:ea typeface="Londrina Solid"/>
                  <a:cs typeface="Londrina Solid"/>
                  <a:sym typeface="Londrina Solid"/>
                </a:endParaRPr>
              </a:p>
            </p:txBody>
          </p:sp>
        </p:grpSp>
        <p:pic>
          <p:nvPicPr>
            <p:cNvPr id="18508" name="Google Shape;18508;p20"/>
            <p:cNvPicPr preferRelativeResize="0"/>
            <p:nvPr/>
          </p:nvPicPr>
          <p:blipFill>
            <a:blip r:embed="rId3">
              <a:alphaModFix/>
            </a:blip>
            <a:stretch>
              <a:fillRect/>
            </a:stretch>
          </p:blipFill>
          <p:spPr>
            <a:xfrm>
              <a:off x="-2597650" y="1590925"/>
              <a:ext cx="228252" cy="228252"/>
            </a:xfrm>
            <a:prstGeom prst="rect">
              <a:avLst/>
            </a:prstGeom>
            <a:noFill/>
            <a:ln>
              <a:noFill/>
            </a:ln>
          </p:spPr>
        </p:pic>
        <p:pic>
          <p:nvPicPr>
            <p:cNvPr id="18509" name="Google Shape;18509;p20"/>
            <p:cNvPicPr preferRelativeResize="0"/>
            <p:nvPr/>
          </p:nvPicPr>
          <p:blipFill>
            <a:blip r:embed="rId3">
              <a:alphaModFix/>
            </a:blip>
            <a:stretch>
              <a:fillRect/>
            </a:stretch>
          </p:blipFill>
          <p:spPr>
            <a:xfrm>
              <a:off x="-534275" y="929375"/>
              <a:ext cx="228252" cy="228252"/>
            </a:xfrm>
            <a:prstGeom prst="rect">
              <a:avLst/>
            </a:prstGeom>
            <a:noFill/>
            <a:ln>
              <a:noFill/>
            </a:ln>
          </p:spPr>
        </p:pic>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13" name="Shape 18513"/>
        <p:cNvGrpSpPr/>
        <p:nvPr/>
      </p:nvGrpSpPr>
      <p:grpSpPr>
        <a:xfrm>
          <a:off x="0" y="0"/>
          <a:ext cx="0" cy="0"/>
          <a:chOff x="0" y="0"/>
          <a:chExt cx="0" cy="0"/>
        </a:xfrm>
      </p:grpSpPr>
      <p:grpSp>
        <p:nvGrpSpPr>
          <p:cNvPr id="18514" name="Google Shape;18514;p21"/>
          <p:cNvGrpSpPr/>
          <p:nvPr/>
        </p:nvGrpSpPr>
        <p:grpSpPr>
          <a:xfrm>
            <a:off x="145838" y="167866"/>
            <a:ext cx="7480725" cy="9722667"/>
            <a:chOff x="145838" y="292300"/>
            <a:chExt cx="7480725" cy="9722667"/>
          </a:xfrm>
        </p:grpSpPr>
        <p:grpSp>
          <p:nvGrpSpPr>
            <p:cNvPr id="18515" name="Google Shape;18515;p21"/>
            <p:cNvGrpSpPr/>
            <p:nvPr/>
          </p:nvGrpSpPr>
          <p:grpSpPr>
            <a:xfrm>
              <a:off x="145838" y="292300"/>
              <a:ext cx="7480725" cy="2529300"/>
              <a:chOff x="145838" y="292300"/>
              <a:chExt cx="7480725" cy="2529300"/>
            </a:xfrm>
          </p:grpSpPr>
          <p:pic>
            <p:nvPicPr>
              <p:cNvPr id="18516" name="Google Shape;18516;p21"/>
              <p:cNvPicPr preferRelativeResize="0"/>
              <p:nvPr/>
            </p:nvPicPr>
            <p:blipFill rotWithShape="1">
              <a:blip r:embed="rId3">
                <a:alphaModFix/>
              </a:blip>
              <a:srcRect b="0" l="19462" r="18037" t="0"/>
              <a:stretch/>
            </p:blipFill>
            <p:spPr>
              <a:xfrm rot="-498858">
                <a:off x="295367" y="441829"/>
                <a:ext cx="2230240" cy="2230240"/>
              </a:xfrm>
              <a:prstGeom prst="ellipse">
                <a:avLst/>
              </a:prstGeom>
              <a:noFill/>
              <a:ln cap="flat" cmpd="sng" w="38100">
                <a:solidFill>
                  <a:srgbClr val="000000"/>
                </a:solidFill>
                <a:prstDash val="solid"/>
                <a:round/>
                <a:headEnd len="sm" w="sm" type="none"/>
                <a:tailEnd len="sm" w="sm" type="none"/>
              </a:ln>
            </p:spPr>
          </p:pic>
          <p:pic>
            <p:nvPicPr>
              <p:cNvPr id="18517" name="Google Shape;18517;p21"/>
              <p:cNvPicPr preferRelativeResize="0"/>
              <p:nvPr/>
            </p:nvPicPr>
            <p:blipFill rotWithShape="1">
              <a:blip r:embed="rId3">
                <a:alphaModFix/>
              </a:blip>
              <a:srcRect b="0" l="19462" r="18037" t="0"/>
              <a:stretch/>
            </p:blipFill>
            <p:spPr>
              <a:xfrm rot="-498858">
                <a:off x="5246792" y="441829"/>
                <a:ext cx="2230240" cy="2230240"/>
              </a:xfrm>
              <a:prstGeom prst="ellipse">
                <a:avLst/>
              </a:prstGeom>
              <a:noFill/>
              <a:ln cap="flat" cmpd="sng" w="38100">
                <a:solidFill>
                  <a:srgbClr val="000000"/>
                </a:solidFill>
                <a:prstDash val="solid"/>
                <a:round/>
                <a:headEnd len="sm" w="sm" type="none"/>
                <a:tailEnd len="sm" w="sm" type="none"/>
              </a:ln>
            </p:spPr>
          </p:pic>
          <p:pic>
            <p:nvPicPr>
              <p:cNvPr id="18518" name="Google Shape;18518;p21"/>
              <p:cNvPicPr preferRelativeResize="0"/>
              <p:nvPr/>
            </p:nvPicPr>
            <p:blipFill rotWithShape="1">
              <a:blip r:embed="rId3">
                <a:alphaModFix/>
              </a:blip>
              <a:srcRect b="0" l="19462" r="18037" t="0"/>
              <a:stretch/>
            </p:blipFill>
            <p:spPr>
              <a:xfrm rot="-498858">
                <a:off x="2771080" y="441829"/>
                <a:ext cx="2230240" cy="2230240"/>
              </a:xfrm>
              <a:prstGeom prst="ellipse">
                <a:avLst/>
              </a:prstGeom>
              <a:noFill/>
              <a:ln cap="flat" cmpd="sng" w="38100">
                <a:solidFill>
                  <a:srgbClr val="000000"/>
                </a:solidFill>
                <a:prstDash val="solid"/>
                <a:round/>
                <a:headEnd len="sm" w="sm" type="none"/>
                <a:tailEnd len="sm" w="sm" type="none"/>
              </a:ln>
            </p:spPr>
          </p:pic>
        </p:grpSp>
        <p:grpSp>
          <p:nvGrpSpPr>
            <p:cNvPr id="18519" name="Google Shape;18519;p21"/>
            <p:cNvGrpSpPr/>
            <p:nvPr/>
          </p:nvGrpSpPr>
          <p:grpSpPr>
            <a:xfrm>
              <a:off x="145838" y="2690089"/>
              <a:ext cx="7480725" cy="2529300"/>
              <a:chOff x="145838" y="2703475"/>
              <a:chExt cx="7480725" cy="2529300"/>
            </a:xfrm>
          </p:grpSpPr>
          <p:pic>
            <p:nvPicPr>
              <p:cNvPr id="18520" name="Google Shape;18520;p21"/>
              <p:cNvPicPr preferRelativeResize="0"/>
              <p:nvPr/>
            </p:nvPicPr>
            <p:blipFill rotWithShape="1">
              <a:blip r:embed="rId3">
                <a:alphaModFix/>
              </a:blip>
              <a:srcRect b="0" l="19462" r="18037" t="0"/>
              <a:stretch/>
            </p:blipFill>
            <p:spPr>
              <a:xfrm rot="-498858">
                <a:off x="295367" y="2853004"/>
                <a:ext cx="2230240" cy="2230240"/>
              </a:xfrm>
              <a:prstGeom prst="ellipse">
                <a:avLst/>
              </a:prstGeom>
              <a:noFill/>
              <a:ln cap="flat" cmpd="sng" w="38100">
                <a:solidFill>
                  <a:srgbClr val="000000"/>
                </a:solidFill>
                <a:prstDash val="solid"/>
                <a:round/>
                <a:headEnd len="sm" w="sm" type="none"/>
                <a:tailEnd len="sm" w="sm" type="none"/>
              </a:ln>
            </p:spPr>
          </p:pic>
          <p:pic>
            <p:nvPicPr>
              <p:cNvPr id="18521" name="Google Shape;18521;p21"/>
              <p:cNvPicPr preferRelativeResize="0"/>
              <p:nvPr/>
            </p:nvPicPr>
            <p:blipFill rotWithShape="1">
              <a:blip r:embed="rId3">
                <a:alphaModFix/>
              </a:blip>
              <a:srcRect b="0" l="19462" r="18037" t="0"/>
              <a:stretch/>
            </p:blipFill>
            <p:spPr>
              <a:xfrm rot="-498858">
                <a:off x="5246792" y="2853004"/>
                <a:ext cx="2230240" cy="2230240"/>
              </a:xfrm>
              <a:prstGeom prst="ellipse">
                <a:avLst/>
              </a:prstGeom>
              <a:noFill/>
              <a:ln cap="flat" cmpd="sng" w="38100">
                <a:solidFill>
                  <a:srgbClr val="000000"/>
                </a:solidFill>
                <a:prstDash val="solid"/>
                <a:round/>
                <a:headEnd len="sm" w="sm" type="none"/>
                <a:tailEnd len="sm" w="sm" type="none"/>
              </a:ln>
            </p:spPr>
          </p:pic>
          <p:pic>
            <p:nvPicPr>
              <p:cNvPr id="18522" name="Google Shape;18522;p21"/>
              <p:cNvPicPr preferRelativeResize="0"/>
              <p:nvPr/>
            </p:nvPicPr>
            <p:blipFill rotWithShape="1">
              <a:blip r:embed="rId3">
                <a:alphaModFix/>
              </a:blip>
              <a:srcRect b="0" l="19462" r="18037" t="0"/>
              <a:stretch/>
            </p:blipFill>
            <p:spPr>
              <a:xfrm rot="-498858">
                <a:off x="2771080" y="2853004"/>
                <a:ext cx="2230240" cy="2230240"/>
              </a:xfrm>
              <a:prstGeom prst="ellipse">
                <a:avLst/>
              </a:prstGeom>
              <a:noFill/>
              <a:ln cap="flat" cmpd="sng" w="38100">
                <a:solidFill>
                  <a:srgbClr val="000000"/>
                </a:solidFill>
                <a:prstDash val="solid"/>
                <a:round/>
                <a:headEnd len="sm" w="sm" type="none"/>
                <a:tailEnd len="sm" w="sm" type="none"/>
              </a:ln>
            </p:spPr>
          </p:pic>
        </p:grpSp>
        <p:grpSp>
          <p:nvGrpSpPr>
            <p:cNvPr id="18523" name="Google Shape;18523;p21"/>
            <p:cNvGrpSpPr/>
            <p:nvPr/>
          </p:nvGrpSpPr>
          <p:grpSpPr>
            <a:xfrm>
              <a:off x="145838" y="5087878"/>
              <a:ext cx="7480725" cy="2529300"/>
              <a:chOff x="145838" y="5070150"/>
              <a:chExt cx="7480725" cy="2529300"/>
            </a:xfrm>
          </p:grpSpPr>
          <p:pic>
            <p:nvPicPr>
              <p:cNvPr id="18524" name="Google Shape;18524;p21"/>
              <p:cNvPicPr preferRelativeResize="0"/>
              <p:nvPr/>
            </p:nvPicPr>
            <p:blipFill rotWithShape="1">
              <a:blip r:embed="rId3">
                <a:alphaModFix/>
              </a:blip>
              <a:srcRect b="0" l="19462" r="18037" t="0"/>
              <a:stretch/>
            </p:blipFill>
            <p:spPr>
              <a:xfrm rot="-498858">
                <a:off x="295367" y="5219679"/>
                <a:ext cx="2230240" cy="2230240"/>
              </a:xfrm>
              <a:prstGeom prst="ellipse">
                <a:avLst/>
              </a:prstGeom>
              <a:noFill/>
              <a:ln cap="flat" cmpd="sng" w="38100">
                <a:solidFill>
                  <a:srgbClr val="000000"/>
                </a:solidFill>
                <a:prstDash val="solid"/>
                <a:round/>
                <a:headEnd len="sm" w="sm" type="none"/>
                <a:tailEnd len="sm" w="sm" type="none"/>
              </a:ln>
            </p:spPr>
          </p:pic>
          <p:pic>
            <p:nvPicPr>
              <p:cNvPr id="18525" name="Google Shape;18525;p21"/>
              <p:cNvPicPr preferRelativeResize="0"/>
              <p:nvPr/>
            </p:nvPicPr>
            <p:blipFill rotWithShape="1">
              <a:blip r:embed="rId3">
                <a:alphaModFix/>
              </a:blip>
              <a:srcRect b="0" l="19462" r="18037" t="0"/>
              <a:stretch/>
            </p:blipFill>
            <p:spPr>
              <a:xfrm rot="-498858">
                <a:off x="5246792" y="5219679"/>
                <a:ext cx="2230240" cy="2230240"/>
              </a:xfrm>
              <a:prstGeom prst="ellipse">
                <a:avLst/>
              </a:prstGeom>
              <a:noFill/>
              <a:ln cap="flat" cmpd="sng" w="38100">
                <a:solidFill>
                  <a:srgbClr val="000000"/>
                </a:solidFill>
                <a:prstDash val="solid"/>
                <a:round/>
                <a:headEnd len="sm" w="sm" type="none"/>
                <a:tailEnd len="sm" w="sm" type="none"/>
              </a:ln>
            </p:spPr>
          </p:pic>
          <p:pic>
            <p:nvPicPr>
              <p:cNvPr id="18526" name="Google Shape;18526;p21"/>
              <p:cNvPicPr preferRelativeResize="0"/>
              <p:nvPr/>
            </p:nvPicPr>
            <p:blipFill rotWithShape="1">
              <a:blip r:embed="rId3">
                <a:alphaModFix/>
              </a:blip>
              <a:srcRect b="0" l="19462" r="18037" t="0"/>
              <a:stretch/>
            </p:blipFill>
            <p:spPr>
              <a:xfrm rot="-498858">
                <a:off x="2771080" y="5219679"/>
                <a:ext cx="2230240" cy="2230240"/>
              </a:xfrm>
              <a:prstGeom prst="ellipse">
                <a:avLst/>
              </a:prstGeom>
              <a:noFill/>
              <a:ln cap="flat" cmpd="sng" w="38100">
                <a:solidFill>
                  <a:srgbClr val="000000"/>
                </a:solidFill>
                <a:prstDash val="solid"/>
                <a:round/>
                <a:headEnd len="sm" w="sm" type="none"/>
                <a:tailEnd len="sm" w="sm" type="none"/>
              </a:ln>
            </p:spPr>
          </p:pic>
        </p:grpSp>
        <p:grpSp>
          <p:nvGrpSpPr>
            <p:cNvPr id="18527" name="Google Shape;18527;p21"/>
            <p:cNvGrpSpPr/>
            <p:nvPr/>
          </p:nvGrpSpPr>
          <p:grpSpPr>
            <a:xfrm>
              <a:off x="145838" y="7485667"/>
              <a:ext cx="7480725" cy="2529300"/>
              <a:chOff x="145838" y="7485667"/>
              <a:chExt cx="7480725" cy="2529300"/>
            </a:xfrm>
          </p:grpSpPr>
          <p:pic>
            <p:nvPicPr>
              <p:cNvPr id="18528" name="Google Shape;18528;p21"/>
              <p:cNvPicPr preferRelativeResize="0"/>
              <p:nvPr/>
            </p:nvPicPr>
            <p:blipFill rotWithShape="1">
              <a:blip r:embed="rId3">
                <a:alphaModFix/>
              </a:blip>
              <a:srcRect b="0" l="19462" r="18037" t="0"/>
              <a:stretch/>
            </p:blipFill>
            <p:spPr>
              <a:xfrm rot="-498858">
                <a:off x="295367" y="7635197"/>
                <a:ext cx="2230240" cy="2230240"/>
              </a:xfrm>
              <a:prstGeom prst="ellipse">
                <a:avLst/>
              </a:prstGeom>
              <a:noFill/>
              <a:ln cap="flat" cmpd="sng" w="38100">
                <a:solidFill>
                  <a:srgbClr val="000000"/>
                </a:solidFill>
                <a:prstDash val="solid"/>
                <a:round/>
                <a:headEnd len="sm" w="sm" type="none"/>
                <a:tailEnd len="sm" w="sm" type="none"/>
              </a:ln>
            </p:spPr>
          </p:pic>
          <p:pic>
            <p:nvPicPr>
              <p:cNvPr id="18529" name="Google Shape;18529;p21"/>
              <p:cNvPicPr preferRelativeResize="0"/>
              <p:nvPr/>
            </p:nvPicPr>
            <p:blipFill rotWithShape="1">
              <a:blip r:embed="rId3">
                <a:alphaModFix/>
              </a:blip>
              <a:srcRect b="0" l="19462" r="18037" t="0"/>
              <a:stretch/>
            </p:blipFill>
            <p:spPr>
              <a:xfrm rot="-498858">
                <a:off x="5246792" y="7635197"/>
                <a:ext cx="2230240" cy="2230240"/>
              </a:xfrm>
              <a:prstGeom prst="ellipse">
                <a:avLst/>
              </a:prstGeom>
              <a:noFill/>
              <a:ln cap="flat" cmpd="sng" w="38100">
                <a:solidFill>
                  <a:srgbClr val="000000"/>
                </a:solidFill>
                <a:prstDash val="solid"/>
                <a:round/>
                <a:headEnd len="sm" w="sm" type="none"/>
                <a:tailEnd len="sm" w="sm" type="none"/>
              </a:ln>
            </p:spPr>
          </p:pic>
          <p:pic>
            <p:nvPicPr>
              <p:cNvPr id="18530" name="Google Shape;18530;p21"/>
              <p:cNvPicPr preferRelativeResize="0"/>
              <p:nvPr/>
            </p:nvPicPr>
            <p:blipFill rotWithShape="1">
              <a:blip r:embed="rId3">
                <a:alphaModFix/>
              </a:blip>
              <a:srcRect b="0" l="19462" r="18037" t="0"/>
              <a:stretch/>
            </p:blipFill>
            <p:spPr>
              <a:xfrm rot="-498858">
                <a:off x="2771080" y="7635197"/>
                <a:ext cx="2230240" cy="2230240"/>
              </a:xfrm>
              <a:prstGeom prst="ellipse">
                <a:avLst/>
              </a:prstGeom>
              <a:noFill/>
              <a:ln cap="flat" cmpd="sng" w="38100">
                <a:solidFill>
                  <a:srgbClr val="000000"/>
                </a:solidFill>
                <a:prstDash val="solid"/>
                <a:round/>
                <a:headEnd len="sm" w="sm" type="none"/>
                <a:tailEnd len="sm" w="sm" type="none"/>
              </a:ln>
            </p:spPr>
          </p:pic>
        </p:grpSp>
      </p:grpSp>
    </p:spTree>
  </p:cSld>
  <p:clrMapOvr>
    <a:masterClrMapping/>
  </p:clrMapOvr>
</p:sld>
</file>

<file path=ppt/theme/theme1.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