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744a8d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744a8d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589f23e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589f23e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picture of yourself, and use remove.bg to remove its </a:t>
            </a:r>
            <a:r>
              <a:rPr lang="en"/>
              <a:t>background</a:t>
            </a:r>
            <a:r>
              <a:rPr lang="en"/>
              <a:t>, then, replace the example presenter with your picture! Add your name as the presenter!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589f23ee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589f23ee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change the background image, right click on it and select Replace </a:t>
            </a:r>
            <a:r>
              <a:rPr lang="en"/>
              <a:t>image. You can insert an audio file too!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589f23ee1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589f23ee1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delete this graphic and add your own.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589f23ee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589f23ee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delete this graphic and add your own.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58ada43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58ada43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delete this weather map and add your own.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589f23ee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589f23ee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change the background image, right click on it and select Replace image. Then, edit the captions.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589f23ee1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589f23ee1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change the background image, right click on it and select Replace image. Then, edit the captions.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073618e6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073618e6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8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64391" y="224059"/>
            <a:ext cx="11887986" cy="6400801"/>
          </a:xfrm>
          <a:custGeom>
            <a:rect b="b" l="l" r="r" t="t"/>
            <a:pathLst>
              <a:path extrusionOk="0" h="6400801" w="11887986">
                <a:moveTo>
                  <a:pt x="3319851" y="6365610"/>
                </a:moveTo>
                <a:cubicBezTo>
                  <a:pt x="3325717" y="6373430"/>
                  <a:pt x="3329628" y="6385161"/>
                  <a:pt x="3329628" y="6396891"/>
                </a:cubicBezTo>
                <a:cubicBezTo>
                  <a:pt x="3329628" y="6396891"/>
                  <a:pt x="3329628" y="6398845"/>
                  <a:pt x="3329628" y="6398845"/>
                </a:cubicBezTo>
                <a:cubicBezTo>
                  <a:pt x="3327675" y="6398845"/>
                  <a:pt x="3323762" y="6400801"/>
                  <a:pt x="3319851" y="6400801"/>
                </a:cubicBezTo>
                <a:cubicBezTo>
                  <a:pt x="3313994" y="6400801"/>
                  <a:pt x="3304217" y="6396891"/>
                  <a:pt x="3300309" y="6389071"/>
                </a:cubicBezTo>
                <a:cubicBezTo>
                  <a:pt x="3294448" y="6377341"/>
                  <a:pt x="3306172" y="6365610"/>
                  <a:pt x="3319851" y="6365610"/>
                </a:cubicBezTo>
                <a:close/>
                <a:moveTo>
                  <a:pt x="3403911" y="6344104"/>
                </a:moveTo>
                <a:cubicBezTo>
                  <a:pt x="3405859" y="6344104"/>
                  <a:pt x="3407816" y="6344104"/>
                  <a:pt x="3409770" y="6344104"/>
                </a:cubicBezTo>
                <a:cubicBezTo>
                  <a:pt x="3396084" y="6351924"/>
                  <a:pt x="3382395" y="6355834"/>
                  <a:pt x="3370664" y="6355834"/>
                </a:cubicBezTo>
                <a:cubicBezTo>
                  <a:pt x="3380437" y="6348014"/>
                  <a:pt x="3392172" y="6342148"/>
                  <a:pt x="3403911" y="6344104"/>
                </a:cubicBezTo>
                <a:close/>
                <a:moveTo>
                  <a:pt x="4394859" y="6289363"/>
                </a:moveTo>
                <a:cubicBezTo>
                  <a:pt x="4418343" y="6297184"/>
                  <a:pt x="4439853" y="6308914"/>
                  <a:pt x="4433998" y="6318690"/>
                </a:cubicBezTo>
                <a:cubicBezTo>
                  <a:pt x="4416385" y="6316734"/>
                  <a:pt x="4402689" y="6305004"/>
                  <a:pt x="4394859" y="6289363"/>
                </a:cubicBezTo>
                <a:close/>
                <a:moveTo>
                  <a:pt x="4363573" y="6285453"/>
                </a:moveTo>
                <a:cubicBezTo>
                  <a:pt x="4361612" y="6293273"/>
                  <a:pt x="4357702" y="6297183"/>
                  <a:pt x="4353787" y="6303047"/>
                </a:cubicBezTo>
                <a:cubicBezTo>
                  <a:pt x="4349897" y="6297183"/>
                  <a:pt x="4351831" y="6291317"/>
                  <a:pt x="4355742" y="6287409"/>
                </a:cubicBezTo>
                <a:cubicBezTo>
                  <a:pt x="4357702" y="6287409"/>
                  <a:pt x="4359664" y="6285453"/>
                  <a:pt x="4363573" y="6285453"/>
                </a:cubicBezTo>
                <a:close/>
                <a:moveTo>
                  <a:pt x="3353075" y="6261992"/>
                </a:moveTo>
                <a:cubicBezTo>
                  <a:pt x="3358940" y="6267858"/>
                  <a:pt x="3368709" y="6277633"/>
                  <a:pt x="3378479" y="6287409"/>
                </a:cubicBezTo>
                <a:cubicBezTo>
                  <a:pt x="3392172" y="6301093"/>
                  <a:pt x="3401953" y="6310869"/>
                  <a:pt x="3407815" y="6320643"/>
                </a:cubicBezTo>
                <a:cubicBezTo>
                  <a:pt x="3376528" y="6320643"/>
                  <a:pt x="3353075" y="6297183"/>
                  <a:pt x="3353075" y="6267858"/>
                </a:cubicBezTo>
                <a:cubicBezTo>
                  <a:pt x="3353075" y="6265902"/>
                  <a:pt x="3353075" y="6263948"/>
                  <a:pt x="3353075" y="6261992"/>
                </a:cubicBezTo>
                <a:close/>
                <a:moveTo>
                  <a:pt x="3321807" y="6242442"/>
                </a:moveTo>
                <a:cubicBezTo>
                  <a:pt x="3321807" y="6242442"/>
                  <a:pt x="3323762" y="6242442"/>
                  <a:pt x="3325717" y="6242442"/>
                </a:cubicBezTo>
                <a:cubicBezTo>
                  <a:pt x="3329628" y="6250262"/>
                  <a:pt x="3331575" y="6258083"/>
                  <a:pt x="3331575" y="6267859"/>
                </a:cubicBezTo>
                <a:cubicBezTo>
                  <a:pt x="3331575" y="6299140"/>
                  <a:pt x="3306172" y="6322600"/>
                  <a:pt x="3276847" y="6322600"/>
                </a:cubicBezTo>
                <a:cubicBezTo>
                  <a:pt x="3270988" y="6322600"/>
                  <a:pt x="3265118" y="6320644"/>
                  <a:pt x="3259256" y="6318690"/>
                </a:cubicBezTo>
                <a:cubicBezTo>
                  <a:pt x="3257302" y="6312824"/>
                  <a:pt x="3267073" y="6308914"/>
                  <a:pt x="3282723" y="6310870"/>
                </a:cubicBezTo>
                <a:cubicBezTo>
                  <a:pt x="3310083" y="6314780"/>
                  <a:pt x="3313994" y="6308914"/>
                  <a:pt x="3313994" y="6277633"/>
                </a:cubicBezTo>
                <a:cubicBezTo>
                  <a:pt x="3313994" y="6256129"/>
                  <a:pt x="3315944" y="6244398"/>
                  <a:pt x="3321807" y="6242442"/>
                </a:cubicBezTo>
                <a:close/>
                <a:moveTo>
                  <a:pt x="8048786" y="6230712"/>
                </a:moveTo>
                <a:cubicBezTo>
                  <a:pt x="8054650" y="6230712"/>
                  <a:pt x="8060516" y="6232666"/>
                  <a:pt x="8064426" y="6236576"/>
                </a:cubicBezTo>
                <a:cubicBezTo>
                  <a:pt x="8070290" y="6244397"/>
                  <a:pt x="8068336" y="6254173"/>
                  <a:pt x="8060516" y="6258083"/>
                </a:cubicBezTo>
                <a:cubicBezTo>
                  <a:pt x="8052696" y="6263947"/>
                  <a:pt x="8042920" y="6261993"/>
                  <a:pt x="8039012" y="6254173"/>
                </a:cubicBezTo>
                <a:cubicBezTo>
                  <a:pt x="8033145" y="6246353"/>
                  <a:pt x="8035099" y="6236576"/>
                  <a:pt x="8042920" y="6232666"/>
                </a:cubicBezTo>
                <a:cubicBezTo>
                  <a:pt x="8044876" y="6230712"/>
                  <a:pt x="8046832" y="6230712"/>
                  <a:pt x="8048786" y="6230712"/>
                </a:cubicBezTo>
                <a:close/>
                <a:moveTo>
                  <a:pt x="3167380" y="6215071"/>
                </a:moveTo>
                <a:cubicBezTo>
                  <a:pt x="3179118" y="6220937"/>
                  <a:pt x="3186936" y="6228757"/>
                  <a:pt x="3192806" y="6238532"/>
                </a:cubicBezTo>
                <a:cubicBezTo>
                  <a:pt x="3186936" y="6240488"/>
                  <a:pt x="3190849" y="6248308"/>
                  <a:pt x="3198664" y="6258082"/>
                </a:cubicBezTo>
                <a:cubicBezTo>
                  <a:pt x="3198664" y="6260038"/>
                  <a:pt x="3198664" y="6261992"/>
                  <a:pt x="3198664" y="6263948"/>
                </a:cubicBezTo>
                <a:cubicBezTo>
                  <a:pt x="3198664" y="6271766"/>
                  <a:pt x="3196708" y="6279588"/>
                  <a:pt x="3194760" y="6285452"/>
                </a:cubicBezTo>
                <a:cubicBezTo>
                  <a:pt x="3188893" y="6289362"/>
                  <a:pt x="3184981" y="6289362"/>
                  <a:pt x="3184981" y="6285452"/>
                </a:cubicBezTo>
                <a:cubicBezTo>
                  <a:pt x="3184981" y="6281542"/>
                  <a:pt x="3186936" y="6275678"/>
                  <a:pt x="3188893" y="6271766"/>
                </a:cubicBezTo>
                <a:cubicBezTo>
                  <a:pt x="3190849" y="6267858"/>
                  <a:pt x="3181075" y="6256128"/>
                  <a:pt x="3167380" y="6246352"/>
                </a:cubicBezTo>
                <a:cubicBezTo>
                  <a:pt x="3147835" y="6232665"/>
                  <a:pt x="3145879" y="6224847"/>
                  <a:pt x="3157607" y="6217027"/>
                </a:cubicBezTo>
                <a:cubicBezTo>
                  <a:pt x="3159562" y="6215071"/>
                  <a:pt x="3163480" y="6215071"/>
                  <a:pt x="3167380" y="6215071"/>
                </a:cubicBezTo>
                <a:close/>
                <a:moveTo>
                  <a:pt x="3663994" y="6213115"/>
                </a:moveTo>
                <a:cubicBezTo>
                  <a:pt x="3667908" y="6213115"/>
                  <a:pt x="3671818" y="6215071"/>
                  <a:pt x="3675727" y="6215071"/>
                </a:cubicBezTo>
                <a:cubicBezTo>
                  <a:pt x="3675727" y="6217025"/>
                  <a:pt x="3673770" y="6217025"/>
                  <a:pt x="3671818" y="6218981"/>
                </a:cubicBezTo>
                <a:cubicBezTo>
                  <a:pt x="3665950" y="6222891"/>
                  <a:pt x="3656178" y="6220935"/>
                  <a:pt x="3652263" y="6215071"/>
                </a:cubicBezTo>
                <a:cubicBezTo>
                  <a:pt x="3658133" y="6213115"/>
                  <a:pt x="3662041" y="6213115"/>
                  <a:pt x="3663994" y="6213115"/>
                </a:cubicBezTo>
                <a:close/>
                <a:moveTo>
                  <a:pt x="3276847" y="6211161"/>
                </a:moveTo>
                <a:cubicBezTo>
                  <a:pt x="3280763" y="6211161"/>
                  <a:pt x="3284678" y="6213115"/>
                  <a:pt x="3288588" y="6213115"/>
                </a:cubicBezTo>
                <a:cubicBezTo>
                  <a:pt x="3284678" y="6218981"/>
                  <a:pt x="3280763" y="6226802"/>
                  <a:pt x="3276847" y="6230712"/>
                </a:cubicBezTo>
                <a:cubicBezTo>
                  <a:pt x="3261216" y="6265903"/>
                  <a:pt x="3233859" y="6279589"/>
                  <a:pt x="3247542" y="6246352"/>
                </a:cubicBezTo>
                <a:cubicBezTo>
                  <a:pt x="3249499" y="6240488"/>
                  <a:pt x="3245591" y="6232666"/>
                  <a:pt x="3239732" y="6224846"/>
                </a:cubicBezTo>
                <a:cubicBezTo>
                  <a:pt x="3249499" y="6217025"/>
                  <a:pt x="3263165" y="6211161"/>
                  <a:pt x="3276847" y="6211161"/>
                </a:cubicBezTo>
                <a:close/>
                <a:moveTo>
                  <a:pt x="3619020" y="6162286"/>
                </a:moveTo>
                <a:cubicBezTo>
                  <a:pt x="3622932" y="6162286"/>
                  <a:pt x="3626840" y="6164240"/>
                  <a:pt x="3632708" y="6168150"/>
                </a:cubicBezTo>
                <a:cubicBezTo>
                  <a:pt x="3638578" y="6174016"/>
                  <a:pt x="3640527" y="6177926"/>
                  <a:pt x="3638578" y="6183790"/>
                </a:cubicBezTo>
                <a:cubicBezTo>
                  <a:pt x="3630750" y="6177926"/>
                  <a:pt x="3622932" y="6170106"/>
                  <a:pt x="3619020" y="6162286"/>
                </a:cubicBezTo>
                <a:close/>
                <a:moveTo>
                  <a:pt x="3675727" y="6150556"/>
                </a:moveTo>
                <a:cubicBezTo>
                  <a:pt x="3681595" y="6150556"/>
                  <a:pt x="3687458" y="6152512"/>
                  <a:pt x="3691369" y="6154466"/>
                </a:cubicBezTo>
                <a:cubicBezTo>
                  <a:pt x="3695281" y="6162287"/>
                  <a:pt x="3693322" y="6172063"/>
                  <a:pt x="3685508" y="6175971"/>
                </a:cubicBezTo>
                <a:cubicBezTo>
                  <a:pt x="3681595" y="6179883"/>
                  <a:pt x="3679637" y="6183791"/>
                  <a:pt x="3677682" y="6187701"/>
                </a:cubicBezTo>
                <a:cubicBezTo>
                  <a:pt x="3673768" y="6189657"/>
                  <a:pt x="3669863" y="6189657"/>
                  <a:pt x="3665950" y="6189657"/>
                </a:cubicBezTo>
                <a:cubicBezTo>
                  <a:pt x="3663994" y="6189657"/>
                  <a:pt x="3662038" y="6189657"/>
                  <a:pt x="3660081" y="6189657"/>
                </a:cubicBezTo>
                <a:cubicBezTo>
                  <a:pt x="3665950" y="6185747"/>
                  <a:pt x="3667905" y="6177927"/>
                  <a:pt x="3663994" y="6172063"/>
                </a:cubicBezTo>
                <a:cubicBezTo>
                  <a:pt x="3660081" y="6166197"/>
                  <a:pt x="3662038" y="6156420"/>
                  <a:pt x="3669863" y="6152512"/>
                </a:cubicBezTo>
                <a:cubicBezTo>
                  <a:pt x="3671818" y="6152512"/>
                  <a:pt x="3673768" y="6150556"/>
                  <a:pt x="3675727" y="6150556"/>
                </a:cubicBezTo>
                <a:close/>
                <a:moveTo>
                  <a:pt x="3122412" y="6123185"/>
                </a:moveTo>
                <a:cubicBezTo>
                  <a:pt x="3128283" y="6123185"/>
                  <a:pt x="3134150" y="6125139"/>
                  <a:pt x="3138055" y="6129049"/>
                </a:cubicBezTo>
                <a:cubicBezTo>
                  <a:pt x="3143924" y="6136870"/>
                  <a:pt x="3141965" y="6146646"/>
                  <a:pt x="3134150" y="6150556"/>
                </a:cubicBezTo>
                <a:cubicBezTo>
                  <a:pt x="3126321" y="6156420"/>
                  <a:pt x="3116550" y="6154466"/>
                  <a:pt x="3112638" y="6146646"/>
                </a:cubicBezTo>
                <a:cubicBezTo>
                  <a:pt x="3106782" y="6138826"/>
                  <a:pt x="3108729" y="6129049"/>
                  <a:pt x="3116550" y="6125139"/>
                </a:cubicBezTo>
                <a:cubicBezTo>
                  <a:pt x="3118508" y="6123185"/>
                  <a:pt x="3120465" y="6123185"/>
                  <a:pt x="3122412" y="6123185"/>
                </a:cubicBezTo>
                <a:close/>
                <a:moveTo>
                  <a:pt x="11098649" y="6095813"/>
                </a:moveTo>
                <a:cubicBezTo>
                  <a:pt x="11106469" y="6101679"/>
                  <a:pt x="11110379" y="6109500"/>
                  <a:pt x="11114289" y="6119274"/>
                </a:cubicBezTo>
                <a:cubicBezTo>
                  <a:pt x="11114289" y="6121230"/>
                  <a:pt x="11112335" y="6121230"/>
                  <a:pt x="11110379" y="6123184"/>
                </a:cubicBezTo>
                <a:cubicBezTo>
                  <a:pt x="11102559" y="6129050"/>
                  <a:pt x="11092784" y="6127094"/>
                  <a:pt x="11088872" y="6119274"/>
                </a:cubicBezTo>
                <a:cubicBezTo>
                  <a:pt x="11083008" y="6111454"/>
                  <a:pt x="11084962" y="6101679"/>
                  <a:pt x="11092784" y="6097769"/>
                </a:cubicBezTo>
                <a:cubicBezTo>
                  <a:pt x="11094738" y="6097769"/>
                  <a:pt x="11096693" y="6097769"/>
                  <a:pt x="11098649" y="6095813"/>
                </a:cubicBezTo>
                <a:close/>
                <a:moveTo>
                  <a:pt x="3167390" y="6086039"/>
                </a:moveTo>
                <a:cubicBezTo>
                  <a:pt x="3186936" y="6093859"/>
                  <a:pt x="3200621" y="6113410"/>
                  <a:pt x="3202575" y="6134916"/>
                </a:cubicBezTo>
                <a:cubicBezTo>
                  <a:pt x="3202575" y="6154467"/>
                  <a:pt x="3190849" y="6172061"/>
                  <a:pt x="3173251" y="6181838"/>
                </a:cubicBezTo>
                <a:cubicBezTo>
                  <a:pt x="3167390" y="6181838"/>
                  <a:pt x="3163480" y="6181838"/>
                  <a:pt x="3159562" y="6181838"/>
                </a:cubicBezTo>
                <a:cubicBezTo>
                  <a:pt x="3143924" y="6185748"/>
                  <a:pt x="3143924" y="6181838"/>
                  <a:pt x="3155650" y="6168151"/>
                </a:cubicBezTo>
                <a:cubicBezTo>
                  <a:pt x="3165432" y="6158377"/>
                  <a:pt x="3169338" y="6121230"/>
                  <a:pt x="3167390" y="6086039"/>
                </a:cubicBezTo>
                <a:close/>
                <a:moveTo>
                  <a:pt x="3274888" y="6084085"/>
                </a:moveTo>
                <a:cubicBezTo>
                  <a:pt x="3304217" y="6084085"/>
                  <a:pt x="3327675" y="6105590"/>
                  <a:pt x="3329628" y="6134916"/>
                </a:cubicBezTo>
                <a:cubicBezTo>
                  <a:pt x="3323762" y="6146646"/>
                  <a:pt x="3319851" y="6158377"/>
                  <a:pt x="3319851" y="6168151"/>
                </a:cubicBezTo>
                <a:cubicBezTo>
                  <a:pt x="3310083" y="6181837"/>
                  <a:pt x="3294448" y="6191613"/>
                  <a:pt x="3274888" y="6193567"/>
                </a:cubicBezTo>
                <a:cubicBezTo>
                  <a:pt x="3243635" y="6193567"/>
                  <a:pt x="3220177" y="6168151"/>
                  <a:pt x="3220177" y="6138826"/>
                </a:cubicBezTo>
                <a:cubicBezTo>
                  <a:pt x="3220177" y="6107546"/>
                  <a:pt x="3245591" y="6084085"/>
                  <a:pt x="3274888" y="6084085"/>
                </a:cubicBezTo>
                <a:close/>
                <a:moveTo>
                  <a:pt x="7900202" y="6033253"/>
                </a:moveTo>
                <a:cubicBezTo>
                  <a:pt x="7906066" y="6033253"/>
                  <a:pt x="7911933" y="6035209"/>
                  <a:pt x="7919753" y="6041074"/>
                </a:cubicBezTo>
                <a:cubicBezTo>
                  <a:pt x="7929529" y="6048894"/>
                  <a:pt x="7939303" y="6054760"/>
                  <a:pt x="7943213" y="6054760"/>
                </a:cubicBezTo>
                <a:cubicBezTo>
                  <a:pt x="7947124" y="6052804"/>
                  <a:pt x="7949080" y="6050848"/>
                  <a:pt x="7949080" y="6052804"/>
                </a:cubicBezTo>
                <a:cubicBezTo>
                  <a:pt x="7958854" y="6046938"/>
                  <a:pt x="7960810" y="6050848"/>
                  <a:pt x="7958854" y="6062580"/>
                </a:cubicBezTo>
                <a:cubicBezTo>
                  <a:pt x="7954944" y="6062580"/>
                  <a:pt x="7952988" y="6062580"/>
                  <a:pt x="7949080" y="6062580"/>
                </a:cubicBezTo>
                <a:cubicBezTo>
                  <a:pt x="7927573" y="6062580"/>
                  <a:pt x="7909979" y="6050848"/>
                  <a:pt x="7900202" y="6033253"/>
                </a:cubicBezTo>
                <a:close/>
                <a:moveTo>
                  <a:pt x="3181075" y="6031297"/>
                </a:moveTo>
                <a:cubicBezTo>
                  <a:pt x="3186936" y="6033251"/>
                  <a:pt x="3192806" y="6033251"/>
                  <a:pt x="3196708" y="6031297"/>
                </a:cubicBezTo>
                <a:cubicBezTo>
                  <a:pt x="3190849" y="6043027"/>
                  <a:pt x="3179118" y="6054757"/>
                  <a:pt x="3165427" y="6058667"/>
                </a:cubicBezTo>
                <a:cubicBezTo>
                  <a:pt x="3165427" y="6031297"/>
                  <a:pt x="3169338" y="6025431"/>
                  <a:pt x="3181075" y="6031297"/>
                </a:cubicBezTo>
                <a:close/>
                <a:moveTo>
                  <a:pt x="3122412" y="5988287"/>
                </a:moveTo>
                <a:cubicBezTo>
                  <a:pt x="3128283" y="5988287"/>
                  <a:pt x="3134148" y="5990243"/>
                  <a:pt x="3138055" y="5994153"/>
                </a:cubicBezTo>
                <a:cubicBezTo>
                  <a:pt x="3143924" y="6001974"/>
                  <a:pt x="3141965" y="6011748"/>
                  <a:pt x="3134148" y="6015658"/>
                </a:cubicBezTo>
                <a:cubicBezTo>
                  <a:pt x="3126321" y="6021524"/>
                  <a:pt x="3116550" y="6019568"/>
                  <a:pt x="3112638" y="6011748"/>
                </a:cubicBezTo>
                <a:cubicBezTo>
                  <a:pt x="3106782" y="6003928"/>
                  <a:pt x="3108729" y="5994153"/>
                  <a:pt x="3116550" y="5990243"/>
                </a:cubicBezTo>
                <a:cubicBezTo>
                  <a:pt x="3118508" y="5988287"/>
                  <a:pt x="3120465" y="5988287"/>
                  <a:pt x="3122412" y="5988287"/>
                </a:cubicBezTo>
                <a:close/>
                <a:moveTo>
                  <a:pt x="11180760" y="5974602"/>
                </a:moveTo>
                <a:cubicBezTo>
                  <a:pt x="11186627" y="5974602"/>
                  <a:pt x="11192491" y="5976558"/>
                  <a:pt x="11196401" y="5980466"/>
                </a:cubicBezTo>
                <a:cubicBezTo>
                  <a:pt x="11202267" y="5988287"/>
                  <a:pt x="11200311" y="5998063"/>
                  <a:pt x="11192491" y="6001973"/>
                </a:cubicBezTo>
                <a:cubicBezTo>
                  <a:pt x="11184671" y="6007837"/>
                  <a:pt x="11174894" y="6005883"/>
                  <a:pt x="11170986" y="5998063"/>
                </a:cubicBezTo>
                <a:cubicBezTo>
                  <a:pt x="11165120" y="5990243"/>
                  <a:pt x="11167076" y="5980466"/>
                  <a:pt x="11174894" y="5976558"/>
                </a:cubicBezTo>
                <a:cubicBezTo>
                  <a:pt x="11176850" y="5976558"/>
                  <a:pt x="11178804" y="5974602"/>
                  <a:pt x="11180760" y="5974602"/>
                </a:cubicBezTo>
                <a:close/>
                <a:moveTo>
                  <a:pt x="3398042" y="5955052"/>
                </a:moveTo>
                <a:cubicBezTo>
                  <a:pt x="3401953" y="5960916"/>
                  <a:pt x="3409770" y="5964828"/>
                  <a:pt x="3417599" y="5968737"/>
                </a:cubicBezTo>
                <a:cubicBezTo>
                  <a:pt x="3444983" y="5978513"/>
                  <a:pt x="3444983" y="5980467"/>
                  <a:pt x="3405856" y="6025434"/>
                </a:cubicBezTo>
                <a:cubicBezTo>
                  <a:pt x="3396084" y="6037164"/>
                  <a:pt x="3388255" y="6046938"/>
                  <a:pt x="3382395" y="6054760"/>
                </a:cubicBezTo>
                <a:cubicBezTo>
                  <a:pt x="3364801" y="6046938"/>
                  <a:pt x="3353075" y="6029344"/>
                  <a:pt x="3353075" y="6007837"/>
                </a:cubicBezTo>
                <a:cubicBezTo>
                  <a:pt x="3353075" y="5982423"/>
                  <a:pt x="3372620" y="5958962"/>
                  <a:pt x="3398042" y="5955052"/>
                </a:cubicBezTo>
                <a:close/>
                <a:moveTo>
                  <a:pt x="3161519" y="5955052"/>
                </a:moveTo>
                <a:cubicBezTo>
                  <a:pt x="3183029" y="5960916"/>
                  <a:pt x="3198664" y="5978513"/>
                  <a:pt x="3198664" y="6000017"/>
                </a:cubicBezTo>
                <a:cubicBezTo>
                  <a:pt x="3190849" y="5986333"/>
                  <a:pt x="3175207" y="5968737"/>
                  <a:pt x="3161519" y="5955052"/>
                </a:cubicBezTo>
                <a:close/>
                <a:moveTo>
                  <a:pt x="3276847" y="5953096"/>
                </a:moveTo>
                <a:cubicBezTo>
                  <a:pt x="3306172" y="5953096"/>
                  <a:pt x="3331584" y="5976557"/>
                  <a:pt x="3331584" y="6007837"/>
                </a:cubicBezTo>
                <a:cubicBezTo>
                  <a:pt x="3331584" y="6039118"/>
                  <a:pt x="3306172" y="6062578"/>
                  <a:pt x="3276847" y="6062578"/>
                </a:cubicBezTo>
                <a:cubicBezTo>
                  <a:pt x="3245591" y="6062578"/>
                  <a:pt x="3222132" y="6037162"/>
                  <a:pt x="3222132" y="6007837"/>
                </a:cubicBezTo>
                <a:cubicBezTo>
                  <a:pt x="3222132" y="5976557"/>
                  <a:pt x="3247542" y="5953096"/>
                  <a:pt x="3276847" y="5953096"/>
                </a:cubicBezTo>
                <a:close/>
                <a:moveTo>
                  <a:pt x="3190849" y="5849480"/>
                </a:moveTo>
                <a:cubicBezTo>
                  <a:pt x="3196708" y="5857300"/>
                  <a:pt x="3198664" y="5867075"/>
                  <a:pt x="3198664" y="5876851"/>
                </a:cubicBezTo>
                <a:cubicBezTo>
                  <a:pt x="3198664" y="5908132"/>
                  <a:pt x="3173251" y="5931592"/>
                  <a:pt x="3143924" y="5931592"/>
                </a:cubicBezTo>
                <a:cubicBezTo>
                  <a:pt x="3136098" y="5931592"/>
                  <a:pt x="3126321" y="5927682"/>
                  <a:pt x="3118508" y="5923772"/>
                </a:cubicBezTo>
                <a:cubicBezTo>
                  <a:pt x="3120456" y="5917908"/>
                  <a:pt x="3124368" y="5912042"/>
                  <a:pt x="3128283" y="5904222"/>
                </a:cubicBezTo>
                <a:cubicBezTo>
                  <a:pt x="3138055" y="5890535"/>
                  <a:pt x="3141965" y="5890535"/>
                  <a:pt x="3149784" y="5910086"/>
                </a:cubicBezTo>
                <a:cubicBezTo>
                  <a:pt x="3157607" y="5927682"/>
                  <a:pt x="3163480" y="5929636"/>
                  <a:pt x="3175207" y="5917908"/>
                </a:cubicBezTo>
                <a:cubicBezTo>
                  <a:pt x="3184981" y="5910086"/>
                  <a:pt x="3190849" y="5882715"/>
                  <a:pt x="3190849" y="5849480"/>
                </a:cubicBezTo>
                <a:close/>
                <a:moveTo>
                  <a:pt x="11212040" y="5827973"/>
                </a:moveTo>
                <a:cubicBezTo>
                  <a:pt x="11233547" y="5835793"/>
                  <a:pt x="11247231" y="5855344"/>
                  <a:pt x="11245277" y="5878804"/>
                </a:cubicBezTo>
                <a:cubicBezTo>
                  <a:pt x="11245277" y="5910085"/>
                  <a:pt x="11219863" y="5933545"/>
                  <a:pt x="11190536" y="5933545"/>
                </a:cubicBezTo>
                <a:cubicBezTo>
                  <a:pt x="11172940" y="5933545"/>
                  <a:pt x="11157301" y="5923769"/>
                  <a:pt x="11147525" y="5910085"/>
                </a:cubicBezTo>
                <a:cubicBezTo>
                  <a:pt x="11163165" y="5886624"/>
                  <a:pt x="11186626" y="5855344"/>
                  <a:pt x="11212040" y="5827973"/>
                </a:cubicBezTo>
                <a:close/>
                <a:moveTo>
                  <a:pt x="11303929" y="5826019"/>
                </a:moveTo>
                <a:cubicBezTo>
                  <a:pt x="11286333" y="5843614"/>
                  <a:pt x="11270692" y="5869030"/>
                  <a:pt x="11270692" y="5880760"/>
                </a:cubicBezTo>
                <a:cubicBezTo>
                  <a:pt x="11270692" y="5884670"/>
                  <a:pt x="11270692" y="5886626"/>
                  <a:pt x="11270692" y="5890534"/>
                </a:cubicBezTo>
                <a:cubicBezTo>
                  <a:pt x="11268738" y="5886626"/>
                  <a:pt x="11268738" y="5880760"/>
                  <a:pt x="11268738" y="5876850"/>
                </a:cubicBezTo>
                <a:cubicBezTo>
                  <a:pt x="11268738" y="5853390"/>
                  <a:pt x="11284378" y="5833839"/>
                  <a:pt x="11303929" y="5826019"/>
                </a:cubicBezTo>
                <a:close/>
                <a:moveTo>
                  <a:pt x="3407813" y="5826019"/>
                </a:moveTo>
                <a:cubicBezTo>
                  <a:pt x="3419547" y="5826019"/>
                  <a:pt x="3429328" y="5829929"/>
                  <a:pt x="3439111" y="5835793"/>
                </a:cubicBezTo>
                <a:cubicBezTo>
                  <a:pt x="3435196" y="5843614"/>
                  <a:pt x="3429328" y="5849480"/>
                  <a:pt x="3423463" y="5849480"/>
                </a:cubicBezTo>
                <a:cubicBezTo>
                  <a:pt x="3388255" y="5849480"/>
                  <a:pt x="3372619" y="5890535"/>
                  <a:pt x="3382395" y="5925725"/>
                </a:cubicBezTo>
                <a:cubicBezTo>
                  <a:pt x="3364801" y="5915951"/>
                  <a:pt x="3353075" y="5898355"/>
                  <a:pt x="3353075" y="5876850"/>
                </a:cubicBezTo>
                <a:cubicBezTo>
                  <a:pt x="3353075" y="5847524"/>
                  <a:pt x="3376527" y="5824063"/>
                  <a:pt x="3407813" y="5826019"/>
                </a:cubicBezTo>
                <a:close/>
                <a:moveTo>
                  <a:pt x="3276847" y="5824063"/>
                </a:moveTo>
                <a:cubicBezTo>
                  <a:pt x="3306172" y="5824063"/>
                  <a:pt x="3331577" y="5847524"/>
                  <a:pt x="3331577" y="5878804"/>
                </a:cubicBezTo>
                <a:cubicBezTo>
                  <a:pt x="3331577" y="5910085"/>
                  <a:pt x="3306172" y="5933545"/>
                  <a:pt x="3276847" y="5933545"/>
                </a:cubicBezTo>
                <a:cubicBezTo>
                  <a:pt x="3245591" y="5933545"/>
                  <a:pt x="3222132" y="5908131"/>
                  <a:pt x="3222132" y="5878804"/>
                </a:cubicBezTo>
                <a:cubicBezTo>
                  <a:pt x="3222132" y="5847524"/>
                  <a:pt x="3247542" y="5824063"/>
                  <a:pt x="3276847" y="5824063"/>
                </a:cubicBezTo>
                <a:close/>
                <a:moveTo>
                  <a:pt x="3149784" y="5734131"/>
                </a:moveTo>
                <a:cubicBezTo>
                  <a:pt x="3153695" y="5734131"/>
                  <a:pt x="3159562" y="5736087"/>
                  <a:pt x="3163475" y="5739997"/>
                </a:cubicBezTo>
                <a:cubicBezTo>
                  <a:pt x="3173251" y="5749771"/>
                  <a:pt x="3173251" y="5759548"/>
                  <a:pt x="3163475" y="5769322"/>
                </a:cubicBezTo>
                <a:cubicBezTo>
                  <a:pt x="3151738" y="5779098"/>
                  <a:pt x="3145879" y="5779098"/>
                  <a:pt x="3140007" y="5769322"/>
                </a:cubicBezTo>
                <a:cubicBezTo>
                  <a:pt x="3128283" y="5751727"/>
                  <a:pt x="3138055" y="5734131"/>
                  <a:pt x="3149784" y="5734131"/>
                </a:cubicBezTo>
                <a:close/>
                <a:moveTo>
                  <a:pt x="3177162" y="5702851"/>
                </a:moveTo>
                <a:cubicBezTo>
                  <a:pt x="3192806" y="5712627"/>
                  <a:pt x="3200621" y="5728266"/>
                  <a:pt x="3200621" y="5747816"/>
                </a:cubicBezTo>
                <a:cubicBezTo>
                  <a:pt x="3200621" y="5757592"/>
                  <a:pt x="3198664" y="5765412"/>
                  <a:pt x="3194751" y="5773232"/>
                </a:cubicBezTo>
                <a:cubicBezTo>
                  <a:pt x="3192806" y="5747816"/>
                  <a:pt x="3188893" y="5728266"/>
                  <a:pt x="3183022" y="5716535"/>
                </a:cubicBezTo>
                <a:cubicBezTo>
                  <a:pt x="3181067" y="5710671"/>
                  <a:pt x="3179118" y="5706761"/>
                  <a:pt x="3177162" y="5702851"/>
                </a:cubicBezTo>
                <a:close/>
                <a:moveTo>
                  <a:pt x="10516047" y="5700897"/>
                </a:moveTo>
                <a:cubicBezTo>
                  <a:pt x="10527777" y="5706761"/>
                  <a:pt x="10529731" y="5718492"/>
                  <a:pt x="10519957" y="5736088"/>
                </a:cubicBezTo>
                <a:cubicBezTo>
                  <a:pt x="10514091" y="5749774"/>
                  <a:pt x="10508226" y="5767369"/>
                  <a:pt x="10508226" y="5773233"/>
                </a:cubicBezTo>
                <a:cubicBezTo>
                  <a:pt x="10508226" y="5777143"/>
                  <a:pt x="10506272" y="5781055"/>
                  <a:pt x="10502362" y="5783009"/>
                </a:cubicBezTo>
                <a:cubicBezTo>
                  <a:pt x="10494540" y="5773233"/>
                  <a:pt x="10488676" y="5761505"/>
                  <a:pt x="10488676" y="5747818"/>
                </a:cubicBezTo>
                <a:cubicBezTo>
                  <a:pt x="10488676" y="5728268"/>
                  <a:pt x="10500406" y="5710674"/>
                  <a:pt x="10516047" y="5700897"/>
                </a:cubicBezTo>
                <a:close/>
                <a:moveTo>
                  <a:pt x="11335208" y="5695030"/>
                </a:moveTo>
                <a:cubicBezTo>
                  <a:pt x="11344984" y="5696986"/>
                  <a:pt x="11352804" y="5702850"/>
                  <a:pt x="11362580" y="5708717"/>
                </a:cubicBezTo>
                <a:cubicBezTo>
                  <a:pt x="11370398" y="5724357"/>
                  <a:pt x="11364534" y="5749771"/>
                  <a:pt x="11344984" y="5757591"/>
                </a:cubicBezTo>
                <a:cubicBezTo>
                  <a:pt x="11333253" y="5761502"/>
                  <a:pt x="11327389" y="5771278"/>
                  <a:pt x="11331297" y="5779098"/>
                </a:cubicBezTo>
                <a:cubicBezTo>
                  <a:pt x="11333253" y="5783008"/>
                  <a:pt x="11331297" y="5790828"/>
                  <a:pt x="11325433" y="5800602"/>
                </a:cubicBezTo>
                <a:cubicBezTo>
                  <a:pt x="11325433" y="5800602"/>
                  <a:pt x="11323479" y="5800602"/>
                  <a:pt x="11323479" y="5800602"/>
                </a:cubicBezTo>
                <a:cubicBezTo>
                  <a:pt x="11301973" y="5800602"/>
                  <a:pt x="11282422" y="5788872"/>
                  <a:pt x="11274602" y="5769322"/>
                </a:cubicBezTo>
                <a:cubicBezTo>
                  <a:pt x="11280466" y="5761502"/>
                  <a:pt x="11284378" y="5753681"/>
                  <a:pt x="11284378" y="5749771"/>
                </a:cubicBezTo>
                <a:cubicBezTo>
                  <a:pt x="11284378" y="5730221"/>
                  <a:pt x="11313703" y="5698940"/>
                  <a:pt x="11335208" y="5695030"/>
                </a:cubicBezTo>
                <a:close/>
                <a:moveTo>
                  <a:pt x="10418297" y="5693076"/>
                </a:moveTo>
                <a:cubicBezTo>
                  <a:pt x="10445665" y="5695030"/>
                  <a:pt x="10467172" y="5718491"/>
                  <a:pt x="10469126" y="5745861"/>
                </a:cubicBezTo>
                <a:cubicBezTo>
                  <a:pt x="10469126" y="5759548"/>
                  <a:pt x="10463262" y="5773232"/>
                  <a:pt x="10453486" y="5783008"/>
                </a:cubicBezTo>
                <a:cubicBezTo>
                  <a:pt x="10447621" y="5781054"/>
                  <a:pt x="10441755" y="5775188"/>
                  <a:pt x="10439801" y="5769322"/>
                </a:cubicBezTo>
                <a:cubicBezTo>
                  <a:pt x="10433935" y="5755638"/>
                  <a:pt x="10426115" y="5732177"/>
                  <a:pt x="10420251" y="5716537"/>
                </a:cubicBezTo>
                <a:cubicBezTo>
                  <a:pt x="10414385" y="5702852"/>
                  <a:pt x="10412431" y="5696986"/>
                  <a:pt x="10418297" y="5693076"/>
                </a:cubicBezTo>
                <a:close/>
                <a:moveTo>
                  <a:pt x="3405856" y="5693076"/>
                </a:moveTo>
                <a:cubicBezTo>
                  <a:pt x="3437154" y="5693076"/>
                  <a:pt x="3460624" y="5718491"/>
                  <a:pt x="3460624" y="5745861"/>
                </a:cubicBezTo>
                <a:cubicBezTo>
                  <a:pt x="3460624" y="5751727"/>
                  <a:pt x="3460624" y="5757591"/>
                  <a:pt x="3458675" y="5761504"/>
                </a:cubicBezTo>
                <a:cubicBezTo>
                  <a:pt x="3450846" y="5767368"/>
                  <a:pt x="3444976" y="5775188"/>
                  <a:pt x="3443026" y="5786918"/>
                </a:cubicBezTo>
                <a:cubicBezTo>
                  <a:pt x="3433238" y="5796692"/>
                  <a:pt x="3419547" y="5802558"/>
                  <a:pt x="3405856" y="5802558"/>
                </a:cubicBezTo>
                <a:cubicBezTo>
                  <a:pt x="3374570" y="5802558"/>
                  <a:pt x="3351121" y="5777142"/>
                  <a:pt x="3351121" y="5747817"/>
                </a:cubicBezTo>
                <a:cubicBezTo>
                  <a:pt x="3351121" y="5716537"/>
                  <a:pt x="3376527" y="5693076"/>
                  <a:pt x="3405856" y="5693076"/>
                </a:cubicBezTo>
                <a:close/>
                <a:moveTo>
                  <a:pt x="3276847" y="5693076"/>
                </a:moveTo>
                <a:cubicBezTo>
                  <a:pt x="3306172" y="5693076"/>
                  <a:pt x="3331575" y="5718491"/>
                  <a:pt x="3331575" y="5747817"/>
                </a:cubicBezTo>
                <a:cubicBezTo>
                  <a:pt x="3331575" y="5779098"/>
                  <a:pt x="3306172" y="5802558"/>
                  <a:pt x="3276847" y="5802558"/>
                </a:cubicBezTo>
                <a:cubicBezTo>
                  <a:pt x="3245591" y="5802558"/>
                  <a:pt x="3222132" y="5777142"/>
                  <a:pt x="3222132" y="5747817"/>
                </a:cubicBezTo>
                <a:cubicBezTo>
                  <a:pt x="3222132" y="5716537"/>
                  <a:pt x="3247542" y="5693076"/>
                  <a:pt x="3276847" y="5693076"/>
                </a:cubicBezTo>
                <a:close/>
                <a:moveTo>
                  <a:pt x="10385057" y="5638334"/>
                </a:moveTo>
                <a:cubicBezTo>
                  <a:pt x="10390923" y="5636380"/>
                  <a:pt x="10394834" y="5638334"/>
                  <a:pt x="10400698" y="5644200"/>
                </a:cubicBezTo>
                <a:cubicBezTo>
                  <a:pt x="10406564" y="5652020"/>
                  <a:pt x="10404608" y="5661794"/>
                  <a:pt x="10396788" y="5665704"/>
                </a:cubicBezTo>
                <a:cubicBezTo>
                  <a:pt x="10394834" y="5667660"/>
                  <a:pt x="10394834" y="5667660"/>
                  <a:pt x="10392878" y="5667660"/>
                </a:cubicBezTo>
                <a:cubicBezTo>
                  <a:pt x="10385057" y="5663750"/>
                  <a:pt x="10379193" y="5657884"/>
                  <a:pt x="10373327" y="5652020"/>
                </a:cubicBezTo>
                <a:cubicBezTo>
                  <a:pt x="10373327" y="5646154"/>
                  <a:pt x="10375283" y="5642244"/>
                  <a:pt x="10379193" y="5640290"/>
                </a:cubicBezTo>
                <a:cubicBezTo>
                  <a:pt x="10381147" y="5640290"/>
                  <a:pt x="10383103" y="5638334"/>
                  <a:pt x="10385057" y="5638334"/>
                </a:cubicBezTo>
                <a:close/>
                <a:moveTo>
                  <a:pt x="10504316" y="5624649"/>
                </a:moveTo>
                <a:cubicBezTo>
                  <a:pt x="10510180" y="5622695"/>
                  <a:pt x="10516047" y="5624649"/>
                  <a:pt x="10519957" y="5630515"/>
                </a:cubicBezTo>
                <a:cubicBezTo>
                  <a:pt x="10525823" y="5638335"/>
                  <a:pt x="10523867" y="5648110"/>
                  <a:pt x="10516047" y="5652020"/>
                </a:cubicBezTo>
                <a:cubicBezTo>
                  <a:pt x="10512137" y="5653976"/>
                  <a:pt x="10506272" y="5653976"/>
                  <a:pt x="10502362" y="5652020"/>
                </a:cubicBezTo>
                <a:cubicBezTo>
                  <a:pt x="10498450" y="5648110"/>
                  <a:pt x="10494540" y="5642245"/>
                  <a:pt x="10492586" y="5636379"/>
                </a:cubicBezTo>
                <a:cubicBezTo>
                  <a:pt x="10492586" y="5632469"/>
                  <a:pt x="10494540" y="5628559"/>
                  <a:pt x="10498450" y="5626603"/>
                </a:cubicBezTo>
                <a:cubicBezTo>
                  <a:pt x="10500406" y="5626603"/>
                  <a:pt x="10502362" y="5624649"/>
                  <a:pt x="10504316" y="5624649"/>
                </a:cubicBezTo>
                <a:close/>
                <a:moveTo>
                  <a:pt x="11374308" y="5597278"/>
                </a:moveTo>
                <a:cubicBezTo>
                  <a:pt x="11376264" y="5603144"/>
                  <a:pt x="11378218" y="5610965"/>
                  <a:pt x="11378218" y="5616829"/>
                </a:cubicBezTo>
                <a:cubicBezTo>
                  <a:pt x="11378218" y="5622695"/>
                  <a:pt x="11376264" y="5628559"/>
                  <a:pt x="11374308" y="5634425"/>
                </a:cubicBezTo>
                <a:cubicBezTo>
                  <a:pt x="11354757" y="5628559"/>
                  <a:pt x="11356713" y="5624649"/>
                  <a:pt x="11374308" y="5597278"/>
                </a:cubicBezTo>
                <a:close/>
                <a:moveTo>
                  <a:pt x="3192797" y="5589458"/>
                </a:moveTo>
                <a:cubicBezTo>
                  <a:pt x="3196708" y="5599235"/>
                  <a:pt x="3200621" y="5609009"/>
                  <a:pt x="3200621" y="5618785"/>
                </a:cubicBezTo>
                <a:cubicBezTo>
                  <a:pt x="3200621" y="5638336"/>
                  <a:pt x="3190841" y="5653976"/>
                  <a:pt x="3175205" y="5663750"/>
                </a:cubicBezTo>
                <a:cubicBezTo>
                  <a:pt x="3177162" y="5655930"/>
                  <a:pt x="3179109" y="5648110"/>
                  <a:pt x="3183022" y="5640290"/>
                </a:cubicBezTo>
                <a:cubicBezTo>
                  <a:pt x="3188893" y="5626603"/>
                  <a:pt x="3190841" y="5607053"/>
                  <a:pt x="3192797" y="5589458"/>
                </a:cubicBezTo>
                <a:close/>
                <a:moveTo>
                  <a:pt x="10418294" y="5564044"/>
                </a:moveTo>
                <a:cubicBezTo>
                  <a:pt x="10439798" y="5564044"/>
                  <a:pt x="10457395" y="5579685"/>
                  <a:pt x="10465215" y="5599235"/>
                </a:cubicBezTo>
                <a:cubicBezTo>
                  <a:pt x="10455439" y="5605101"/>
                  <a:pt x="10449575" y="5597279"/>
                  <a:pt x="10430024" y="5575775"/>
                </a:cubicBezTo>
                <a:cubicBezTo>
                  <a:pt x="10424158" y="5571864"/>
                  <a:pt x="10420248" y="5567954"/>
                  <a:pt x="10418294" y="5564044"/>
                </a:cubicBezTo>
                <a:close/>
                <a:moveTo>
                  <a:pt x="10283398" y="5564044"/>
                </a:moveTo>
                <a:cubicBezTo>
                  <a:pt x="10297084" y="5564044"/>
                  <a:pt x="10310769" y="5569908"/>
                  <a:pt x="10320545" y="5577728"/>
                </a:cubicBezTo>
                <a:cubicBezTo>
                  <a:pt x="10304903" y="5575774"/>
                  <a:pt x="10293174" y="5569908"/>
                  <a:pt x="10283398" y="5564044"/>
                </a:cubicBezTo>
                <a:close/>
                <a:moveTo>
                  <a:pt x="3405856" y="5564044"/>
                </a:moveTo>
                <a:cubicBezTo>
                  <a:pt x="3437154" y="5564044"/>
                  <a:pt x="3460624" y="5587505"/>
                  <a:pt x="3460624" y="5618785"/>
                </a:cubicBezTo>
                <a:cubicBezTo>
                  <a:pt x="3460624" y="5650066"/>
                  <a:pt x="3435196" y="5673526"/>
                  <a:pt x="3405856" y="5673526"/>
                </a:cubicBezTo>
                <a:cubicBezTo>
                  <a:pt x="3374570" y="5673526"/>
                  <a:pt x="3351121" y="5648110"/>
                  <a:pt x="3351121" y="5618785"/>
                </a:cubicBezTo>
                <a:cubicBezTo>
                  <a:pt x="3351121" y="5587505"/>
                  <a:pt x="3376527" y="5564044"/>
                  <a:pt x="3405856" y="5564044"/>
                </a:cubicBezTo>
                <a:close/>
                <a:moveTo>
                  <a:pt x="3276847" y="5564044"/>
                </a:moveTo>
                <a:cubicBezTo>
                  <a:pt x="3306172" y="5564044"/>
                  <a:pt x="3331575" y="5587505"/>
                  <a:pt x="3331575" y="5618785"/>
                </a:cubicBezTo>
                <a:cubicBezTo>
                  <a:pt x="3331575" y="5650066"/>
                  <a:pt x="3306172" y="5673526"/>
                  <a:pt x="3276847" y="5673526"/>
                </a:cubicBezTo>
                <a:cubicBezTo>
                  <a:pt x="3245591" y="5673526"/>
                  <a:pt x="3222132" y="5648110"/>
                  <a:pt x="3222132" y="5618785"/>
                </a:cubicBezTo>
                <a:cubicBezTo>
                  <a:pt x="3222132" y="5587505"/>
                  <a:pt x="3247542" y="5564044"/>
                  <a:pt x="3276847" y="5564044"/>
                </a:cubicBezTo>
                <a:close/>
                <a:moveTo>
                  <a:pt x="11452512" y="5562088"/>
                </a:moveTo>
                <a:cubicBezTo>
                  <a:pt x="11468153" y="5562088"/>
                  <a:pt x="11481837" y="5569908"/>
                  <a:pt x="11491613" y="5579683"/>
                </a:cubicBezTo>
                <a:cubicBezTo>
                  <a:pt x="11487703" y="5589459"/>
                  <a:pt x="11485749" y="5599233"/>
                  <a:pt x="11485749" y="5605099"/>
                </a:cubicBezTo>
                <a:cubicBezTo>
                  <a:pt x="11485749" y="5612919"/>
                  <a:pt x="11479883" y="5616829"/>
                  <a:pt x="11470109" y="5614875"/>
                </a:cubicBezTo>
                <a:cubicBezTo>
                  <a:pt x="11462286" y="5612919"/>
                  <a:pt x="11448602" y="5632470"/>
                  <a:pt x="11442736" y="5655930"/>
                </a:cubicBezTo>
                <a:cubicBezTo>
                  <a:pt x="11442736" y="5659840"/>
                  <a:pt x="11440782" y="5665704"/>
                  <a:pt x="11438826" y="5669616"/>
                </a:cubicBezTo>
                <a:cubicBezTo>
                  <a:pt x="11415367" y="5663750"/>
                  <a:pt x="11397771" y="5642246"/>
                  <a:pt x="11397771" y="5616829"/>
                </a:cubicBezTo>
                <a:cubicBezTo>
                  <a:pt x="11397771" y="5587503"/>
                  <a:pt x="11423186" y="5564044"/>
                  <a:pt x="11452512" y="5562088"/>
                </a:cubicBezTo>
                <a:close/>
                <a:moveTo>
                  <a:pt x="3534928" y="5562088"/>
                </a:moveTo>
                <a:cubicBezTo>
                  <a:pt x="3552527" y="5562088"/>
                  <a:pt x="3566217" y="5569908"/>
                  <a:pt x="3575998" y="5581639"/>
                </a:cubicBezTo>
                <a:cubicBezTo>
                  <a:pt x="3564261" y="5587503"/>
                  <a:pt x="3556438" y="5593369"/>
                  <a:pt x="3554480" y="5601189"/>
                </a:cubicBezTo>
                <a:cubicBezTo>
                  <a:pt x="3542754" y="5642246"/>
                  <a:pt x="3531022" y="5657884"/>
                  <a:pt x="3507549" y="5663750"/>
                </a:cubicBezTo>
                <a:cubicBezTo>
                  <a:pt x="3491909" y="5653976"/>
                  <a:pt x="3482136" y="5636380"/>
                  <a:pt x="3482136" y="5616829"/>
                </a:cubicBezTo>
                <a:cubicBezTo>
                  <a:pt x="3482136" y="5587503"/>
                  <a:pt x="3505593" y="5564044"/>
                  <a:pt x="3534928" y="5562088"/>
                </a:cubicBezTo>
                <a:close/>
                <a:moveTo>
                  <a:pt x="11440781" y="5518343"/>
                </a:moveTo>
                <a:cubicBezTo>
                  <a:pt x="11444691" y="5520054"/>
                  <a:pt x="11447624" y="5525919"/>
                  <a:pt x="11450556" y="5536671"/>
                </a:cubicBezTo>
                <a:cubicBezTo>
                  <a:pt x="11450556" y="5536671"/>
                  <a:pt x="11452512" y="5538627"/>
                  <a:pt x="11452512" y="5540581"/>
                </a:cubicBezTo>
                <a:cubicBezTo>
                  <a:pt x="11438826" y="5540581"/>
                  <a:pt x="11429051" y="5536671"/>
                  <a:pt x="11419275" y="5528851"/>
                </a:cubicBezTo>
                <a:cubicBezTo>
                  <a:pt x="11421231" y="5528851"/>
                  <a:pt x="11423185" y="5526897"/>
                  <a:pt x="11425141" y="5524941"/>
                </a:cubicBezTo>
                <a:cubicBezTo>
                  <a:pt x="11431984" y="5519076"/>
                  <a:pt x="11436871" y="5516632"/>
                  <a:pt x="11440781" y="5518343"/>
                </a:cubicBezTo>
                <a:close/>
                <a:moveTo>
                  <a:pt x="3200621" y="5485842"/>
                </a:moveTo>
                <a:cubicBezTo>
                  <a:pt x="3200621" y="5485842"/>
                  <a:pt x="3200621" y="5487798"/>
                  <a:pt x="3200621" y="5487798"/>
                </a:cubicBezTo>
                <a:cubicBezTo>
                  <a:pt x="3200621" y="5499527"/>
                  <a:pt x="3196708" y="5511257"/>
                  <a:pt x="3190839" y="5519077"/>
                </a:cubicBezTo>
                <a:cubicBezTo>
                  <a:pt x="3192797" y="5509303"/>
                  <a:pt x="3196708" y="5497573"/>
                  <a:pt x="3200621" y="5485842"/>
                </a:cubicBezTo>
                <a:close/>
                <a:moveTo>
                  <a:pt x="10140678" y="5448695"/>
                </a:moveTo>
                <a:cubicBezTo>
                  <a:pt x="10146543" y="5448695"/>
                  <a:pt x="10152409" y="5450649"/>
                  <a:pt x="10156319" y="5454559"/>
                </a:cubicBezTo>
                <a:cubicBezTo>
                  <a:pt x="10162183" y="5462380"/>
                  <a:pt x="10160229" y="5472156"/>
                  <a:pt x="10152409" y="5476066"/>
                </a:cubicBezTo>
                <a:cubicBezTo>
                  <a:pt x="10144589" y="5481930"/>
                  <a:pt x="10134814" y="5479976"/>
                  <a:pt x="10130902" y="5472156"/>
                </a:cubicBezTo>
                <a:cubicBezTo>
                  <a:pt x="10125038" y="5464336"/>
                  <a:pt x="10126992" y="5454559"/>
                  <a:pt x="10134814" y="5450649"/>
                </a:cubicBezTo>
                <a:cubicBezTo>
                  <a:pt x="10136768" y="5450649"/>
                  <a:pt x="10138722" y="5448695"/>
                  <a:pt x="10140678" y="5448695"/>
                </a:cubicBezTo>
                <a:close/>
                <a:moveTo>
                  <a:pt x="11331297" y="5435011"/>
                </a:moveTo>
                <a:cubicBezTo>
                  <a:pt x="11341073" y="5436967"/>
                  <a:pt x="11348893" y="5440875"/>
                  <a:pt x="11356714" y="5446741"/>
                </a:cubicBezTo>
                <a:cubicBezTo>
                  <a:pt x="11362578" y="5454562"/>
                  <a:pt x="11368444" y="5462382"/>
                  <a:pt x="11376264" y="5472156"/>
                </a:cubicBezTo>
                <a:cubicBezTo>
                  <a:pt x="11376264" y="5476068"/>
                  <a:pt x="11378218" y="5481932"/>
                  <a:pt x="11378218" y="5487798"/>
                </a:cubicBezTo>
                <a:cubicBezTo>
                  <a:pt x="11378218" y="5495618"/>
                  <a:pt x="11376264" y="5501482"/>
                  <a:pt x="11374308" y="5507348"/>
                </a:cubicBezTo>
                <a:cubicBezTo>
                  <a:pt x="11368444" y="5493662"/>
                  <a:pt x="11358668" y="5481932"/>
                  <a:pt x="11348893" y="5466292"/>
                </a:cubicBezTo>
                <a:cubicBezTo>
                  <a:pt x="11341073" y="5454562"/>
                  <a:pt x="11335207" y="5442831"/>
                  <a:pt x="11331297" y="5435011"/>
                </a:cubicBezTo>
                <a:close/>
                <a:moveTo>
                  <a:pt x="9501381" y="5435009"/>
                </a:moveTo>
                <a:cubicBezTo>
                  <a:pt x="9503337" y="5435009"/>
                  <a:pt x="9503337" y="5433056"/>
                  <a:pt x="9505291" y="5435009"/>
                </a:cubicBezTo>
                <a:cubicBezTo>
                  <a:pt x="9511157" y="5435009"/>
                  <a:pt x="9515067" y="5435009"/>
                  <a:pt x="9518975" y="5436965"/>
                </a:cubicBezTo>
                <a:cubicBezTo>
                  <a:pt x="9513111" y="5436965"/>
                  <a:pt x="9507245" y="5436965"/>
                  <a:pt x="9501381" y="5435009"/>
                </a:cubicBezTo>
                <a:close/>
                <a:moveTo>
                  <a:pt x="10543417" y="5433055"/>
                </a:moveTo>
                <a:cubicBezTo>
                  <a:pt x="10562967" y="5433055"/>
                  <a:pt x="10580564" y="5444785"/>
                  <a:pt x="10590338" y="5458472"/>
                </a:cubicBezTo>
                <a:cubicBezTo>
                  <a:pt x="10584474" y="5481932"/>
                  <a:pt x="10578608" y="5501483"/>
                  <a:pt x="10576654" y="5515167"/>
                </a:cubicBezTo>
                <a:cubicBezTo>
                  <a:pt x="10574698" y="5524943"/>
                  <a:pt x="10570788" y="5530807"/>
                  <a:pt x="10566878" y="5534717"/>
                </a:cubicBezTo>
                <a:cubicBezTo>
                  <a:pt x="10561013" y="5538627"/>
                  <a:pt x="10553191" y="5540583"/>
                  <a:pt x="10547327" y="5540583"/>
                </a:cubicBezTo>
                <a:cubicBezTo>
                  <a:pt x="10545373" y="5540583"/>
                  <a:pt x="10545373" y="5540583"/>
                  <a:pt x="10543417" y="5540583"/>
                </a:cubicBezTo>
                <a:cubicBezTo>
                  <a:pt x="10541463" y="5540583"/>
                  <a:pt x="10539507" y="5540583"/>
                  <a:pt x="10537553" y="5540583"/>
                </a:cubicBezTo>
                <a:cubicBezTo>
                  <a:pt x="10510180" y="5538627"/>
                  <a:pt x="10488676" y="5515167"/>
                  <a:pt x="10488676" y="5487796"/>
                </a:cubicBezTo>
                <a:cubicBezTo>
                  <a:pt x="10488676" y="5456516"/>
                  <a:pt x="10514090" y="5433055"/>
                  <a:pt x="10543417" y="5433055"/>
                </a:cubicBezTo>
                <a:close/>
                <a:moveTo>
                  <a:pt x="10414384" y="5433055"/>
                </a:moveTo>
                <a:cubicBezTo>
                  <a:pt x="10443709" y="5433055"/>
                  <a:pt x="10469125" y="5456516"/>
                  <a:pt x="10469125" y="5487796"/>
                </a:cubicBezTo>
                <a:cubicBezTo>
                  <a:pt x="10469125" y="5519077"/>
                  <a:pt x="10443709" y="5542537"/>
                  <a:pt x="10414384" y="5542537"/>
                </a:cubicBezTo>
                <a:cubicBezTo>
                  <a:pt x="10383103" y="5542537"/>
                  <a:pt x="10359643" y="5517123"/>
                  <a:pt x="10359643" y="5487796"/>
                </a:cubicBezTo>
                <a:cubicBezTo>
                  <a:pt x="10359643" y="5456516"/>
                  <a:pt x="10385057" y="5433055"/>
                  <a:pt x="10414384" y="5433055"/>
                </a:cubicBezTo>
                <a:close/>
                <a:moveTo>
                  <a:pt x="10283397" y="5433055"/>
                </a:moveTo>
                <a:cubicBezTo>
                  <a:pt x="10314676" y="5433055"/>
                  <a:pt x="10340092" y="5454562"/>
                  <a:pt x="10340092" y="5485842"/>
                </a:cubicBezTo>
                <a:cubicBezTo>
                  <a:pt x="10340092" y="5517123"/>
                  <a:pt x="10314676" y="5540583"/>
                  <a:pt x="10285351" y="5540583"/>
                </a:cubicBezTo>
                <a:cubicBezTo>
                  <a:pt x="10281441" y="5540583"/>
                  <a:pt x="10275575" y="5540583"/>
                  <a:pt x="10271667" y="5538627"/>
                </a:cubicBezTo>
                <a:cubicBezTo>
                  <a:pt x="10267757" y="5526897"/>
                  <a:pt x="10254070" y="5505393"/>
                  <a:pt x="10238430" y="5485842"/>
                </a:cubicBezTo>
                <a:cubicBezTo>
                  <a:pt x="10234520" y="5481932"/>
                  <a:pt x="10232566" y="5479976"/>
                  <a:pt x="10230610" y="5476066"/>
                </a:cubicBezTo>
                <a:cubicBezTo>
                  <a:pt x="10234520" y="5452606"/>
                  <a:pt x="10257981" y="5433055"/>
                  <a:pt x="10283397" y="5433055"/>
                </a:cubicBezTo>
                <a:close/>
                <a:moveTo>
                  <a:pt x="3665945" y="5433055"/>
                </a:moveTo>
                <a:cubicBezTo>
                  <a:pt x="3695278" y="5433055"/>
                  <a:pt x="3720698" y="5456516"/>
                  <a:pt x="3720698" y="5487796"/>
                </a:cubicBezTo>
                <a:cubicBezTo>
                  <a:pt x="3720698" y="5519077"/>
                  <a:pt x="3695278" y="5542537"/>
                  <a:pt x="3665945" y="5542537"/>
                </a:cubicBezTo>
                <a:cubicBezTo>
                  <a:pt x="3634660" y="5542537"/>
                  <a:pt x="3611193" y="5519077"/>
                  <a:pt x="3611193" y="5487796"/>
                </a:cubicBezTo>
                <a:cubicBezTo>
                  <a:pt x="3611193" y="5456516"/>
                  <a:pt x="3636612" y="5433055"/>
                  <a:pt x="3665945" y="5433055"/>
                </a:cubicBezTo>
                <a:close/>
                <a:moveTo>
                  <a:pt x="3536884" y="5433055"/>
                </a:moveTo>
                <a:cubicBezTo>
                  <a:pt x="3566217" y="5433055"/>
                  <a:pt x="3591637" y="5456516"/>
                  <a:pt x="3591637" y="5487796"/>
                </a:cubicBezTo>
                <a:cubicBezTo>
                  <a:pt x="3591637" y="5519077"/>
                  <a:pt x="3566217" y="5542537"/>
                  <a:pt x="3536884" y="5542537"/>
                </a:cubicBezTo>
                <a:cubicBezTo>
                  <a:pt x="3505593" y="5542537"/>
                  <a:pt x="3482136" y="5519077"/>
                  <a:pt x="3482136" y="5487796"/>
                </a:cubicBezTo>
                <a:cubicBezTo>
                  <a:pt x="3482136" y="5456516"/>
                  <a:pt x="3507549" y="5433055"/>
                  <a:pt x="3536884" y="5433055"/>
                </a:cubicBezTo>
                <a:close/>
                <a:moveTo>
                  <a:pt x="3405856" y="5433055"/>
                </a:moveTo>
                <a:cubicBezTo>
                  <a:pt x="3437154" y="5433055"/>
                  <a:pt x="3460624" y="5458472"/>
                  <a:pt x="3460624" y="5487796"/>
                </a:cubicBezTo>
                <a:cubicBezTo>
                  <a:pt x="3460624" y="5519077"/>
                  <a:pt x="3435196" y="5542537"/>
                  <a:pt x="3405856" y="5542537"/>
                </a:cubicBezTo>
                <a:cubicBezTo>
                  <a:pt x="3374570" y="5542537"/>
                  <a:pt x="3351112" y="5517123"/>
                  <a:pt x="3351112" y="5487796"/>
                </a:cubicBezTo>
                <a:cubicBezTo>
                  <a:pt x="3351112" y="5456516"/>
                  <a:pt x="3376527" y="5433055"/>
                  <a:pt x="3405856" y="5433055"/>
                </a:cubicBezTo>
                <a:close/>
                <a:moveTo>
                  <a:pt x="3276847" y="5433055"/>
                </a:moveTo>
                <a:cubicBezTo>
                  <a:pt x="3306172" y="5433055"/>
                  <a:pt x="3331575" y="5456516"/>
                  <a:pt x="3331575" y="5487796"/>
                </a:cubicBezTo>
                <a:cubicBezTo>
                  <a:pt x="3331575" y="5519077"/>
                  <a:pt x="3306172" y="5542537"/>
                  <a:pt x="3276847" y="5542537"/>
                </a:cubicBezTo>
                <a:cubicBezTo>
                  <a:pt x="3245591" y="5542537"/>
                  <a:pt x="3222132" y="5519077"/>
                  <a:pt x="3222132" y="5487796"/>
                </a:cubicBezTo>
                <a:cubicBezTo>
                  <a:pt x="3222132" y="5456516"/>
                  <a:pt x="3247542" y="5433055"/>
                  <a:pt x="3276847" y="5433055"/>
                </a:cubicBezTo>
                <a:close/>
                <a:moveTo>
                  <a:pt x="3001231" y="5368538"/>
                </a:moveTo>
                <a:cubicBezTo>
                  <a:pt x="3007089" y="5366584"/>
                  <a:pt x="3012957" y="5368538"/>
                  <a:pt x="3016867" y="5374404"/>
                </a:cubicBezTo>
                <a:cubicBezTo>
                  <a:pt x="3022729" y="5382225"/>
                  <a:pt x="3020770" y="5391999"/>
                  <a:pt x="3012957" y="5395909"/>
                </a:cubicBezTo>
                <a:cubicBezTo>
                  <a:pt x="3005136" y="5401775"/>
                  <a:pt x="2995362" y="5399819"/>
                  <a:pt x="2991454" y="5391999"/>
                </a:cubicBezTo>
                <a:cubicBezTo>
                  <a:pt x="2985596" y="5384179"/>
                  <a:pt x="2987552" y="5374404"/>
                  <a:pt x="2995362" y="5370494"/>
                </a:cubicBezTo>
                <a:cubicBezTo>
                  <a:pt x="2997320" y="5368538"/>
                  <a:pt x="2999275" y="5368538"/>
                  <a:pt x="3001231" y="5368538"/>
                </a:cubicBezTo>
                <a:close/>
                <a:moveTo>
                  <a:pt x="10647036" y="5311843"/>
                </a:moveTo>
                <a:cubicBezTo>
                  <a:pt x="10643126" y="5325527"/>
                  <a:pt x="10639216" y="5335304"/>
                  <a:pt x="10635306" y="5343124"/>
                </a:cubicBezTo>
                <a:cubicBezTo>
                  <a:pt x="10631395" y="5354854"/>
                  <a:pt x="10625529" y="5364628"/>
                  <a:pt x="10621619" y="5376358"/>
                </a:cubicBezTo>
                <a:cubicBezTo>
                  <a:pt x="10621619" y="5370494"/>
                  <a:pt x="10619665" y="5364628"/>
                  <a:pt x="10619665" y="5358764"/>
                </a:cubicBezTo>
                <a:cubicBezTo>
                  <a:pt x="10619665" y="5337258"/>
                  <a:pt x="10631395" y="5319663"/>
                  <a:pt x="10647036" y="5311843"/>
                </a:cubicBezTo>
                <a:close/>
                <a:moveTo>
                  <a:pt x="9763355" y="5305977"/>
                </a:moveTo>
                <a:cubicBezTo>
                  <a:pt x="9773132" y="5305977"/>
                  <a:pt x="9782906" y="5309889"/>
                  <a:pt x="9790726" y="5313797"/>
                </a:cubicBezTo>
                <a:cubicBezTo>
                  <a:pt x="9773132" y="5317709"/>
                  <a:pt x="9751625" y="5329440"/>
                  <a:pt x="9737941" y="5343124"/>
                </a:cubicBezTo>
                <a:cubicBezTo>
                  <a:pt x="9730120" y="5350944"/>
                  <a:pt x="9720346" y="5356810"/>
                  <a:pt x="9710570" y="5362674"/>
                </a:cubicBezTo>
                <a:cubicBezTo>
                  <a:pt x="9710570" y="5360720"/>
                  <a:pt x="9710570" y="5360720"/>
                  <a:pt x="9710570" y="5358764"/>
                </a:cubicBezTo>
                <a:cubicBezTo>
                  <a:pt x="9710570" y="5327484"/>
                  <a:pt x="9735985" y="5304023"/>
                  <a:pt x="9763355" y="5305977"/>
                </a:cubicBezTo>
                <a:close/>
                <a:moveTo>
                  <a:pt x="10543417" y="5304022"/>
                </a:moveTo>
                <a:cubicBezTo>
                  <a:pt x="10572742" y="5304022"/>
                  <a:pt x="10598158" y="5327483"/>
                  <a:pt x="10598158" y="5358763"/>
                </a:cubicBezTo>
                <a:cubicBezTo>
                  <a:pt x="10598158" y="5390044"/>
                  <a:pt x="10572742" y="5413504"/>
                  <a:pt x="10543417" y="5413504"/>
                </a:cubicBezTo>
                <a:cubicBezTo>
                  <a:pt x="10512136" y="5413504"/>
                  <a:pt x="10488676" y="5388090"/>
                  <a:pt x="10488676" y="5358763"/>
                </a:cubicBezTo>
                <a:cubicBezTo>
                  <a:pt x="10488676" y="5327483"/>
                  <a:pt x="10514090" y="5304022"/>
                  <a:pt x="10543417" y="5304022"/>
                </a:cubicBezTo>
                <a:close/>
                <a:moveTo>
                  <a:pt x="10414384" y="5304022"/>
                </a:moveTo>
                <a:cubicBezTo>
                  <a:pt x="10443709" y="5304022"/>
                  <a:pt x="10467171" y="5327483"/>
                  <a:pt x="10469125" y="5358763"/>
                </a:cubicBezTo>
                <a:cubicBezTo>
                  <a:pt x="10469125" y="5390044"/>
                  <a:pt x="10443709" y="5413504"/>
                  <a:pt x="10414384" y="5413504"/>
                </a:cubicBezTo>
                <a:cubicBezTo>
                  <a:pt x="10383103" y="5413504"/>
                  <a:pt x="10359643" y="5388090"/>
                  <a:pt x="10359643" y="5358763"/>
                </a:cubicBezTo>
                <a:cubicBezTo>
                  <a:pt x="10359643" y="5327483"/>
                  <a:pt x="10385057" y="5304022"/>
                  <a:pt x="10414384" y="5304022"/>
                </a:cubicBezTo>
                <a:close/>
                <a:moveTo>
                  <a:pt x="10283397" y="5304022"/>
                </a:moveTo>
                <a:cubicBezTo>
                  <a:pt x="10314678" y="5304022"/>
                  <a:pt x="10338138" y="5327483"/>
                  <a:pt x="10338138" y="5358763"/>
                </a:cubicBezTo>
                <a:cubicBezTo>
                  <a:pt x="10338138" y="5390044"/>
                  <a:pt x="10312722" y="5413504"/>
                  <a:pt x="10283397" y="5413504"/>
                </a:cubicBezTo>
                <a:cubicBezTo>
                  <a:pt x="10252116" y="5413504"/>
                  <a:pt x="10228656" y="5388090"/>
                  <a:pt x="10228656" y="5358763"/>
                </a:cubicBezTo>
                <a:cubicBezTo>
                  <a:pt x="10228656" y="5327483"/>
                  <a:pt x="10254070" y="5304022"/>
                  <a:pt x="10283397" y="5304022"/>
                </a:cubicBezTo>
                <a:close/>
                <a:moveTo>
                  <a:pt x="10154363" y="5304022"/>
                </a:moveTo>
                <a:cubicBezTo>
                  <a:pt x="10183690" y="5304022"/>
                  <a:pt x="10209104" y="5327483"/>
                  <a:pt x="10209104" y="5358763"/>
                </a:cubicBezTo>
                <a:cubicBezTo>
                  <a:pt x="10209104" y="5384180"/>
                  <a:pt x="10191510" y="5405684"/>
                  <a:pt x="10168049" y="5411550"/>
                </a:cubicBezTo>
                <a:cubicBezTo>
                  <a:pt x="10170003" y="5403730"/>
                  <a:pt x="10173913" y="5395910"/>
                  <a:pt x="10179779" y="5384180"/>
                </a:cubicBezTo>
                <a:cubicBezTo>
                  <a:pt x="10191510" y="5358763"/>
                  <a:pt x="10191510" y="5345079"/>
                  <a:pt x="10179779" y="5333349"/>
                </a:cubicBezTo>
                <a:cubicBezTo>
                  <a:pt x="10168049" y="5321619"/>
                  <a:pt x="10158273" y="5329439"/>
                  <a:pt x="10140679" y="5366583"/>
                </a:cubicBezTo>
                <a:cubicBezTo>
                  <a:pt x="10132859" y="5380270"/>
                  <a:pt x="10126993" y="5392000"/>
                  <a:pt x="10121128" y="5401774"/>
                </a:cubicBezTo>
                <a:cubicBezTo>
                  <a:pt x="10109398" y="5392000"/>
                  <a:pt x="10099622" y="5376360"/>
                  <a:pt x="10099622" y="5358763"/>
                </a:cubicBezTo>
                <a:cubicBezTo>
                  <a:pt x="10099622" y="5327483"/>
                  <a:pt x="10125038" y="5304022"/>
                  <a:pt x="10154363" y="5304022"/>
                </a:cubicBezTo>
                <a:close/>
                <a:moveTo>
                  <a:pt x="10025330" y="5304022"/>
                </a:moveTo>
                <a:cubicBezTo>
                  <a:pt x="10054657" y="5304022"/>
                  <a:pt x="10078117" y="5327483"/>
                  <a:pt x="10078117" y="5358763"/>
                </a:cubicBezTo>
                <a:cubicBezTo>
                  <a:pt x="10078117" y="5360719"/>
                  <a:pt x="10078117" y="5364629"/>
                  <a:pt x="10078117" y="5366583"/>
                </a:cubicBezTo>
                <a:cubicBezTo>
                  <a:pt x="10064431" y="5343123"/>
                  <a:pt x="10037060" y="5321619"/>
                  <a:pt x="10005780" y="5307932"/>
                </a:cubicBezTo>
                <a:cubicBezTo>
                  <a:pt x="10011644" y="5305978"/>
                  <a:pt x="10019466" y="5304022"/>
                  <a:pt x="10025330" y="5304022"/>
                </a:cubicBezTo>
                <a:close/>
                <a:moveTo>
                  <a:pt x="9636278" y="5304022"/>
                </a:moveTo>
                <a:cubicBezTo>
                  <a:pt x="9665603" y="5304022"/>
                  <a:pt x="9689065" y="5327483"/>
                  <a:pt x="9689065" y="5358763"/>
                </a:cubicBezTo>
                <a:cubicBezTo>
                  <a:pt x="9689065" y="5362674"/>
                  <a:pt x="9689065" y="5368540"/>
                  <a:pt x="9687109" y="5372450"/>
                </a:cubicBezTo>
                <a:cubicBezTo>
                  <a:pt x="9677333" y="5374404"/>
                  <a:pt x="9669515" y="5376360"/>
                  <a:pt x="9659738" y="5376360"/>
                </a:cubicBezTo>
                <a:cubicBezTo>
                  <a:pt x="9644098" y="5376360"/>
                  <a:pt x="9618682" y="5382224"/>
                  <a:pt x="9595221" y="5393954"/>
                </a:cubicBezTo>
                <a:cubicBezTo>
                  <a:pt x="9587401" y="5384180"/>
                  <a:pt x="9581537" y="5372450"/>
                  <a:pt x="9581537" y="5358763"/>
                </a:cubicBezTo>
                <a:cubicBezTo>
                  <a:pt x="9581537" y="5327483"/>
                  <a:pt x="9606951" y="5304022"/>
                  <a:pt x="9636278" y="5304022"/>
                </a:cubicBezTo>
                <a:close/>
                <a:moveTo>
                  <a:pt x="9505289" y="5304022"/>
                </a:moveTo>
                <a:cubicBezTo>
                  <a:pt x="9534616" y="5304022"/>
                  <a:pt x="9560030" y="5327483"/>
                  <a:pt x="9560030" y="5358763"/>
                </a:cubicBezTo>
                <a:cubicBezTo>
                  <a:pt x="9560030" y="5390044"/>
                  <a:pt x="9534616" y="5413504"/>
                  <a:pt x="9505289" y="5413504"/>
                </a:cubicBezTo>
                <a:cubicBezTo>
                  <a:pt x="9474008" y="5413504"/>
                  <a:pt x="9450548" y="5388090"/>
                  <a:pt x="9450548" y="5358763"/>
                </a:cubicBezTo>
                <a:cubicBezTo>
                  <a:pt x="9450548" y="5327483"/>
                  <a:pt x="9475964" y="5304022"/>
                  <a:pt x="9505289" y="5304022"/>
                </a:cubicBezTo>
                <a:close/>
                <a:moveTo>
                  <a:pt x="6519944" y="5304022"/>
                </a:moveTo>
                <a:cubicBezTo>
                  <a:pt x="6541449" y="5304022"/>
                  <a:pt x="6559045" y="5315753"/>
                  <a:pt x="6568819" y="5333349"/>
                </a:cubicBezTo>
                <a:cubicBezTo>
                  <a:pt x="6541449" y="5356810"/>
                  <a:pt x="6514080" y="5370494"/>
                  <a:pt x="6471067" y="5380270"/>
                </a:cubicBezTo>
                <a:cubicBezTo>
                  <a:pt x="6467157" y="5374404"/>
                  <a:pt x="6465203" y="5366584"/>
                  <a:pt x="6465203" y="5358764"/>
                </a:cubicBezTo>
                <a:cubicBezTo>
                  <a:pt x="6465203" y="5327483"/>
                  <a:pt x="6490618" y="5304022"/>
                  <a:pt x="6519944" y="5304022"/>
                </a:cubicBezTo>
                <a:close/>
                <a:moveTo>
                  <a:pt x="6390911" y="5304022"/>
                </a:moveTo>
                <a:cubicBezTo>
                  <a:pt x="6420236" y="5304022"/>
                  <a:pt x="6445652" y="5327483"/>
                  <a:pt x="6441742" y="5358763"/>
                </a:cubicBezTo>
                <a:cubicBezTo>
                  <a:pt x="6441742" y="5370494"/>
                  <a:pt x="6439786" y="5380270"/>
                  <a:pt x="6433922" y="5388090"/>
                </a:cubicBezTo>
                <a:cubicBezTo>
                  <a:pt x="6428056" y="5390044"/>
                  <a:pt x="6420236" y="5392000"/>
                  <a:pt x="6412416" y="5392000"/>
                </a:cubicBezTo>
                <a:cubicBezTo>
                  <a:pt x="6392865" y="5393954"/>
                  <a:pt x="6373315" y="5397864"/>
                  <a:pt x="6353765" y="5399820"/>
                </a:cubicBezTo>
                <a:cubicBezTo>
                  <a:pt x="6343990" y="5388090"/>
                  <a:pt x="6336170" y="5374404"/>
                  <a:pt x="6336170" y="5358763"/>
                </a:cubicBezTo>
                <a:cubicBezTo>
                  <a:pt x="6336170" y="5327483"/>
                  <a:pt x="6361585" y="5304022"/>
                  <a:pt x="6390911" y="5304022"/>
                </a:cubicBezTo>
                <a:close/>
                <a:moveTo>
                  <a:pt x="6261879" y="5304022"/>
                </a:moveTo>
                <a:cubicBezTo>
                  <a:pt x="6291206" y="5304022"/>
                  <a:pt x="6314666" y="5327483"/>
                  <a:pt x="6316620" y="5358763"/>
                </a:cubicBezTo>
                <a:cubicBezTo>
                  <a:pt x="6316620" y="5382224"/>
                  <a:pt x="6300980" y="5401774"/>
                  <a:pt x="6279477" y="5409594"/>
                </a:cubicBezTo>
                <a:cubicBezTo>
                  <a:pt x="6242329" y="5401774"/>
                  <a:pt x="6191501" y="5352899"/>
                  <a:pt x="6218868" y="5343123"/>
                </a:cubicBezTo>
                <a:cubicBezTo>
                  <a:pt x="6232555" y="5337259"/>
                  <a:pt x="6238419" y="5329439"/>
                  <a:pt x="6234509" y="5311842"/>
                </a:cubicBezTo>
                <a:cubicBezTo>
                  <a:pt x="6242329" y="5307932"/>
                  <a:pt x="6252105" y="5304022"/>
                  <a:pt x="6261879" y="5304022"/>
                </a:cubicBezTo>
                <a:close/>
                <a:moveTo>
                  <a:pt x="3794981" y="5304022"/>
                </a:moveTo>
                <a:cubicBezTo>
                  <a:pt x="3826256" y="5304022"/>
                  <a:pt x="3849719" y="5327483"/>
                  <a:pt x="3847759" y="5358763"/>
                </a:cubicBezTo>
                <a:cubicBezTo>
                  <a:pt x="3847759" y="5362673"/>
                  <a:pt x="3847759" y="5368539"/>
                  <a:pt x="3845807" y="5374404"/>
                </a:cubicBezTo>
                <a:cubicBezTo>
                  <a:pt x="3832120" y="5386134"/>
                  <a:pt x="3820392" y="5393954"/>
                  <a:pt x="3808668" y="5399820"/>
                </a:cubicBezTo>
                <a:cubicBezTo>
                  <a:pt x="3798894" y="5405684"/>
                  <a:pt x="3791071" y="5409594"/>
                  <a:pt x="3783255" y="5411550"/>
                </a:cubicBezTo>
                <a:cubicBezTo>
                  <a:pt x="3757836" y="5407640"/>
                  <a:pt x="3740247" y="5384180"/>
                  <a:pt x="3740247" y="5358763"/>
                </a:cubicBezTo>
                <a:cubicBezTo>
                  <a:pt x="3740247" y="5327483"/>
                  <a:pt x="3765657" y="5304022"/>
                  <a:pt x="3794981" y="5304022"/>
                </a:cubicBezTo>
                <a:close/>
                <a:moveTo>
                  <a:pt x="3665942" y="5304022"/>
                </a:moveTo>
                <a:cubicBezTo>
                  <a:pt x="3695275" y="5304022"/>
                  <a:pt x="3720692" y="5327483"/>
                  <a:pt x="3720692" y="5358763"/>
                </a:cubicBezTo>
                <a:cubicBezTo>
                  <a:pt x="3720692" y="5372450"/>
                  <a:pt x="3716780" y="5382224"/>
                  <a:pt x="3708960" y="5392000"/>
                </a:cubicBezTo>
                <a:cubicBezTo>
                  <a:pt x="3681586" y="5380270"/>
                  <a:pt x="3673768" y="5386134"/>
                  <a:pt x="3687458" y="5409594"/>
                </a:cubicBezTo>
                <a:cubicBezTo>
                  <a:pt x="3681586" y="5411550"/>
                  <a:pt x="3673768" y="5413504"/>
                  <a:pt x="3665942" y="5413504"/>
                </a:cubicBezTo>
                <a:cubicBezTo>
                  <a:pt x="3634657" y="5413504"/>
                  <a:pt x="3611193" y="5388090"/>
                  <a:pt x="3611193" y="5358763"/>
                </a:cubicBezTo>
                <a:cubicBezTo>
                  <a:pt x="3611193" y="5327483"/>
                  <a:pt x="3636612" y="5304022"/>
                  <a:pt x="3665942" y="5304022"/>
                </a:cubicBezTo>
                <a:close/>
                <a:moveTo>
                  <a:pt x="3536884" y="5304022"/>
                </a:moveTo>
                <a:cubicBezTo>
                  <a:pt x="3566217" y="5304022"/>
                  <a:pt x="3589684" y="5327483"/>
                  <a:pt x="3591636" y="5358763"/>
                </a:cubicBezTo>
                <a:cubicBezTo>
                  <a:pt x="3591636" y="5390044"/>
                  <a:pt x="3566217" y="5413504"/>
                  <a:pt x="3536884" y="5413504"/>
                </a:cubicBezTo>
                <a:cubicBezTo>
                  <a:pt x="3505593" y="5413504"/>
                  <a:pt x="3482136" y="5388090"/>
                  <a:pt x="3482136" y="5358763"/>
                </a:cubicBezTo>
                <a:cubicBezTo>
                  <a:pt x="3482136" y="5327483"/>
                  <a:pt x="3507549" y="5304022"/>
                  <a:pt x="3536884" y="5304022"/>
                </a:cubicBezTo>
                <a:close/>
                <a:moveTo>
                  <a:pt x="3405856" y="5304022"/>
                </a:moveTo>
                <a:cubicBezTo>
                  <a:pt x="3437147" y="5304022"/>
                  <a:pt x="3460624" y="5327483"/>
                  <a:pt x="3460624" y="5358763"/>
                </a:cubicBezTo>
                <a:cubicBezTo>
                  <a:pt x="3460624" y="5390044"/>
                  <a:pt x="3435196" y="5413504"/>
                  <a:pt x="3405856" y="5413504"/>
                </a:cubicBezTo>
                <a:cubicBezTo>
                  <a:pt x="3374570" y="5413504"/>
                  <a:pt x="3351112" y="5388090"/>
                  <a:pt x="3351112" y="5358763"/>
                </a:cubicBezTo>
                <a:cubicBezTo>
                  <a:pt x="3351112" y="5327483"/>
                  <a:pt x="3376527" y="5304022"/>
                  <a:pt x="3405856" y="5304022"/>
                </a:cubicBezTo>
                <a:close/>
                <a:moveTo>
                  <a:pt x="3276847" y="5304022"/>
                </a:moveTo>
                <a:cubicBezTo>
                  <a:pt x="3306165" y="5304022"/>
                  <a:pt x="3331575" y="5327483"/>
                  <a:pt x="3331575" y="5358763"/>
                </a:cubicBezTo>
                <a:cubicBezTo>
                  <a:pt x="3331575" y="5390044"/>
                  <a:pt x="3306165" y="5413504"/>
                  <a:pt x="3276847" y="5413504"/>
                </a:cubicBezTo>
                <a:cubicBezTo>
                  <a:pt x="3263155" y="5413504"/>
                  <a:pt x="3249491" y="5407640"/>
                  <a:pt x="3239720" y="5397864"/>
                </a:cubicBezTo>
                <a:cubicBezTo>
                  <a:pt x="3249491" y="5368539"/>
                  <a:pt x="3257302" y="5337259"/>
                  <a:pt x="3259256" y="5307932"/>
                </a:cubicBezTo>
                <a:cubicBezTo>
                  <a:pt x="3265111" y="5305978"/>
                  <a:pt x="3270974" y="5304022"/>
                  <a:pt x="3276847" y="5304022"/>
                </a:cubicBezTo>
                <a:close/>
                <a:moveTo>
                  <a:pt x="9417314" y="5194540"/>
                </a:moveTo>
                <a:cubicBezTo>
                  <a:pt x="9425134" y="5204316"/>
                  <a:pt x="9430998" y="5216045"/>
                  <a:pt x="9430998" y="5229731"/>
                </a:cubicBezTo>
                <a:cubicBezTo>
                  <a:pt x="9430998" y="5231685"/>
                  <a:pt x="9429044" y="5235595"/>
                  <a:pt x="9429044" y="5239505"/>
                </a:cubicBezTo>
                <a:cubicBezTo>
                  <a:pt x="9425134" y="5223867"/>
                  <a:pt x="9421224" y="5208225"/>
                  <a:pt x="9417314" y="5194540"/>
                </a:cubicBezTo>
                <a:close/>
                <a:moveTo>
                  <a:pt x="10543417" y="5174990"/>
                </a:moveTo>
                <a:cubicBezTo>
                  <a:pt x="10572742" y="5174990"/>
                  <a:pt x="10598158" y="5198451"/>
                  <a:pt x="10598158" y="5229731"/>
                </a:cubicBezTo>
                <a:cubicBezTo>
                  <a:pt x="10598158" y="5261012"/>
                  <a:pt x="10572742" y="5284472"/>
                  <a:pt x="10543417" y="5284472"/>
                </a:cubicBezTo>
                <a:cubicBezTo>
                  <a:pt x="10512136" y="5284472"/>
                  <a:pt x="10488676" y="5259056"/>
                  <a:pt x="10488676" y="5229731"/>
                </a:cubicBezTo>
                <a:cubicBezTo>
                  <a:pt x="10488676" y="5198451"/>
                  <a:pt x="10514090" y="5174990"/>
                  <a:pt x="10543417" y="5174990"/>
                </a:cubicBezTo>
                <a:close/>
                <a:moveTo>
                  <a:pt x="10414384" y="5174990"/>
                </a:moveTo>
                <a:cubicBezTo>
                  <a:pt x="10443709" y="5174990"/>
                  <a:pt x="10467171" y="5198451"/>
                  <a:pt x="10469125" y="5229731"/>
                </a:cubicBezTo>
                <a:cubicBezTo>
                  <a:pt x="10469125" y="5261012"/>
                  <a:pt x="10443709" y="5284472"/>
                  <a:pt x="10414384" y="5284472"/>
                </a:cubicBezTo>
                <a:cubicBezTo>
                  <a:pt x="10383103" y="5284472"/>
                  <a:pt x="10359643" y="5259056"/>
                  <a:pt x="10359643" y="5229731"/>
                </a:cubicBezTo>
                <a:cubicBezTo>
                  <a:pt x="10359643" y="5198451"/>
                  <a:pt x="10385057" y="5174990"/>
                  <a:pt x="10414384" y="5174990"/>
                </a:cubicBezTo>
                <a:close/>
                <a:moveTo>
                  <a:pt x="10283397" y="5174990"/>
                </a:moveTo>
                <a:cubicBezTo>
                  <a:pt x="10314678" y="5174990"/>
                  <a:pt x="10338138" y="5198451"/>
                  <a:pt x="10338138" y="5229731"/>
                </a:cubicBezTo>
                <a:cubicBezTo>
                  <a:pt x="10338138" y="5261012"/>
                  <a:pt x="10312722" y="5284472"/>
                  <a:pt x="10283397" y="5284472"/>
                </a:cubicBezTo>
                <a:cubicBezTo>
                  <a:pt x="10252116" y="5284472"/>
                  <a:pt x="10228656" y="5259056"/>
                  <a:pt x="10228656" y="5229731"/>
                </a:cubicBezTo>
                <a:cubicBezTo>
                  <a:pt x="10228656" y="5198451"/>
                  <a:pt x="10254070" y="5174990"/>
                  <a:pt x="10283397" y="5174990"/>
                </a:cubicBezTo>
                <a:close/>
                <a:moveTo>
                  <a:pt x="10154363" y="5174990"/>
                </a:moveTo>
                <a:cubicBezTo>
                  <a:pt x="10183690" y="5174990"/>
                  <a:pt x="10209104" y="5198451"/>
                  <a:pt x="10209104" y="5229731"/>
                </a:cubicBezTo>
                <a:cubicBezTo>
                  <a:pt x="10209104" y="5261012"/>
                  <a:pt x="10183690" y="5284472"/>
                  <a:pt x="10154363" y="5284472"/>
                </a:cubicBezTo>
                <a:cubicBezTo>
                  <a:pt x="10123082" y="5284472"/>
                  <a:pt x="10099622" y="5259056"/>
                  <a:pt x="10099622" y="5229731"/>
                </a:cubicBezTo>
                <a:cubicBezTo>
                  <a:pt x="10099622" y="5198451"/>
                  <a:pt x="10125038" y="5174990"/>
                  <a:pt x="10154363" y="5174990"/>
                </a:cubicBezTo>
                <a:close/>
                <a:moveTo>
                  <a:pt x="10025332" y="5174990"/>
                </a:moveTo>
                <a:cubicBezTo>
                  <a:pt x="10054657" y="5174990"/>
                  <a:pt x="10078119" y="5198451"/>
                  <a:pt x="10080073" y="5229731"/>
                </a:cubicBezTo>
                <a:cubicBezTo>
                  <a:pt x="10080073" y="5261012"/>
                  <a:pt x="10054657" y="5284472"/>
                  <a:pt x="10025332" y="5284472"/>
                </a:cubicBezTo>
                <a:cubicBezTo>
                  <a:pt x="9994051" y="5284472"/>
                  <a:pt x="9970591" y="5259056"/>
                  <a:pt x="9970591" y="5229731"/>
                </a:cubicBezTo>
                <a:cubicBezTo>
                  <a:pt x="9970591" y="5198451"/>
                  <a:pt x="9996005" y="5174990"/>
                  <a:pt x="10025332" y="5174990"/>
                </a:cubicBezTo>
                <a:close/>
                <a:moveTo>
                  <a:pt x="9894343" y="5174990"/>
                </a:moveTo>
                <a:cubicBezTo>
                  <a:pt x="9925624" y="5174990"/>
                  <a:pt x="9949084" y="5198451"/>
                  <a:pt x="9949084" y="5229731"/>
                </a:cubicBezTo>
                <a:cubicBezTo>
                  <a:pt x="9949084" y="5261012"/>
                  <a:pt x="9923670" y="5284472"/>
                  <a:pt x="9894343" y="5284472"/>
                </a:cubicBezTo>
                <a:cubicBezTo>
                  <a:pt x="9863062" y="5284472"/>
                  <a:pt x="9839602" y="5259056"/>
                  <a:pt x="9839602" y="5229731"/>
                </a:cubicBezTo>
                <a:cubicBezTo>
                  <a:pt x="9839602" y="5198451"/>
                  <a:pt x="9865018" y="5174990"/>
                  <a:pt x="9894343" y="5174990"/>
                </a:cubicBezTo>
                <a:close/>
                <a:moveTo>
                  <a:pt x="9765311" y="5174990"/>
                </a:moveTo>
                <a:cubicBezTo>
                  <a:pt x="9794636" y="5174990"/>
                  <a:pt x="9820052" y="5198451"/>
                  <a:pt x="9820052" y="5229731"/>
                </a:cubicBezTo>
                <a:cubicBezTo>
                  <a:pt x="9820052" y="5261012"/>
                  <a:pt x="9796592" y="5284472"/>
                  <a:pt x="9765311" y="5284472"/>
                </a:cubicBezTo>
                <a:cubicBezTo>
                  <a:pt x="9734030" y="5284472"/>
                  <a:pt x="9710570" y="5259056"/>
                  <a:pt x="9710570" y="5229731"/>
                </a:cubicBezTo>
                <a:cubicBezTo>
                  <a:pt x="9710570" y="5198451"/>
                  <a:pt x="9735984" y="5174990"/>
                  <a:pt x="9765311" y="5174990"/>
                </a:cubicBezTo>
                <a:close/>
                <a:moveTo>
                  <a:pt x="9636278" y="5174990"/>
                </a:moveTo>
                <a:cubicBezTo>
                  <a:pt x="9665603" y="5174990"/>
                  <a:pt x="9689065" y="5198451"/>
                  <a:pt x="9691019" y="5229731"/>
                </a:cubicBezTo>
                <a:cubicBezTo>
                  <a:pt x="9691019" y="5261012"/>
                  <a:pt x="9665603" y="5284472"/>
                  <a:pt x="9636278" y="5284472"/>
                </a:cubicBezTo>
                <a:cubicBezTo>
                  <a:pt x="9604997" y="5284472"/>
                  <a:pt x="9581537" y="5259056"/>
                  <a:pt x="9581537" y="5229731"/>
                </a:cubicBezTo>
                <a:cubicBezTo>
                  <a:pt x="9581537" y="5198451"/>
                  <a:pt x="9606951" y="5174990"/>
                  <a:pt x="9636278" y="5174990"/>
                </a:cubicBezTo>
                <a:close/>
                <a:moveTo>
                  <a:pt x="9505289" y="5174990"/>
                </a:moveTo>
                <a:cubicBezTo>
                  <a:pt x="9534616" y="5174990"/>
                  <a:pt x="9560030" y="5198451"/>
                  <a:pt x="9560030" y="5229731"/>
                </a:cubicBezTo>
                <a:cubicBezTo>
                  <a:pt x="9560030" y="5261012"/>
                  <a:pt x="9534616" y="5284472"/>
                  <a:pt x="9505289" y="5284472"/>
                </a:cubicBezTo>
                <a:cubicBezTo>
                  <a:pt x="9474008" y="5284472"/>
                  <a:pt x="9450548" y="5259056"/>
                  <a:pt x="9450548" y="5229731"/>
                </a:cubicBezTo>
                <a:cubicBezTo>
                  <a:pt x="9450548" y="5198451"/>
                  <a:pt x="9475964" y="5174990"/>
                  <a:pt x="9505289" y="5174990"/>
                </a:cubicBezTo>
                <a:close/>
                <a:moveTo>
                  <a:pt x="6519944" y="5174990"/>
                </a:moveTo>
                <a:cubicBezTo>
                  <a:pt x="6551225" y="5174990"/>
                  <a:pt x="6574685" y="5198451"/>
                  <a:pt x="6574685" y="5229731"/>
                </a:cubicBezTo>
                <a:cubicBezTo>
                  <a:pt x="6574685" y="5261012"/>
                  <a:pt x="6549269" y="5284472"/>
                  <a:pt x="6519944" y="5284472"/>
                </a:cubicBezTo>
                <a:cubicBezTo>
                  <a:pt x="6488664" y="5284472"/>
                  <a:pt x="6465203" y="5259056"/>
                  <a:pt x="6465203" y="5229731"/>
                </a:cubicBezTo>
                <a:cubicBezTo>
                  <a:pt x="6465203" y="5198451"/>
                  <a:pt x="6490618" y="5174990"/>
                  <a:pt x="6519944" y="5174990"/>
                </a:cubicBezTo>
                <a:close/>
                <a:moveTo>
                  <a:pt x="6390911" y="5174990"/>
                </a:moveTo>
                <a:cubicBezTo>
                  <a:pt x="6420236" y="5174990"/>
                  <a:pt x="6445652" y="5198451"/>
                  <a:pt x="6445652" y="5229731"/>
                </a:cubicBezTo>
                <a:cubicBezTo>
                  <a:pt x="6445652" y="5261012"/>
                  <a:pt x="6422192" y="5284472"/>
                  <a:pt x="6390911" y="5284472"/>
                </a:cubicBezTo>
                <a:cubicBezTo>
                  <a:pt x="6359631" y="5284472"/>
                  <a:pt x="6336170" y="5259056"/>
                  <a:pt x="6336170" y="5229731"/>
                </a:cubicBezTo>
                <a:cubicBezTo>
                  <a:pt x="6336170" y="5198451"/>
                  <a:pt x="6361585" y="5174990"/>
                  <a:pt x="6390911" y="5174990"/>
                </a:cubicBezTo>
                <a:close/>
                <a:moveTo>
                  <a:pt x="6261879" y="5174990"/>
                </a:moveTo>
                <a:cubicBezTo>
                  <a:pt x="6291203" y="5174990"/>
                  <a:pt x="6314665" y="5198451"/>
                  <a:pt x="6316619" y="5229731"/>
                </a:cubicBezTo>
                <a:cubicBezTo>
                  <a:pt x="6316619" y="5261012"/>
                  <a:pt x="6291203" y="5284472"/>
                  <a:pt x="6261879" y="5284472"/>
                </a:cubicBezTo>
                <a:cubicBezTo>
                  <a:pt x="6230598" y="5284472"/>
                  <a:pt x="6207138" y="5259056"/>
                  <a:pt x="6207138" y="5229731"/>
                </a:cubicBezTo>
                <a:cubicBezTo>
                  <a:pt x="6207138" y="5198451"/>
                  <a:pt x="6232553" y="5174990"/>
                  <a:pt x="6261879" y="5174990"/>
                </a:cubicBezTo>
                <a:close/>
                <a:moveTo>
                  <a:pt x="3794977" y="5174990"/>
                </a:moveTo>
                <a:cubicBezTo>
                  <a:pt x="3826254" y="5174990"/>
                  <a:pt x="3849712" y="5198451"/>
                  <a:pt x="3849712" y="5229731"/>
                </a:cubicBezTo>
                <a:cubicBezTo>
                  <a:pt x="3849712" y="5261012"/>
                  <a:pt x="3824300" y="5284472"/>
                  <a:pt x="3794977" y="5284472"/>
                </a:cubicBezTo>
                <a:cubicBezTo>
                  <a:pt x="3763696" y="5284472"/>
                  <a:pt x="3740247" y="5259056"/>
                  <a:pt x="3740247" y="5229731"/>
                </a:cubicBezTo>
                <a:cubicBezTo>
                  <a:pt x="3740247" y="5198451"/>
                  <a:pt x="3765654" y="5174990"/>
                  <a:pt x="3794977" y="5174990"/>
                </a:cubicBezTo>
                <a:close/>
                <a:moveTo>
                  <a:pt x="3665942" y="5174990"/>
                </a:moveTo>
                <a:cubicBezTo>
                  <a:pt x="3695272" y="5174990"/>
                  <a:pt x="3720686" y="5198451"/>
                  <a:pt x="3720686" y="5229731"/>
                </a:cubicBezTo>
                <a:cubicBezTo>
                  <a:pt x="3720686" y="5261012"/>
                  <a:pt x="3695272" y="5284472"/>
                  <a:pt x="3665942" y="5284472"/>
                </a:cubicBezTo>
                <a:cubicBezTo>
                  <a:pt x="3634657" y="5284472"/>
                  <a:pt x="3611188" y="5259056"/>
                  <a:pt x="3611188" y="5229731"/>
                </a:cubicBezTo>
                <a:cubicBezTo>
                  <a:pt x="3611188" y="5198451"/>
                  <a:pt x="3636612" y="5174990"/>
                  <a:pt x="3665942" y="5174990"/>
                </a:cubicBezTo>
                <a:close/>
                <a:moveTo>
                  <a:pt x="3536880" y="5174990"/>
                </a:moveTo>
                <a:cubicBezTo>
                  <a:pt x="3566208" y="5174990"/>
                  <a:pt x="3589681" y="5198451"/>
                  <a:pt x="3591636" y="5229731"/>
                </a:cubicBezTo>
                <a:cubicBezTo>
                  <a:pt x="3591636" y="5261012"/>
                  <a:pt x="3566208" y="5284472"/>
                  <a:pt x="3536880" y="5284472"/>
                </a:cubicBezTo>
                <a:cubicBezTo>
                  <a:pt x="3505593" y="5284472"/>
                  <a:pt x="3482131" y="5259056"/>
                  <a:pt x="3482131" y="5229731"/>
                </a:cubicBezTo>
                <a:cubicBezTo>
                  <a:pt x="3482131" y="5198451"/>
                  <a:pt x="3507541" y="5174990"/>
                  <a:pt x="3536880" y="5174990"/>
                </a:cubicBezTo>
                <a:close/>
                <a:moveTo>
                  <a:pt x="3405846" y="5174990"/>
                </a:moveTo>
                <a:cubicBezTo>
                  <a:pt x="3437146" y="5174990"/>
                  <a:pt x="3460615" y="5198451"/>
                  <a:pt x="3460615" y="5229731"/>
                </a:cubicBezTo>
                <a:cubicBezTo>
                  <a:pt x="3460615" y="5261012"/>
                  <a:pt x="3435188" y="5284472"/>
                  <a:pt x="3405846" y="5284472"/>
                </a:cubicBezTo>
                <a:cubicBezTo>
                  <a:pt x="3374563" y="5284472"/>
                  <a:pt x="3351112" y="5259056"/>
                  <a:pt x="3351112" y="5229731"/>
                </a:cubicBezTo>
                <a:cubicBezTo>
                  <a:pt x="3351112" y="5198451"/>
                  <a:pt x="3376517" y="5174990"/>
                  <a:pt x="3405846" y="5174990"/>
                </a:cubicBezTo>
                <a:close/>
                <a:moveTo>
                  <a:pt x="3269018" y="5174990"/>
                </a:moveTo>
                <a:cubicBezTo>
                  <a:pt x="3270973" y="5174990"/>
                  <a:pt x="3274883" y="5174990"/>
                  <a:pt x="3276828" y="5174990"/>
                </a:cubicBezTo>
                <a:cubicBezTo>
                  <a:pt x="3306163" y="5174990"/>
                  <a:pt x="3331567" y="5198451"/>
                  <a:pt x="3333521" y="5227775"/>
                </a:cubicBezTo>
                <a:cubicBezTo>
                  <a:pt x="3333521" y="5259056"/>
                  <a:pt x="3308121" y="5282518"/>
                  <a:pt x="3278796" y="5282518"/>
                </a:cubicBezTo>
                <a:cubicBezTo>
                  <a:pt x="3272929" y="5282518"/>
                  <a:pt x="3267063" y="5282518"/>
                  <a:pt x="3263155" y="5280562"/>
                </a:cubicBezTo>
                <a:cubicBezTo>
                  <a:pt x="3263155" y="5257102"/>
                  <a:pt x="3267063" y="5219955"/>
                  <a:pt x="3269018" y="5174990"/>
                </a:cubicBezTo>
                <a:close/>
                <a:moveTo>
                  <a:pt x="10676360" y="5173036"/>
                </a:moveTo>
                <a:cubicBezTo>
                  <a:pt x="10670496" y="5210181"/>
                  <a:pt x="10664630" y="5247328"/>
                  <a:pt x="10656810" y="5278608"/>
                </a:cubicBezTo>
                <a:cubicBezTo>
                  <a:pt x="10635305" y="5270788"/>
                  <a:pt x="10619665" y="5251238"/>
                  <a:pt x="10619665" y="5227777"/>
                </a:cubicBezTo>
                <a:cubicBezTo>
                  <a:pt x="10619665" y="5198451"/>
                  <a:pt x="10643125" y="5174992"/>
                  <a:pt x="10676360" y="5173036"/>
                </a:cubicBezTo>
                <a:close/>
                <a:moveTo>
                  <a:pt x="6650931" y="5173036"/>
                </a:moveTo>
                <a:cubicBezTo>
                  <a:pt x="6658751" y="5173036"/>
                  <a:pt x="6668527" y="5176946"/>
                  <a:pt x="6676347" y="5180856"/>
                </a:cubicBezTo>
                <a:cubicBezTo>
                  <a:pt x="6664617" y="5208227"/>
                  <a:pt x="6645067" y="5237552"/>
                  <a:pt x="6619650" y="5272744"/>
                </a:cubicBezTo>
                <a:cubicBezTo>
                  <a:pt x="6605966" y="5262968"/>
                  <a:pt x="6596189" y="5245372"/>
                  <a:pt x="6596189" y="5227777"/>
                </a:cubicBezTo>
                <a:cubicBezTo>
                  <a:pt x="6596189" y="5198451"/>
                  <a:pt x="6621606" y="5174992"/>
                  <a:pt x="6650931" y="5173036"/>
                </a:cubicBezTo>
                <a:close/>
                <a:moveTo>
                  <a:pt x="3925972" y="5173036"/>
                </a:moveTo>
                <a:cubicBezTo>
                  <a:pt x="3939645" y="5173036"/>
                  <a:pt x="3953326" y="5178900"/>
                  <a:pt x="3963107" y="5188677"/>
                </a:cubicBezTo>
                <a:cubicBezTo>
                  <a:pt x="3943561" y="5225821"/>
                  <a:pt x="3927926" y="5255148"/>
                  <a:pt x="3914256" y="5280564"/>
                </a:cubicBezTo>
                <a:cubicBezTo>
                  <a:pt x="3888804" y="5274698"/>
                  <a:pt x="3871212" y="5253194"/>
                  <a:pt x="3871212" y="5227777"/>
                </a:cubicBezTo>
                <a:cubicBezTo>
                  <a:pt x="3871212" y="5198451"/>
                  <a:pt x="3896623" y="5174992"/>
                  <a:pt x="3925972" y="5173036"/>
                </a:cubicBezTo>
                <a:close/>
                <a:moveTo>
                  <a:pt x="2002183" y="5071372"/>
                </a:moveTo>
                <a:cubicBezTo>
                  <a:pt x="2008048" y="5069418"/>
                  <a:pt x="2013909" y="5071372"/>
                  <a:pt x="2017822" y="5077238"/>
                </a:cubicBezTo>
                <a:cubicBezTo>
                  <a:pt x="2023685" y="5085059"/>
                  <a:pt x="2021734" y="5094833"/>
                  <a:pt x="2013909" y="5098743"/>
                </a:cubicBezTo>
                <a:cubicBezTo>
                  <a:pt x="2006095" y="5104609"/>
                  <a:pt x="1996312" y="5102653"/>
                  <a:pt x="1992404" y="5094833"/>
                </a:cubicBezTo>
                <a:cubicBezTo>
                  <a:pt x="1986546" y="5087013"/>
                  <a:pt x="1988500" y="5077238"/>
                  <a:pt x="1996312" y="5073328"/>
                </a:cubicBezTo>
                <a:cubicBezTo>
                  <a:pt x="1998269" y="5073328"/>
                  <a:pt x="2000225" y="5071372"/>
                  <a:pt x="2002183" y="5071372"/>
                </a:cubicBezTo>
                <a:close/>
                <a:moveTo>
                  <a:pt x="9360616" y="5045957"/>
                </a:moveTo>
                <a:cubicBezTo>
                  <a:pt x="9364526" y="5049867"/>
                  <a:pt x="9368436" y="5053777"/>
                  <a:pt x="9372347" y="5059642"/>
                </a:cubicBezTo>
                <a:cubicBezTo>
                  <a:pt x="9391897" y="5085058"/>
                  <a:pt x="9391897" y="5085058"/>
                  <a:pt x="9401673" y="5061598"/>
                </a:cubicBezTo>
                <a:cubicBezTo>
                  <a:pt x="9403627" y="5057687"/>
                  <a:pt x="9403627" y="5055733"/>
                  <a:pt x="9403627" y="5051821"/>
                </a:cubicBezTo>
                <a:cubicBezTo>
                  <a:pt x="9419268" y="5061598"/>
                  <a:pt x="9429042" y="5079192"/>
                  <a:pt x="9429042" y="5098742"/>
                </a:cubicBezTo>
                <a:cubicBezTo>
                  <a:pt x="9429042" y="5118293"/>
                  <a:pt x="9417314" y="5135889"/>
                  <a:pt x="9399717" y="5145665"/>
                </a:cubicBezTo>
                <a:cubicBezTo>
                  <a:pt x="9391897" y="5128069"/>
                  <a:pt x="9386033" y="5114385"/>
                  <a:pt x="9380167" y="5106565"/>
                </a:cubicBezTo>
                <a:cubicBezTo>
                  <a:pt x="9364526" y="5085058"/>
                  <a:pt x="9352796" y="5059642"/>
                  <a:pt x="9352796" y="5049867"/>
                </a:cubicBezTo>
                <a:cubicBezTo>
                  <a:pt x="9352796" y="5047913"/>
                  <a:pt x="9352796" y="5047913"/>
                  <a:pt x="9352796" y="5047913"/>
                </a:cubicBezTo>
                <a:cubicBezTo>
                  <a:pt x="9354752" y="5047913"/>
                  <a:pt x="9358662" y="5045957"/>
                  <a:pt x="9360616" y="5045957"/>
                </a:cubicBezTo>
                <a:close/>
                <a:moveTo>
                  <a:pt x="10674406" y="5045957"/>
                </a:moveTo>
                <a:cubicBezTo>
                  <a:pt x="10680270" y="5045957"/>
                  <a:pt x="10684180" y="5045957"/>
                  <a:pt x="10688092" y="5047911"/>
                </a:cubicBezTo>
                <a:cubicBezTo>
                  <a:pt x="10686136" y="5075282"/>
                  <a:pt x="10684180" y="5114382"/>
                  <a:pt x="10678316" y="5153483"/>
                </a:cubicBezTo>
                <a:cubicBezTo>
                  <a:pt x="10676360" y="5153483"/>
                  <a:pt x="10676360" y="5153483"/>
                  <a:pt x="10674406" y="5153483"/>
                </a:cubicBezTo>
                <a:cubicBezTo>
                  <a:pt x="10643125" y="5153483"/>
                  <a:pt x="10619665" y="5128067"/>
                  <a:pt x="10619665" y="5098742"/>
                </a:cubicBezTo>
                <a:cubicBezTo>
                  <a:pt x="10619665" y="5069415"/>
                  <a:pt x="10643125" y="5044001"/>
                  <a:pt x="10674406" y="5045957"/>
                </a:cubicBezTo>
                <a:close/>
                <a:moveTo>
                  <a:pt x="10543417" y="5044003"/>
                </a:moveTo>
                <a:cubicBezTo>
                  <a:pt x="10572742" y="5044003"/>
                  <a:pt x="10598158" y="5069418"/>
                  <a:pt x="10598158" y="5098744"/>
                </a:cubicBezTo>
                <a:cubicBezTo>
                  <a:pt x="10598158" y="5130025"/>
                  <a:pt x="10572742" y="5153485"/>
                  <a:pt x="10543417" y="5153485"/>
                </a:cubicBezTo>
                <a:cubicBezTo>
                  <a:pt x="10512136" y="5153485"/>
                  <a:pt x="10488676" y="5128069"/>
                  <a:pt x="10488676" y="5098744"/>
                </a:cubicBezTo>
                <a:cubicBezTo>
                  <a:pt x="10488676" y="5067464"/>
                  <a:pt x="10514090" y="5044003"/>
                  <a:pt x="10543417" y="5044003"/>
                </a:cubicBezTo>
                <a:close/>
                <a:moveTo>
                  <a:pt x="10414384" y="5044003"/>
                </a:moveTo>
                <a:cubicBezTo>
                  <a:pt x="10443709" y="5044003"/>
                  <a:pt x="10467171" y="5069418"/>
                  <a:pt x="10469125" y="5098744"/>
                </a:cubicBezTo>
                <a:cubicBezTo>
                  <a:pt x="10469125" y="5130025"/>
                  <a:pt x="10443709" y="5153485"/>
                  <a:pt x="10414384" y="5153485"/>
                </a:cubicBezTo>
                <a:cubicBezTo>
                  <a:pt x="10383103" y="5153485"/>
                  <a:pt x="10359643" y="5128069"/>
                  <a:pt x="10359643" y="5098744"/>
                </a:cubicBezTo>
                <a:cubicBezTo>
                  <a:pt x="10359643" y="5067464"/>
                  <a:pt x="10385057" y="5044003"/>
                  <a:pt x="10414384" y="5044003"/>
                </a:cubicBezTo>
                <a:close/>
                <a:moveTo>
                  <a:pt x="10283397" y="5044003"/>
                </a:moveTo>
                <a:cubicBezTo>
                  <a:pt x="10314678" y="5044003"/>
                  <a:pt x="10338138" y="5069418"/>
                  <a:pt x="10338138" y="5098744"/>
                </a:cubicBezTo>
                <a:cubicBezTo>
                  <a:pt x="10338138" y="5130025"/>
                  <a:pt x="10312722" y="5153485"/>
                  <a:pt x="10283397" y="5153485"/>
                </a:cubicBezTo>
                <a:cubicBezTo>
                  <a:pt x="10252116" y="5153485"/>
                  <a:pt x="10228656" y="5128069"/>
                  <a:pt x="10228656" y="5098744"/>
                </a:cubicBezTo>
                <a:cubicBezTo>
                  <a:pt x="10228656" y="5067464"/>
                  <a:pt x="10254070" y="5044003"/>
                  <a:pt x="10283397" y="5044003"/>
                </a:cubicBezTo>
                <a:close/>
                <a:moveTo>
                  <a:pt x="10154363" y="5044003"/>
                </a:moveTo>
                <a:cubicBezTo>
                  <a:pt x="10183690" y="5044003"/>
                  <a:pt x="10209104" y="5069418"/>
                  <a:pt x="10209104" y="5098744"/>
                </a:cubicBezTo>
                <a:cubicBezTo>
                  <a:pt x="10209104" y="5130025"/>
                  <a:pt x="10183690" y="5153485"/>
                  <a:pt x="10154363" y="5153485"/>
                </a:cubicBezTo>
                <a:cubicBezTo>
                  <a:pt x="10123082" y="5153485"/>
                  <a:pt x="10099622" y="5128069"/>
                  <a:pt x="10099622" y="5098744"/>
                </a:cubicBezTo>
                <a:cubicBezTo>
                  <a:pt x="10099622" y="5067464"/>
                  <a:pt x="10125038" y="5044003"/>
                  <a:pt x="10154363" y="5044003"/>
                </a:cubicBezTo>
                <a:close/>
                <a:moveTo>
                  <a:pt x="10025332" y="5044003"/>
                </a:moveTo>
                <a:cubicBezTo>
                  <a:pt x="10054657" y="5044003"/>
                  <a:pt x="10078119" y="5069418"/>
                  <a:pt x="10080073" y="5098744"/>
                </a:cubicBezTo>
                <a:cubicBezTo>
                  <a:pt x="10080073" y="5130025"/>
                  <a:pt x="10054657" y="5153485"/>
                  <a:pt x="10025332" y="5153485"/>
                </a:cubicBezTo>
                <a:cubicBezTo>
                  <a:pt x="9994051" y="5153485"/>
                  <a:pt x="9970591" y="5128069"/>
                  <a:pt x="9970591" y="5098744"/>
                </a:cubicBezTo>
                <a:cubicBezTo>
                  <a:pt x="9970591" y="5067464"/>
                  <a:pt x="9996005" y="5044003"/>
                  <a:pt x="10025332" y="5044003"/>
                </a:cubicBezTo>
                <a:close/>
                <a:moveTo>
                  <a:pt x="9894343" y="5044003"/>
                </a:moveTo>
                <a:cubicBezTo>
                  <a:pt x="9925624" y="5044003"/>
                  <a:pt x="9949084" y="5069418"/>
                  <a:pt x="9949084" y="5098744"/>
                </a:cubicBezTo>
                <a:cubicBezTo>
                  <a:pt x="9949084" y="5130025"/>
                  <a:pt x="9923670" y="5153485"/>
                  <a:pt x="9894343" y="5153485"/>
                </a:cubicBezTo>
                <a:cubicBezTo>
                  <a:pt x="9863062" y="5153485"/>
                  <a:pt x="9839602" y="5128069"/>
                  <a:pt x="9839602" y="5098744"/>
                </a:cubicBezTo>
                <a:cubicBezTo>
                  <a:pt x="9839602" y="5067464"/>
                  <a:pt x="9865018" y="5044003"/>
                  <a:pt x="9894343" y="5044003"/>
                </a:cubicBezTo>
                <a:close/>
                <a:moveTo>
                  <a:pt x="9765311" y="5044003"/>
                </a:moveTo>
                <a:cubicBezTo>
                  <a:pt x="9794636" y="5044003"/>
                  <a:pt x="9820052" y="5069418"/>
                  <a:pt x="9820052" y="5098744"/>
                </a:cubicBezTo>
                <a:cubicBezTo>
                  <a:pt x="9820052" y="5130025"/>
                  <a:pt x="9796592" y="5153485"/>
                  <a:pt x="9765311" y="5153485"/>
                </a:cubicBezTo>
                <a:cubicBezTo>
                  <a:pt x="9734030" y="5153485"/>
                  <a:pt x="9710570" y="5128069"/>
                  <a:pt x="9710570" y="5098744"/>
                </a:cubicBezTo>
                <a:cubicBezTo>
                  <a:pt x="9710570" y="5067464"/>
                  <a:pt x="9735984" y="5044003"/>
                  <a:pt x="9765311" y="5044003"/>
                </a:cubicBezTo>
                <a:close/>
                <a:moveTo>
                  <a:pt x="9636278" y="5044003"/>
                </a:moveTo>
                <a:cubicBezTo>
                  <a:pt x="9665603" y="5044003"/>
                  <a:pt x="9689065" y="5069418"/>
                  <a:pt x="9691019" y="5098744"/>
                </a:cubicBezTo>
                <a:cubicBezTo>
                  <a:pt x="9691019" y="5130025"/>
                  <a:pt x="9665603" y="5153485"/>
                  <a:pt x="9636278" y="5153485"/>
                </a:cubicBezTo>
                <a:cubicBezTo>
                  <a:pt x="9604997" y="5153485"/>
                  <a:pt x="9581537" y="5128069"/>
                  <a:pt x="9581537" y="5098744"/>
                </a:cubicBezTo>
                <a:cubicBezTo>
                  <a:pt x="9581537" y="5067464"/>
                  <a:pt x="9606951" y="5044003"/>
                  <a:pt x="9636278" y="5044003"/>
                </a:cubicBezTo>
                <a:close/>
                <a:moveTo>
                  <a:pt x="9505289" y="5044003"/>
                </a:moveTo>
                <a:cubicBezTo>
                  <a:pt x="9534616" y="5044003"/>
                  <a:pt x="9560030" y="5069418"/>
                  <a:pt x="9560030" y="5098744"/>
                </a:cubicBezTo>
                <a:cubicBezTo>
                  <a:pt x="9560030" y="5130025"/>
                  <a:pt x="9534616" y="5153485"/>
                  <a:pt x="9505289" y="5153485"/>
                </a:cubicBezTo>
                <a:cubicBezTo>
                  <a:pt x="9474008" y="5153485"/>
                  <a:pt x="9450548" y="5128069"/>
                  <a:pt x="9450548" y="5098744"/>
                </a:cubicBezTo>
                <a:cubicBezTo>
                  <a:pt x="9450548" y="5067464"/>
                  <a:pt x="9475964" y="5044003"/>
                  <a:pt x="9505289" y="5044003"/>
                </a:cubicBezTo>
                <a:close/>
                <a:moveTo>
                  <a:pt x="6650930" y="5044003"/>
                </a:moveTo>
                <a:cubicBezTo>
                  <a:pt x="6676347" y="5044003"/>
                  <a:pt x="6695897" y="5061598"/>
                  <a:pt x="6701761" y="5087014"/>
                </a:cubicBezTo>
                <a:cubicBezTo>
                  <a:pt x="6701761" y="5088968"/>
                  <a:pt x="6701761" y="5092880"/>
                  <a:pt x="6701761" y="5096790"/>
                </a:cubicBezTo>
                <a:cubicBezTo>
                  <a:pt x="6701761" y="5106564"/>
                  <a:pt x="6699807" y="5116341"/>
                  <a:pt x="6697851" y="5126115"/>
                </a:cubicBezTo>
                <a:cubicBezTo>
                  <a:pt x="6688077" y="5141755"/>
                  <a:pt x="6670481" y="5153485"/>
                  <a:pt x="6650930" y="5153485"/>
                </a:cubicBezTo>
                <a:cubicBezTo>
                  <a:pt x="6619650" y="5153485"/>
                  <a:pt x="6596189" y="5128069"/>
                  <a:pt x="6596189" y="5098744"/>
                </a:cubicBezTo>
                <a:cubicBezTo>
                  <a:pt x="6596189" y="5067464"/>
                  <a:pt x="6621606" y="5044003"/>
                  <a:pt x="6650930" y="5044003"/>
                </a:cubicBezTo>
                <a:close/>
                <a:moveTo>
                  <a:pt x="6519944" y="5044003"/>
                </a:moveTo>
                <a:cubicBezTo>
                  <a:pt x="6551225" y="5044003"/>
                  <a:pt x="6574685" y="5069418"/>
                  <a:pt x="6574685" y="5098744"/>
                </a:cubicBezTo>
                <a:cubicBezTo>
                  <a:pt x="6574685" y="5130025"/>
                  <a:pt x="6549269" y="5153485"/>
                  <a:pt x="6519944" y="5153485"/>
                </a:cubicBezTo>
                <a:cubicBezTo>
                  <a:pt x="6488664" y="5153485"/>
                  <a:pt x="6465203" y="5128069"/>
                  <a:pt x="6465203" y="5098744"/>
                </a:cubicBezTo>
                <a:cubicBezTo>
                  <a:pt x="6465203" y="5067464"/>
                  <a:pt x="6490618" y="5044003"/>
                  <a:pt x="6519944" y="5044003"/>
                </a:cubicBezTo>
                <a:close/>
                <a:moveTo>
                  <a:pt x="6390911" y="5044003"/>
                </a:moveTo>
                <a:cubicBezTo>
                  <a:pt x="6420236" y="5044003"/>
                  <a:pt x="6445652" y="5069418"/>
                  <a:pt x="6445652" y="5098744"/>
                </a:cubicBezTo>
                <a:cubicBezTo>
                  <a:pt x="6445652" y="5130025"/>
                  <a:pt x="6422192" y="5153485"/>
                  <a:pt x="6390911" y="5153485"/>
                </a:cubicBezTo>
                <a:cubicBezTo>
                  <a:pt x="6359631" y="5153485"/>
                  <a:pt x="6336170" y="5128069"/>
                  <a:pt x="6336170" y="5098744"/>
                </a:cubicBezTo>
                <a:cubicBezTo>
                  <a:pt x="6336170" y="5067464"/>
                  <a:pt x="6361585" y="5044003"/>
                  <a:pt x="6390911" y="5044003"/>
                </a:cubicBezTo>
                <a:close/>
                <a:moveTo>
                  <a:pt x="6261879" y="5044003"/>
                </a:moveTo>
                <a:cubicBezTo>
                  <a:pt x="6291203" y="5044003"/>
                  <a:pt x="6314665" y="5069418"/>
                  <a:pt x="6316619" y="5098744"/>
                </a:cubicBezTo>
                <a:cubicBezTo>
                  <a:pt x="6316619" y="5130025"/>
                  <a:pt x="6291203" y="5153485"/>
                  <a:pt x="6261879" y="5153485"/>
                </a:cubicBezTo>
                <a:cubicBezTo>
                  <a:pt x="6230598" y="5153485"/>
                  <a:pt x="6207138" y="5128069"/>
                  <a:pt x="6207138" y="5098744"/>
                </a:cubicBezTo>
                <a:cubicBezTo>
                  <a:pt x="6207138" y="5067464"/>
                  <a:pt x="6232553" y="5044003"/>
                  <a:pt x="6261879" y="5044003"/>
                </a:cubicBezTo>
                <a:close/>
                <a:moveTo>
                  <a:pt x="6130893" y="5044003"/>
                </a:moveTo>
                <a:cubicBezTo>
                  <a:pt x="6162173" y="5044003"/>
                  <a:pt x="6185635" y="5069418"/>
                  <a:pt x="6185635" y="5098744"/>
                </a:cubicBezTo>
                <a:cubicBezTo>
                  <a:pt x="6185635" y="5118295"/>
                  <a:pt x="6173903" y="5135891"/>
                  <a:pt x="6156307" y="5145665"/>
                </a:cubicBezTo>
                <a:cubicBezTo>
                  <a:pt x="6138712" y="5110475"/>
                  <a:pt x="6126991" y="5077240"/>
                  <a:pt x="6117216" y="5045959"/>
                </a:cubicBezTo>
                <a:cubicBezTo>
                  <a:pt x="6121125" y="5044003"/>
                  <a:pt x="6126991" y="5044003"/>
                  <a:pt x="6130893" y="5044003"/>
                </a:cubicBezTo>
                <a:close/>
                <a:moveTo>
                  <a:pt x="3925972" y="5044003"/>
                </a:moveTo>
                <a:cubicBezTo>
                  <a:pt x="3955283" y="5044003"/>
                  <a:pt x="3978755" y="5069418"/>
                  <a:pt x="3980703" y="5098744"/>
                </a:cubicBezTo>
                <a:cubicBezTo>
                  <a:pt x="3980703" y="5130025"/>
                  <a:pt x="3955283" y="5153485"/>
                  <a:pt x="3925972" y="5153485"/>
                </a:cubicBezTo>
                <a:cubicBezTo>
                  <a:pt x="3894664" y="5153485"/>
                  <a:pt x="3871212" y="5128069"/>
                  <a:pt x="3871212" y="5098744"/>
                </a:cubicBezTo>
                <a:cubicBezTo>
                  <a:pt x="3871212" y="5067464"/>
                  <a:pt x="3896623" y="5044003"/>
                  <a:pt x="3925972" y="5044003"/>
                </a:cubicBezTo>
                <a:close/>
                <a:moveTo>
                  <a:pt x="3794977" y="5044003"/>
                </a:moveTo>
                <a:cubicBezTo>
                  <a:pt x="3826254" y="5044003"/>
                  <a:pt x="3849712" y="5069418"/>
                  <a:pt x="3849712" y="5098744"/>
                </a:cubicBezTo>
                <a:cubicBezTo>
                  <a:pt x="3849712" y="5130025"/>
                  <a:pt x="3824297" y="5153485"/>
                  <a:pt x="3794977" y="5153485"/>
                </a:cubicBezTo>
                <a:cubicBezTo>
                  <a:pt x="3763696" y="5153485"/>
                  <a:pt x="3740243" y="5128069"/>
                  <a:pt x="3740243" y="5098744"/>
                </a:cubicBezTo>
                <a:cubicBezTo>
                  <a:pt x="3740243" y="5067464"/>
                  <a:pt x="3765654" y="5044003"/>
                  <a:pt x="3794977" y="5044003"/>
                </a:cubicBezTo>
                <a:close/>
                <a:moveTo>
                  <a:pt x="3665939" y="5044003"/>
                </a:moveTo>
                <a:cubicBezTo>
                  <a:pt x="3695269" y="5044003"/>
                  <a:pt x="3720686" y="5069418"/>
                  <a:pt x="3720686" y="5098744"/>
                </a:cubicBezTo>
                <a:cubicBezTo>
                  <a:pt x="3720686" y="5130025"/>
                  <a:pt x="3695269" y="5153485"/>
                  <a:pt x="3665939" y="5153485"/>
                </a:cubicBezTo>
                <a:cubicBezTo>
                  <a:pt x="3634655" y="5153485"/>
                  <a:pt x="3611188" y="5128069"/>
                  <a:pt x="3611188" y="5098744"/>
                </a:cubicBezTo>
                <a:cubicBezTo>
                  <a:pt x="3611188" y="5067464"/>
                  <a:pt x="3636610" y="5044003"/>
                  <a:pt x="3665939" y="5044003"/>
                </a:cubicBezTo>
                <a:close/>
                <a:moveTo>
                  <a:pt x="3536880" y="5044003"/>
                </a:moveTo>
                <a:cubicBezTo>
                  <a:pt x="3566208" y="5044003"/>
                  <a:pt x="3589678" y="5069418"/>
                  <a:pt x="3591634" y="5098744"/>
                </a:cubicBezTo>
                <a:cubicBezTo>
                  <a:pt x="3591634" y="5130025"/>
                  <a:pt x="3566208" y="5153485"/>
                  <a:pt x="3536880" y="5153485"/>
                </a:cubicBezTo>
                <a:cubicBezTo>
                  <a:pt x="3505591" y="5153485"/>
                  <a:pt x="3482131" y="5128069"/>
                  <a:pt x="3482131" y="5098744"/>
                </a:cubicBezTo>
                <a:cubicBezTo>
                  <a:pt x="3482131" y="5067464"/>
                  <a:pt x="3507541" y="5044003"/>
                  <a:pt x="3536880" y="5044003"/>
                </a:cubicBezTo>
                <a:close/>
                <a:moveTo>
                  <a:pt x="3405846" y="5044003"/>
                </a:moveTo>
                <a:cubicBezTo>
                  <a:pt x="3437144" y="5044003"/>
                  <a:pt x="3460615" y="5069418"/>
                  <a:pt x="3460615" y="5098744"/>
                </a:cubicBezTo>
                <a:cubicBezTo>
                  <a:pt x="3460615" y="5130025"/>
                  <a:pt x="3435188" y="5153485"/>
                  <a:pt x="3405846" y="5153485"/>
                </a:cubicBezTo>
                <a:cubicBezTo>
                  <a:pt x="3374563" y="5153485"/>
                  <a:pt x="3351109" y="5128069"/>
                  <a:pt x="3351109" y="5098744"/>
                </a:cubicBezTo>
                <a:cubicBezTo>
                  <a:pt x="3351109" y="5067464"/>
                  <a:pt x="3376516" y="5044003"/>
                  <a:pt x="3405846" y="5044003"/>
                </a:cubicBezTo>
                <a:close/>
                <a:moveTo>
                  <a:pt x="3276823" y="5044003"/>
                </a:moveTo>
                <a:cubicBezTo>
                  <a:pt x="3306162" y="5044003"/>
                  <a:pt x="3331567" y="5069418"/>
                  <a:pt x="3331567" y="5096790"/>
                </a:cubicBezTo>
                <a:cubicBezTo>
                  <a:pt x="3331567" y="5128069"/>
                  <a:pt x="3306162" y="5151531"/>
                  <a:pt x="3276823" y="5151531"/>
                </a:cubicBezTo>
                <a:cubicBezTo>
                  <a:pt x="3272929" y="5151531"/>
                  <a:pt x="3270973" y="5151531"/>
                  <a:pt x="3269011" y="5151531"/>
                </a:cubicBezTo>
                <a:cubicBezTo>
                  <a:pt x="3270973" y="5118295"/>
                  <a:pt x="3274883" y="5081148"/>
                  <a:pt x="3276823" y="5044003"/>
                </a:cubicBezTo>
                <a:close/>
                <a:moveTo>
                  <a:pt x="1505563" y="4989260"/>
                </a:moveTo>
                <a:cubicBezTo>
                  <a:pt x="1507518" y="4989260"/>
                  <a:pt x="1509470" y="4989260"/>
                  <a:pt x="1511427" y="4989260"/>
                </a:cubicBezTo>
                <a:cubicBezTo>
                  <a:pt x="1507518" y="4997080"/>
                  <a:pt x="1501652" y="5004900"/>
                  <a:pt x="1493833" y="5010764"/>
                </a:cubicBezTo>
                <a:cubicBezTo>
                  <a:pt x="1489923" y="5004900"/>
                  <a:pt x="1491879" y="4995126"/>
                  <a:pt x="1497742" y="4991216"/>
                </a:cubicBezTo>
                <a:cubicBezTo>
                  <a:pt x="1499699" y="4991216"/>
                  <a:pt x="1501652" y="4989260"/>
                  <a:pt x="1505563" y="4989260"/>
                </a:cubicBezTo>
                <a:close/>
                <a:moveTo>
                  <a:pt x="10619665" y="4967755"/>
                </a:moveTo>
                <a:cubicBezTo>
                  <a:pt x="10641169" y="4985350"/>
                  <a:pt x="10670496" y="5002946"/>
                  <a:pt x="10678316" y="5000990"/>
                </a:cubicBezTo>
                <a:cubicBezTo>
                  <a:pt x="10682226" y="4999036"/>
                  <a:pt x="10684180" y="5006856"/>
                  <a:pt x="10686136" y="5020540"/>
                </a:cubicBezTo>
                <a:cubicBezTo>
                  <a:pt x="10682226" y="5022496"/>
                  <a:pt x="10678316" y="5022496"/>
                  <a:pt x="10674406" y="5022496"/>
                </a:cubicBezTo>
                <a:cubicBezTo>
                  <a:pt x="10643125" y="5022496"/>
                  <a:pt x="10619665" y="4999036"/>
                  <a:pt x="10619665" y="4967755"/>
                </a:cubicBezTo>
                <a:close/>
                <a:moveTo>
                  <a:pt x="1382399" y="4961891"/>
                </a:moveTo>
                <a:cubicBezTo>
                  <a:pt x="1384355" y="4963845"/>
                  <a:pt x="1384355" y="4965801"/>
                  <a:pt x="1386309" y="4967757"/>
                </a:cubicBezTo>
                <a:cubicBezTo>
                  <a:pt x="1386309" y="4977532"/>
                  <a:pt x="1384355" y="4983396"/>
                  <a:pt x="1380443" y="4991218"/>
                </a:cubicBezTo>
                <a:cubicBezTo>
                  <a:pt x="1376531" y="4989262"/>
                  <a:pt x="1374578" y="4989262"/>
                  <a:pt x="1372620" y="4985352"/>
                </a:cubicBezTo>
                <a:cubicBezTo>
                  <a:pt x="1366757" y="4977532"/>
                  <a:pt x="1368711" y="4967757"/>
                  <a:pt x="1376531" y="4963845"/>
                </a:cubicBezTo>
                <a:cubicBezTo>
                  <a:pt x="1378489" y="4961891"/>
                  <a:pt x="1380443" y="4961891"/>
                  <a:pt x="1382399" y="4961891"/>
                </a:cubicBezTo>
                <a:close/>
                <a:moveTo>
                  <a:pt x="7065399" y="4920834"/>
                </a:moveTo>
                <a:cubicBezTo>
                  <a:pt x="7081040" y="4930611"/>
                  <a:pt x="7094726" y="4948205"/>
                  <a:pt x="7094726" y="4967756"/>
                </a:cubicBezTo>
                <a:cubicBezTo>
                  <a:pt x="7094726" y="4977532"/>
                  <a:pt x="7090816" y="4987306"/>
                  <a:pt x="7086906" y="4995126"/>
                </a:cubicBezTo>
                <a:cubicBezTo>
                  <a:pt x="7075176" y="4963845"/>
                  <a:pt x="7067355" y="4940385"/>
                  <a:pt x="7065399" y="4920834"/>
                </a:cubicBezTo>
                <a:close/>
                <a:moveTo>
                  <a:pt x="9387987" y="4916924"/>
                </a:moveTo>
                <a:cubicBezTo>
                  <a:pt x="9411448" y="4920834"/>
                  <a:pt x="9429044" y="4942341"/>
                  <a:pt x="9430998" y="4969709"/>
                </a:cubicBezTo>
                <a:cubicBezTo>
                  <a:pt x="9430998" y="4993170"/>
                  <a:pt x="9417314" y="5012720"/>
                  <a:pt x="9395807" y="5020540"/>
                </a:cubicBezTo>
                <a:cubicBezTo>
                  <a:pt x="9393853" y="5018586"/>
                  <a:pt x="9391897" y="5016632"/>
                  <a:pt x="9389943" y="5014676"/>
                </a:cubicBezTo>
                <a:cubicBezTo>
                  <a:pt x="9360617" y="4981442"/>
                  <a:pt x="9360617" y="4944295"/>
                  <a:pt x="9387987" y="4916924"/>
                </a:cubicBezTo>
                <a:close/>
                <a:moveTo>
                  <a:pt x="10543417" y="4914968"/>
                </a:moveTo>
                <a:cubicBezTo>
                  <a:pt x="10572742" y="4914968"/>
                  <a:pt x="10598158" y="4938429"/>
                  <a:pt x="10598158" y="4969709"/>
                </a:cubicBezTo>
                <a:cubicBezTo>
                  <a:pt x="10598158" y="5000990"/>
                  <a:pt x="10572742" y="5024450"/>
                  <a:pt x="10543417" y="5024450"/>
                </a:cubicBezTo>
                <a:cubicBezTo>
                  <a:pt x="10512136" y="5024450"/>
                  <a:pt x="10488676" y="4999036"/>
                  <a:pt x="10488676" y="4969709"/>
                </a:cubicBezTo>
                <a:cubicBezTo>
                  <a:pt x="10488676" y="4938429"/>
                  <a:pt x="10514090" y="4914968"/>
                  <a:pt x="10543417" y="4914968"/>
                </a:cubicBezTo>
                <a:close/>
                <a:moveTo>
                  <a:pt x="10414384" y="4914968"/>
                </a:moveTo>
                <a:cubicBezTo>
                  <a:pt x="10443709" y="4914968"/>
                  <a:pt x="10467171" y="4938429"/>
                  <a:pt x="10469125" y="4969709"/>
                </a:cubicBezTo>
                <a:cubicBezTo>
                  <a:pt x="10469125" y="5000990"/>
                  <a:pt x="10443709" y="5024450"/>
                  <a:pt x="10414384" y="5024450"/>
                </a:cubicBezTo>
                <a:cubicBezTo>
                  <a:pt x="10383103" y="5024450"/>
                  <a:pt x="10359643" y="4999036"/>
                  <a:pt x="10359643" y="4969709"/>
                </a:cubicBezTo>
                <a:cubicBezTo>
                  <a:pt x="10359643" y="4938429"/>
                  <a:pt x="10385057" y="4914968"/>
                  <a:pt x="10414384" y="4914968"/>
                </a:cubicBezTo>
                <a:close/>
                <a:moveTo>
                  <a:pt x="10283397" y="4914968"/>
                </a:moveTo>
                <a:cubicBezTo>
                  <a:pt x="10314678" y="4914968"/>
                  <a:pt x="10338138" y="4938429"/>
                  <a:pt x="10338138" y="4969709"/>
                </a:cubicBezTo>
                <a:cubicBezTo>
                  <a:pt x="10338138" y="5000990"/>
                  <a:pt x="10312722" y="5024450"/>
                  <a:pt x="10283397" y="5024450"/>
                </a:cubicBezTo>
                <a:cubicBezTo>
                  <a:pt x="10252116" y="5024450"/>
                  <a:pt x="10228656" y="4999036"/>
                  <a:pt x="10228656" y="4969709"/>
                </a:cubicBezTo>
                <a:cubicBezTo>
                  <a:pt x="10228656" y="4938429"/>
                  <a:pt x="10254070" y="4914968"/>
                  <a:pt x="10283397" y="4914968"/>
                </a:cubicBezTo>
                <a:close/>
                <a:moveTo>
                  <a:pt x="10154363" y="4914968"/>
                </a:moveTo>
                <a:cubicBezTo>
                  <a:pt x="10183690" y="4914968"/>
                  <a:pt x="10209104" y="4938429"/>
                  <a:pt x="10209104" y="4969709"/>
                </a:cubicBezTo>
                <a:cubicBezTo>
                  <a:pt x="10209104" y="5000990"/>
                  <a:pt x="10183690" y="5024450"/>
                  <a:pt x="10154363" y="5024450"/>
                </a:cubicBezTo>
                <a:cubicBezTo>
                  <a:pt x="10123082" y="5024450"/>
                  <a:pt x="10099622" y="4999036"/>
                  <a:pt x="10099622" y="4969709"/>
                </a:cubicBezTo>
                <a:cubicBezTo>
                  <a:pt x="10099622" y="4938429"/>
                  <a:pt x="10125038" y="4914968"/>
                  <a:pt x="10154363" y="4914968"/>
                </a:cubicBezTo>
                <a:close/>
                <a:moveTo>
                  <a:pt x="10025332" y="4914968"/>
                </a:moveTo>
                <a:cubicBezTo>
                  <a:pt x="10054657" y="4914968"/>
                  <a:pt x="10078119" y="4938429"/>
                  <a:pt x="10080073" y="4969709"/>
                </a:cubicBezTo>
                <a:cubicBezTo>
                  <a:pt x="10080073" y="5000990"/>
                  <a:pt x="10054657" y="5024450"/>
                  <a:pt x="10025332" y="5024450"/>
                </a:cubicBezTo>
                <a:cubicBezTo>
                  <a:pt x="9994051" y="5024450"/>
                  <a:pt x="9970591" y="4999036"/>
                  <a:pt x="9970591" y="4969709"/>
                </a:cubicBezTo>
                <a:cubicBezTo>
                  <a:pt x="9970591" y="4938429"/>
                  <a:pt x="9996005" y="4914968"/>
                  <a:pt x="10025332" y="4914968"/>
                </a:cubicBezTo>
                <a:close/>
                <a:moveTo>
                  <a:pt x="9894343" y="4914968"/>
                </a:moveTo>
                <a:cubicBezTo>
                  <a:pt x="9925624" y="4914968"/>
                  <a:pt x="9949084" y="4938429"/>
                  <a:pt x="9949084" y="4969709"/>
                </a:cubicBezTo>
                <a:cubicBezTo>
                  <a:pt x="9949084" y="5000990"/>
                  <a:pt x="9923670" y="5024450"/>
                  <a:pt x="9894343" y="5024450"/>
                </a:cubicBezTo>
                <a:cubicBezTo>
                  <a:pt x="9863062" y="5024450"/>
                  <a:pt x="9839602" y="4999036"/>
                  <a:pt x="9839602" y="4969709"/>
                </a:cubicBezTo>
                <a:cubicBezTo>
                  <a:pt x="9839602" y="4938429"/>
                  <a:pt x="9865018" y="4914968"/>
                  <a:pt x="9894343" y="4914968"/>
                </a:cubicBezTo>
                <a:close/>
                <a:moveTo>
                  <a:pt x="9765311" y="4914968"/>
                </a:moveTo>
                <a:cubicBezTo>
                  <a:pt x="9794636" y="4914968"/>
                  <a:pt x="9820052" y="4938429"/>
                  <a:pt x="9820052" y="4969709"/>
                </a:cubicBezTo>
                <a:cubicBezTo>
                  <a:pt x="9820052" y="5000990"/>
                  <a:pt x="9796592" y="5024450"/>
                  <a:pt x="9765311" y="5024450"/>
                </a:cubicBezTo>
                <a:cubicBezTo>
                  <a:pt x="9734030" y="5024450"/>
                  <a:pt x="9710570" y="4999036"/>
                  <a:pt x="9710570" y="4969709"/>
                </a:cubicBezTo>
                <a:cubicBezTo>
                  <a:pt x="9710570" y="4938429"/>
                  <a:pt x="9735984" y="4914968"/>
                  <a:pt x="9765311" y="4914968"/>
                </a:cubicBezTo>
                <a:close/>
                <a:moveTo>
                  <a:pt x="9636278" y="4914968"/>
                </a:moveTo>
                <a:cubicBezTo>
                  <a:pt x="9665603" y="4914968"/>
                  <a:pt x="9689065" y="4938429"/>
                  <a:pt x="9691019" y="4969709"/>
                </a:cubicBezTo>
                <a:cubicBezTo>
                  <a:pt x="9691019" y="5000990"/>
                  <a:pt x="9665603" y="5024450"/>
                  <a:pt x="9636278" y="5024450"/>
                </a:cubicBezTo>
                <a:cubicBezTo>
                  <a:pt x="9604997" y="5024450"/>
                  <a:pt x="9581537" y="4999036"/>
                  <a:pt x="9581537" y="4969709"/>
                </a:cubicBezTo>
                <a:cubicBezTo>
                  <a:pt x="9581537" y="4938429"/>
                  <a:pt x="9606951" y="4914968"/>
                  <a:pt x="9636278" y="4914968"/>
                </a:cubicBezTo>
                <a:close/>
                <a:moveTo>
                  <a:pt x="9505289" y="4914968"/>
                </a:moveTo>
                <a:cubicBezTo>
                  <a:pt x="9534616" y="4914968"/>
                  <a:pt x="9560030" y="4938429"/>
                  <a:pt x="9560030" y="4969709"/>
                </a:cubicBezTo>
                <a:cubicBezTo>
                  <a:pt x="9560030" y="5000990"/>
                  <a:pt x="9534616" y="5024450"/>
                  <a:pt x="9505289" y="5024450"/>
                </a:cubicBezTo>
                <a:cubicBezTo>
                  <a:pt x="9474008" y="5024450"/>
                  <a:pt x="9450548" y="4999036"/>
                  <a:pt x="9450548" y="4969709"/>
                </a:cubicBezTo>
                <a:cubicBezTo>
                  <a:pt x="9450548" y="4938429"/>
                  <a:pt x="9475964" y="4914968"/>
                  <a:pt x="9505289" y="4914968"/>
                </a:cubicBezTo>
                <a:close/>
                <a:moveTo>
                  <a:pt x="7170973" y="4914968"/>
                </a:moveTo>
                <a:cubicBezTo>
                  <a:pt x="7186614" y="4914968"/>
                  <a:pt x="7200298" y="4922788"/>
                  <a:pt x="7210074" y="4932565"/>
                </a:cubicBezTo>
                <a:cubicBezTo>
                  <a:pt x="7198344" y="4975575"/>
                  <a:pt x="7192478" y="4997080"/>
                  <a:pt x="7184660" y="5006856"/>
                </a:cubicBezTo>
                <a:cubicBezTo>
                  <a:pt x="7180748" y="5010764"/>
                  <a:pt x="7172927" y="5016630"/>
                  <a:pt x="7161197" y="5022496"/>
                </a:cubicBezTo>
                <a:cubicBezTo>
                  <a:pt x="7135783" y="5018586"/>
                  <a:pt x="7116232" y="4997080"/>
                  <a:pt x="7116232" y="4969709"/>
                </a:cubicBezTo>
                <a:cubicBezTo>
                  <a:pt x="7116232" y="4938429"/>
                  <a:pt x="7139693" y="4914968"/>
                  <a:pt x="7170973" y="4914968"/>
                </a:cubicBezTo>
                <a:close/>
                <a:moveTo>
                  <a:pt x="6779966" y="4914968"/>
                </a:moveTo>
                <a:cubicBezTo>
                  <a:pt x="6783876" y="4914968"/>
                  <a:pt x="6787786" y="4916924"/>
                  <a:pt x="6791696" y="4916924"/>
                </a:cubicBezTo>
                <a:cubicBezTo>
                  <a:pt x="6795606" y="4969709"/>
                  <a:pt x="6791696" y="4979486"/>
                  <a:pt x="6750639" y="5006856"/>
                </a:cubicBezTo>
                <a:cubicBezTo>
                  <a:pt x="6748685" y="5008810"/>
                  <a:pt x="6746731" y="5008810"/>
                  <a:pt x="6744775" y="5010764"/>
                </a:cubicBezTo>
                <a:cubicBezTo>
                  <a:pt x="6733044" y="5000990"/>
                  <a:pt x="6725224" y="4987306"/>
                  <a:pt x="6725224" y="4969709"/>
                </a:cubicBezTo>
                <a:cubicBezTo>
                  <a:pt x="6725224" y="4938429"/>
                  <a:pt x="6750639" y="4914968"/>
                  <a:pt x="6779966" y="4914968"/>
                </a:cubicBezTo>
                <a:close/>
                <a:moveTo>
                  <a:pt x="6650930" y="4914968"/>
                </a:moveTo>
                <a:cubicBezTo>
                  <a:pt x="6680257" y="4914968"/>
                  <a:pt x="6703717" y="4938429"/>
                  <a:pt x="6705671" y="4969709"/>
                </a:cubicBezTo>
                <a:cubicBezTo>
                  <a:pt x="6705671" y="5000990"/>
                  <a:pt x="6680257" y="5024450"/>
                  <a:pt x="6650930" y="5024450"/>
                </a:cubicBezTo>
                <a:cubicBezTo>
                  <a:pt x="6619650" y="5024450"/>
                  <a:pt x="6596189" y="4999036"/>
                  <a:pt x="6596189" y="4969709"/>
                </a:cubicBezTo>
                <a:cubicBezTo>
                  <a:pt x="6596189" y="4938429"/>
                  <a:pt x="6621606" y="4914968"/>
                  <a:pt x="6650930" y="4914968"/>
                </a:cubicBezTo>
                <a:close/>
                <a:moveTo>
                  <a:pt x="6519944" y="4914968"/>
                </a:moveTo>
                <a:cubicBezTo>
                  <a:pt x="6551225" y="4914968"/>
                  <a:pt x="6574685" y="4938429"/>
                  <a:pt x="6574685" y="4969709"/>
                </a:cubicBezTo>
                <a:cubicBezTo>
                  <a:pt x="6574685" y="5000990"/>
                  <a:pt x="6549269" y="5024450"/>
                  <a:pt x="6519944" y="5024450"/>
                </a:cubicBezTo>
                <a:cubicBezTo>
                  <a:pt x="6488664" y="5024450"/>
                  <a:pt x="6465203" y="4999036"/>
                  <a:pt x="6465203" y="4969709"/>
                </a:cubicBezTo>
                <a:cubicBezTo>
                  <a:pt x="6465203" y="4938429"/>
                  <a:pt x="6490618" y="4914968"/>
                  <a:pt x="6519944" y="4914968"/>
                </a:cubicBezTo>
                <a:close/>
                <a:moveTo>
                  <a:pt x="6390911" y="4914968"/>
                </a:moveTo>
                <a:cubicBezTo>
                  <a:pt x="6420236" y="4914968"/>
                  <a:pt x="6445652" y="4938429"/>
                  <a:pt x="6445652" y="4969709"/>
                </a:cubicBezTo>
                <a:cubicBezTo>
                  <a:pt x="6445652" y="5000990"/>
                  <a:pt x="6422192" y="5024450"/>
                  <a:pt x="6390911" y="5024450"/>
                </a:cubicBezTo>
                <a:cubicBezTo>
                  <a:pt x="6359631" y="5024450"/>
                  <a:pt x="6336170" y="4999036"/>
                  <a:pt x="6336170" y="4969709"/>
                </a:cubicBezTo>
                <a:cubicBezTo>
                  <a:pt x="6336170" y="4938429"/>
                  <a:pt x="6361585" y="4914968"/>
                  <a:pt x="6390911" y="4914968"/>
                </a:cubicBezTo>
                <a:close/>
                <a:moveTo>
                  <a:pt x="6261879" y="4914968"/>
                </a:moveTo>
                <a:cubicBezTo>
                  <a:pt x="6291203" y="4914968"/>
                  <a:pt x="6314665" y="4938429"/>
                  <a:pt x="6316619" y="4969709"/>
                </a:cubicBezTo>
                <a:cubicBezTo>
                  <a:pt x="6316619" y="5000990"/>
                  <a:pt x="6291203" y="5024450"/>
                  <a:pt x="6261879" y="5024450"/>
                </a:cubicBezTo>
                <a:cubicBezTo>
                  <a:pt x="6230598" y="5024450"/>
                  <a:pt x="6207138" y="4999036"/>
                  <a:pt x="6207138" y="4969709"/>
                </a:cubicBezTo>
                <a:cubicBezTo>
                  <a:pt x="6207138" y="4938429"/>
                  <a:pt x="6232553" y="4914968"/>
                  <a:pt x="6261879" y="4914968"/>
                </a:cubicBezTo>
                <a:close/>
                <a:moveTo>
                  <a:pt x="6130892" y="4914968"/>
                </a:moveTo>
                <a:cubicBezTo>
                  <a:pt x="6162173" y="4914968"/>
                  <a:pt x="6185635" y="4938429"/>
                  <a:pt x="6183678" y="4969709"/>
                </a:cubicBezTo>
                <a:cubicBezTo>
                  <a:pt x="6183678" y="5000990"/>
                  <a:pt x="6158261" y="5024450"/>
                  <a:pt x="6128936" y="5024450"/>
                </a:cubicBezTo>
                <a:cubicBezTo>
                  <a:pt x="6121125" y="5024450"/>
                  <a:pt x="6113302" y="5022496"/>
                  <a:pt x="6107439" y="5020540"/>
                </a:cubicBezTo>
                <a:cubicBezTo>
                  <a:pt x="6101572" y="4995126"/>
                  <a:pt x="6097665" y="4967755"/>
                  <a:pt x="6093755" y="4938429"/>
                </a:cubicBezTo>
                <a:cubicBezTo>
                  <a:pt x="6093755" y="4934519"/>
                  <a:pt x="6093755" y="4932565"/>
                  <a:pt x="6093755" y="4930609"/>
                </a:cubicBezTo>
                <a:cubicBezTo>
                  <a:pt x="6103530" y="4920834"/>
                  <a:pt x="6117216" y="4914968"/>
                  <a:pt x="6130892" y="4914968"/>
                </a:cubicBezTo>
                <a:close/>
                <a:moveTo>
                  <a:pt x="4054683" y="4914968"/>
                </a:moveTo>
                <a:cubicBezTo>
                  <a:pt x="4080126" y="4914968"/>
                  <a:pt x="4099682" y="4930609"/>
                  <a:pt x="4105527" y="4954069"/>
                </a:cubicBezTo>
                <a:cubicBezTo>
                  <a:pt x="4101634" y="4956025"/>
                  <a:pt x="4099682" y="4957979"/>
                  <a:pt x="4097725" y="4957979"/>
                </a:cubicBezTo>
                <a:cubicBezTo>
                  <a:pt x="4089907" y="4957979"/>
                  <a:pt x="4048829" y="4985350"/>
                  <a:pt x="4017852" y="5008810"/>
                </a:cubicBezTo>
                <a:cubicBezTo>
                  <a:pt x="4006124" y="4999036"/>
                  <a:pt x="4000266" y="4985350"/>
                  <a:pt x="4000266" y="4969709"/>
                </a:cubicBezTo>
                <a:cubicBezTo>
                  <a:pt x="4000266" y="4938429"/>
                  <a:pt x="4025677" y="4914968"/>
                  <a:pt x="4054683" y="4914968"/>
                </a:cubicBezTo>
                <a:close/>
                <a:moveTo>
                  <a:pt x="3925972" y="4914968"/>
                </a:moveTo>
                <a:cubicBezTo>
                  <a:pt x="3955283" y="4914968"/>
                  <a:pt x="3978752" y="4938429"/>
                  <a:pt x="3980703" y="4969709"/>
                </a:cubicBezTo>
                <a:cubicBezTo>
                  <a:pt x="3980703" y="5000990"/>
                  <a:pt x="3955283" y="5024450"/>
                  <a:pt x="3925972" y="5024450"/>
                </a:cubicBezTo>
                <a:cubicBezTo>
                  <a:pt x="3894660" y="5024450"/>
                  <a:pt x="3871208" y="4999036"/>
                  <a:pt x="3871208" y="4969709"/>
                </a:cubicBezTo>
                <a:cubicBezTo>
                  <a:pt x="3871208" y="4938429"/>
                  <a:pt x="3896623" y="4914968"/>
                  <a:pt x="3925972" y="4914968"/>
                </a:cubicBezTo>
                <a:close/>
                <a:moveTo>
                  <a:pt x="3794977" y="4914968"/>
                </a:moveTo>
                <a:cubicBezTo>
                  <a:pt x="3826254" y="4914968"/>
                  <a:pt x="3849707" y="4938429"/>
                  <a:pt x="3849707" y="4969709"/>
                </a:cubicBezTo>
                <a:cubicBezTo>
                  <a:pt x="3849707" y="5000990"/>
                  <a:pt x="3824295" y="5024450"/>
                  <a:pt x="3794977" y="5024450"/>
                </a:cubicBezTo>
                <a:cubicBezTo>
                  <a:pt x="3763694" y="5024450"/>
                  <a:pt x="3740241" y="4999036"/>
                  <a:pt x="3740241" y="4969709"/>
                </a:cubicBezTo>
                <a:cubicBezTo>
                  <a:pt x="3740241" y="4938429"/>
                  <a:pt x="3765649" y="4914968"/>
                  <a:pt x="3794977" y="4914968"/>
                </a:cubicBezTo>
                <a:close/>
                <a:moveTo>
                  <a:pt x="3665938" y="4914968"/>
                </a:moveTo>
                <a:cubicBezTo>
                  <a:pt x="3695269" y="4914968"/>
                  <a:pt x="3720686" y="4938429"/>
                  <a:pt x="3720686" y="4969709"/>
                </a:cubicBezTo>
                <a:cubicBezTo>
                  <a:pt x="3720686" y="5000990"/>
                  <a:pt x="3695269" y="5024450"/>
                  <a:pt x="3665938" y="5024450"/>
                </a:cubicBezTo>
                <a:cubicBezTo>
                  <a:pt x="3634651" y="5024450"/>
                  <a:pt x="3611184" y="4999036"/>
                  <a:pt x="3611184" y="4969709"/>
                </a:cubicBezTo>
                <a:cubicBezTo>
                  <a:pt x="3611184" y="4938429"/>
                  <a:pt x="3636605" y="4914968"/>
                  <a:pt x="3665938" y="4914968"/>
                </a:cubicBezTo>
                <a:close/>
                <a:moveTo>
                  <a:pt x="3536878" y="4914968"/>
                </a:moveTo>
                <a:cubicBezTo>
                  <a:pt x="3566206" y="4914968"/>
                  <a:pt x="3589676" y="4938429"/>
                  <a:pt x="3591629" y="4969709"/>
                </a:cubicBezTo>
                <a:cubicBezTo>
                  <a:pt x="3591629" y="5000990"/>
                  <a:pt x="3566206" y="5024450"/>
                  <a:pt x="3536878" y="5024450"/>
                </a:cubicBezTo>
                <a:cubicBezTo>
                  <a:pt x="3505591" y="5024450"/>
                  <a:pt x="3482125" y="4999036"/>
                  <a:pt x="3482125" y="4969709"/>
                </a:cubicBezTo>
                <a:cubicBezTo>
                  <a:pt x="3482125" y="4938429"/>
                  <a:pt x="3507538" y="4914968"/>
                  <a:pt x="3536878" y="4914968"/>
                </a:cubicBezTo>
                <a:close/>
                <a:moveTo>
                  <a:pt x="3405846" y="4914968"/>
                </a:moveTo>
                <a:cubicBezTo>
                  <a:pt x="3437141" y="4914968"/>
                  <a:pt x="3460614" y="4938429"/>
                  <a:pt x="3460614" y="4969709"/>
                </a:cubicBezTo>
                <a:cubicBezTo>
                  <a:pt x="3460614" y="5000990"/>
                  <a:pt x="3435186" y="5024450"/>
                  <a:pt x="3405846" y="5024450"/>
                </a:cubicBezTo>
                <a:cubicBezTo>
                  <a:pt x="3374559" y="5024450"/>
                  <a:pt x="3351107" y="4999036"/>
                  <a:pt x="3351107" y="4969709"/>
                </a:cubicBezTo>
                <a:cubicBezTo>
                  <a:pt x="3351107" y="4938429"/>
                  <a:pt x="3376514" y="4914968"/>
                  <a:pt x="3405846" y="4914968"/>
                </a:cubicBezTo>
                <a:close/>
                <a:moveTo>
                  <a:pt x="3286620" y="4914968"/>
                </a:moveTo>
                <a:cubicBezTo>
                  <a:pt x="3312021" y="4920834"/>
                  <a:pt x="3331567" y="4942339"/>
                  <a:pt x="3331567" y="4967755"/>
                </a:cubicBezTo>
                <a:cubicBezTo>
                  <a:pt x="3331567" y="4997080"/>
                  <a:pt x="3308117" y="5020540"/>
                  <a:pt x="3278794" y="5022496"/>
                </a:cubicBezTo>
                <a:cubicBezTo>
                  <a:pt x="3278794" y="5010764"/>
                  <a:pt x="3280753" y="4999036"/>
                  <a:pt x="3280753" y="4987306"/>
                </a:cubicBezTo>
                <a:close/>
                <a:moveTo>
                  <a:pt x="1200584" y="4914968"/>
                </a:moveTo>
                <a:cubicBezTo>
                  <a:pt x="1204493" y="4914968"/>
                  <a:pt x="1206447" y="4914968"/>
                  <a:pt x="1208404" y="4914968"/>
                </a:cubicBezTo>
                <a:cubicBezTo>
                  <a:pt x="1212314" y="4922788"/>
                  <a:pt x="1210357" y="4932565"/>
                  <a:pt x="1204493" y="4936475"/>
                </a:cubicBezTo>
                <a:cubicBezTo>
                  <a:pt x="1196673" y="4942339"/>
                  <a:pt x="1186898" y="4940385"/>
                  <a:pt x="1182988" y="4932565"/>
                </a:cubicBezTo>
                <a:cubicBezTo>
                  <a:pt x="1179079" y="4928655"/>
                  <a:pt x="1179079" y="4922788"/>
                  <a:pt x="1181034" y="4918878"/>
                </a:cubicBezTo>
                <a:cubicBezTo>
                  <a:pt x="1186898" y="4916924"/>
                  <a:pt x="1194718" y="4914968"/>
                  <a:pt x="1200584" y="4914968"/>
                </a:cubicBezTo>
                <a:close/>
                <a:moveTo>
                  <a:pt x="977712" y="4854363"/>
                </a:moveTo>
                <a:cubicBezTo>
                  <a:pt x="983575" y="4854363"/>
                  <a:pt x="987485" y="4856317"/>
                  <a:pt x="991395" y="4860229"/>
                </a:cubicBezTo>
                <a:cubicBezTo>
                  <a:pt x="987485" y="4870004"/>
                  <a:pt x="981621" y="4877824"/>
                  <a:pt x="973802" y="4883690"/>
                </a:cubicBezTo>
                <a:cubicBezTo>
                  <a:pt x="971845" y="4881734"/>
                  <a:pt x="969891" y="4879780"/>
                  <a:pt x="967935" y="4877824"/>
                </a:cubicBezTo>
                <a:cubicBezTo>
                  <a:pt x="962072" y="4870004"/>
                  <a:pt x="964025" y="4860229"/>
                  <a:pt x="971845" y="4856317"/>
                </a:cubicBezTo>
                <a:cubicBezTo>
                  <a:pt x="973802" y="4856317"/>
                  <a:pt x="975756" y="4854363"/>
                  <a:pt x="977712" y="4854363"/>
                </a:cubicBezTo>
                <a:close/>
                <a:moveTo>
                  <a:pt x="11692981" y="4840679"/>
                </a:moveTo>
                <a:cubicBezTo>
                  <a:pt x="11698847" y="4840679"/>
                  <a:pt x="11704711" y="4842633"/>
                  <a:pt x="11708621" y="4846543"/>
                </a:cubicBezTo>
                <a:cubicBezTo>
                  <a:pt x="11712531" y="4854364"/>
                  <a:pt x="11712531" y="4864140"/>
                  <a:pt x="11704711" y="4868050"/>
                </a:cubicBezTo>
                <a:cubicBezTo>
                  <a:pt x="11696891" y="4873914"/>
                  <a:pt x="11687114" y="4871960"/>
                  <a:pt x="11683204" y="4864140"/>
                </a:cubicBezTo>
                <a:cubicBezTo>
                  <a:pt x="11677340" y="4856320"/>
                  <a:pt x="11679296" y="4846543"/>
                  <a:pt x="11687114" y="4842633"/>
                </a:cubicBezTo>
                <a:cubicBezTo>
                  <a:pt x="11689071" y="4842633"/>
                  <a:pt x="11691027" y="4840679"/>
                  <a:pt x="11692981" y="4840679"/>
                </a:cubicBezTo>
                <a:close/>
                <a:moveTo>
                  <a:pt x="7468140" y="4840679"/>
                </a:moveTo>
                <a:cubicBezTo>
                  <a:pt x="7474004" y="4840679"/>
                  <a:pt x="7477914" y="4842633"/>
                  <a:pt x="7481826" y="4846543"/>
                </a:cubicBezTo>
                <a:cubicBezTo>
                  <a:pt x="7479870" y="4854363"/>
                  <a:pt x="7477914" y="4862183"/>
                  <a:pt x="7472050" y="4870006"/>
                </a:cubicBezTo>
                <a:cubicBezTo>
                  <a:pt x="7468140" y="4871960"/>
                  <a:pt x="7462276" y="4870006"/>
                  <a:pt x="7458364" y="4864139"/>
                </a:cubicBezTo>
                <a:cubicBezTo>
                  <a:pt x="7452499" y="4856319"/>
                  <a:pt x="7454453" y="4846543"/>
                  <a:pt x="7462276" y="4842633"/>
                </a:cubicBezTo>
                <a:cubicBezTo>
                  <a:pt x="7464230" y="4842633"/>
                  <a:pt x="7466184" y="4840679"/>
                  <a:pt x="7468140" y="4840679"/>
                </a:cubicBezTo>
                <a:close/>
                <a:moveTo>
                  <a:pt x="11063458" y="4828949"/>
                </a:moveTo>
                <a:cubicBezTo>
                  <a:pt x="11063458" y="4828949"/>
                  <a:pt x="11065412" y="4828949"/>
                  <a:pt x="11067366" y="4828949"/>
                </a:cubicBezTo>
                <a:cubicBezTo>
                  <a:pt x="11083008" y="4828949"/>
                  <a:pt x="11102559" y="4838725"/>
                  <a:pt x="11116243" y="4850456"/>
                </a:cubicBezTo>
                <a:cubicBezTo>
                  <a:pt x="11114289" y="4864140"/>
                  <a:pt x="11104513" y="4875870"/>
                  <a:pt x="11094738" y="4883690"/>
                </a:cubicBezTo>
                <a:cubicBezTo>
                  <a:pt x="11088872" y="4879780"/>
                  <a:pt x="11081052" y="4873916"/>
                  <a:pt x="11071278" y="4868050"/>
                </a:cubicBezTo>
                <a:cubicBezTo>
                  <a:pt x="11049771" y="4852410"/>
                  <a:pt x="11043907" y="4842633"/>
                  <a:pt x="11053681" y="4832859"/>
                </a:cubicBezTo>
                <a:cubicBezTo>
                  <a:pt x="11055637" y="4830905"/>
                  <a:pt x="11059547" y="4828949"/>
                  <a:pt x="11063458" y="4828949"/>
                </a:cubicBezTo>
                <a:close/>
                <a:moveTo>
                  <a:pt x="7522881" y="4826993"/>
                </a:moveTo>
                <a:cubicBezTo>
                  <a:pt x="7528747" y="4826993"/>
                  <a:pt x="7534611" y="4828949"/>
                  <a:pt x="7538521" y="4832859"/>
                </a:cubicBezTo>
                <a:cubicBezTo>
                  <a:pt x="7544385" y="4840680"/>
                  <a:pt x="7542431" y="4850454"/>
                  <a:pt x="7534611" y="4854364"/>
                </a:cubicBezTo>
                <a:cubicBezTo>
                  <a:pt x="7526791" y="4860230"/>
                  <a:pt x="7517015" y="4858274"/>
                  <a:pt x="7513105" y="4850454"/>
                </a:cubicBezTo>
                <a:cubicBezTo>
                  <a:pt x="7507240" y="4842634"/>
                  <a:pt x="7509196" y="4832859"/>
                  <a:pt x="7517015" y="4828949"/>
                </a:cubicBezTo>
                <a:cubicBezTo>
                  <a:pt x="7518971" y="4828949"/>
                  <a:pt x="7520927" y="4826993"/>
                  <a:pt x="7522881" y="4826993"/>
                </a:cubicBezTo>
                <a:close/>
                <a:moveTo>
                  <a:pt x="7090816" y="4826993"/>
                </a:moveTo>
                <a:cubicBezTo>
                  <a:pt x="7092770" y="4830903"/>
                  <a:pt x="7092770" y="4834813"/>
                  <a:pt x="7092770" y="4838723"/>
                </a:cubicBezTo>
                <a:cubicBezTo>
                  <a:pt x="7092770" y="4858274"/>
                  <a:pt x="7082994" y="4875870"/>
                  <a:pt x="7065399" y="4885644"/>
                </a:cubicBezTo>
                <a:cubicBezTo>
                  <a:pt x="7067355" y="4875870"/>
                  <a:pt x="7073220" y="4864140"/>
                  <a:pt x="7079086" y="4854364"/>
                </a:cubicBezTo>
                <a:cubicBezTo>
                  <a:pt x="7084950" y="4844590"/>
                  <a:pt x="7088860" y="4836769"/>
                  <a:pt x="7090816" y="4826993"/>
                </a:cubicBezTo>
                <a:close/>
                <a:moveTo>
                  <a:pt x="1112603" y="4826993"/>
                </a:moveTo>
                <a:cubicBezTo>
                  <a:pt x="1116513" y="4826993"/>
                  <a:pt x="1120424" y="4828949"/>
                  <a:pt x="1124334" y="4830903"/>
                </a:cubicBezTo>
                <a:cubicBezTo>
                  <a:pt x="1124334" y="4832859"/>
                  <a:pt x="1124334" y="4836770"/>
                  <a:pt x="1124334" y="4838724"/>
                </a:cubicBezTo>
                <a:cubicBezTo>
                  <a:pt x="1124334" y="4844590"/>
                  <a:pt x="1124334" y="4848500"/>
                  <a:pt x="1122378" y="4854364"/>
                </a:cubicBezTo>
                <a:cubicBezTo>
                  <a:pt x="1116513" y="4860230"/>
                  <a:pt x="1106738" y="4858274"/>
                  <a:pt x="1102827" y="4850454"/>
                </a:cubicBezTo>
                <a:cubicBezTo>
                  <a:pt x="1096963" y="4842634"/>
                  <a:pt x="1098917" y="4832859"/>
                  <a:pt x="1106738" y="4828949"/>
                </a:cubicBezTo>
                <a:cubicBezTo>
                  <a:pt x="1108693" y="4828949"/>
                  <a:pt x="1110648" y="4826993"/>
                  <a:pt x="1112603" y="4826993"/>
                </a:cubicBezTo>
                <a:close/>
                <a:moveTo>
                  <a:pt x="9558077" y="4823082"/>
                </a:moveTo>
                <a:cubicBezTo>
                  <a:pt x="9558077" y="4826992"/>
                  <a:pt x="9560033" y="4832858"/>
                  <a:pt x="9560033" y="4838722"/>
                </a:cubicBezTo>
                <a:cubicBezTo>
                  <a:pt x="9560033" y="4870003"/>
                  <a:pt x="9534617" y="4893463"/>
                  <a:pt x="9505292" y="4893463"/>
                </a:cubicBezTo>
                <a:cubicBezTo>
                  <a:pt x="9485742" y="4893463"/>
                  <a:pt x="9470101" y="4883689"/>
                  <a:pt x="9460325" y="4870003"/>
                </a:cubicBezTo>
                <a:cubicBezTo>
                  <a:pt x="9507246" y="4844589"/>
                  <a:pt x="9542437" y="4826992"/>
                  <a:pt x="9558077" y="4823082"/>
                </a:cubicBezTo>
                <a:close/>
                <a:moveTo>
                  <a:pt x="10492586" y="4815262"/>
                </a:moveTo>
                <a:cubicBezTo>
                  <a:pt x="10498452" y="4823082"/>
                  <a:pt x="10506272" y="4826993"/>
                  <a:pt x="10512136" y="4828947"/>
                </a:cubicBezTo>
                <a:cubicBezTo>
                  <a:pt x="10527777" y="4834813"/>
                  <a:pt x="10537553" y="4842633"/>
                  <a:pt x="10533643" y="4848497"/>
                </a:cubicBezTo>
                <a:cubicBezTo>
                  <a:pt x="10531687" y="4854363"/>
                  <a:pt x="10541463" y="4873914"/>
                  <a:pt x="10557103" y="4891508"/>
                </a:cubicBezTo>
                <a:cubicBezTo>
                  <a:pt x="10553193" y="4893464"/>
                  <a:pt x="10549283" y="4893464"/>
                  <a:pt x="10543417" y="4893464"/>
                </a:cubicBezTo>
                <a:cubicBezTo>
                  <a:pt x="10514092" y="4893464"/>
                  <a:pt x="10490632" y="4868048"/>
                  <a:pt x="10486722" y="4838723"/>
                </a:cubicBezTo>
                <a:cubicBezTo>
                  <a:pt x="10486722" y="4828947"/>
                  <a:pt x="10488676" y="4823082"/>
                  <a:pt x="10492586" y="4815262"/>
                </a:cubicBezTo>
                <a:close/>
                <a:moveTo>
                  <a:pt x="11734037" y="4801576"/>
                </a:moveTo>
                <a:cubicBezTo>
                  <a:pt x="11739902" y="4799622"/>
                  <a:pt x="11745768" y="4801576"/>
                  <a:pt x="11747724" y="4807442"/>
                </a:cubicBezTo>
                <a:cubicBezTo>
                  <a:pt x="11753588" y="4815263"/>
                  <a:pt x="11751632" y="4825037"/>
                  <a:pt x="11743812" y="4828947"/>
                </a:cubicBezTo>
                <a:cubicBezTo>
                  <a:pt x="11737948" y="4834813"/>
                  <a:pt x="11728173" y="4832857"/>
                  <a:pt x="11724261" y="4825037"/>
                </a:cubicBezTo>
                <a:cubicBezTo>
                  <a:pt x="11718397" y="4817217"/>
                  <a:pt x="11720351" y="4807442"/>
                  <a:pt x="11728173" y="4803532"/>
                </a:cubicBezTo>
                <a:cubicBezTo>
                  <a:pt x="11730127" y="4801576"/>
                  <a:pt x="11732081" y="4801576"/>
                  <a:pt x="11734037" y="4801576"/>
                </a:cubicBezTo>
                <a:close/>
                <a:moveTo>
                  <a:pt x="4293246" y="4789848"/>
                </a:moveTo>
                <a:cubicBezTo>
                  <a:pt x="4289335" y="4799624"/>
                  <a:pt x="4285421" y="4809399"/>
                  <a:pt x="4279555" y="4821129"/>
                </a:cubicBezTo>
                <a:cubicBezTo>
                  <a:pt x="4273686" y="4836769"/>
                  <a:pt x="4267815" y="4848499"/>
                  <a:pt x="4263898" y="4858275"/>
                </a:cubicBezTo>
                <a:cubicBezTo>
                  <a:pt x="4261958" y="4852409"/>
                  <a:pt x="4260017" y="4846543"/>
                  <a:pt x="4260017" y="4838725"/>
                </a:cubicBezTo>
                <a:cubicBezTo>
                  <a:pt x="4260017" y="4817219"/>
                  <a:pt x="4273686" y="4797668"/>
                  <a:pt x="4293246" y="4789848"/>
                </a:cubicBezTo>
                <a:close/>
                <a:moveTo>
                  <a:pt x="3296383" y="4787892"/>
                </a:moveTo>
                <a:cubicBezTo>
                  <a:pt x="3315924" y="4795712"/>
                  <a:pt x="3331560" y="4815263"/>
                  <a:pt x="3331560" y="4838723"/>
                </a:cubicBezTo>
                <a:cubicBezTo>
                  <a:pt x="3331560" y="4864140"/>
                  <a:pt x="3312014" y="4885644"/>
                  <a:pt x="3288566" y="4891510"/>
                </a:cubicBezTo>
                <a:close/>
                <a:moveTo>
                  <a:pt x="10414384" y="4785938"/>
                </a:moveTo>
                <a:cubicBezTo>
                  <a:pt x="10443709" y="4785938"/>
                  <a:pt x="10467171" y="4809399"/>
                  <a:pt x="10469125" y="4840679"/>
                </a:cubicBezTo>
                <a:cubicBezTo>
                  <a:pt x="10469125" y="4871960"/>
                  <a:pt x="10443709" y="4895420"/>
                  <a:pt x="10414384" y="4895420"/>
                </a:cubicBezTo>
                <a:cubicBezTo>
                  <a:pt x="10383103" y="4895420"/>
                  <a:pt x="10359643" y="4870006"/>
                  <a:pt x="10359643" y="4840679"/>
                </a:cubicBezTo>
                <a:cubicBezTo>
                  <a:pt x="10359643" y="4809399"/>
                  <a:pt x="10385057" y="4785938"/>
                  <a:pt x="10414384" y="4785938"/>
                </a:cubicBezTo>
                <a:close/>
                <a:moveTo>
                  <a:pt x="10283397" y="4785938"/>
                </a:moveTo>
                <a:cubicBezTo>
                  <a:pt x="10314678" y="4785938"/>
                  <a:pt x="10338138" y="4809399"/>
                  <a:pt x="10338138" y="4840679"/>
                </a:cubicBezTo>
                <a:cubicBezTo>
                  <a:pt x="10338138" y="4871960"/>
                  <a:pt x="10312722" y="4895420"/>
                  <a:pt x="10283397" y="4895420"/>
                </a:cubicBezTo>
                <a:cubicBezTo>
                  <a:pt x="10252116" y="4895420"/>
                  <a:pt x="10228656" y="4870006"/>
                  <a:pt x="10228656" y="4840679"/>
                </a:cubicBezTo>
                <a:cubicBezTo>
                  <a:pt x="10228656" y="4809399"/>
                  <a:pt x="10254070" y="4785938"/>
                  <a:pt x="10283397" y="4785938"/>
                </a:cubicBezTo>
                <a:close/>
                <a:moveTo>
                  <a:pt x="10154363" y="4785938"/>
                </a:moveTo>
                <a:cubicBezTo>
                  <a:pt x="10183690" y="4785938"/>
                  <a:pt x="10209104" y="4809399"/>
                  <a:pt x="10209104" y="4840679"/>
                </a:cubicBezTo>
                <a:cubicBezTo>
                  <a:pt x="10209104" y="4871960"/>
                  <a:pt x="10183690" y="4895420"/>
                  <a:pt x="10154363" y="4895420"/>
                </a:cubicBezTo>
                <a:cubicBezTo>
                  <a:pt x="10123082" y="4895420"/>
                  <a:pt x="10099622" y="4870006"/>
                  <a:pt x="10099622" y="4840679"/>
                </a:cubicBezTo>
                <a:cubicBezTo>
                  <a:pt x="10099622" y="4809399"/>
                  <a:pt x="10125038" y="4785938"/>
                  <a:pt x="10154363" y="4785938"/>
                </a:cubicBezTo>
                <a:close/>
                <a:moveTo>
                  <a:pt x="10025332" y="4785938"/>
                </a:moveTo>
                <a:cubicBezTo>
                  <a:pt x="10054657" y="4785938"/>
                  <a:pt x="10078119" y="4809399"/>
                  <a:pt x="10080073" y="4840679"/>
                </a:cubicBezTo>
                <a:cubicBezTo>
                  <a:pt x="10080073" y="4871960"/>
                  <a:pt x="10054657" y="4895420"/>
                  <a:pt x="10025332" y="4895420"/>
                </a:cubicBezTo>
                <a:cubicBezTo>
                  <a:pt x="9994051" y="4895420"/>
                  <a:pt x="9970591" y="4870006"/>
                  <a:pt x="9970591" y="4840679"/>
                </a:cubicBezTo>
                <a:cubicBezTo>
                  <a:pt x="9970591" y="4809399"/>
                  <a:pt x="9996005" y="4785938"/>
                  <a:pt x="10025332" y="4785938"/>
                </a:cubicBezTo>
                <a:close/>
                <a:moveTo>
                  <a:pt x="9894343" y="4785938"/>
                </a:moveTo>
                <a:cubicBezTo>
                  <a:pt x="9925624" y="4785938"/>
                  <a:pt x="9949084" y="4809399"/>
                  <a:pt x="9949084" y="4840679"/>
                </a:cubicBezTo>
                <a:cubicBezTo>
                  <a:pt x="9949084" y="4871960"/>
                  <a:pt x="9923670" y="4895420"/>
                  <a:pt x="9894343" y="4895420"/>
                </a:cubicBezTo>
                <a:cubicBezTo>
                  <a:pt x="9863062" y="4895420"/>
                  <a:pt x="9839602" y="4870006"/>
                  <a:pt x="9839602" y="4840679"/>
                </a:cubicBezTo>
                <a:cubicBezTo>
                  <a:pt x="9839602" y="4809399"/>
                  <a:pt x="9865018" y="4785938"/>
                  <a:pt x="9894343" y="4785938"/>
                </a:cubicBezTo>
                <a:close/>
                <a:moveTo>
                  <a:pt x="9765311" y="4785938"/>
                </a:moveTo>
                <a:cubicBezTo>
                  <a:pt x="9794636" y="4785938"/>
                  <a:pt x="9820052" y="4809399"/>
                  <a:pt x="9820052" y="4840679"/>
                </a:cubicBezTo>
                <a:cubicBezTo>
                  <a:pt x="9820052" y="4871960"/>
                  <a:pt x="9794636" y="4895420"/>
                  <a:pt x="9765311" y="4895420"/>
                </a:cubicBezTo>
                <a:cubicBezTo>
                  <a:pt x="9734030" y="4895420"/>
                  <a:pt x="9710570" y="4870006"/>
                  <a:pt x="9710570" y="4840679"/>
                </a:cubicBezTo>
                <a:cubicBezTo>
                  <a:pt x="9710570" y="4809399"/>
                  <a:pt x="9735984" y="4785938"/>
                  <a:pt x="9765311" y="4785938"/>
                </a:cubicBezTo>
                <a:close/>
                <a:moveTo>
                  <a:pt x="9636278" y="4785938"/>
                </a:moveTo>
                <a:cubicBezTo>
                  <a:pt x="9665603" y="4785938"/>
                  <a:pt x="9689065" y="4809399"/>
                  <a:pt x="9691019" y="4838723"/>
                </a:cubicBezTo>
                <a:cubicBezTo>
                  <a:pt x="9691019" y="4870006"/>
                  <a:pt x="9665603" y="4893466"/>
                  <a:pt x="9636278" y="4893466"/>
                </a:cubicBezTo>
                <a:cubicBezTo>
                  <a:pt x="9604997" y="4893466"/>
                  <a:pt x="9581537" y="4868050"/>
                  <a:pt x="9581537" y="4838723"/>
                </a:cubicBezTo>
                <a:cubicBezTo>
                  <a:pt x="9581537" y="4828949"/>
                  <a:pt x="9585447" y="4817219"/>
                  <a:pt x="9591313" y="4809399"/>
                </a:cubicBezTo>
                <a:cubicBezTo>
                  <a:pt x="9601087" y="4803533"/>
                  <a:pt x="9610864" y="4795714"/>
                  <a:pt x="9620638" y="4787892"/>
                </a:cubicBezTo>
                <a:cubicBezTo>
                  <a:pt x="9624548" y="4787892"/>
                  <a:pt x="9630414" y="4785938"/>
                  <a:pt x="9636278" y="4785938"/>
                </a:cubicBezTo>
                <a:close/>
                <a:moveTo>
                  <a:pt x="7169017" y="4785938"/>
                </a:moveTo>
                <a:cubicBezTo>
                  <a:pt x="7200298" y="4785938"/>
                  <a:pt x="7223758" y="4809399"/>
                  <a:pt x="7223758" y="4840679"/>
                </a:cubicBezTo>
                <a:cubicBezTo>
                  <a:pt x="7223758" y="4871960"/>
                  <a:pt x="7198344" y="4895420"/>
                  <a:pt x="7169017" y="4895420"/>
                </a:cubicBezTo>
                <a:cubicBezTo>
                  <a:pt x="7137737" y="4895420"/>
                  <a:pt x="7114276" y="4870006"/>
                  <a:pt x="7114276" y="4840679"/>
                </a:cubicBezTo>
                <a:cubicBezTo>
                  <a:pt x="7114276" y="4809399"/>
                  <a:pt x="7139693" y="4785938"/>
                  <a:pt x="7169017" y="4785938"/>
                </a:cubicBezTo>
                <a:close/>
                <a:moveTo>
                  <a:pt x="6779965" y="4785938"/>
                </a:moveTo>
                <a:cubicBezTo>
                  <a:pt x="6783875" y="4785938"/>
                  <a:pt x="6785831" y="4785938"/>
                  <a:pt x="6789739" y="4789848"/>
                </a:cubicBezTo>
                <a:cubicBezTo>
                  <a:pt x="6770189" y="4811355"/>
                  <a:pt x="6768235" y="4823083"/>
                  <a:pt x="6776055" y="4838723"/>
                </a:cubicBezTo>
                <a:cubicBezTo>
                  <a:pt x="6779965" y="4848499"/>
                  <a:pt x="6785831" y="4871960"/>
                  <a:pt x="6789739" y="4895420"/>
                </a:cubicBezTo>
                <a:cubicBezTo>
                  <a:pt x="6785831" y="4895420"/>
                  <a:pt x="6783875" y="4895420"/>
                  <a:pt x="6779965" y="4895420"/>
                </a:cubicBezTo>
                <a:cubicBezTo>
                  <a:pt x="6748685" y="4895420"/>
                  <a:pt x="6725224" y="4870006"/>
                  <a:pt x="6725224" y="4840679"/>
                </a:cubicBezTo>
                <a:cubicBezTo>
                  <a:pt x="6725224" y="4809399"/>
                  <a:pt x="6750639" y="4785938"/>
                  <a:pt x="6779965" y="4785938"/>
                </a:cubicBezTo>
                <a:close/>
                <a:moveTo>
                  <a:pt x="6650930" y="4785938"/>
                </a:moveTo>
                <a:cubicBezTo>
                  <a:pt x="6680257" y="4785938"/>
                  <a:pt x="6703717" y="4809399"/>
                  <a:pt x="6705671" y="4840679"/>
                </a:cubicBezTo>
                <a:cubicBezTo>
                  <a:pt x="6705671" y="4871960"/>
                  <a:pt x="6680257" y="4895420"/>
                  <a:pt x="6650930" y="4895420"/>
                </a:cubicBezTo>
                <a:cubicBezTo>
                  <a:pt x="6619650" y="4895420"/>
                  <a:pt x="6596189" y="4870006"/>
                  <a:pt x="6596189" y="4840679"/>
                </a:cubicBezTo>
                <a:cubicBezTo>
                  <a:pt x="6596189" y="4809399"/>
                  <a:pt x="6621606" y="4785938"/>
                  <a:pt x="6650930" y="4785938"/>
                </a:cubicBezTo>
                <a:close/>
                <a:moveTo>
                  <a:pt x="6519944" y="4785938"/>
                </a:moveTo>
                <a:cubicBezTo>
                  <a:pt x="6551225" y="4785938"/>
                  <a:pt x="6574685" y="4809399"/>
                  <a:pt x="6574685" y="4840679"/>
                </a:cubicBezTo>
                <a:cubicBezTo>
                  <a:pt x="6574685" y="4871960"/>
                  <a:pt x="6549269" y="4895420"/>
                  <a:pt x="6519944" y="4895420"/>
                </a:cubicBezTo>
                <a:cubicBezTo>
                  <a:pt x="6488664" y="4895420"/>
                  <a:pt x="6465203" y="4870006"/>
                  <a:pt x="6465203" y="4840679"/>
                </a:cubicBezTo>
                <a:cubicBezTo>
                  <a:pt x="6465203" y="4809399"/>
                  <a:pt x="6490618" y="4785938"/>
                  <a:pt x="6519944" y="4785938"/>
                </a:cubicBezTo>
                <a:close/>
                <a:moveTo>
                  <a:pt x="6390911" y="4785938"/>
                </a:moveTo>
                <a:cubicBezTo>
                  <a:pt x="6420236" y="4785938"/>
                  <a:pt x="6445652" y="4809399"/>
                  <a:pt x="6445652" y="4840679"/>
                </a:cubicBezTo>
                <a:cubicBezTo>
                  <a:pt x="6445652" y="4871960"/>
                  <a:pt x="6420236" y="4895420"/>
                  <a:pt x="6390911" y="4895420"/>
                </a:cubicBezTo>
                <a:cubicBezTo>
                  <a:pt x="6359631" y="4895420"/>
                  <a:pt x="6336170" y="4870006"/>
                  <a:pt x="6336170" y="4840679"/>
                </a:cubicBezTo>
                <a:cubicBezTo>
                  <a:pt x="6336170" y="4809399"/>
                  <a:pt x="6361585" y="4785938"/>
                  <a:pt x="6390911" y="4785938"/>
                </a:cubicBezTo>
                <a:close/>
                <a:moveTo>
                  <a:pt x="6261879" y="4785938"/>
                </a:moveTo>
                <a:cubicBezTo>
                  <a:pt x="6291203" y="4785938"/>
                  <a:pt x="6314665" y="4809399"/>
                  <a:pt x="6316619" y="4840679"/>
                </a:cubicBezTo>
                <a:cubicBezTo>
                  <a:pt x="6316619" y="4871960"/>
                  <a:pt x="6291203" y="4895420"/>
                  <a:pt x="6261879" y="4895420"/>
                </a:cubicBezTo>
                <a:cubicBezTo>
                  <a:pt x="6230598" y="4895420"/>
                  <a:pt x="6207138" y="4870006"/>
                  <a:pt x="6207138" y="4840679"/>
                </a:cubicBezTo>
                <a:cubicBezTo>
                  <a:pt x="6207138" y="4809399"/>
                  <a:pt x="6232553" y="4785938"/>
                  <a:pt x="6261879" y="4785938"/>
                </a:cubicBezTo>
                <a:close/>
                <a:moveTo>
                  <a:pt x="6130892" y="4785938"/>
                </a:moveTo>
                <a:cubicBezTo>
                  <a:pt x="6162173" y="4785938"/>
                  <a:pt x="6185635" y="4809399"/>
                  <a:pt x="6183678" y="4840679"/>
                </a:cubicBezTo>
                <a:cubicBezTo>
                  <a:pt x="6183678" y="4871960"/>
                  <a:pt x="6158261" y="4895420"/>
                  <a:pt x="6128936" y="4895420"/>
                </a:cubicBezTo>
                <a:cubicBezTo>
                  <a:pt x="6107439" y="4895420"/>
                  <a:pt x="6087888" y="4883690"/>
                  <a:pt x="6080063" y="4864140"/>
                </a:cubicBezTo>
                <a:cubicBezTo>
                  <a:pt x="6080063" y="4858274"/>
                  <a:pt x="6078105" y="4852409"/>
                  <a:pt x="6076151" y="4846543"/>
                </a:cubicBezTo>
                <a:cubicBezTo>
                  <a:pt x="6076151" y="4844589"/>
                  <a:pt x="6076151" y="4842633"/>
                  <a:pt x="6076151" y="4840679"/>
                </a:cubicBezTo>
                <a:cubicBezTo>
                  <a:pt x="6076151" y="4809399"/>
                  <a:pt x="6101572" y="4785938"/>
                  <a:pt x="6130892" y="4785938"/>
                </a:cubicBezTo>
                <a:close/>
                <a:moveTo>
                  <a:pt x="4185720" y="4785938"/>
                </a:moveTo>
                <a:cubicBezTo>
                  <a:pt x="4215034" y="4785938"/>
                  <a:pt x="4238498" y="4809399"/>
                  <a:pt x="4240452" y="4840679"/>
                </a:cubicBezTo>
                <a:cubicBezTo>
                  <a:pt x="4240452" y="4871960"/>
                  <a:pt x="4215034" y="4895420"/>
                  <a:pt x="4185720" y="4895420"/>
                </a:cubicBezTo>
                <a:cubicBezTo>
                  <a:pt x="4154448" y="4895420"/>
                  <a:pt x="4130985" y="4870006"/>
                  <a:pt x="4130985" y="4840679"/>
                </a:cubicBezTo>
                <a:cubicBezTo>
                  <a:pt x="4130985" y="4809399"/>
                  <a:pt x="4156405" y="4785938"/>
                  <a:pt x="4185720" y="4785938"/>
                </a:cubicBezTo>
                <a:close/>
                <a:moveTo>
                  <a:pt x="4054683" y="4785938"/>
                </a:moveTo>
                <a:cubicBezTo>
                  <a:pt x="4084043" y="4785938"/>
                  <a:pt x="4109456" y="4809399"/>
                  <a:pt x="4109456" y="4840679"/>
                </a:cubicBezTo>
                <a:cubicBezTo>
                  <a:pt x="4109456" y="4871960"/>
                  <a:pt x="4084043" y="4895420"/>
                  <a:pt x="4054683" y="4895420"/>
                </a:cubicBezTo>
                <a:cubicBezTo>
                  <a:pt x="4023709" y="4895420"/>
                  <a:pt x="4000257" y="4870006"/>
                  <a:pt x="4000257" y="4840679"/>
                </a:cubicBezTo>
                <a:cubicBezTo>
                  <a:pt x="4000257" y="4809399"/>
                  <a:pt x="4025672" y="4785938"/>
                  <a:pt x="4054683" y="4785938"/>
                </a:cubicBezTo>
                <a:close/>
                <a:moveTo>
                  <a:pt x="3925964" y="4785938"/>
                </a:moveTo>
                <a:cubicBezTo>
                  <a:pt x="3955278" y="4785938"/>
                  <a:pt x="3978748" y="4809399"/>
                  <a:pt x="3980696" y="4840679"/>
                </a:cubicBezTo>
                <a:cubicBezTo>
                  <a:pt x="3980696" y="4871960"/>
                  <a:pt x="3955278" y="4895420"/>
                  <a:pt x="3925964" y="4895420"/>
                </a:cubicBezTo>
                <a:cubicBezTo>
                  <a:pt x="3894652" y="4895420"/>
                  <a:pt x="3871200" y="4870006"/>
                  <a:pt x="3871200" y="4840679"/>
                </a:cubicBezTo>
                <a:cubicBezTo>
                  <a:pt x="3871200" y="4809399"/>
                  <a:pt x="3896615" y="4785938"/>
                  <a:pt x="3925964" y="4785938"/>
                </a:cubicBezTo>
                <a:close/>
                <a:moveTo>
                  <a:pt x="3794967" y="4785938"/>
                </a:moveTo>
                <a:cubicBezTo>
                  <a:pt x="3826244" y="4785938"/>
                  <a:pt x="3849703" y="4809399"/>
                  <a:pt x="3849703" y="4840679"/>
                </a:cubicBezTo>
                <a:cubicBezTo>
                  <a:pt x="3849703" y="4871960"/>
                  <a:pt x="3824290" y="4895420"/>
                  <a:pt x="3794967" y="4895420"/>
                </a:cubicBezTo>
                <a:cubicBezTo>
                  <a:pt x="3763692" y="4895420"/>
                  <a:pt x="3740234" y="4870006"/>
                  <a:pt x="3740234" y="4840679"/>
                </a:cubicBezTo>
                <a:cubicBezTo>
                  <a:pt x="3740234" y="4809399"/>
                  <a:pt x="3765649" y="4785938"/>
                  <a:pt x="3794967" y="4785938"/>
                </a:cubicBezTo>
                <a:close/>
                <a:moveTo>
                  <a:pt x="3665932" y="4785938"/>
                </a:moveTo>
                <a:cubicBezTo>
                  <a:pt x="3695261" y="4785938"/>
                  <a:pt x="3720680" y="4809399"/>
                  <a:pt x="3720680" y="4840679"/>
                </a:cubicBezTo>
                <a:cubicBezTo>
                  <a:pt x="3720680" y="4871960"/>
                  <a:pt x="3695261" y="4895420"/>
                  <a:pt x="3665932" y="4895420"/>
                </a:cubicBezTo>
                <a:cubicBezTo>
                  <a:pt x="3634646" y="4895420"/>
                  <a:pt x="3611180" y="4870006"/>
                  <a:pt x="3611180" y="4840679"/>
                </a:cubicBezTo>
                <a:cubicBezTo>
                  <a:pt x="3611180" y="4809399"/>
                  <a:pt x="3636601" y="4785938"/>
                  <a:pt x="3665932" y="4785938"/>
                </a:cubicBezTo>
                <a:close/>
                <a:moveTo>
                  <a:pt x="3536871" y="4785938"/>
                </a:moveTo>
                <a:cubicBezTo>
                  <a:pt x="3566198" y="4785938"/>
                  <a:pt x="3589672" y="4809399"/>
                  <a:pt x="3591624" y="4840679"/>
                </a:cubicBezTo>
                <a:cubicBezTo>
                  <a:pt x="3591624" y="4871960"/>
                  <a:pt x="3566198" y="4895420"/>
                  <a:pt x="3536871" y="4895420"/>
                </a:cubicBezTo>
                <a:cubicBezTo>
                  <a:pt x="3505580" y="4895420"/>
                  <a:pt x="3482121" y="4870006"/>
                  <a:pt x="3482121" y="4840679"/>
                </a:cubicBezTo>
                <a:cubicBezTo>
                  <a:pt x="3482121" y="4809399"/>
                  <a:pt x="3507536" y="4785938"/>
                  <a:pt x="3536871" y="4785938"/>
                </a:cubicBezTo>
                <a:close/>
                <a:moveTo>
                  <a:pt x="3405841" y="4785938"/>
                </a:moveTo>
                <a:cubicBezTo>
                  <a:pt x="3437138" y="4785938"/>
                  <a:pt x="3460610" y="4809399"/>
                  <a:pt x="3460610" y="4840679"/>
                </a:cubicBezTo>
                <a:cubicBezTo>
                  <a:pt x="3460610" y="4871960"/>
                  <a:pt x="3435180" y="4895420"/>
                  <a:pt x="3405841" y="4895420"/>
                </a:cubicBezTo>
                <a:cubicBezTo>
                  <a:pt x="3374552" y="4895420"/>
                  <a:pt x="3351102" y="4870006"/>
                  <a:pt x="3351102" y="4840679"/>
                </a:cubicBezTo>
                <a:cubicBezTo>
                  <a:pt x="3351102" y="4809399"/>
                  <a:pt x="3376508" y="4785938"/>
                  <a:pt x="3405841" y="4785938"/>
                </a:cubicBezTo>
                <a:close/>
                <a:moveTo>
                  <a:pt x="11489657" y="4705780"/>
                </a:moveTo>
                <a:cubicBezTo>
                  <a:pt x="11495521" y="4705780"/>
                  <a:pt x="11501387" y="4707736"/>
                  <a:pt x="11505297" y="4713600"/>
                </a:cubicBezTo>
                <a:cubicBezTo>
                  <a:pt x="11505297" y="4721420"/>
                  <a:pt x="11503343" y="4729240"/>
                  <a:pt x="11499431" y="4735107"/>
                </a:cubicBezTo>
                <a:cubicBezTo>
                  <a:pt x="11493567" y="4737061"/>
                  <a:pt x="11483793" y="4735107"/>
                  <a:pt x="11479881" y="4729240"/>
                </a:cubicBezTo>
                <a:cubicBezTo>
                  <a:pt x="11475971" y="4721420"/>
                  <a:pt x="11475971" y="4711646"/>
                  <a:pt x="11483793" y="4707736"/>
                </a:cubicBezTo>
                <a:cubicBezTo>
                  <a:pt x="11485747" y="4705780"/>
                  <a:pt x="11487701" y="4705780"/>
                  <a:pt x="11489657" y="4705780"/>
                </a:cubicBezTo>
                <a:close/>
                <a:moveTo>
                  <a:pt x="694232" y="4705780"/>
                </a:moveTo>
                <a:cubicBezTo>
                  <a:pt x="700096" y="4705780"/>
                  <a:pt x="705962" y="4707736"/>
                  <a:pt x="709872" y="4711646"/>
                </a:cubicBezTo>
                <a:cubicBezTo>
                  <a:pt x="715736" y="4719465"/>
                  <a:pt x="713782" y="4729241"/>
                  <a:pt x="705962" y="4733151"/>
                </a:cubicBezTo>
                <a:cubicBezTo>
                  <a:pt x="698142" y="4739015"/>
                  <a:pt x="688366" y="4737061"/>
                  <a:pt x="684456" y="4729241"/>
                </a:cubicBezTo>
                <a:cubicBezTo>
                  <a:pt x="678592" y="4721421"/>
                  <a:pt x="680546" y="4711646"/>
                  <a:pt x="688366" y="4707736"/>
                </a:cubicBezTo>
                <a:cubicBezTo>
                  <a:pt x="690322" y="4705780"/>
                  <a:pt x="692276" y="4705780"/>
                  <a:pt x="694232" y="4705780"/>
                </a:cubicBezTo>
                <a:close/>
                <a:moveTo>
                  <a:pt x="11167075" y="4692096"/>
                </a:moveTo>
                <a:cubicBezTo>
                  <a:pt x="11172940" y="4692096"/>
                  <a:pt x="11178806" y="4694052"/>
                  <a:pt x="11182716" y="4697962"/>
                </a:cubicBezTo>
                <a:cubicBezTo>
                  <a:pt x="11188580" y="4705781"/>
                  <a:pt x="11186626" y="4715557"/>
                  <a:pt x="11178806" y="4719467"/>
                </a:cubicBezTo>
                <a:cubicBezTo>
                  <a:pt x="11170986" y="4725331"/>
                  <a:pt x="11161211" y="4723377"/>
                  <a:pt x="11157299" y="4715557"/>
                </a:cubicBezTo>
                <a:cubicBezTo>
                  <a:pt x="11151435" y="4707737"/>
                  <a:pt x="11153389" y="4697962"/>
                  <a:pt x="11161211" y="4694052"/>
                </a:cubicBezTo>
                <a:cubicBezTo>
                  <a:pt x="11163165" y="4692096"/>
                  <a:pt x="11165119" y="4692096"/>
                  <a:pt x="11167075" y="4692096"/>
                </a:cubicBezTo>
                <a:close/>
                <a:moveTo>
                  <a:pt x="9667557" y="4676700"/>
                </a:moveTo>
                <a:cubicBezTo>
                  <a:pt x="9670001" y="4676455"/>
                  <a:pt x="9674400" y="4682321"/>
                  <a:pt x="9683199" y="4694051"/>
                </a:cubicBezTo>
                <a:cubicBezTo>
                  <a:pt x="9685153" y="4696007"/>
                  <a:pt x="9687109" y="4699915"/>
                  <a:pt x="9691019" y="4703827"/>
                </a:cubicBezTo>
                <a:cubicBezTo>
                  <a:pt x="9691019" y="4705781"/>
                  <a:pt x="9691019" y="4709691"/>
                  <a:pt x="9691019" y="4711647"/>
                </a:cubicBezTo>
                <a:cubicBezTo>
                  <a:pt x="9691019" y="4737062"/>
                  <a:pt x="9671469" y="4758566"/>
                  <a:pt x="9648008" y="4764432"/>
                </a:cubicBezTo>
                <a:cubicBezTo>
                  <a:pt x="9657784" y="4752702"/>
                  <a:pt x="9663648" y="4742928"/>
                  <a:pt x="9663648" y="4739016"/>
                </a:cubicBezTo>
                <a:cubicBezTo>
                  <a:pt x="9663648" y="4729241"/>
                  <a:pt x="9663648" y="4709691"/>
                  <a:pt x="9663648" y="4696007"/>
                </a:cubicBezTo>
                <a:cubicBezTo>
                  <a:pt x="9664625" y="4683299"/>
                  <a:pt x="9665114" y="4676944"/>
                  <a:pt x="9667557" y="4676700"/>
                </a:cubicBezTo>
                <a:close/>
                <a:moveTo>
                  <a:pt x="11544397" y="4670589"/>
                </a:moveTo>
                <a:cubicBezTo>
                  <a:pt x="11544397" y="4670589"/>
                  <a:pt x="11546351" y="4672545"/>
                  <a:pt x="11546351" y="4672545"/>
                </a:cubicBezTo>
                <a:cubicBezTo>
                  <a:pt x="11550261" y="4680365"/>
                  <a:pt x="11550261" y="4690139"/>
                  <a:pt x="11542441" y="4694050"/>
                </a:cubicBezTo>
                <a:cubicBezTo>
                  <a:pt x="11538531" y="4696006"/>
                  <a:pt x="11534621" y="4697960"/>
                  <a:pt x="11530711" y="4696006"/>
                </a:cubicBezTo>
                <a:cubicBezTo>
                  <a:pt x="11532667" y="4686229"/>
                  <a:pt x="11536575" y="4676455"/>
                  <a:pt x="11544397" y="4670589"/>
                </a:cubicBezTo>
                <a:close/>
                <a:moveTo>
                  <a:pt x="7274592" y="4662769"/>
                </a:moveTo>
                <a:cubicBezTo>
                  <a:pt x="7268726" y="4672546"/>
                  <a:pt x="7260906" y="4701870"/>
                  <a:pt x="7253086" y="4737061"/>
                </a:cubicBezTo>
                <a:cubicBezTo>
                  <a:pt x="7249175" y="4729241"/>
                  <a:pt x="7245265" y="4719465"/>
                  <a:pt x="7245265" y="4709691"/>
                </a:cubicBezTo>
                <a:cubicBezTo>
                  <a:pt x="7245265" y="4688186"/>
                  <a:pt x="7256996" y="4670589"/>
                  <a:pt x="7274592" y="4662769"/>
                </a:cubicBezTo>
                <a:close/>
                <a:moveTo>
                  <a:pt x="6025335" y="4660813"/>
                </a:moveTo>
                <a:cubicBezTo>
                  <a:pt x="6042931" y="4670590"/>
                  <a:pt x="6056609" y="4688184"/>
                  <a:pt x="6054655" y="4707734"/>
                </a:cubicBezTo>
                <a:cubicBezTo>
                  <a:pt x="6054655" y="4723375"/>
                  <a:pt x="6048792" y="4737061"/>
                  <a:pt x="6039021" y="4746835"/>
                </a:cubicBezTo>
                <a:cubicBezTo>
                  <a:pt x="6023380" y="4711644"/>
                  <a:pt x="6019467" y="4694050"/>
                  <a:pt x="6025335" y="4660813"/>
                </a:cubicBezTo>
                <a:close/>
                <a:moveTo>
                  <a:pt x="10132859" y="4658859"/>
                </a:moveTo>
                <a:cubicBezTo>
                  <a:pt x="10142633" y="4666679"/>
                  <a:pt x="10154363" y="4674500"/>
                  <a:pt x="10168049" y="4686230"/>
                </a:cubicBezTo>
                <a:cubicBezTo>
                  <a:pt x="10181734" y="4696004"/>
                  <a:pt x="10195420" y="4705780"/>
                  <a:pt x="10207150" y="4713600"/>
                </a:cubicBezTo>
                <a:cubicBezTo>
                  <a:pt x="10205194" y="4740971"/>
                  <a:pt x="10181734" y="4762477"/>
                  <a:pt x="10154363" y="4762477"/>
                </a:cubicBezTo>
                <a:cubicBezTo>
                  <a:pt x="10125039" y="4762477"/>
                  <a:pt x="10099622" y="4739015"/>
                  <a:pt x="10099622" y="4709690"/>
                </a:cubicBezTo>
                <a:cubicBezTo>
                  <a:pt x="10099622" y="4686230"/>
                  <a:pt x="10113308" y="4666679"/>
                  <a:pt x="10132859" y="4658859"/>
                </a:cubicBezTo>
                <a:close/>
                <a:moveTo>
                  <a:pt x="4314745" y="4656905"/>
                </a:moveTo>
                <a:cubicBezTo>
                  <a:pt x="4316698" y="4656905"/>
                  <a:pt x="4316698" y="4656905"/>
                  <a:pt x="4318648" y="4656905"/>
                </a:cubicBezTo>
                <a:cubicBezTo>
                  <a:pt x="4316698" y="4699916"/>
                  <a:pt x="4312788" y="4729241"/>
                  <a:pt x="4303007" y="4762477"/>
                </a:cubicBezTo>
                <a:cubicBezTo>
                  <a:pt x="4277596" y="4756611"/>
                  <a:pt x="4260017" y="4735107"/>
                  <a:pt x="4260017" y="4709690"/>
                </a:cubicBezTo>
                <a:cubicBezTo>
                  <a:pt x="4260017" y="4680365"/>
                  <a:pt x="4285421" y="4654949"/>
                  <a:pt x="4314745" y="4656905"/>
                </a:cubicBezTo>
                <a:close/>
                <a:moveTo>
                  <a:pt x="10295126" y="4656903"/>
                </a:moveTo>
                <a:cubicBezTo>
                  <a:pt x="10320543" y="4660813"/>
                  <a:pt x="10338137" y="4684274"/>
                  <a:pt x="10338137" y="4709688"/>
                </a:cubicBezTo>
                <a:cubicBezTo>
                  <a:pt x="10338137" y="4740971"/>
                  <a:pt x="10312723" y="4764431"/>
                  <a:pt x="10283398" y="4764431"/>
                </a:cubicBezTo>
                <a:cubicBezTo>
                  <a:pt x="10261892" y="4764431"/>
                  <a:pt x="10244297" y="4750745"/>
                  <a:pt x="10234521" y="4733151"/>
                </a:cubicBezTo>
                <a:cubicBezTo>
                  <a:pt x="10242341" y="4737061"/>
                  <a:pt x="10248207" y="4740971"/>
                  <a:pt x="10250161" y="4740971"/>
                </a:cubicBezTo>
                <a:cubicBezTo>
                  <a:pt x="10259935" y="4740971"/>
                  <a:pt x="10279486" y="4699914"/>
                  <a:pt x="10295126" y="4656903"/>
                </a:cubicBezTo>
                <a:close/>
                <a:moveTo>
                  <a:pt x="10414384" y="4654949"/>
                </a:moveTo>
                <a:cubicBezTo>
                  <a:pt x="10422204" y="4654949"/>
                  <a:pt x="10428071" y="4656903"/>
                  <a:pt x="10433935" y="4658859"/>
                </a:cubicBezTo>
                <a:cubicBezTo>
                  <a:pt x="10433935" y="4660813"/>
                  <a:pt x="10433935" y="4660813"/>
                  <a:pt x="10433935" y="4662769"/>
                </a:cubicBezTo>
                <a:cubicBezTo>
                  <a:pt x="10433935" y="4688184"/>
                  <a:pt x="10441755" y="4719464"/>
                  <a:pt x="10453485" y="4746835"/>
                </a:cubicBezTo>
                <a:cubicBezTo>
                  <a:pt x="10443709" y="4756611"/>
                  <a:pt x="10430025" y="4762477"/>
                  <a:pt x="10414384" y="4762477"/>
                </a:cubicBezTo>
                <a:cubicBezTo>
                  <a:pt x="10385058" y="4762477"/>
                  <a:pt x="10359643" y="4739015"/>
                  <a:pt x="10359643" y="4709690"/>
                </a:cubicBezTo>
                <a:cubicBezTo>
                  <a:pt x="10359643" y="4678410"/>
                  <a:pt x="10385058" y="4654949"/>
                  <a:pt x="10414384" y="4654949"/>
                </a:cubicBezTo>
                <a:close/>
                <a:moveTo>
                  <a:pt x="10025332" y="4654949"/>
                </a:moveTo>
                <a:cubicBezTo>
                  <a:pt x="10054657" y="4654949"/>
                  <a:pt x="10078119" y="4680364"/>
                  <a:pt x="10080073" y="4709690"/>
                </a:cubicBezTo>
                <a:cubicBezTo>
                  <a:pt x="10080073" y="4740971"/>
                  <a:pt x="10054657" y="4764431"/>
                  <a:pt x="10025332" y="4764431"/>
                </a:cubicBezTo>
                <a:cubicBezTo>
                  <a:pt x="9994051" y="4764431"/>
                  <a:pt x="9970591" y="4739015"/>
                  <a:pt x="9970591" y="4709690"/>
                </a:cubicBezTo>
                <a:cubicBezTo>
                  <a:pt x="9970591" y="4678410"/>
                  <a:pt x="9996005" y="4654949"/>
                  <a:pt x="10025332" y="4654949"/>
                </a:cubicBezTo>
                <a:close/>
                <a:moveTo>
                  <a:pt x="9894343" y="4654949"/>
                </a:moveTo>
                <a:cubicBezTo>
                  <a:pt x="9925624" y="4654949"/>
                  <a:pt x="9949084" y="4680364"/>
                  <a:pt x="9949084" y="4709690"/>
                </a:cubicBezTo>
                <a:cubicBezTo>
                  <a:pt x="9949084" y="4740971"/>
                  <a:pt x="9923670" y="4764431"/>
                  <a:pt x="9894343" y="4764431"/>
                </a:cubicBezTo>
                <a:cubicBezTo>
                  <a:pt x="9863062" y="4764431"/>
                  <a:pt x="9839602" y="4739015"/>
                  <a:pt x="9839602" y="4709690"/>
                </a:cubicBezTo>
                <a:cubicBezTo>
                  <a:pt x="9839602" y="4678410"/>
                  <a:pt x="9865018" y="4654949"/>
                  <a:pt x="9894343" y="4654949"/>
                </a:cubicBezTo>
                <a:close/>
                <a:moveTo>
                  <a:pt x="9765311" y="4654949"/>
                </a:moveTo>
                <a:cubicBezTo>
                  <a:pt x="9794636" y="4654949"/>
                  <a:pt x="9820052" y="4680364"/>
                  <a:pt x="9820052" y="4709690"/>
                </a:cubicBezTo>
                <a:cubicBezTo>
                  <a:pt x="9820052" y="4740971"/>
                  <a:pt x="9796592" y="4764431"/>
                  <a:pt x="9765311" y="4764431"/>
                </a:cubicBezTo>
                <a:cubicBezTo>
                  <a:pt x="9734030" y="4764431"/>
                  <a:pt x="9710570" y="4739015"/>
                  <a:pt x="9710570" y="4709690"/>
                </a:cubicBezTo>
                <a:cubicBezTo>
                  <a:pt x="9710570" y="4707734"/>
                  <a:pt x="9712524" y="4703826"/>
                  <a:pt x="9712524" y="4699914"/>
                </a:cubicBezTo>
                <a:cubicBezTo>
                  <a:pt x="9712524" y="4696004"/>
                  <a:pt x="9714480" y="4694050"/>
                  <a:pt x="9714480" y="4690140"/>
                </a:cubicBezTo>
                <a:cubicBezTo>
                  <a:pt x="9722300" y="4668633"/>
                  <a:pt x="9741851" y="4654949"/>
                  <a:pt x="9765311" y="4654949"/>
                </a:cubicBezTo>
                <a:close/>
                <a:moveTo>
                  <a:pt x="7421217" y="4654949"/>
                </a:moveTo>
                <a:cubicBezTo>
                  <a:pt x="7423173" y="4654949"/>
                  <a:pt x="7427083" y="4654949"/>
                  <a:pt x="7429037" y="4654949"/>
                </a:cubicBezTo>
                <a:cubicBezTo>
                  <a:pt x="7432948" y="4654949"/>
                  <a:pt x="7436858" y="4656903"/>
                  <a:pt x="7440768" y="4656903"/>
                </a:cubicBezTo>
                <a:cubicBezTo>
                  <a:pt x="7442724" y="4656903"/>
                  <a:pt x="7442724" y="4658859"/>
                  <a:pt x="7444678" y="4656903"/>
                </a:cubicBezTo>
                <a:cubicBezTo>
                  <a:pt x="7450544" y="4664726"/>
                  <a:pt x="7448588" y="4674500"/>
                  <a:pt x="7440768" y="4678410"/>
                </a:cubicBezTo>
                <a:cubicBezTo>
                  <a:pt x="7432948" y="4684276"/>
                  <a:pt x="7423173" y="4682320"/>
                  <a:pt x="7419263" y="4674500"/>
                </a:cubicBezTo>
                <a:cubicBezTo>
                  <a:pt x="7415353" y="4668634"/>
                  <a:pt x="7415353" y="4658859"/>
                  <a:pt x="7421217" y="4654949"/>
                </a:cubicBezTo>
                <a:close/>
                <a:moveTo>
                  <a:pt x="7169017" y="4654949"/>
                </a:moveTo>
                <a:cubicBezTo>
                  <a:pt x="7200298" y="4654949"/>
                  <a:pt x="7223758" y="4680364"/>
                  <a:pt x="7223758" y="4709690"/>
                </a:cubicBezTo>
                <a:cubicBezTo>
                  <a:pt x="7223758" y="4740971"/>
                  <a:pt x="7198344" y="4764431"/>
                  <a:pt x="7169017" y="4764431"/>
                </a:cubicBezTo>
                <a:cubicBezTo>
                  <a:pt x="7137737" y="4764431"/>
                  <a:pt x="7114276" y="4739015"/>
                  <a:pt x="7114276" y="4709690"/>
                </a:cubicBezTo>
                <a:cubicBezTo>
                  <a:pt x="7114276" y="4678410"/>
                  <a:pt x="7139693" y="4654949"/>
                  <a:pt x="7169017" y="4654949"/>
                </a:cubicBezTo>
                <a:close/>
                <a:moveTo>
                  <a:pt x="6910953" y="4654949"/>
                </a:moveTo>
                <a:cubicBezTo>
                  <a:pt x="6920727" y="4654949"/>
                  <a:pt x="6928547" y="4658859"/>
                  <a:pt x="6936367" y="4662769"/>
                </a:cubicBezTo>
                <a:cubicBezTo>
                  <a:pt x="6922683" y="4680364"/>
                  <a:pt x="6903132" y="4697960"/>
                  <a:pt x="6885538" y="4707734"/>
                </a:cubicBezTo>
                <a:cubicBezTo>
                  <a:pt x="6877716" y="4711644"/>
                  <a:pt x="6867942" y="4717510"/>
                  <a:pt x="6858165" y="4725330"/>
                </a:cubicBezTo>
                <a:cubicBezTo>
                  <a:pt x="6856211" y="4719464"/>
                  <a:pt x="6856211" y="4715554"/>
                  <a:pt x="6856211" y="4709690"/>
                </a:cubicBezTo>
                <a:cubicBezTo>
                  <a:pt x="6856211" y="4680364"/>
                  <a:pt x="6879672" y="4654949"/>
                  <a:pt x="6910953" y="4654949"/>
                </a:cubicBezTo>
                <a:close/>
                <a:moveTo>
                  <a:pt x="6779965" y="4654949"/>
                </a:moveTo>
                <a:cubicBezTo>
                  <a:pt x="6809290" y="4654949"/>
                  <a:pt x="6834706" y="4680364"/>
                  <a:pt x="6834706" y="4709690"/>
                </a:cubicBezTo>
                <a:cubicBezTo>
                  <a:pt x="6834706" y="4740971"/>
                  <a:pt x="6809290" y="4764431"/>
                  <a:pt x="6779965" y="4764431"/>
                </a:cubicBezTo>
                <a:cubicBezTo>
                  <a:pt x="6748685" y="4764431"/>
                  <a:pt x="6725224" y="4739015"/>
                  <a:pt x="6725224" y="4709690"/>
                </a:cubicBezTo>
                <a:cubicBezTo>
                  <a:pt x="6725224" y="4678410"/>
                  <a:pt x="6750639" y="4654949"/>
                  <a:pt x="6779965" y="4654949"/>
                </a:cubicBezTo>
                <a:close/>
                <a:moveTo>
                  <a:pt x="6650930" y="4654949"/>
                </a:moveTo>
                <a:cubicBezTo>
                  <a:pt x="6680257" y="4654949"/>
                  <a:pt x="6703717" y="4680364"/>
                  <a:pt x="6705671" y="4709690"/>
                </a:cubicBezTo>
                <a:cubicBezTo>
                  <a:pt x="6705671" y="4740971"/>
                  <a:pt x="6680257" y="4764431"/>
                  <a:pt x="6650930" y="4764431"/>
                </a:cubicBezTo>
                <a:cubicBezTo>
                  <a:pt x="6619650" y="4764431"/>
                  <a:pt x="6596189" y="4739015"/>
                  <a:pt x="6596189" y="4709690"/>
                </a:cubicBezTo>
                <a:cubicBezTo>
                  <a:pt x="6596189" y="4678410"/>
                  <a:pt x="6621606" y="4654949"/>
                  <a:pt x="6650930" y="4654949"/>
                </a:cubicBezTo>
                <a:close/>
                <a:moveTo>
                  <a:pt x="6519944" y="4654949"/>
                </a:moveTo>
                <a:cubicBezTo>
                  <a:pt x="6551225" y="4654949"/>
                  <a:pt x="6574685" y="4680364"/>
                  <a:pt x="6574685" y="4709690"/>
                </a:cubicBezTo>
                <a:cubicBezTo>
                  <a:pt x="6574685" y="4740971"/>
                  <a:pt x="6549269" y="4764431"/>
                  <a:pt x="6519944" y="4764431"/>
                </a:cubicBezTo>
                <a:cubicBezTo>
                  <a:pt x="6488664" y="4764431"/>
                  <a:pt x="6465203" y="4739015"/>
                  <a:pt x="6465203" y="4709690"/>
                </a:cubicBezTo>
                <a:cubicBezTo>
                  <a:pt x="6465203" y="4678410"/>
                  <a:pt x="6490618" y="4654949"/>
                  <a:pt x="6519944" y="4654949"/>
                </a:cubicBezTo>
                <a:close/>
                <a:moveTo>
                  <a:pt x="6390911" y="4654949"/>
                </a:moveTo>
                <a:cubicBezTo>
                  <a:pt x="6420236" y="4654949"/>
                  <a:pt x="6445652" y="4680364"/>
                  <a:pt x="6445652" y="4709690"/>
                </a:cubicBezTo>
                <a:cubicBezTo>
                  <a:pt x="6445652" y="4740971"/>
                  <a:pt x="6422192" y="4764431"/>
                  <a:pt x="6390911" y="4764431"/>
                </a:cubicBezTo>
                <a:cubicBezTo>
                  <a:pt x="6359631" y="4764431"/>
                  <a:pt x="6336170" y="4739015"/>
                  <a:pt x="6336170" y="4709690"/>
                </a:cubicBezTo>
                <a:cubicBezTo>
                  <a:pt x="6336170" y="4678410"/>
                  <a:pt x="6361585" y="4654949"/>
                  <a:pt x="6390911" y="4654949"/>
                </a:cubicBezTo>
                <a:close/>
                <a:moveTo>
                  <a:pt x="6261879" y="4654949"/>
                </a:moveTo>
                <a:cubicBezTo>
                  <a:pt x="6291203" y="4654949"/>
                  <a:pt x="6314665" y="4680364"/>
                  <a:pt x="6316619" y="4709690"/>
                </a:cubicBezTo>
                <a:cubicBezTo>
                  <a:pt x="6316619" y="4740971"/>
                  <a:pt x="6291203" y="4764431"/>
                  <a:pt x="6261879" y="4764431"/>
                </a:cubicBezTo>
                <a:cubicBezTo>
                  <a:pt x="6230598" y="4764431"/>
                  <a:pt x="6207138" y="4739015"/>
                  <a:pt x="6207138" y="4709690"/>
                </a:cubicBezTo>
                <a:cubicBezTo>
                  <a:pt x="6207138" y="4678410"/>
                  <a:pt x="6232553" y="4654949"/>
                  <a:pt x="6261879" y="4654949"/>
                </a:cubicBezTo>
                <a:close/>
                <a:moveTo>
                  <a:pt x="6130892" y="4654949"/>
                </a:moveTo>
                <a:cubicBezTo>
                  <a:pt x="6162173" y="4654949"/>
                  <a:pt x="6185635" y="4680364"/>
                  <a:pt x="6185635" y="4709690"/>
                </a:cubicBezTo>
                <a:cubicBezTo>
                  <a:pt x="6185635" y="4740971"/>
                  <a:pt x="6160217" y="4764431"/>
                  <a:pt x="6130892" y="4764431"/>
                </a:cubicBezTo>
                <a:cubicBezTo>
                  <a:pt x="6099618" y="4764431"/>
                  <a:pt x="6076151" y="4739015"/>
                  <a:pt x="6076151" y="4709690"/>
                </a:cubicBezTo>
                <a:cubicBezTo>
                  <a:pt x="6076151" y="4678410"/>
                  <a:pt x="6101572" y="4654949"/>
                  <a:pt x="6130892" y="4654949"/>
                </a:cubicBezTo>
                <a:close/>
                <a:moveTo>
                  <a:pt x="4185720" y="4654949"/>
                </a:moveTo>
                <a:cubicBezTo>
                  <a:pt x="4215034" y="4654949"/>
                  <a:pt x="4238498" y="4680364"/>
                  <a:pt x="4240452" y="4709690"/>
                </a:cubicBezTo>
                <a:cubicBezTo>
                  <a:pt x="4240452" y="4740971"/>
                  <a:pt x="4215034" y="4764431"/>
                  <a:pt x="4185720" y="4764431"/>
                </a:cubicBezTo>
                <a:cubicBezTo>
                  <a:pt x="4154448" y="4764431"/>
                  <a:pt x="4130985" y="4739015"/>
                  <a:pt x="4130985" y="4709690"/>
                </a:cubicBezTo>
                <a:cubicBezTo>
                  <a:pt x="4130985" y="4678410"/>
                  <a:pt x="4156405" y="4654949"/>
                  <a:pt x="4185720" y="4654949"/>
                </a:cubicBezTo>
                <a:close/>
                <a:moveTo>
                  <a:pt x="4054683" y="4654949"/>
                </a:moveTo>
                <a:cubicBezTo>
                  <a:pt x="4084043" y="4654949"/>
                  <a:pt x="4109456" y="4680364"/>
                  <a:pt x="4109456" y="4709690"/>
                </a:cubicBezTo>
                <a:cubicBezTo>
                  <a:pt x="4109456" y="4740971"/>
                  <a:pt x="4084043" y="4764431"/>
                  <a:pt x="4054683" y="4764431"/>
                </a:cubicBezTo>
                <a:cubicBezTo>
                  <a:pt x="4023707" y="4764431"/>
                  <a:pt x="4000250" y="4739015"/>
                  <a:pt x="4000250" y="4709690"/>
                </a:cubicBezTo>
                <a:cubicBezTo>
                  <a:pt x="4000250" y="4678410"/>
                  <a:pt x="4025663" y="4654949"/>
                  <a:pt x="4054683" y="4654949"/>
                </a:cubicBezTo>
                <a:close/>
                <a:moveTo>
                  <a:pt x="3925959" y="4654949"/>
                </a:moveTo>
                <a:cubicBezTo>
                  <a:pt x="3955270" y="4654949"/>
                  <a:pt x="3978740" y="4680364"/>
                  <a:pt x="3980694" y="4709690"/>
                </a:cubicBezTo>
                <a:cubicBezTo>
                  <a:pt x="3980694" y="4740971"/>
                  <a:pt x="3955270" y="4764431"/>
                  <a:pt x="3925959" y="4764431"/>
                </a:cubicBezTo>
                <a:cubicBezTo>
                  <a:pt x="3894648" y="4764431"/>
                  <a:pt x="3871196" y="4739015"/>
                  <a:pt x="3871196" y="4709690"/>
                </a:cubicBezTo>
                <a:cubicBezTo>
                  <a:pt x="3871196" y="4678410"/>
                  <a:pt x="3896607" y="4654949"/>
                  <a:pt x="3925959" y="4654949"/>
                </a:cubicBezTo>
                <a:close/>
                <a:moveTo>
                  <a:pt x="3794965" y="4654949"/>
                </a:moveTo>
                <a:cubicBezTo>
                  <a:pt x="3826238" y="4654949"/>
                  <a:pt x="3849693" y="4680364"/>
                  <a:pt x="3849693" y="4709690"/>
                </a:cubicBezTo>
                <a:cubicBezTo>
                  <a:pt x="3849693" y="4740971"/>
                  <a:pt x="3824283" y="4764431"/>
                  <a:pt x="3794965" y="4764431"/>
                </a:cubicBezTo>
                <a:cubicBezTo>
                  <a:pt x="3763683" y="4764431"/>
                  <a:pt x="3740230" y="4739015"/>
                  <a:pt x="3740230" y="4709690"/>
                </a:cubicBezTo>
                <a:cubicBezTo>
                  <a:pt x="3740230" y="4678410"/>
                  <a:pt x="3765639" y="4654949"/>
                  <a:pt x="3794965" y="4654949"/>
                </a:cubicBezTo>
                <a:close/>
                <a:moveTo>
                  <a:pt x="3665924" y="4654949"/>
                </a:moveTo>
                <a:cubicBezTo>
                  <a:pt x="3695256" y="4654949"/>
                  <a:pt x="3720674" y="4680364"/>
                  <a:pt x="3720674" y="4709690"/>
                </a:cubicBezTo>
                <a:cubicBezTo>
                  <a:pt x="3720674" y="4740971"/>
                  <a:pt x="3695256" y="4764431"/>
                  <a:pt x="3665924" y="4764431"/>
                </a:cubicBezTo>
                <a:cubicBezTo>
                  <a:pt x="3634638" y="4764431"/>
                  <a:pt x="3611171" y="4739015"/>
                  <a:pt x="3611171" y="4709690"/>
                </a:cubicBezTo>
                <a:cubicBezTo>
                  <a:pt x="3611171" y="4678410"/>
                  <a:pt x="3636594" y="4654949"/>
                  <a:pt x="3665924" y="4654949"/>
                </a:cubicBezTo>
                <a:close/>
                <a:moveTo>
                  <a:pt x="3536865" y="4654949"/>
                </a:moveTo>
                <a:cubicBezTo>
                  <a:pt x="3566193" y="4654949"/>
                  <a:pt x="3589664" y="4680364"/>
                  <a:pt x="3591616" y="4709690"/>
                </a:cubicBezTo>
                <a:cubicBezTo>
                  <a:pt x="3591616" y="4740971"/>
                  <a:pt x="3566193" y="4764431"/>
                  <a:pt x="3536865" y="4764431"/>
                </a:cubicBezTo>
                <a:cubicBezTo>
                  <a:pt x="3505571" y="4764431"/>
                  <a:pt x="3482112" y="4739015"/>
                  <a:pt x="3482112" y="4709690"/>
                </a:cubicBezTo>
                <a:cubicBezTo>
                  <a:pt x="3482112" y="4678410"/>
                  <a:pt x="3507528" y="4654949"/>
                  <a:pt x="3536865" y="4654949"/>
                </a:cubicBezTo>
                <a:close/>
                <a:moveTo>
                  <a:pt x="3405834" y="4654949"/>
                </a:moveTo>
                <a:cubicBezTo>
                  <a:pt x="3437129" y="4654949"/>
                  <a:pt x="3460601" y="4680364"/>
                  <a:pt x="3460601" y="4709690"/>
                </a:cubicBezTo>
                <a:cubicBezTo>
                  <a:pt x="3460601" y="4740971"/>
                  <a:pt x="3435174" y="4764431"/>
                  <a:pt x="3405834" y="4764431"/>
                </a:cubicBezTo>
                <a:cubicBezTo>
                  <a:pt x="3374546" y="4764431"/>
                  <a:pt x="3351095" y="4739015"/>
                  <a:pt x="3351095" y="4709690"/>
                </a:cubicBezTo>
                <a:cubicBezTo>
                  <a:pt x="3351095" y="4678410"/>
                  <a:pt x="3376504" y="4654949"/>
                  <a:pt x="3405834" y="4654949"/>
                </a:cubicBezTo>
                <a:close/>
                <a:moveTo>
                  <a:pt x="3276823" y="4654949"/>
                </a:moveTo>
                <a:cubicBezTo>
                  <a:pt x="3306151" y="4654949"/>
                  <a:pt x="3331555" y="4680364"/>
                  <a:pt x="3331555" y="4709690"/>
                </a:cubicBezTo>
                <a:cubicBezTo>
                  <a:pt x="3331555" y="4731195"/>
                  <a:pt x="3317874" y="4750745"/>
                  <a:pt x="3298330" y="4758565"/>
                </a:cubicBezTo>
                <a:lnTo>
                  <a:pt x="3298330" y="4754655"/>
                </a:lnTo>
                <a:lnTo>
                  <a:pt x="3249475" y="4709690"/>
                </a:lnTo>
                <a:cubicBezTo>
                  <a:pt x="3241661" y="4703826"/>
                  <a:pt x="3233836" y="4697960"/>
                  <a:pt x="3226016" y="4690140"/>
                </a:cubicBezTo>
                <a:cubicBezTo>
                  <a:pt x="3233836" y="4670590"/>
                  <a:pt x="3253377" y="4654949"/>
                  <a:pt x="3276823" y="4654949"/>
                </a:cubicBezTo>
                <a:close/>
                <a:moveTo>
                  <a:pt x="9921536" y="4624496"/>
                </a:moveTo>
                <a:lnTo>
                  <a:pt x="9917224" y="4627335"/>
                </a:lnTo>
                <a:cubicBezTo>
                  <a:pt x="9910718" y="4630023"/>
                  <a:pt x="9903631" y="4631489"/>
                  <a:pt x="9896300" y="4631489"/>
                </a:cubicBezTo>
                <a:cubicBezTo>
                  <a:pt x="9886523" y="4631489"/>
                  <a:pt x="9878703" y="4629535"/>
                  <a:pt x="9870883" y="4625625"/>
                </a:cubicBezTo>
                <a:cubicBezTo>
                  <a:pt x="9881637" y="4627580"/>
                  <a:pt x="9892878" y="4628558"/>
                  <a:pt x="9902653" y="4628313"/>
                </a:cubicBezTo>
                <a:close/>
                <a:moveTo>
                  <a:pt x="9926421" y="4621279"/>
                </a:moveTo>
                <a:lnTo>
                  <a:pt x="9925624" y="4623669"/>
                </a:lnTo>
                <a:lnTo>
                  <a:pt x="9921536" y="4624496"/>
                </a:lnTo>
                <a:close/>
                <a:moveTo>
                  <a:pt x="7221804" y="4590434"/>
                </a:moveTo>
                <a:cubicBezTo>
                  <a:pt x="7217894" y="4613895"/>
                  <a:pt x="7198344" y="4631489"/>
                  <a:pt x="7172927" y="4633445"/>
                </a:cubicBezTo>
                <a:cubicBezTo>
                  <a:pt x="7192478" y="4621715"/>
                  <a:pt x="7208118" y="4606075"/>
                  <a:pt x="7221804" y="4590434"/>
                </a:cubicBezTo>
                <a:close/>
                <a:moveTo>
                  <a:pt x="9789260" y="4583102"/>
                </a:moveTo>
                <a:cubicBezTo>
                  <a:pt x="9798057" y="4584080"/>
                  <a:pt x="9808321" y="4591411"/>
                  <a:pt x="9814186" y="4604118"/>
                </a:cubicBezTo>
                <a:cubicBezTo>
                  <a:pt x="9804412" y="4621714"/>
                  <a:pt x="9786816" y="4633444"/>
                  <a:pt x="9767265" y="4633444"/>
                </a:cubicBezTo>
                <a:cubicBezTo>
                  <a:pt x="9761401" y="4633444"/>
                  <a:pt x="9755535" y="4633444"/>
                  <a:pt x="9749671" y="4631488"/>
                </a:cubicBezTo>
                <a:cubicBezTo>
                  <a:pt x="9763355" y="4621714"/>
                  <a:pt x="9773131" y="4609984"/>
                  <a:pt x="9773131" y="4600208"/>
                </a:cubicBezTo>
                <a:cubicBezTo>
                  <a:pt x="9773131" y="4587501"/>
                  <a:pt x="9780462" y="4582125"/>
                  <a:pt x="9789260" y="4583102"/>
                </a:cubicBezTo>
                <a:close/>
                <a:moveTo>
                  <a:pt x="6050747" y="4561107"/>
                </a:moveTo>
                <a:cubicBezTo>
                  <a:pt x="6052704" y="4566973"/>
                  <a:pt x="6054658" y="4572837"/>
                  <a:pt x="6054658" y="4580658"/>
                </a:cubicBezTo>
                <a:cubicBezTo>
                  <a:pt x="6054658" y="4598252"/>
                  <a:pt x="6046839" y="4613892"/>
                  <a:pt x="6033160" y="4623668"/>
                </a:cubicBezTo>
                <a:cubicBezTo>
                  <a:pt x="6039021" y="4604118"/>
                  <a:pt x="6044885" y="4580658"/>
                  <a:pt x="6050747" y="4561107"/>
                </a:cubicBezTo>
                <a:close/>
                <a:moveTo>
                  <a:pt x="11827880" y="4559151"/>
                </a:moveTo>
                <a:cubicBezTo>
                  <a:pt x="11833744" y="4559151"/>
                  <a:pt x="11839610" y="4561107"/>
                  <a:pt x="11843520" y="4566971"/>
                </a:cubicBezTo>
                <a:cubicBezTo>
                  <a:pt x="11847430" y="4572836"/>
                  <a:pt x="11857204" y="4576748"/>
                  <a:pt x="11863070" y="4572836"/>
                </a:cubicBezTo>
                <a:cubicBezTo>
                  <a:pt x="11870890" y="4568927"/>
                  <a:pt x="11878711" y="4570882"/>
                  <a:pt x="11884577" y="4580658"/>
                </a:cubicBezTo>
                <a:cubicBezTo>
                  <a:pt x="11890441" y="4588478"/>
                  <a:pt x="11888485" y="4598252"/>
                  <a:pt x="11880667" y="4602162"/>
                </a:cubicBezTo>
                <a:cubicBezTo>
                  <a:pt x="11872844" y="4606072"/>
                  <a:pt x="11863070" y="4604118"/>
                  <a:pt x="11859160" y="4596298"/>
                </a:cubicBezTo>
                <a:cubicBezTo>
                  <a:pt x="11853294" y="4588478"/>
                  <a:pt x="11845476" y="4584568"/>
                  <a:pt x="11837654" y="4588478"/>
                </a:cubicBezTo>
                <a:cubicBezTo>
                  <a:pt x="11831790" y="4592386"/>
                  <a:pt x="11822015" y="4590432"/>
                  <a:pt x="11818103" y="4582612"/>
                </a:cubicBezTo>
                <a:cubicBezTo>
                  <a:pt x="11812239" y="4574792"/>
                  <a:pt x="11814193" y="4565017"/>
                  <a:pt x="11822015" y="4561107"/>
                </a:cubicBezTo>
                <a:cubicBezTo>
                  <a:pt x="11823969" y="4561107"/>
                  <a:pt x="11825925" y="4559151"/>
                  <a:pt x="11827880" y="4559151"/>
                </a:cubicBezTo>
                <a:close/>
                <a:moveTo>
                  <a:pt x="9941265" y="4547423"/>
                </a:moveTo>
                <a:cubicBezTo>
                  <a:pt x="9947129" y="4555243"/>
                  <a:pt x="9951041" y="4565018"/>
                  <a:pt x="9951041" y="4576750"/>
                </a:cubicBezTo>
                <a:cubicBezTo>
                  <a:pt x="9951041" y="4592389"/>
                  <a:pt x="9944687" y="4606074"/>
                  <a:pt x="9934667" y="4615849"/>
                </a:cubicBezTo>
                <a:lnTo>
                  <a:pt x="9926421" y="4621279"/>
                </a:lnTo>
                <a:lnTo>
                  <a:pt x="9928802" y="4614139"/>
                </a:lnTo>
                <a:cubicBezTo>
                  <a:pt x="9928068" y="4609984"/>
                  <a:pt x="9925624" y="4605097"/>
                  <a:pt x="9921714" y="4600208"/>
                </a:cubicBezTo>
                <a:cubicBezTo>
                  <a:pt x="9911940" y="4588478"/>
                  <a:pt x="9913894" y="4578704"/>
                  <a:pt x="9927578" y="4566974"/>
                </a:cubicBezTo>
                <a:cubicBezTo>
                  <a:pt x="9933445" y="4561108"/>
                  <a:pt x="9937355" y="4555243"/>
                  <a:pt x="9941265" y="4547423"/>
                </a:cubicBezTo>
                <a:close/>
                <a:moveTo>
                  <a:pt x="10152408" y="4543511"/>
                </a:moveTo>
                <a:cubicBezTo>
                  <a:pt x="10158273" y="4541557"/>
                  <a:pt x="10164139" y="4543511"/>
                  <a:pt x="10168049" y="4549377"/>
                </a:cubicBezTo>
                <a:cubicBezTo>
                  <a:pt x="10173915" y="4557198"/>
                  <a:pt x="10171959" y="4566972"/>
                  <a:pt x="10164139" y="4570882"/>
                </a:cubicBezTo>
                <a:cubicBezTo>
                  <a:pt x="10158273" y="4576748"/>
                  <a:pt x="10148498" y="4574792"/>
                  <a:pt x="10142632" y="4566972"/>
                </a:cubicBezTo>
                <a:cubicBezTo>
                  <a:pt x="10136768" y="4559152"/>
                  <a:pt x="10138722" y="4549377"/>
                  <a:pt x="10146544" y="4545467"/>
                </a:cubicBezTo>
                <a:cubicBezTo>
                  <a:pt x="10148498" y="4545467"/>
                  <a:pt x="10150454" y="4543511"/>
                  <a:pt x="10152408" y="4543511"/>
                </a:cubicBezTo>
                <a:close/>
                <a:moveTo>
                  <a:pt x="7131871" y="4543511"/>
                </a:moveTo>
                <a:cubicBezTo>
                  <a:pt x="7137737" y="4543511"/>
                  <a:pt x="7143601" y="4545467"/>
                  <a:pt x="7145557" y="4549377"/>
                </a:cubicBezTo>
                <a:cubicBezTo>
                  <a:pt x="7151421" y="4557198"/>
                  <a:pt x="7149467" y="4566972"/>
                  <a:pt x="7141647" y="4570882"/>
                </a:cubicBezTo>
                <a:cubicBezTo>
                  <a:pt x="7133827" y="4576748"/>
                  <a:pt x="7124050" y="4574792"/>
                  <a:pt x="7120142" y="4566972"/>
                </a:cubicBezTo>
                <a:cubicBezTo>
                  <a:pt x="7120142" y="4565018"/>
                  <a:pt x="7118186" y="4563062"/>
                  <a:pt x="7118186" y="4561108"/>
                </a:cubicBezTo>
                <a:cubicBezTo>
                  <a:pt x="7120142" y="4555242"/>
                  <a:pt x="7124050" y="4549377"/>
                  <a:pt x="7127963" y="4545467"/>
                </a:cubicBezTo>
                <a:cubicBezTo>
                  <a:pt x="7129917" y="4543511"/>
                  <a:pt x="7129917" y="4543511"/>
                  <a:pt x="7131871" y="4543511"/>
                </a:cubicBezTo>
                <a:close/>
                <a:moveTo>
                  <a:pt x="10377237" y="4541557"/>
                </a:moveTo>
                <a:cubicBezTo>
                  <a:pt x="10385057" y="4559152"/>
                  <a:pt x="10396788" y="4578702"/>
                  <a:pt x="10406564" y="4588478"/>
                </a:cubicBezTo>
                <a:cubicBezTo>
                  <a:pt x="10418294" y="4598252"/>
                  <a:pt x="10426114" y="4611939"/>
                  <a:pt x="10430024" y="4631489"/>
                </a:cubicBezTo>
                <a:cubicBezTo>
                  <a:pt x="10426114" y="4631489"/>
                  <a:pt x="10420248" y="4633443"/>
                  <a:pt x="10414384" y="4635399"/>
                </a:cubicBezTo>
                <a:cubicBezTo>
                  <a:pt x="10383103" y="4635399"/>
                  <a:pt x="10359643" y="4609985"/>
                  <a:pt x="10359643" y="4580658"/>
                </a:cubicBezTo>
                <a:cubicBezTo>
                  <a:pt x="10359643" y="4565018"/>
                  <a:pt x="10365507" y="4551333"/>
                  <a:pt x="10377237" y="4541557"/>
                </a:cubicBezTo>
                <a:close/>
                <a:moveTo>
                  <a:pt x="10320542" y="4537647"/>
                </a:moveTo>
                <a:cubicBezTo>
                  <a:pt x="10330319" y="4547423"/>
                  <a:pt x="10338139" y="4563062"/>
                  <a:pt x="10338139" y="4578702"/>
                </a:cubicBezTo>
                <a:cubicBezTo>
                  <a:pt x="10338139" y="4602163"/>
                  <a:pt x="10324453" y="4621713"/>
                  <a:pt x="10304902" y="4629533"/>
                </a:cubicBezTo>
                <a:cubicBezTo>
                  <a:pt x="10308812" y="4611939"/>
                  <a:pt x="10312722" y="4596299"/>
                  <a:pt x="10312722" y="4586524"/>
                </a:cubicBezTo>
                <a:cubicBezTo>
                  <a:pt x="10312722" y="4572838"/>
                  <a:pt x="10316632" y="4555242"/>
                  <a:pt x="10320542" y="4537647"/>
                </a:cubicBezTo>
                <a:close/>
                <a:moveTo>
                  <a:pt x="10119172" y="4535693"/>
                </a:moveTo>
                <a:cubicBezTo>
                  <a:pt x="10113308" y="4547423"/>
                  <a:pt x="10105488" y="4568928"/>
                  <a:pt x="10101578" y="4588478"/>
                </a:cubicBezTo>
                <a:cubicBezTo>
                  <a:pt x="10101578" y="4588478"/>
                  <a:pt x="10101578" y="4590434"/>
                  <a:pt x="10101578" y="4592388"/>
                </a:cubicBezTo>
                <a:cubicBezTo>
                  <a:pt x="10099622" y="4588478"/>
                  <a:pt x="10099622" y="4582614"/>
                  <a:pt x="10099622" y="4578704"/>
                </a:cubicBezTo>
                <a:cubicBezTo>
                  <a:pt x="10099622" y="4563064"/>
                  <a:pt x="10109398" y="4547423"/>
                  <a:pt x="10119172" y="4535693"/>
                </a:cubicBezTo>
                <a:close/>
                <a:moveTo>
                  <a:pt x="7268725" y="4533737"/>
                </a:moveTo>
                <a:cubicBezTo>
                  <a:pt x="7276546" y="4557198"/>
                  <a:pt x="7282410" y="4600209"/>
                  <a:pt x="7280456" y="4629535"/>
                </a:cubicBezTo>
                <a:cubicBezTo>
                  <a:pt x="7260905" y="4621715"/>
                  <a:pt x="7245265" y="4602165"/>
                  <a:pt x="7245265" y="4578704"/>
                </a:cubicBezTo>
                <a:cubicBezTo>
                  <a:pt x="7245265" y="4561108"/>
                  <a:pt x="7255041" y="4543513"/>
                  <a:pt x="7268725" y="4533737"/>
                </a:cubicBezTo>
                <a:close/>
                <a:moveTo>
                  <a:pt x="10025332" y="4525916"/>
                </a:moveTo>
                <a:cubicBezTo>
                  <a:pt x="10054657" y="4525916"/>
                  <a:pt x="10078119" y="4549377"/>
                  <a:pt x="10080073" y="4580657"/>
                </a:cubicBezTo>
                <a:cubicBezTo>
                  <a:pt x="10080073" y="4611938"/>
                  <a:pt x="10054657" y="4635398"/>
                  <a:pt x="10025332" y="4635398"/>
                </a:cubicBezTo>
                <a:cubicBezTo>
                  <a:pt x="9994051" y="4635398"/>
                  <a:pt x="9970591" y="4609984"/>
                  <a:pt x="9970591" y="4580657"/>
                </a:cubicBezTo>
                <a:cubicBezTo>
                  <a:pt x="9970591" y="4549377"/>
                  <a:pt x="9996005" y="4525916"/>
                  <a:pt x="10025332" y="4525916"/>
                </a:cubicBezTo>
                <a:close/>
                <a:moveTo>
                  <a:pt x="6910952" y="4525916"/>
                </a:moveTo>
                <a:cubicBezTo>
                  <a:pt x="6940277" y="4525916"/>
                  <a:pt x="6963739" y="4549377"/>
                  <a:pt x="6965693" y="4580657"/>
                </a:cubicBezTo>
                <a:cubicBezTo>
                  <a:pt x="6965693" y="4611938"/>
                  <a:pt x="6940277" y="4635398"/>
                  <a:pt x="6910952" y="4635398"/>
                </a:cubicBezTo>
                <a:cubicBezTo>
                  <a:pt x="6879672" y="4635398"/>
                  <a:pt x="6856211" y="4609984"/>
                  <a:pt x="6856211" y="4580657"/>
                </a:cubicBezTo>
                <a:cubicBezTo>
                  <a:pt x="6856211" y="4549377"/>
                  <a:pt x="6881626" y="4525916"/>
                  <a:pt x="6910952" y="4525916"/>
                </a:cubicBezTo>
                <a:close/>
                <a:moveTo>
                  <a:pt x="6779965" y="4525916"/>
                </a:moveTo>
                <a:cubicBezTo>
                  <a:pt x="6809290" y="4525916"/>
                  <a:pt x="6834706" y="4549377"/>
                  <a:pt x="6834706" y="4580657"/>
                </a:cubicBezTo>
                <a:cubicBezTo>
                  <a:pt x="6834706" y="4611938"/>
                  <a:pt x="6809290" y="4635398"/>
                  <a:pt x="6779965" y="4635398"/>
                </a:cubicBezTo>
                <a:cubicBezTo>
                  <a:pt x="6748685" y="4635398"/>
                  <a:pt x="6725224" y="4609984"/>
                  <a:pt x="6725224" y="4580657"/>
                </a:cubicBezTo>
                <a:cubicBezTo>
                  <a:pt x="6725224" y="4549377"/>
                  <a:pt x="6750639" y="4525916"/>
                  <a:pt x="6779965" y="4525916"/>
                </a:cubicBezTo>
                <a:close/>
                <a:moveTo>
                  <a:pt x="6650930" y="4525916"/>
                </a:moveTo>
                <a:cubicBezTo>
                  <a:pt x="6680257" y="4525916"/>
                  <a:pt x="6703717" y="4549377"/>
                  <a:pt x="6705671" y="4580657"/>
                </a:cubicBezTo>
                <a:cubicBezTo>
                  <a:pt x="6705671" y="4611938"/>
                  <a:pt x="6680257" y="4635398"/>
                  <a:pt x="6650930" y="4635398"/>
                </a:cubicBezTo>
                <a:cubicBezTo>
                  <a:pt x="6619650" y="4635398"/>
                  <a:pt x="6596189" y="4609984"/>
                  <a:pt x="6596189" y="4580657"/>
                </a:cubicBezTo>
                <a:cubicBezTo>
                  <a:pt x="6596189" y="4549377"/>
                  <a:pt x="6621606" y="4525916"/>
                  <a:pt x="6650930" y="4525916"/>
                </a:cubicBezTo>
                <a:close/>
                <a:moveTo>
                  <a:pt x="6519944" y="4525916"/>
                </a:moveTo>
                <a:cubicBezTo>
                  <a:pt x="6551225" y="4525916"/>
                  <a:pt x="6574685" y="4549377"/>
                  <a:pt x="6574685" y="4580657"/>
                </a:cubicBezTo>
                <a:cubicBezTo>
                  <a:pt x="6574685" y="4611938"/>
                  <a:pt x="6549269" y="4635398"/>
                  <a:pt x="6519944" y="4635398"/>
                </a:cubicBezTo>
                <a:cubicBezTo>
                  <a:pt x="6488664" y="4635398"/>
                  <a:pt x="6465203" y="4609984"/>
                  <a:pt x="6465203" y="4580657"/>
                </a:cubicBezTo>
                <a:cubicBezTo>
                  <a:pt x="6465203" y="4549377"/>
                  <a:pt x="6490618" y="4525916"/>
                  <a:pt x="6519944" y="4525916"/>
                </a:cubicBezTo>
                <a:close/>
                <a:moveTo>
                  <a:pt x="6390911" y="4525916"/>
                </a:moveTo>
                <a:cubicBezTo>
                  <a:pt x="6420236" y="4525916"/>
                  <a:pt x="6445652" y="4549377"/>
                  <a:pt x="6445652" y="4580657"/>
                </a:cubicBezTo>
                <a:cubicBezTo>
                  <a:pt x="6445652" y="4611938"/>
                  <a:pt x="6422192" y="4635398"/>
                  <a:pt x="6390911" y="4635398"/>
                </a:cubicBezTo>
                <a:cubicBezTo>
                  <a:pt x="6359631" y="4635398"/>
                  <a:pt x="6336170" y="4609984"/>
                  <a:pt x="6336170" y="4580657"/>
                </a:cubicBezTo>
                <a:cubicBezTo>
                  <a:pt x="6336170" y="4549377"/>
                  <a:pt x="6361585" y="4525916"/>
                  <a:pt x="6390911" y="4525916"/>
                </a:cubicBezTo>
                <a:close/>
                <a:moveTo>
                  <a:pt x="6261879" y="4525916"/>
                </a:moveTo>
                <a:cubicBezTo>
                  <a:pt x="6291203" y="4525916"/>
                  <a:pt x="6314665" y="4549377"/>
                  <a:pt x="6316619" y="4580657"/>
                </a:cubicBezTo>
                <a:cubicBezTo>
                  <a:pt x="6316619" y="4611938"/>
                  <a:pt x="6291203" y="4635398"/>
                  <a:pt x="6261879" y="4635398"/>
                </a:cubicBezTo>
                <a:cubicBezTo>
                  <a:pt x="6230598" y="4635398"/>
                  <a:pt x="6207138" y="4609984"/>
                  <a:pt x="6207138" y="4580657"/>
                </a:cubicBezTo>
                <a:cubicBezTo>
                  <a:pt x="6207138" y="4549377"/>
                  <a:pt x="6232553" y="4525916"/>
                  <a:pt x="6261879" y="4525916"/>
                </a:cubicBezTo>
                <a:close/>
                <a:moveTo>
                  <a:pt x="6130892" y="4525916"/>
                </a:moveTo>
                <a:cubicBezTo>
                  <a:pt x="6162173" y="4525916"/>
                  <a:pt x="6185635" y="4549377"/>
                  <a:pt x="6185635" y="4580657"/>
                </a:cubicBezTo>
                <a:cubicBezTo>
                  <a:pt x="6185635" y="4611938"/>
                  <a:pt x="6160217" y="4635398"/>
                  <a:pt x="6130892" y="4635398"/>
                </a:cubicBezTo>
                <a:cubicBezTo>
                  <a:pt x="6099618" y="4635398"/>
                  <a:pt x="6076151" y="4609984"/>
                  <a:pt x="6076151" y="4580657"/>
                </a:cubicBezTo>
                <a:cubicBezTo>
                  <a:pt x="6076151" y="4549377"/>
                  <a:pt x="6101572" y="4525916"/>
                  <a:pt x="6130892" y="4525916"/>
                </a:cubicBezTo>
                <a:close/>
                <a:moveTo>
                  <a:pt x="4185720" y="4525916"/>
                </a:moveTo>
                <a:cubicBezTo>
                  <a:pt x="4215034" y="4525916"/>
                  <a:pt x="4238498" y="4549377"/>
                  <a:pt x="4240452" y="4580657"/>
                </a:cubicBezTo>
                <a:cubicBezTo>
                  <a:pt x="4240452" y="4611938"/>
                  <a:pt x="4215034" y="4635398"/>
                  <a:pt x="4185720" y="4635398"/>
                </a:cubicBezTo>
                <a:cubicBezTo>
                  <a:pt x="4154448" y="4635398"/>
                  <a:pt x="4130985" y="4609984"/>
                  <a:pt x="4130985" y="4580657"/>
                </a:cubicBezTo>
                <a:cubicBezTo>
                  <a:pt x="4130985" y="4549377"/>
                  <a:pt x="4156405" y="4525916"/>
                  <a:pt x="4185720" y="4525916"/>
                </a:cubicBezTo>
                <a:close/>
                <a:moveTo>
                  <a:pt x="4054683" y="4525916"/>
                </a:moveTo>
                <a:cubicBezTo>
                  <a:pt x="4084043" y="4525916"/>
                  <a:pt x="4109456" y="4549377"/>
                  <a:pt x="4109456" y="4580657"/>
                </a:cubicBezTo>
                <a:cubicBezTo>
                  <a:pt x="4109456" y="4611938"/>
                  <a:pt x="4084043" y="4635398"/>
                  <a:pt x="4054683" y="4635398"/>
                </a:cubicBezTo>
                <a:cubicBezTo>
                  <a:pt x="4023701" y="4635398"/>
                  <a:pt x="4000246" y="4609984"/>
                  <a:pt x="4000246" y="4580657"/>
                </a:cubicBezTo>
                <a:cubicBezTo>
                  <a:pt x="4000246" y="4549377"/>
                  <a:pt x="4025659" y="4525916"/>
                  <a:pt x="4054683" y="4525916"/>
                </a:cubicBezTo>
                <a:close/>
                <a:moveTo>
                  <a:pt x="3925954" y="4525916"/>
                </a:moveTo>
                <a:cubicBezTo>
                  <a:pt x="3955263" y="4525916"/>
                  <a:pt x="3978728" y="4549377"/>
                  <a:pt x="3980686" y="4580657"/>
                </a:cubicBezTo>
                <a:cubicBezTo>
                  <a:pt x="3980686" y="4611938"/>
                  <a:pt x="3955263" y="4635398"/>
                  <a:pt x="3925954" y="4635398"/>
                </a:cubicBezTo>
                <a:cubicBezTo>
                  <a:pt x="3894641" y="4635398"/>
                  <a:pt x="3871188" y="4609984"/>
                  <a:pt x="3871188" y="4580657"/>
                </a:cubicBezTo>
                <a:cubicBezTo>
                  <a:pt x="3871188" y="4549377"/>
                  <a:pt x="3896603" y="4525916"/>
                  <a:pt x="3925954" y="4525916"/>
                </a:cubicBezTo>
                <a:close/>
                <a:moveTo>
                  <a:pt x="3794955" y="4525916"/>
                </a:moveTo>
                <a:cubicBezTo>
                  <a:pt x="3826229" y="4525916"/>
                  <a:pt x="3849691" y="4549377"/>
                  <a:pt x="3849691" y="4580657"/>
                </a:cubicBezTo>
                <a:cubicBezTo>
                  <a:pt x="3849691" y="4611938"/>
                  <a:pt x="3824278" y="4635398"/>
                  <a:pt x="3794955" y="4635398"/>
                </a:cubicBezTo>
                <a:cubicBezTo>
                  <a:pt x="3763677" y="4635398"/>
                  <a:pt x="3740219" y="4609984"/>
                  <a:pt x="3740219" y="4580657"/>
                </a:cubicBezTo>
                <a:cubicBezTo>
                  <a:pt x="3740219" y="4549377"/>
                  <a:pt x="3765634" y="4525916"/>
                  <a:pt x="3794955" y="4525916"/>
                </a:cubicBezTo>
                <a:close/>
                <a:moveTo>
                  <a:pt x="3665919" y="4525916"/>
                </a:moveTo>
                <a:cubicBezTo>
                  <a:pt x="3695247" y="4525916"/>
                  <a:pt x="3720668" y="4549377"/>
                  <a:pt x="3720668" y="4580657"/>
                </a:cubicBezTo>
                <a:cubicBezTo>
                  <a:pt x="3720668" y="4611938"/>
                  <a:pt x="3695247" y="4635398"/>
                  <a:pt x="3665919" y="4635398"/>
                </a:cubicBezTo>
                <a:cubicBezTo>
                  <a:pt x="3634635" y="4635398"/>
                  <a:pt x="3611169" y="4609984"/>
                  <a:pt x="3611169" y="4580657"/>
                </a:cubicBezTo>
                <a:cubicBezTo>
                  <a:pt x="3611169" y="4549377"/>
                  <a:pt x="3636589" y="4525916"/>
                  <a:pt x="3665919" y="4525916"/>
                </a:cubicBezTo>
                <a:close/>
                <a:moveTo>
                  <a:pt x="3536856" y="4525916"/>
                </a:moveTo>
                <a:cubicBezTo>
                  <a:pt x="3566186" y="4525916"/>
                  <a:pt x="3589659" y="4549377"/>
                  <a:pt x="3591612" y="4580657"/>
                </a:cubicBezTo>
                <a:cubicBezTo>
                  <a:pt x="3591612" y="4611938"/>
                  <a:pt x="3566186" y="4635398"/>
                  <a:pt x="3536856" y="4635398"/>
                </a:cubicBezTo>
                <a:cubicBezTo>
                  <a:pt x="3505570" y="4635398"/>
                  <a:pt x="3482109" y="4609984"/>
                  <a:pt x="3482109" y="4580657"/>
                </a:cubicBezTo>
                <a:cubicBezTo>
                  <a:pt x="3482109" y="4549377"/>
                  <a:pt x="3507526" y="4525916"/>
                  <a:pt x="3536856" y="4525916"/>
                </a:cubicBezTo>
                <a:close/>
                <a:moveTo>
                  <a:pt x="3405828" y="4525916"/>
                </a:moveTo>
                <a:cubicBezTo>
                  <a:pt x="3437125" y="4525916"/>
                  <a:pt x="3460598" y="4549377"/>
                  <a:pt x="3460598" y="4580657"/>
                </a:cubicBezTo>
                <a:cubicBezTo>
                  <a:pt x="3460598" y="4611938"/>
                  <a:pt x="3435169" y="4635398"/>
                  <a:pt x="3405828" y="4635398"/>
                </a:cubicBezTo>
                <a:cubicBezTo>
                  <a:pt x="3374541" y="4635398"/>
                  <a:pt x="3351091" y="4609984"/>
                  <a:pt x="3351091" y="4580657"/>
                </a:cubicBezTo>
                <a:cubicBezTo>
                  <a:pt x="3351091" y="4549377"/>
                  <a:pt x="3376499" y="4525916"/>
                  <a:pt x="3405828" y="4525916"/>
                </a:cubicBezTo>
                <a:close/>
                <a:moveTo>
                  <a:pt x="3276823" y="4525916"/>
                </a:moveTo>
                <a:cubicBezTo>
                  <a:pt x="3306147" y="4525916"/>
                  <a:pt x="3331551" y="4549377"/>
                  <a:pt x="3331551" y="4580657"/>
                </a:cubicBezTo>
                <a:cubicBezTo>
                  <a:pt x="3331551" y="4611938"/>
                  <a:pt x="3306147" y="4635398"/>
                  <a:pt x="3276823" y="4635398"/>
                </a:cubicBezTo>
                <a:cubicBezTo>
                  <a:pt x="3245564" y="4635398"/>
                  <a:pt x="3222104" y="4609984"/>
                  <a:pt x="3222104" y="4580657"/>
                </a:cubicBezTo>
                <a:cubicBezTo>
                  <a:pt x="3222104" y="4549377"/>
                  <a:pt x="3247517" y="4525916"/>
                  <a:pt x="3276823" y="4525916"/>
                </a:cubicBezTo>
                <a:close/>
                <a:moveTo>
                  <a:pt x="3147803" y="4525916"/>
                </a:moveTo>
                <a:cubicBezTo>
                  <a:pt x="3177133" y="4525916"/>
                  <a:pt x="3200594" y="4549377"/>
                  <a:pt x="3202553" y="4580657"/>
                </a:cubicBezTo>
                <a:cubicBezTo>
                  <a:pt x="3202553" y="4608028"/>
                  <a:pt x="3179088" y="4631488"/>
                  <a:pt x="3151715" y="4633444"/>
                </a:cubicBezTo>
                <a:cubicBezTo>
                  <a:pt x="3124345" y="4615848"/>
                  <a:pt x="3108703" y="4602162"/>
                  <a:pt x="3095027" y="4572837"/>
                </a:cubicBezTo>
                <a:cubicBezTo>
                  <a:pt x="3098938" y="4545467"/>
                  <a:pt x="3120432" y="4525916"/>
                  <a:pt x="3147803" y="4525916"/>
                </a:cubicBezTo>
                <a:close/>
                <a:moveTo>
                  <a:pt x="4312788" y="4523960"/>
                </a:moveTo>
                <a:cubicBezTo>
                  <a:pt x="4316698" y="4523960"/>
                  <a:pt x="4320606" y="4525916"/>
                  <a:pt x="4324505" y="4525916"/>
                </a:cubicBezTo>
                <a:cubicBezTo>
                  <a:pt x="4320606" y="4545467"/>
                  <a:pt x="4318648" y="4576747"/>
                  <a:pt x="4318648" y="4623668"/>
                </a:cubicBezTo>
                <a:cubicBezTo>
                  <a:pt x="4318648" y="4627578"/>
                  <a:pt x="4318648" y="4629532"/>
                  <a:pt x="4318648" y="4633442"/>
                </a:cubicBezTo>
                <a:cubicBezTo>
                  <a:pt x="4316698" y="4633442"/>
                  <a:pt x="4316698" y="4633442"/>
                  <a:pt x="4314745" y="4633442"/>
                </a:cubicBezTo>
                <a:cubicBezTo>
                  <a:pt x="4283469" y="4633442"/>
                  <a:pt x="4260017" y="4608028"/>
                  <a:pt x="4260017" y="4578701"/>
                </a:cubicBezTo>
                <a:cubicBezTo>
                  <a:pt x="4260017" y="4549377"/>
                  <a:pt x="4285421" y="4525916"/>
                  <a:pt x="4312788" y="4523960"/>
                </a:cubicBezTo>
                <a:close/>
                <a:moveTo>
                  <a:pt x="10121128" y="4490726"/>
                </a:moveTo>
                <a:cubicBezTo>
                  <a:pt x="10121128" y="4490726"/>
                  <a:pt x="10123082" y="4490726"/>
                  <a:pt x="10123082" y="4490726"/>
                </a:cubicBezTo>
                <a:cubicBezTo>
                  <a:pt x="10130904" y="4486815"/>
                  <a:pt x="10134814" y="4492680"/>
                  <a:pt x="10136768" y="4498546"/>
                </a:cubicBezTo>
                <a:cubicBezTo>
                  <a:pt x="10130904" y="4496590"/>
                  <a:pt x="10125038" y="4494636"/>
                  <a:pt x="10121128" y="4490726"/>
                </a:cubicBezTo>
                <a:close/>
                <a:moveTo>
                  <a:pt x="7049759" y="4477040"/>
                </a:moveTo>
                <a:cubicBezTo>
                  <a:pt x="7055623" y="4475086"/>
                  <a:pt x="7061489" y="4477040"/>
                  <a:pt x="7065399" y="4482906"/>
                </a:cubicBezTo>
                <a:cubicBezTo>
                  <a:pt x="7067355" y="4486816"/>
                  <a:pt x="7067355" y="4492680"/>
                  <a:pt x="7067355" y="4498546"/>
                </a:cubicBezTo>
                <a:cubicBezTo>
                  <a:pt x="7059535" y="4500500"/>
                  <a:pt x="7051715" y="4504410"/>
                  <a:pt x="7043893" y="4504410"/>
                </a:cubicBezTo>
                <a:cubicBezTo>
                  <a:pt x="7041939" y="4502456"/>
                  <a:pt x="7039985" y="4502456"/>
                  <a:pt x="7039985" y="4500500"/>
                </a:cubicBezTo>
                <a:cubicBezTo>
                  <a:pt x="7034118" y="4492680"/>
                  <a:pt x="7036072" y="4482906"/>
                  <a:pt x="7043893" y="4478996"/>
                </a:cubicBezTo>
                <a:cubicBezTo>
                  <a:pt x="7045849" y="4477040"/>
                  <a:pt x="7047805" y="4477040"/>
                  <a:pt x="7049759" y="4477040"/>
                </a:cubicBezTo>
                <a:close/>
                <a:moveTo>
                  <a:pt x="9996005" y="4461401"/>
                </a:moveTo>
                <a:cubicBezTo>
                  <a:pt x="9999915" y="4459445"/>
                  <a:pt x="10007735" y="4461401"/>
                  <a:pt x="10017512" y="4465311"/>
                </a:cubicBezTo>
                <a:cubicBezTo>
                  <a:pt x="10035106" y="4471175"/>
                  <a:pt x="10058567" y="4475085"/>
                  <a:pt x="10072253" y="4475085"/>
                </a:cubicBezTo>
                <a:cubicBezTo>
                  <a:pt x="10064431" y="4492681"/>
                  <a:pt x="10046836" y="4504411"/>
                  <a:pt x="10025330" y="4504411"/>
                </a:cubicBezTo>
                <a:cubicBezTo>
                  <a:pt x="10009692" y="4504411"/>
                  <a:pt x="9997961" y="4498545"/>
                  <a:pt x="9988185" y="4488771"/>
                </a:cubicBezTo>
                <a:cubicBezTo>
                  <a:pt x="9994051" y="4480951"/>
                  <a:pt x="9996005" y="4473131"/>
                  <a:pt x="9994051" y="4469221"/>
                </a:cubicBezTo>
                <a:cubicBezTo>
                  <a:pt x="9992095" y="4465311"/>
                  <a:pt x="9992095" y="4461401"/>
                  <a:pt x="9996005" y="4461401"/>
                </a:cubicBezTo>
                <a:close/>
                <a:moveTo>
                  <a:pt x="10910964" y="4449671"/>
                </a:moveTo>
                <a:cubicBezTo>
                  <a:pt x="10916831" y="4449671"/>
                  <a:pt x="10922695" y="4451625"/>
                  <a:pt x="10926605" y="4455535"/>
                </a:cubicBezTo>
                <a:cubicBezTo>
                  <a:pt x="10932471" y="4463356"/>
                  <a:pt x="10930515" y="4473132"/>
                  <a:pt x="10922695" y="4477042"/>
                </a:cubicBezTo>
                <a:cubicBezTo>
                  <a:pt x="10914875" y="4482906"/>
                  <a:pt x="10905098" y="4480952"/>
                  <a:pt x="10901188" y="4473132"/>
                </a:cubicBezTo>
                <a:cubicBezTo>
                  <a:pt x="10895324" y="4465312"/>
                  <a:pt x="10897280" y="4455535"/>
                  <a:pt x="10905098" y="4451625"/>
                </a:cubicBezTo>
                <a:cubicBezTo>
                  <a:pt x="10907054" y="4451625"/>
                  <a:pt x="10909010" y="4449671"/>
                  <a:pt x="10910964" y="4449671"/>
                </a:cubicBezTo>
                <a:close/>
                <a:moveTo>
                  <a:pt x="10666583" y="4435985"/>
                </a:moveTo>
                <a:cubicBezTo>
                  <a:pt x="10672449" y="4434031"/>
                  <a:pt x="10678316" y="4435985"/>
                  <a:pt x="10682226" y="4441851"/>
                </a:cubicBezTo>
                <a:cubicBezTo>
                  <a:pt x="10688090" y="4449672"/>
                  <a:pt x="10686134" y="4459446"/>
                  <a:pt x="10678316" y="4463356"/>
                </a:cubicBezTo>
                <a:cubicBezTo>
                  <a:pt x="10670493" y="4469222"/>
                  <a:pt x="10660719" y="4467266"/>
                  <a:pt x="10656809" y="4459446"/>
                </a:cubicBezTo>
                <a:cubicBezTo>
                  <a:pt x="10652899" y="4451626"/>
                  <a:pt x="10654855" y="4441851"/>
                  <a:pt x="10660719" y="4437941"/>
                </a:cubicBezTo>
                <a:cubicBezTo>
                  <a:pt x="10662675" y="4435985"/>
                  <a:pt x="10664629" y="4435985"/>
                  <a:pt x="10666583" y="4435985"/>
                </a:cubicBezTo>
                <a:close/>
                <a:moveTo>
                  <a:pt x="10963750" y="4408614"/>
                </a:moveTo>
                <a:cubicBezTo>
                  <a:pt x="10965706" y="4408614"/>
                  <a:pt x="10967660" y="4408614"/>
                  <a:pt x="10969614" y="4408614"/>
                </a:cubicBezTo>
                <a:cubicBezTo>
                  <a:pt x="10973524" y="4412524"/>
                  <a:pt x="10977436" y="4418391"/>
                  <a:pt x="10981346" y="4424255"/>
                </a:cubicBezTo>
                <a:cubicBezTo>
                  <a:pt x="10981346" y="4430121"/>
                  <a:pt x="10979390" y="4434031"/>
                  <a:pt x="10975480" y="4435985"/>
                </a:cubicBezTo>
                <a:cubicBezTo>
                  <a:pt x="10967660" y="4441849"/>
                  <a:pt x="10957885" y="4439895"/>
                  <a:pt x="10953973" y="4432075"/>
                </a:cubicBezTo>
                <a:cubicBezTo>
                  <a:pt x="10948109" y="4424255"/>
                  <a:pt x="10950063" y="4414480"/>
                  <a:pt x="10957885" y="4410570"/>
                </a:cubicBezTo>
                <a:cubicBezTo>
                  <a:pt x="10959839" y="4410570"/>
                  <a:pt x="10961796" y="4408614"/>
                  <a:pt x="10963750" y="4408614"/>
                </a:cubicBezTo>
                <a:close/>
                <a:moveTo>
                  <a:pt x="9655828" y="4408614"/>
                </a:moveTo>
                <a:cubicBezTo>
                  <a:pt x="9661695" y="4406660"/>
                  <a:pt x="9665603" y="4408614"/>
                  <a:pt x="9669513" y="4414480"/>
                </a:cubicBezTo>
                <a:cubicBezTo>
                  <a:pt x="9675379" y="4422301"/>
                  <a:pt x="9673423" y="4432075"/>
                  <a:pt x="9665603" y="4435985"/>
                </a:cubicBezTo>
                <a:cubicBezTo>
                  <a:pt x="9657783" y="4441851"/>
                  <a:pt x="9649962" y="4439895"/>
                  <a:pt x="9646052" y="4432075"/>
                </a:cubicBezTo>
                <a:cubicBezTo>
                  <a:pt x="9640188" y="4424255"/>
                  <a:pt x="9642144" y="4414480"/>
                  <a:pt x="9649962" y="4410570"/>
                </a:cubicBezTo>
                <a:cubicBezTo>
                  <a:pt x="9651918" y="4410570"/>
                  <a:pt x="9653872" y="4408614"/>
                  <a:pt x="9655828" y="4408614"/>
                </a:cubicBezTo>
                <a:close/>
                <a:moveTo>
                  <a:pt x="4414429" y="4404704"/>
                </a:moveTo>
                <a:cubicBezTo>
                  <a:pt x="4410513" y="4410570"/>
                  <a:pt x="4408556" y="4414481"/>
                  <a:pt x="4406598" y="4418389"/>
                </a:cubicBezTo>
                <a:cubicBezTo>
                  <a:pt x="4402689" y="4426209"/>
                  <a:pt x="4396815" y="4432075"/>
                  <a:pt x="4392903" y="4437939"/>
                </a:cubicBezTo>
                <a:cubicBezTo>
                  <a:pt x="4394859" y="4424255"/>
                  <a:pt x="4402689" y="4412524"/>
                  <a:pt x="4414429" y="4404704"/>
                </a:cubicBezTo>
                <a:close/>
                <a:moveTo>
                  <a:pt x="6910952" y="4396884"/>
                </a:moveTo>
                <a:cubicBezTo>
                  <a:pt x="6922683" y="4396884"/>
                  <a:pt x="6932457" y="4398840"/>
                  <a:pt x="6940277" y="4404704"/>
                </a:cubicBezTo>
                <a:cubicBezTo>
                  <a:pt x="6940277" y="4406660"/>
                  <a:pt x="6942233" y="4410571"/>
                  <a:pt x="6944189" y="4412525"/>
                </a:cubicBezTo>
                <a:cubicBezTo>
                  <a:pt x="6950053" y="4420345"/>
                  <a:pt x="6955917" y="4443805"/>
                  <a:pt x="6959827" y="4471176"/>
                </a:cubicBezTo>
                <a:cubicBezTo>
                  <a:pt x="6952007" y="4490726"/>
                  <a:pt x="6932457" y="4504412"/>
                  <a:pt x="6910952" y="4504412"/>
                </a:cubicBezTo>
                <a:cubicBezTo>
                  <a:pt x="6879672" y="4504412"/>
                  <a:pt x="6856211" y="4478996"/>
                  <a:pt x="6856211" y="4451625"/>
                </a:cubicBezTo>
                <a:cubicBezTo>
                  <a:pt x="6856211" y="4420345"/>
                  <a:pt x="6881626" y="4396884"/>
                  <a:pt x="6910952" y="4396884"/>
                </a:cubicBezTo>
                <a:close/>
                <a:moveTo>
                  <a:pt x="3030523" y="4396884"/>
                </a:moveTo>
                <a:cubicBezTo>
                  <a:pt x="3053979" y="4402750"/>
                  <a:pt x="3071574" y="4424255"/>
                  <a:pt x="3071574" y="4449672"/>
                </a:cubicBezTo>
                <a:cubicBezTo>
                  <a:pt x="3071574" y="4461402"/>
                  <a:pt x="3067663" y="4471176"/>
                  <a:pt x="3061800" y="4480952"/>
                </a:cubicBezTo>
                <a:cubicBezTo>
                  <a:pt x="3052027" y="4455536"/>
                  <a:pt x="3042255" y="4426211"/>
                  <a:pt x="3030523" y="4396884"/>
                </a:cubicBezTo>
                <a:close/>
                <a:moveTo>
                  <a:pt x="10543417" y="4394930"/>
                </a:moveTo>
                <a:cubicBezTo>
                  <a:pt x="10553191" y="4394930"/>
                  <a:pt x="10562967" y="4398840"/>
                  <a:pt x="10570787" y="4402750"/>
                </a:cubicBezTo>
                <a:cubicBezTo>
                  <a:pt x="10604022" y="4432075"/>
                  <a:pt x="10594248" y="4432075"/>
                  <a:pt x="10531687" y="4414481"/>
                </a:cubicBezTo>
                <a:cubicBezTo>
                  <a:pt x="10523866" y="4412525"/>
                  <a:pt x="10516046" y="4410571"/>
                  <a:pt x="10510180" y="4406661"/>
                </a:cubicBezTo>
                <a:cubicBezTo>
                  <a:pt x="10519956" y="4400796"/>
                  <a:pt x="10531687" y="4394930"/>
                  <a:pt x="10543417" y="4394930"/>
                </a:cubicBezTo>
                <a:close/>
                <a:moveTo>
                  <a:pt x="9765311" y="4394930"/>
                </a:moveTo>
                <a:cubicBezTo>
                  <a:pt x="9773132" y="4394930"/>
                  <a:pt x="9780952" y="4396884"/>
                  <a:pt x="9788772" y="4400796"/>
                </a:cubicBezTo>
                <a:cubicBezTo>
                  <a:pt x="9782908" y="4406661"/>
                  <a:pt x="9775088" y="4410571"/>
                  <a:pt x="9765311" y="4416435"/>
                </a:cubicBezTo>
                <a:cubicBezTo>
                  <a:pt x="9739897" y="4432075"/>
                  <a:pt x="9722300" y="4435985"/>
                  <a:pt x="9714480" y="4432075"/>
                </a:cubicBezTo>
                <a:cubicBezTo>
                  <a:pt x="9722300" y="4410571"/>
                  <a:pt x="9741851" y="4394930"/>
                  <a:pt x="9765311" y="4394930"/>
                </a:cubicBezTo>
                <a:close/>
                <a:moveTo>
                  <a:pt x="6779965" y="4394930"/>
                </a:moveTo>
                <a:cubicBezTo>
                  <a:pt x="6809290" y="4394930"/>
                  <a:pt x="6834706" y="4420347"/>
                  <a:pt x="6834706" y="4449671"/>
                </a:cubicBezTo>
                <a:cubicBezTo>
                  <a:pt x="6834706" y="4480952"/>
                  <a:pt x="6809290" y="4504412"/>
                  <a:pt x="6779965" y="4504412"/>
                </a:cubicBezTo>
                <a:cubicBezTo>
                  <a:pt x="6748685" y="4504412"/>
                  <a:pt x="6725224" y="4478998"/>
                  <a:pt x="6725224" y="4449671"/>
                </a:cubicBezTo>
                <a:cubicBezTo>
                  <a:pt x="6725224" y="4418391"/>
                  <a:pt x="6750639" y="4394930"/>
                  <a:pt x="6779965" y="4394930"/>
                </a:cubicBezTo>
                <a:close/>
                <a:moveTo>
                  <a:pt x="6650930" y="4394930"/>
                </a:moveTo>
                <a:cubicBezTo>
                  <a:pt x="6680257" y="4394930"/>
                  <a:pt x="6703717" y="4420347"/>
                  <a:pt x="6705671" y="4449671"/>
                </a:cubicBezTo>
                <a:cubicBezTo>
                  <a:pt x="6705671" y="4480952"/>
                  <a:pt x="6680257" y="4504412"/>
                  <a:pt x="6650930" y="4504412"/>
                </a:cubicBezTo>
                <a:cubicBezTo>
                  <a:pt x="6619650" y="4504412"/>
                  <a:pt x="6596189" y="4478998"/>
                  <a:pt x="6596189" y="4449671"/>
                </a:cubicBezTo>
                <a:cubicBezTo>
                  <a:pt x="6596189" y="4418391"/>
                  <a:pt x="6621606" y="4394930"/>
                  <a:pt x="6650930" y="4394930"/>
                </a:cubicBezTo>
                <a:close/>
                <a:moveTo>
                  <a:pt x="6519944" y="4394930"/>
                </a:moveTo>
                <a:cubicBezTo>
                  <a:pt x="6551225" y="4394930"/>
                  <a:pt x="6574685" y="4420347"/>
                  <a:pt x="6574685" y="4449671"/>
                </a:cubicBezTo>
                <a:cubicBezTo>
                  <a:pt x="6574685" y="4480952"/>
                  <a:pt x="6549269" y="4504412"/>
                  <a:pt x="6519944" y="4504412"/>
                </a:cubicBezTo>
                <a:cubicBezTo>
                  <a:pt x="6488664" y="4504412"/>
                  <a:pt x="6465203" y="4478998"/>
                  <a:pt x="6465203" y="4449671"/>
                </a:cubicBezTo>
                <a:cubicBezTo>
                  <a:pt x="6465203" y="4418391"/>
                  <a:pt x="6490618" y="4394930"/>
                  <a:pt x="6519944" y="4394930"/>
                </a:cubicBezTo>
                <a:close/>
                <a:moveTo>
                  <a:pt x="6390911" y="4394930"/>
                </a:moveTo>
                <a:cubicBezTo>
                  <a:pt x="6420236" y="4394930"/>
                  <a:pt x="6445652" y="4420347"/>
                  <a:pt x="6445652" y="4449671"/>
                </a:cubicBezTo>
                <a:cubicBezTo>
                  <a:pt x="6445652" y="4480952"/>
                  <a:pt x="6422192" y="4504412"/>
                  <a:pt x="6390911" y="4504412"/>
                </a:cubicBezTo>
                <a:cubicBezTo>
                  <a:pt x="6359631" y="4504412"/>
                  <a:pt x="6336170" y="4478998"/>
                  <a:pt x="6336170" y="4449671"/>
                </a:cubicBezTo>
                <a:cubicBezTo>
                  <a:pt x="6336170" y="4418391"/>
                  <a:pt x="6361585" y="4394930"/>
                  <a:pt x="6390911" y="4394930"/>
                </a:cubicBezTo>
                <a:close/>
                <a:moveTo>
                  <a:pt x="6261879" y="4394930"/>
                </a:moveTo>
                <a:cubicBezTo>
                  <a:pt x="6291203" y="4394930"/>
                  <a:pt x="6314665" y="4420347"/>
                  <a:pt x="6316619" y="4449671"/>
                </a:cubicBezTo>
                <a:cubicBezTo>
                  <a:pt x="6316619" y="4480952"/>
                  <a:pt x="6291203" y="4504412"/>
                  <a:pt x="6261879" y="4504412"/>
                </a:cubicBezTo>
                <a:cubicBezTo>
                  <a:pt x="6230598" y="4504412"/>
                  <a:pt x="6207138" y="4478998"/>
                  <a:pt x="6207138" y="4449671"/>
                </a:cubicBezTo>
                <a:cubicBezTo>
                  <a:pt x="6207138" y="4418391"/>
                  <a:pt x="6232553" y="4394930"/>
                  <a:pt x="6261879" y="4394930"/>
                </a:cubicBezTo>
                <a:close/>
                <a:moveTo>
                  <a:pt x="6130893" y="4394930"/>
                </a:moveTo>
                <a:cubicBezTo>
                  <a:pt x="6162173" y="4394930"/>
                  <a:pt x="6185635" y="4420347"/>
                  <a:pt x="6185635" y="4449671"/>
                </a:cubicBezTo>
                <a:cubicBezTo>
                  <a:pt x="6185635" y="4480952"/>
                  <a:pt x="6160220" y="4504412"/>
                  <a:pt x="6130893" y="4504412"/>
                </a:cubicBezTo>
                <a:cubicBezTo>
                  <a:pt x="6109397" y="4504412"/>
                  <a:pt x="6089845" y="4490726"/>
                  <a:pt x="6082024" y="4473132"/>
                </a:cubicBezTo>
                <a:cubicBezTo>
                  <a:pt x="6083982" y="4459447"/>
                  <a:pt x="6083982" y="4445761"/>
                  <a:pt x="6080065" y="4434031"/>
                </a:cubicBezTo>
                <a:cubicBezTo>
                  <a:pt x="6080065" y="4434031"/>
                  <a:pt x="6080065" y="4432075"/>
                  <a:pt x="6080065" y="4432075"/>
                </a:cubicBezTo>
                <a:cubicBezTo>
                  <a:pt x="6087894" y="4410571"/>
                  <a:pt x="6107440" y="4394930"/>
                  <a:pt x="6130893" y="4394930"/>
                </a:cubicBezTo>
                <a:close/>
                <a:moveTo>
                  <a:pt x="4314745" y="4394930"/>
                </a:moveTo>
                <a:cubicBezTo>
                  <a:pt x="4344034" y="4394930"/>
                  <a:pt x="4369437" y="4420347"/>
                  <a:pt x="4369437" y="4449671"/>
                </a:cubicBezTo>
                <a:cubicBezTo>
                  <a:pt x="4369437" y="4459447"/>
                  <a:pt x="4365536" y="4471176"/>
                  <a:pt x="4359664" y="4478998"/>
                </a:cubicBezTo>
                <a:cubicBezTo>
                  <a:pt x="4357702" y="4482908"/>
                  <a:pt x="4353787" y="4486816"/>
                  <a:pt x="4351831" y="4488772"/>
                </a:cubicBezTo>
                <a:cubicBezTo>
                  <a:pt x="4342078" y="4498548"/>
                  <a:pt x="4328416" y="4504412"/>
                  <a:pt x="4314745" y="4504412"/>
                </a:cubicBezTo>
                <a:cubicBezTo>
                  <a:pt x="4283469" y="4504412"/>
                  <a:pt x="4260017" y="4478998"/>
                  <a:pt x="4260017" y="4449671"/>
                </a:cubicBezTo>
                <a:cubicBezTo>
                  <a:pt x="4260017" y="4418391"/>
                  <a:pt x="4285421" y="4394930"/>
                  <a:pt x="4314745" y="4394930"/>
                </a:cubicBezTo>
                <a:close/>
                <a:moveTo>
                  <a:pt x="4185720" y="4394930"/>
                </a:moveTo>
                <a:cubicBezTo>
                  <a:pt x="4215034" y="4394930"/>
                  <a:pt x="4238498" y="4420347"/>
                  <a:pt x="4240452" y="4449671"/>
                </a:cubicBezTo>
                <a:cubicBezTo>
                  <a:pt x="4240452" y="4480952"/>
                  <a:pt x="4215034" y="4504412"/>
                  <a:pt x="4185720" y="4504412"/>
                </a:cubicBezTo>
                <a:cubicBezTo>
                  <a:pt x="4154448" y="4504412"/>
                  <a:pt x="4130985" y="4478998"/>
                  <a:pt x="4130985" y="4449671"/>
                </a:cubicBezTo>
                <a:cubicBezTo>
                  <a:pt x="4130985" y="4418391"/>
                  <a:pt x="4156405" y="4394930"/>
                  <a:pt x="4185720" y="4394930"/>
                </a:cubicBezTo>
                <a:close/>
                <a:moveTo>
                  <a:pt x="4054683" y="4394930"/>
                </a:moveTo>
                <a:cubicBezTo>
                  <a:pt x="4084043" y="4394930"/>
                  <a:pt x="4109456" y="4420347"/>
                  <a:pt x="4109456" y="4449671"/>
                </a:cubicBezTo>
                <a:cubicBezTo>
                  <a:pt x="4109456" y="4480952"/>
                  <a:pt x="4084043" y="4504412"/>
                  <a:pt x="4054683" y="4504412"/>
                </a:cubicBezTo>
                <a:cubicBezTo>
                  <a:pt x="4023694" y="4504412"/>
                  <a:pt x="4000239" y="4478998"/>
                  <a:pt x="4000239" y="4449671"/>
                </a:cubicBezTo>
                <a:cubicBezTo>
                  <a:pt x="4000239" y="4418391"/>
                  <a:pt x="4025655" y="4394930"/>
                  <a:pt x="4054683" y="4394930"/>
                </a:cubicBezTo>
                <a:close/>
                <a:moveTo>
                  <a:pt x="3925948" y="4394930"/>
                </a:moveTo>
                <a:cubicBezTo>
                  <a:pt x="3955258" y="4394930"/>
                  <a:pt x="3978724" y="4420347"/>
                  <a:pt x="3980679" y="4449671"/>
                </a:cubicBezTo>
                <a:cubicBezTo>
                  <a:pt x="3980679" y="4480952"/>
                  <a:pt x="3955258" y="4504412"/>
                  <a:pt x="3925948" y="4504412"/>
                </a:cubicBezTo>
                <a:cubicBezTo>
                  <a:pt x="3894637" y="4504412"/>
                  <a:pt x="3871180" y="4478998"/>
                  <a:pt x="3871180" y="4449671"/>
                </a:cubicBezTo>
                <a:cubicBezTo>
                  <a:pt x="3871180" y="4418391"/>
                  <a:pt x="3896595" y="4394930"/>
                  <a:pt x="3925948" y="4394930"/>
                </a:cubicBezTo>
                <a:close/>
                <a:moveTo>
                  <a:pt x="3794947" y="4394930"/>
                </a:moveTo>
                <a:cubicBezTo>
                  <a:pt x="3826226" y="4394930"/>
                  <a:pt x="3849684" y="4420347"/>
                  <a:pt x="3849684" y="4449671"/>
                </a:cubicBezTo>
                <a:cubicBezTo>
                  <a:pt x="3849684" y="4480952"/>
                  <a:pt x="3824273" y="4504412"/>
                  <a:pt x="3794947" y="4504412"/>
                </a:cubicBezTo>
                <a:cubicBezTo>
                  <a:pt x="3763669" y="4504412"/>
                  <a:pt x="3740219" y="4478998"/>
                  <a:pt x="3740219" y="4449671"/>
                </a:cubicBezTo>
                <a:cubicBezTo>
                  <a:pt x="3740219" y="4418391"/>
                  <a:pt x="3765629" y="4394930"/>
                  <a:pt x="3794947" y="4394930"/>
                </a:cubicBezTo>
                <a:close/>
                <a:moveTo>
                  <a:pt x="3665914" y="4394930"/>
                </a:moveTo>
                <a:cubicBezTo>
                  <a:pt x="3695244" y="4394930"/>
                  <a:pt x="3720663" y="4420347"/>
                  <a:pt x="3720663" y="4449671"/>
                </a:cubicBezTo>
                <a:cubicBezTo>
                  <a:pt x="3720663" y="4480952"/>
                  <a:pt x="3695244" y="4504412"/>
                  <a:pt x="3665914" y="4504412"/>
                </a:cubicBezTo>
                <a:cubicBezTo>
                  <a:pt x="3634628" y="4504412"/>
                  <a:pt x="3611162" y="4478998"/>
                  <a:pt x="3611162" y="4449671"/>
                </a:cubicBezTo>
                <a:cubicBezTo>
                  <a:pt x="3611162" y="4418391"/>
                  <a:pt x="3636584" y="4394930"/>
                  <a:pt x="3665914" y="4394930"/>
                </a:cubicBezTo>
                <a:close/>
                <a:moveTo>
                  <a:pt x="3536854" y="4394930"/>
                </a:moveTo>
                <a:cubicBezTo>
                  <a:pt x="3566181" y="4394930"/>
                  <a:pt x="3589656" y="4420347"/>
                  <a:pt x="3591610" y="4449671"/>
                </a:cubicBezTo>
                <a:cubicBezTo>
                  <a:pt x="3591610" y="4480952"/>
                  <a:pt x="3566181" y="4504412"/>
                  <a:pt x="3536854" y="4504412"/>
                </a:cubicBezTo>
                <a:cubicBezTo>
                  <a:pt x="3505565" y="4504412"/>
                  <a:pt x="3482103" y="4478998"/>
                  <a:pt x="3482103" y="4449671"/>
                </a:cubicBezTo>
                <a:cubicBezTo>
                  <a:pt x="3482103" y="4418391"/>
                  <a:pt x="3507518" y="4394930"/>
                  <a:pt x="3536854" y="4394930"/>
                </a:cubicBezTo>
                <a:close/>
                <a:moveTo>
                  <a:pt x="3405822" y="4394930"/>
                </a:moveTo>
                <a:cubicBezTo>
                  <a:pt x="3437121" y="4394930"/>
                  <a:pt x="3460591" y="4420347"/>
                  <a:pt x="3460591" y="4449671"/>
                </a:cubicBezTo>
                <a:cubicBezTo>
                  <a:pt x="3460591" y="4480952"/>
                  <a:pt x="3435165" y="4504412"/>
                  <a:pt x="3405822" y="4504412"/>
                </a:cubicBezTo>
                <a:cubicBezTo>
                  <a:pt x="3374539" y="4504412"/>
                  <a:pt x="3351086" y="4478998"/>
                  <a:pt x="3351086" y="4449671"/>
                </a:cubicBezTo>
                <a:cubicBezTo>
                  <a:pt x="3351086" y="4418391"/>
                  <a:pt x="3376496" y="4394930"/>
                  <a:pt x="3405822" y="4394930"/>
                </a:cubicBezTo>
                <a:close/>
                <a:moveTo>
                  <a:pt x="3276803" y="4394930"/>
                </a:moveTo>
                <a:cubicBezTo>
                  <a:pt x="3306141" y="4394930"/>
                  <a:pt x="3331547" y="4420347"/>
                  <a:pt x="3331547" y="4449671"/>
                </a:cubicBezTo>
                <a:cubicBezTo>
                  <a:pt x="3331547" y="4480952"/>
                  <a:pt x="3306141" y="4504412"/>
                  <a:pt x="3276803" y="4504412"/>
                </a:cubicBezTo>
                <a:cubicBezTo>
                  <a:pt x="3245561" y="4504412"/>
                  <a:pt x="3222097" y="4478998"/>
                  <a:pt x="3222097" y="4449671"/>
                </a:cubicBezTo>
                <a:cubicBezTo>
                  <a:pt x="3222097" y="4418391"/>
                  <a:pt x="3247513" y="4394930"/>
                  <a:pt x="3276803" y="4394930"/>
                </a:cubicBezTo>
                <a:close/>
                <a:moveTo>
                  <a:pt x="3147799" y="4394930"/>
                </a:moveTo>
                <a:cubicBezTo>
                  <a:pt x="3177128" y="4394930"/>
                  <a:pt x="3200589" y="4420347"/>
                  <a:pt x="3202548" y="4449671"/>
                </a:cubicBezTo>
                <a:cubicBezTo>
                  <a:pt x="3202548" y="4480952"/>
                  <a:pt x="3177128" y="4504412"/>
                  <a:pt x="3147799" y="4504412"/>
                </a:cubicBezTo>
                <a:cubicBezTo>
                  <a:pt x="3116519" y="4504412"/>
                  <a:pt x="3093068" y="4478998"/>
                  <a:pt x="3093068" y="4449671"/>
                </a:cubicBezTo>
                <a:cubicBezTo>
                  <a:pt x="3093068" y="4418391"/>
                  <a:pt x="3118474" y="4394930"/>
                  <a:pt x="3147799" y="4394930"/>
                </a:cubicBezTo>
                <a:close/>
                <a:moveTo>
                  <a:pt x="9503335" y="4355829"/>
                </a:moveTo>
                <a:cubicBezTo>
                  <a:pt x="9505291" y="4355829"/>
                  <a:pt x="9507245" y="4355829"/>
                  <a:pt x="9509202" y="4355829"/>
                </a:cubicBezTo>
                <a:cubicBezTo>
                  <a:pt x="9518976" y="4355829"/>
                  <a:pt x="9530706" y="4359739"/>
                  <a:pt x="9536570" y="4363649"/>
                </a:cubicBezTo>
                <a:cubicBezTo>
                  <a:pt x="9528752" y="4369513"/>
                  <a:pt x="9517020" y="4373423"/>
                  <a:pt x="9505291" y="4373423"/>
                </a:cubicBezTo>
                <a:cubicBezTo>
                  <a:pt x="9495515" y="4373423"/>
                  <a:pt x="9487695" y="4371469"/>
                  <a:pt x="9479875" y="4367559"/>
                </a:cubicBezTo>
                <a:cubicBezTo>
                  <a:pt x="9481831" y="4363649"/>
                  <a:pt x="9481831" y="4361695"/>
                  <a:pt x="9485741" y="4359739"/>
                </a:cubicBezTo>
                <a:cubicBezTo>
                  <a:pt x="9489651" y="4357783"/>
                  <a:pt x="9497469" y="4355829"/>
                  <a:pt x="9503335" y="4355829"/>
                </a:cubicBezTo>
                <a:close/>
                <a:moveTo>
                  <a:pt x="9614771" y="4351919"/>
                </a:moveTo>
                <a:cubicBezTo>
                  <a:pt x="9632368" y="4351919"/>
                  <a:pt x="9648008" y="4361695"/>
                  <a:pt x="9646054" y="4373423"/>
                </a:cubicBezTo>
                <a:cubicBezTo>
                  <a:pt x="9642144" y="4375379"/>
                  <a:pt x="9640188" y="4375379"/>
                  <a:pt x="9636278" y="4375379"/>
                </a:cubicBezTo>
                <a:cubicBezTo>
                  <a:pt x="9620637" y="4375379"/>
                  <a:pt x="9606953" y="4367559"/>
                  <a:pt x="9597177" y="4357783"/>
                </a:cubicBezTo>
                <a:cubicBezTo>
                  <a:pt x="9603043" y="4353873"/>
                  <a:pt x="9608907" y="4351919"/>
                  <a:pt x="9614771" y="4351919"/>
                </a:cubicBezTo>
                <a:close/>
                <a:moveTo>
                  <a:pt x="9716436" y="4342143"/>
                </a:moveTo>
                <a:cubicBezTo>
                  <a:pt x="9718392" y="4344097"/>
                  <a:pt x="9722300" y="4346053"/>
                  <a:pt x="9724256" y="4349963"/>
                </a:cubicBezTo>
                <a:cubicBezTo>
                  <a:pt x="9726212" y="4351919"/>
                  <a:pt x="9726212" y="4353873"/>
                  <a:pt x="9726212" y="4357783"/>
                </a:cubicBezTo>
                <a:cubicBezTo>
                  <a:pt x="9722300" y="4351919"/>
                  <a:pt x="9718392" y="4348007"/>
                  <a:pt x="9716436" y="4342143"/>
                </a:cubicBezTo>
                <a:close/>
                <a:moveTo>
                  <a:pt x="9812232" y="4338233"/>
                </a:moveTo>
                <a:cubicBezTo>
                  <a:pt x="9814186" y="4336279"/>
                  <a:pt x="9814186" y="4336279"/>
                  <a:pt x="9818096" y="4338233"/>
                </a:cubicBezTo>
                <a:cubicBezTo>
                  <a:pt x="9810276" y="4359739"/>
                  <a:pt x="9790726" y="4375379"/>
                  <a:pt x="9767265" y="4375379"/>
                </a:cubicBezTo>
                <a:cubicBezTo>
                  <a:pt x="9761401" y="4375379"/>
                  <a:pt x="9755535" y="4375379"/>
                  <a:pt x="9751625" y="4373423"/>
                </a:cubicBezTo>
                <a:cubicBezTo>
                  <a:pt x="9771175" y="4355829"/>
                  <a:pt x="9796592" y="4340189"/>
                  <a:pt x="9812232" y="4338233"/>
                </a:cubicBezTo>
                <a:close/>
                <a:moveTo>
                  <a:pt x="9898253" y="4328457"/>
                </a:moveTo>
                <a:cubicBezTo>
                  <a:pt x="9904120" y="4326503"/>
                  <a:pt x="9909984" y="4330413"/>
                  <a:pt x="9913894" y="4334323"/>
                </a:cubicBezTo>
                <a:cubicBezTo>
                  <a:pt x="9919758" y="4342143"/>
                  <a:pt x="9917804" y="4351917"/>
                  <a:pt x="9909984" y="4355827"/>
                </a:cubicBezTo>
                <a:cubicBezTo>
                  <a:pt x="9902164" y="4361693"/>
                  <a:pt x="9892387" y="4359737"/>
                  <a:pt x="9888477" y="4351917"/>
                </a:cubicBezTo>
                <a:cubicBezTo>
                  <a:pt x="9882613" y="4344097"/>
                  <a:pt x="9884569" y="4334323"/>
                  <a:pt x="9892387" y="4330413"/>
                </a:cubicBezTo>
                <a:cubicBezTo>
                  <a:pt x="9894343" y="4330413"/>
                  <a:pt x="9896299" y="4328457"/>
                  <a:pt x="9898253" y="4328457"/>
                </a:cubicBezTo>
                <a:close/>
                <a:moveTo>
                  <a:pt x="10932471" y="4326502"/>
                </a:moveTo>
                <a:cubicBezTo>
                  <a:pt x="10950065" y="4326502"/>
                  <a:pt x="10965705" y="4349963"/>
                  <a:pt x="10953975" y="4365603"/>
                </a:cubicBezTo>
                <a:cubicBezTo>
                  <a:pt x="10944201" y="4375379"/>
                  <a:pt x="10934425" y="4373423"/>
                  <a:pt x="10922695" y="4359737"/>
                </a:cubicBezTo>
                <a:cubicBezTo>
                  <a:pt x="10910965" y="4344097"/>
                  <a:pt x="10909011" y="4338232"/>
                  <a:pt x="10920741" y="4330412"/>
                </a:cubicBezTo>
                <a:cubicBezTo>
                  <a:pt x="10924651" y="4326502"/>
                  <a:pt x="10928561" y="4326502"/>
                  <a:pt x="10932471" y="4326502"/>
                </a:cubicBezTo>
                <a:close/>
                <a:moveTo>
                  <a:pt x="9949085" y="4316728"/>
                </a:moveTo>
                <a:cubicBezTo>
                  <a:pt x="9949085" y="4318682"/>
                  <a:pt x="9949085" y="4318682"/>
                  <a:pt x="9949085" y="4320638"/>
                </a:cubicBezTo>
                <a:cubicBezTo>
                  <a:pt x="9949085" y="4328458"/>
                  <a:pt x="9947129" y="4336278"/>
                  <a:pt x="9945175" y="4342144"/>
                </a:cubicBezTo>
                <a:cubicBezTo>
                  <a:pt x="9943219" y="4340188"/>
                  <a:pt x="9941265" y="4340188"/>
                  <a:pt x="9941265" y="4338232"/>
                </a:cubicBezTo>
                <a:cubicBezTo>
                  <a:pt x="9935399" y="4328458"/>
                  <a:pt x="9941265" y="4320638"/>
                  <a:pt x="9949085" y="4316728"/>
                </a:cubicBezTo>
                <a:close/>
                <a:moveTo>
                  <a:pt x="11505297" y="4314772"/>
                </a:moveTo>
                <a:cubicBezTo>
                  <a:pt x="11505297" y="4316728"/>
                  <a:pt x="11507251" y="4318682"/>
                  <a:pt x="11507251" y="4320638"/>
                </a:cubicBezTo>
                <a:cubicBezTo>
                  <a:pt x="11507251" y="4328457"/>
                  <a:pt x="11505297" y="4336279"/>
                  <a:pt x="11501387" y="4344099"/>
                </a:cubicBezTo>
                <a:cubicBezTo>
                  <a:pt x="11499433" y="4342143"/>
                  <a:pt x="11497477" y="4340189"/>
                  <a:pt x="11495520" y="4338233"/>
                </a:cubicBezTo>
                <a:cubicBezTo>
                  <a:pt x="11489656" y="4330413"/>
                  <a:pt x="11491610" y="4320638"/>
                  <a:pt x="11499433" y="4316728"/>
                </a:cubicBezTo>
                <a:cubicBezTo>
                  <a:pt x="11501387" y="4316728"/>
                  <a:pt x="11503343" y="4314772"/>
                  <a:pt x="11505297" y="4314772"/>
                </a:cubicBezTo>
                <a:close/>
                <a:moveTo>
                  <a:pt x="10817122" y="4314772"/>
                </a:moveTo>
                <a:cubicBezTo>
                  <a:pt x="10821033" y="4314772"/>
                  <a:pt x="10826897" y="4316728"/>
                  <a:pt x="10832763" y="4320638"/>
                </a:cubicBezTo>
                <a:cubicBezTo>
                  <a:pt x="10838629" y="4328457"/>
                  <a:pt x="10836673" y="4338233"/>
                  <a:pt x="10828853" y="4342143"/>
                </a:cubicBezTo>
                <a:cubicBezTo>
                  <a:pt x="10821033" y="4348007"/>
                  <a:pt x="10811258" y="4346053"/>
                  <a:pt x="10807346" y="4338233"/>
                </a:cubicBezTo>
                <a:cubicBezTo>
                  <a:pt x="10801482" y="4330413"/>
                  <a:pt x="10803436" y="4320638"/>
                  <a:pt x="10811258" y="4316728"/>
                </a:cubicBezTo>
                <a:cubicBezTo>
                  <a:pt x="10813212" y="4316728"/>
                  <a:pt x="10815168" y="4314772"/>
                  <a:pt x="10817122" y="4314772"/>
                </a:cubicBezTo>
                <a:close/>
                <a:moveTo>
                  <a:pt x="9970591" y="4314772"/>
                </a:moveTo>
                <a:cubicBezTo>
                  <a:pt x="9972547" y="4314772"/>
                  <a:pt x="9972547" y="4316728"/>
                  <a:pt x="9974501" y="4316728"/>
                </a:cubicBezTo>
                <a:cubicBezTo>
                  <a:pt x="9986232" y="4322593"/>
                  <a:pt x="9984278" y="4336279"/>
                  <a:pt x="9976455" y="4344099"/>
                </a:cubicBezTo>
                <a:cubicBezTo>
                  <a:pt x="9972547" y="4336279"/>
                  <a:pt x="9970591" y="4328457"/>
                  <a:pt x="9970591" y="4320638"/>
                </a:cubicBezTo>
                <a:cubicBezTo>
                  <a:pt x="9970591" y="4318682"/>
                  <a:pt x="9970591" y="4316728"/>
                  <a:pt x="9970591" y="4314772"/>
                </a:cubicBezTo>
                <a:close/>
                <a:moveTo>
                  <a:pt x="10205196" y="4303042"/>
                </a:moveTo>
                <a:cubicBezTo>
                  <a:pt x="10207150" y="4308906"/>
                  <a:pt x="10209106" y="4316727"/>
                  <a:pt x="10209106" y="4322593"/>
                </a:cubicBezTo>
                <a:cubicBezTo>
                  <a:pt x="10209106" y="4326503"/>
                  <a:pt x="10207150" y="4330413"/>
                  <a:pt x="10207150" y="4334323"/>
                </a:cubicBezTo>
                <a:cubicBezTo>
                  <a:pt x="10201286" y="4332369"/>
                  <a:pt x="10197376" y="4332369"/>
                  <a:pt x="10193465" y="4334323"/>
                </a:cubicBezTo>
                <a:cubicBezTo>
                  <a:pt x="10173915" y="4340187"/>
                  <a:pt x="10173915" y="4336277"/>
                  <a:pt x="10195420" y="4312819"/>
                </a:cubicBezTo>
                <a:cubicBezTo>
                  <a:pt x="10199330" y="4306952"/>
                  <a:pt x="10203240" y="4304996"/>
                  <a:pt x="10205196" y="4303042"/>
                </a:cubicBezTo>
                <a:close/>
                <a:moveTo>
                  <a:pt x="9325426" y="4301088"/>
                </a:moveTo>
                <a:cubicBezTo>
                  <a:pt x="9358663" y="4314772"/>
                  <a:pt x="9393853" y="4340189"/>
                  <a:pt x="9393853" y="4353873"/>
                </a:cubicBezTo>
                <a:cubicBezTo>
                  <a:pt x="9393853" y="4363649"/>
                  <a:pt x="9376257" y="4367560"/>
                  <a:pt x="9364527" y="4357783"/>
                </a:cubicBezTo>
                <a:cubicBezTo>
                  <a:pt x="9360617" y="4353873"/>
                  <a:pt x="9350842" y="4349965"/>
                  <a:pt x="9327382" y="4346055"/>
                </a:cubicBezTo>
                <a:cubicBezTo>
                  <a:pt x="9323472" y="4338233"/>
                  <a:pt x="9321516" y="4330415"/>
                  <a:pt x="9321516" y="4320639"/>
                </a:cubicBezTo>
                <a:cubicBezTo>
                  <a:pt x="9321516" y="4312818"/>
                  <a:pt x="9323472" y="4306954"/>
                  <a:pt x="9325426" y="4301088"/>
                </a:cubicBezTo>
                <a:close/>
                <a:moveTo>
                  <a:pt x="9843512" y="4301086"/>
                </a:moveTo>
                <a:cubicBezTo>
                  <a:pt x="9849378" y="4299132"/>
                  <a:pt x="9855243" y="4301086"/>
                  <a:pt x="9859153" y="4306952"/>
                </a:cubicBezTo>
                <a:cubicBezTo>
                  <a:pt x="9865019" y="4314772"/>
                  <a:pt x="9863063" y="4324546"/>
                  <a:pt x="9855243" y="4328456"/>
                </a:cubicBezTo>
                <a:cubicBezTo>
                  <a:pt x="9851332" y="4330413"/>
                  <a:pt x="9845468" y="4332367"/>
                  <a:pt x="9841558" y="4328456"/>
                </a:cubicBezTo>
                <a:cubicBezTo>
                  <a:pt x="9839602" y="4326502"/>
                  <a:pt x="9839602" y="4322592"/>
                  <a:pt x="9839602" y="4318682"/>
                </a:cubicBezTo>
                <a:cubicBezTo>
                  <a:pt x="9839602" y="4312816"/>
                  <a:pt x="9841558" y="4306952"/>
                  <a:pt x="9843512" y="4301086"/>
                </a:cubicBezTo>
                <a:close/>
                <a:moveTo>
                  <a:pt x="10850359" y="4293268"/>
                </a:moveTo>
                <a:cubicBezTo>
                  <a:pt x="10854269" y="4301089"/>
                  <a:pt x="10858179" y="4310863"/>
                  <a:pt x="10858179" y="4320639"/>
                </a:cubicBezTo>
                <a:cubicBezTo>
                  <a:pt x="10854269" y="4318683"/>
                  <a:pt x="10848403" y="4314773"/>
                  <a:pt x="10846447" y="4310863"/>
                </a:cubicBezTo>
                <a:cubicBezTo>
                  <a:pt x="10840583" y="4303045"/>
                  <a:pt x="10844493" y="4297178"/>
                  <a:pt x="10850359" y="4293268"/>
                </a:cubicBezTo>
                <a:close/>
                <a:moveTo>
                  <a:pt x="9655828" y="4287401"/>
                </a:moveTo>
                <a:cubicBezTo>
                  <a:pt x="9661694" y="4287401"/>
                  <a:pt x="9665602" y="4289355"/>
                  <a:pt x="9669512" y="4295221"/>
                </a:cubicBezTo>
                <a:cubicBezTo>
                  <a:pt x="9675378" y="4301086"/>
                  <a:pt x="9673422" y="4310862"/>
                  <a:pt x="9667558" y="4314772"/>
                </a:cubicBezTo>
                <a:cubicBezTo>
                  <a:pt x="9659738" y="4320636"/>
                  <a:pt x="9649962" y="4318682"/>
                  <a:pt x="9646052" y="4310862"/>
                </a:cubicBezTo>
                <a:cubicBezTo>
                  <a:pt x="9640188" y="4303042"/>
                  <a:pt x="9642144" y="4293267"/>
                  <a:pt x="9649962" y="4289355"/>
                </a:cubicBezTo>
                <a:cubicBezTo>
                  <a:pt x="9651918" y="4289355"/>
                  <a:pt x="9653872" y="4287401"/>
                  <a:pt x="9655828" y="4287401"/>
                </a:cubicBezTo>
                <a:close/>
                <a:moveTo>
                  <a:pt x="10504316" y="4285445"/>
                </a:moveTo>
                <a:cubicBezTo>
                  <a:pt x="10504316" y="4293265"/>
                  <a:pt x="10506270" y="4306952"/>
                  <a:pt x="10508226" y="4320636"/>
                </a:cubicBezTo>
                <a:cubicBezTo>
                  <a:pt x="10508226" y="4332366"/>
                  <a:pt x="10521911" y="4353873"/>
                  <a:pt x="10539507" y="4373423"/>
                </a:cubicBezTo>
                <a:cubicBezTo>
                  <a:pt x="10512136" y="4371467"/>
                  <a:pt x="10490630" y="4348007"/>
                  <a:pt x="10490630" y="4320636"/>
                </a:cubicBezTo>
                <a:cubicBezTo>
                  <a:pt x="10490630" y="4306952"/>
                  <a:pt x="10494540" y="4295222"/>
                  <a:pt x="10504316" y="4285445"/>
                </a:cubicBezTo>
                <a:close/>
                <a:moveTo>
                  <a:pt x="9208125" y="4283491"/>
                </a:moveTo>
                <a:cubicBezTo>
                  <a:pt x="9235496" y="4291311"/>
                  <a:pt x="9264820" y="4295221"/>
                  <a:pt x="9278507" y="4291311"/>
                </a:cubicBezTo>
                <a:cubicBezTo>
                  <a:pt x="9282417" y="4289355"/>
                  <a:pt x="9286327" y="4289355"/>
                  <a:pt x="9292191" y="4291311"/>
                </a:cubicBezTo>
                <a:cubicBezTo>
                  <a:pt x="9296101" y="4299132"/>
                  <a:pt x="9300013" y="4308906"/>
                  <a:pt x="9300013" y="4320636"/>
                </a:cubicBezTo>
                <a:cubicBezTo>
                  <a:pt x="9300013" y="4328456"/>
                  <a:pt x="9298057" y="4334322"/>
                  <a:pt x="9296101" y="4340186"/>
                </a:cubicBezTo>
                <a:cubicBezTo>
                  <a:pt x="9278507" y="4336276"/>
                  <a:pt x="9257000" y="4332368"/>
                  <a:pt x="9227676" y="4328456"/>
                </a:cubicBezTo>
                <a:cubicBezTo>
                  <a:pt x="9215945" y="4326502"/>
                  <a:pt x="9204215" y="4322592"/>
                  <a:pt x="9192485" y="4320636"/>
                </a:cubicBezTo>
                <a:cubicBezTo>
                  <a:pt x="9192485" y="4306952"/>
                  <a:pt x="9198349" y="4293267"/>
                  <a:pt x="9208125" y="4283491"/>
                </a:cubicBezTo>
                <a:close/>
                <a:moveTo>
                  <a:pt x="9466191" y="4281537"/>
                </a:moveTo>
                <a:cubicBezTo>
                  <a:pt x="9472055" y="4287403"/>
                  <a:pt x="9470101" y="4297177"/>
                  <a:pt x="9462280" y="4301087"/>
                </a:cubicBezTo>
                <a:cubicBezTo>
                  <a:pt x="9460324" y="4303043"/>
                  <a:pt x="9458370" y="4303043"/>
                  <a:pt x="9454460" y="4303043"/>
                </a:cubicBezTo>
                <a:cubicBezTo>
                  <a:pt x="9456416" y="4295221"/>
                  <a:pt x="9462280" y="4287403"/>
                  <a:pt x="9466191" y="4281537"/>
                </a:cubicBezTo>
                <a:close/>
                <a:moveTo>
                  <a:pt x="11436872" y="4275671"/>
                </a:moveTo>
                <a:cubicBezTo>
                  <a:pt x="11442736" y="4273717"/>
                  <a:pt x="11448602" y="4275671"/>
                  <a:pt x="11452512" y="4281537"/>
                </a:cubicBezTo>
                <a:cubicBezTo>
                  <a:pt x="11456422" y="4287401"/>
                  <a:pt x="11454468" y="4297178"/>
                  <a:pt x="11448602" y="4303042"/>
                </a:cubicBezTo>
                <a:cubicBezTo>
                  <a:pt x="11440782" y="4308908"/>
                  <a:pt x="11431007" y="4306952"/>
                  <a:pt x="11427095" y="4299132"/>
                </a:cubicBezTo>
                <a:cubicBezTo>
                  <a:pt x="11421231" y="4291312"/>
                  <a:pt x="11423185" y="4281537"/>
                  <a:pt x="11431007" y="4277627"/>
                </a:cubicBezTo>
                <a:cubicBezTo>
                  <a:pt x="11432961" y="4277627"/>
                  <a:pt x="11434918" y="4275671"/>
                  <a:pt x="11436872" y="4275671"/>
                </a:cubicBezTo>
                <a:close/>
                <a:moveTo>
                  <a:pt x="6944189" y="4275671"/>
                </a:moveTo>
                <a:cubicBezTo>
                  <a:pt x="6948099" y="4279581"/>
                  <a:pt x="6952009" y="4283491"/>
                  <a:pt x="6955919" y="4289355"/>
                </a:cubicBezTo>
                <a:cubicBezTo>
                  <a:pt x="6952009" y="4289355"/>
                  <a:pt x="6948099" y="4287401"/>
                  <a:pt x="6946143" y="4283491"/>
                </a:cubicBezTo>
                <a:cubicBezTo>
                  <a:pt x="6944189" y="4281537"/>
                  <a:pt x="6944189" y="4279581"/>
                  <a:pt x="6944189" y="4275671"/>
                </a:cubicBezTo>
                <a:close/>
                <a:moveTo>
                  <a:pt x="9606951" y="4273717"/>
                </a:moveTo>
                <a:cubicBezTo>
                  <a:pt x="9606951" y="4279581"/>
                  <a:pt x="9606951" y="4281537"/>
                  <a:pt x="9606951" y="4283493"/>
                </a:cubicBezTo>
                <a:cubicBezTo>
                  <a:pt x="9604997" y="4283493"/>
                  <a:pt x="9603043" y="4281537"/>
                  <a:pt x="9601087" y="4279581"/>
                </a:cubicBezTo>
                <a:cubicBezTo>
                  <a:pt x="9603043" y="4277627"/>
                  <a:pt x="9604997" y="4275671"/>
                  <a:pt x="9606951" y="4273717"/>
                </a:cubicBezTo>
                <a:close/>
                <a:moveTo>
                  <a:pt x="6027293" y="4273717"/>
                </a:moveTo>
                <a:cubicBezTo>
                  <a:pt x="6042931" y="4281537"/>
                  <a:pt x="6052704" y="4295222"/>
                  <a:pt x="6054655" y="4312818"/>
                </a:cubicBezTo>
                <a:cubicBezTo>
                  <a:pt x="6052704" y="4308908"/>
                  <a:pt x="6050748" y="4306952"/>
                  <a:pt x="6048796" y="4304998"/>
                </a:cubicBezTo>
                <a:cubicBezTo>
                  <a:pt x="6037070" y="4293268"/>
                  <a:pt x="6029249" y="4279581"/>
                  <a:pt x="6027293" y="4273717"/>
                </a:cubicBezTo>
                <a:close/>
                <a:moveTo>
                  <a:pt x="9393853" y="4271761"/>
                </a:moveTo>
                <a:cubicBezTo>
                  <a:pt x="9397763" y="4271761"/>
                  <a:pt x="9399717" y="4271761"/>
                  <a:pt x="9403627" y="4273717"/>
                </a:cubicBezTo>
                <a:cubicBezTo>
                  <a:pt x="9407537" y="4275671"/>
                  <a:pt x="9409493" y="4277627"/>
                  <a:pt x="9413403" y="4281538"/>
                </a:cubicBezTo>
                <a:cubicBezTo>
                  <a:pt x="9419267" y="4291312"/>
                  <a:pt x="9409493" y="4308906"/>
                  <a:pt x="9393853" y="4308906"/>
                </a:cubicBezTo>
                <a:cubicBezTo>
                  <a:pt x="9387987" y="4308906"/>
                  <a:pt x="9378213" y="4304996"/>
                  <a:pt x="9374302" y="4297178"/>
                </a:cubicBezTo>
                <a:cubicBezTo>
                  <a:pt x="9366482" y="4283492"/>
                  <a:pt x="9380167" y="4271761"/>
                  <a:pt x="9393853" y="4271761"/>
                </a:cubicBezTo>
                <a:close/>
                <a:moveTo>
                  <a:pt x="10803436" y="4267851"/>
                </a:moveTo>
                <a:cubicBezTo>
                  <a:pt x="10807346" y="4267851"/>
                  <a:pt x="10813211" y="4267851"/>
                  <a:pt x="10817123" y="4269805"/>
                </a:cubicBezTo>
                <a:cubicBezTo>
                  <a:pt x="10822987" y="4275671"/>
                  <a:pt x="10821033" y="4285446"/>
                  <a:pt x="10813211" y="4289356"/>
                </a:cubicBezTo>
                <a:cubicBezTo>
                  <a:pt x="10805392" y="4293268"/>
                  <a:pt x="10795616" y="4291312"/>
                  <a:pt x="10793660" y="4287402"/>
                </a:cubicBezTo>
                <a:cubicBezTo>
                  <a:pt x="10789752" y="4281536"/>
                  <a:pt x="10789752" y="4273717"/>
                  <a:pt x="10793660" y="4269805"/>
                </a:cubicBezTo>
                <a:cubicBezTo>
                  <a:pt x="10795616" y="4267851"/>
                  <a:pt x="10799526" y="4267851"/>
                  <a:pt x="10803436" y="4267851"/>
                </a:cubicBezTo>
                <a:close/>
                <a:moveTo>
                  <a:pt x="9129924" y="4267851"/>
                </a:moveTo>
                <a:cubicBezTo>
                  <a:pt x="9151429" y="4273717"/>
                  <a:pt x="9167069" y="4291312"/>
                  <a:pt x="9169025" y="4314772"/>
                </a:cubicBezTo>
                <a:cubicBezTo>
                  <a:pt x="9133834" y="4303042"/>
                  <a:pt x="9114284" y="4285446"/>
                  <a:pt x="9122104" y="4273717"/>
                </a:cubicBezTo>
                <a:cubicBezTo>
                  <a:pt x="9124058" y="4269805"/>
                  <a:pt x="9126014" y="4269805"/>
                  <a:pt x="9129924" y="4267851"/>
                </a:cubicBezTo>
                <a:close/>
                <a:moveTo>
                  <a:pt x="10414384" y="4265895"/>
                </a:moveTo>
                <a:cubicBezTo>
                  <a:pt x="10443709" y="4265895"/>
                  <a:pt x="10467171" y="4289356"/>
                  <a:pt x="10467171" y="4320637"/>
                </a:cubicBezTo>
                <a:cubicBezTo>
                  <a:pt x="10467171" y="4330413"/>
                  <a:pt x="10465215" y="4338231"/>
                  <a:pt x="10461305" y="4346053"/>
                </a:cubicBezTo>
                <a:cubicBezTo>
                  <a:pt x="10461305" y="4346053"/>
                  <a:pt x="10459349" y="4344097"/>
                  <a:pt x="10459349" y="4344097"/>
                </a:cubicBezTo>
                <a:cubicBezTo>
                  <a:pt x="10435888" y="4324547"/>
                  <a:pt x="10424158" y="4320637"/>
                  <a:pt x="10394834" y="4332367"/>
                </a:cubicBezTo>
                <a:cubicBezTo>
                  <a:pt x="10383103" y="4336277"/>
                  <a:pt x="10373327" y="4344097"/>
                  <a:pt x="10367463" y="4349963"/>
                </a:cubicBezTo>
                <a:cubicBezTo>
                  <a:pt x="10363553" y="4340187"/>
                  <a:pt x="10359643" y="4330413"/>
                  <a:pt x="10359643" y="4320637"/>
                </a:cubicBezTo>
                <a:cubicBezTo>
                  <a:pt x="10359643" y="4289356"/>
                  <a:pt x="10385057" y="4265895"/>
                  <a:pt x="10414384" y="4265895"/>
                </a:cubicBezTo>
                <a:close/>
                <a:moveTo>
                  <a:pt x="10283397" y="4265895"/>
                </a:moveTo>
                <a:cubicBezTo>
                  <a:pt x="10314678" y="4265895"/>
                  <a:pt x="10338138" y="4289356"/>
                  <a:pt x="10336184" y="4320636"/>
                </a:cubicBezTo>
                <a:cubicBezTo>
                  <a:pt x="10336184" y="4342143"/>
                  <a:pt x="10324452" y="4361693"/>
                  <a:pt x="10304901" y="4369513"/>
                </a:cubicBezTo>
                <a:cubicBezTo>
                  <a:pt x="10291217" y="4365603"/>
                  <a:pt x="10277533" y="4359737"/>
                  <a:pt x="10261893" y="4351917"/>
                </a:cubicBezTo>
                <a:cubicBezTo>
                  <a:pt x="10252116" y="4346053"/>
                  <a:pt x="10242342" y="4342143"/>
                  <a:pt x="10232566" y="4338231"/>
                </a:cubicBezTo>
                <a:cubicBezTo>
                  <a:pt x="10230610" y="4332367"/>
                  <a:pt x="10228656" y="4326502"/>
                  <a:pt x="10228656" y="4320636"/>
                </a:cubicBezTo>
                <a:cubicBezTo>
                  <a:pt x="10228656" y="4289356"/>
                  <a:pt x="10254070" y="4265895"/>
                  <a:pt x="10283397" y="4265895"/>
                </a:cubicBezTo>
                <a:close/>
                <a:moveTo>
                  <a:pt x="7417306" y="4265895"/>
                </a:moveTo>
                <a:cubicBezTo>
                  <a:pt x="7415350" y="4269805"/>
                  <a:pt x="7413396" y="4271761"/>
                  <a:pt x="7411442" y="4273715"/>
                </a:cubicBezTo>
                <a:cubicBezTo>
                  <a:pt x="7407532" y="4277625"/>
                  <a:pt x="7401666" y="4277625"/>
                  <a:pt x="7397756" y="4275671"/>
                </a:cubicBezTo>
                <a:cubicBezTo>
                  <a:pt x="7403622" y="4271761"/>
                  <a:pt x="7409486" y="4269805"/>
                  <a:pt x="7417306" y="4265895"/>
                </a:cubicBezTo>
                <a:close/>
                <a:moveTo>
                  <a:pt x="6779965" y="4265895"/>
                </a:moveTo>
                <a:cubicBezTo>
                  <a:pt x="6809290" y="4265895"/>
                  <a:pt x="6834706" y="4289356"/>
                  <a:pt x="6834706" y="4320636"/>
                </a:cubicBezTo>
                <a:cubicBezTo>
                  <a:pt x="6834706" y="4351917"/>
                  <a:pt x="6809290" y="4375377"/>
                  <a:pt x="6779965" y="4375377"/>
                </a:cubicBezTo>
                <a:cubicBezTo>
                  <a:pt x="6748685" y="4375377"/>
                  <a:pt x="6725224" y="4351917"/>
                  <a:pt x="6725224" y="4320636"/>
                </a:cubicBezTo>
                <a:cubicBezTo>
                  <a:pt x="6725224" y="4289356"/>
                  <a:pt x="6750639" y="4265895"/>
                  <a:pt x="6779965" y="4265895"/>
                </a:cubicBezTo>
                <a:close/>
                <a:moveTo>
                  <a:pt x="6650930" y="4265895"/>
                </a:moveTo>
                <a:cubicBezTo>
                  <a:pt x="6680257" y="4265895"/>
                  <a:pt x="6705671" y="4289356"/>
                  <a:pt x="6705671" y="4320636"/>
                </a:cubicBezTo>
                <a:cubicBezTo>
                  <a:pt x="6705671" y="4351917"/>
                  <a:pt x="6680257" y="4375377"/>
                  <a:pt x="6650930" y="4375377"/>
                </a:cubicBezTo>
                <a:cubicBezTo>
                  <a:pt x="6619650" y="4375377"/>
                  <a:pt x="6596189" y="4351917"/>
                  <a:pt x="6596189" y="4320636"/>
                </a:cubicBezTo>
                <a:cubicBezTo>
                  <a:pt x="6596189" y="4289356"/>
                  <a:pt x="6621606" y="4265895"/>
                  <a:pt x="6650930" y="4265895"/>
                </a:cubicBezTo>
                <a:close/>
                <a:moveTo>
                  <a:pt x="6519944" y="4265895"/>
                </a:moveTo>
                <a:cubicBezTo>
                  <a:pt x="6551225" y="4265895"/>
                  <a:pt x="6574685" y="4289356"/>
                  <a:pt x="6574685" y="4320636"/>
                </a:cubicBezTo>
                <a:cubicBezTo>
                  <a:pt x="6574685" y="4351917"/>
                  <a:pt x="6549269" y="4375377"/>
                  <a:pt x="6519944" y="4375377"/>
                </a:cubicBezTo>
                <a:cubicBezTo>
                  <a:pt x="6488664" y="4375377"/>
                  <a:pt x="6465203" y="4351917"/>
                  <a:pt x="6465203" y="4320636"/>
                </a:cubicBezTo>
                <a:cubicBezTo>
                  <a:pt x="6465203" y="4289356"/>
                  <a:pt x="6490618" y="4265895"/>
                  <a:pt x="6519944" y="4265895"/>
                </a:cubicBezTo>
                <a:close/>
                <a:moveTo>
                  <a:pt x="6390911" y="4265895"/>
                </a:moveTo>
                <a:cubicBezTo>
                  <a:pt x="6420236" y="4265895"/>
                  <a:pt x="6445652" y="4289356"/>
                  <a:pt x="6445652" y="4320636"/>
                </a:cubicBezTo>
                <a:cubicBezTo>
                  <a:pt x="6445652" y="4351917"/>
                  <a:pt x="6422192" y="4375377"/>
                  <a:pt x="6390911" y="4375377"/>
                </a:cubicBezTo>
                <a:cubicBezTo>
                  <a:pt x="6359631" y="4375377"/>
                  <a:pt x="6336170" y="4351917"/>
                  <a:pt x="6336170" y="4320636"/>
                </a:cubicBezTo>
                <a:cubicBezTo>
                  <a:pt x="6336170" y="4289356"/>
                  <a:pt x="6361585" y="4265895"/>
                  <a:pt x="6390911" y="4265895"/>
                </a:cubicBezTo>
                <a:close/>
                <a:moveTo>
                  <a:pt x="6261879" y="4265895"/>
                </a:moveTo>
                <a:cubicBezTo>
                  <a:pt x="6291203" y="4265895"/>
                  <a:pt x="6314665" y="4289356"/>
                  <a:pt x="6316619" y="4320636"/>
                </a:cubicBezTo>
                <a:cubicBezTo>
                  <a:pt x="6316619" y="4351917"/>
                  <a:pt x="6291203" y="4375377"/>
                  <a:pt x="6261879" y="4375377"/>
                </a:cubicBezTo>
                <a:cubicBezTo>
                  <a:pt x="6230598" y="4375377"/>
                  <a:pt x="6207138" y="4351917"/>
                  <a:pt x="6207138" y="4320636"/>
                </a:cubicBezTo>
                <a:cubicBezTo>
                  <a:pt x="6207138" y="4289356"/>
                  <a:pt x="6232553" y="4265895"/>
                  <a:pt x="6261879" y="4265895"/>
                </a:cubicBezTo>
                <a:close/>
                <a:moveTo>
                  <a:pt x="6130892" y="4265895"/>
                </a:moveTo>
                <a:cubicBezTo>
                  <a:pt x="6162173" y="4265895"/>
                  <a:pt x="6185635" y="4289356"/>
                  <a:pt x="6185635" y="4320636"/>
                </a:cubicBezTo>
                <a:cubicBezTo>
                  <a:pt x="6185635" y="4351917"/>
                  <a:pt x="6160217" y="4375377"/>
                  <a:pt x="6130892" y="4375377"/>
                </a:cubicBezTo>
                <a:cubicBezTo>
                  <a:pt x="6099618" y="4375377"/>
                  <a:pt x="6076151" y="4351917"/>
                  <a:pt x="6076151" y="4320636"/>
                </a:cubicBezTo>
                <a:cubicBezTo>
                  <a:pt x="6076151" y="4289356"/>
                  <a:pt x="6101572" y="4265895"/>
                  <a:pt x="6130892" y="4265895"/>
                </a:cubicBezTo>
                <a:close/>
                <a:moveTo>
                  <a:pt x="4443781" y="4265895"/>
                </a:moveTo>
                <a:cubicBezTo>
                  <a:pt x="4447682" y="4265895"/>
                  <a:pt x="4449639" y="4265895"/>
                  <a:pt x="4451596" y="4267851"/>
                </a:cubicBezTo>
                <a:cubicBezTo>
                  <a:pt x="4461380" y="4295222"/>
                  <a:pt x="4453560" y="4330412"/>
                  <a:pt x="4432035" y="4373423"/>
                </a:cubicBezTo>
                <a:cubicBezTo>
                  <a:pt x="4406598" y="4367557"/>
                  <a:pt x="4388996" y="4346053"/>
                  <a:pt x="4388996" y="4320636"/>
                </a:cubicBezTo>
                <a:cubicBezTo>
                  <a:pt x="4388996" y="4289356"/>
                  <a:pt x="4414429" y="4265895"/>
                  <a:pt x="4443781" y="4265895"/>
                </a:cubicBezTo>
                <a:close/>
                <a:moveTo>
                  <a:pt x="4314745" y="4265895"/>
                </a:moveTo>
                <a:cubicBezTo>
                  <a:pt x="4344034" y="4265895"/>
                  <a:pt x="4369437" y="4289356"/>
                  <a:pt x="4369437" y="4320636"/>
                </a:cubicBezTo>
                <a:cubicBezTo>
                  <a:pt x="4369437" y="4351917"/>
                  <a:pt x="4344034" y="4375377"/>
                  <a:pt x="4314745" y="4375377"/>
                </a:cubicBezTo>
                <a:cubicBezTo>
                  <a:pt x="4283469" y="4375377"/>
                  <a:pt x="4260017" y="4351917"/>
                  <a:pt x="4260017" y="4320636"/>
                </a:cubicBezTo>
                <a:cubicBezTo>
                  <a:pt x="4260017" y="4289356"/>
                  <a:pt x="4285421" y="4265895"/>
                  <a:pt x="4314745" y="4265895"/>
                </a:cubicBezTo>
                <a:close/>
                <a:moveTo>
                  <a:pt x="4185720" y="4265895"/>
                </a:moveTo>
                <a:cubicBezTo>
                  <a:pt x="4215034" y="4265895"/>
                  <a:pt x="4240452" y="4289356"/>
                  <a:pt x="4240452" y="4320636"/>
                </a:cubicBezTo>
                <a:cubicBezTo>
                  <a:pt x="4240452" y="4351917"/>
                  <a:pt x="4215034" y="4375377"/>
                  <a:pt x="4185720" y="4375377"/>
                </a:cubicBezTo>
                <a:cubicBezTo>
                  <a:pt x="4154448" y="4375377"/>
                  <a:pt x="4130985" y="4351917"/>
                  <a:pt x="4130985" y="4320636"/>
                </a:cubicBezTo>
                <a:cubicBezTo>
                  <a:pt x="4130985" y="4289356"/>
                  <a:pt x="4156405" y="4265895"/>
                  <a:pt x="4185720" y="4265895"/>
                </a:cubicBezTo>
                <a:close/>
                <a:moveTo>
                  <a:pt x="4054683" y="4265895"/>
                </a:moveTo>
                <a:cubicBezTo>
                  <a:pt x="4084043" y="4265895"/>
                  <a:pt x="4109456" y="4289356"/>
                  <a:pt x="4109456" y="4320636"/>
                </a:cubicBezTo>
                <a:cubicBezTo>
                  <a:pt x="4109456" y="4351917"/>
                  <a:pt x="4084043" y="4375377"/>
                  <a:pt x="4054683" y="4375377"/>
                </a:cubicBezTo>
                <a:cubicBezTo>
                  <a:pt x="4023689" y="4375377"/>
                  <a:pt x="4000235" y="4351917"/>
                  <a:pt x="4000235" y="4320636"/>
                </a:cubicBezTo>
                <a:cubicBezTo>
                  <a:pt x="4000235" y="4289356"/>
                  <a:pt x="4025648" y="4265895"/>
                  <a:pt x="4054683" y="4265895"/>
                </a:cubicBezTo>
                <a:close/>
                <a:moveTo>
                  <a:pt x="3925940" y="4265895"/>
                </a:moveTo>
                <a:cubicBezTo>
                  <a:pt x="3955256" y="4265895"/>
                  <a:pt x="3980672" y="4289356"/>
                  <a:pt x="3980672" y="4320636"/>
                </a:cubicBezTo>
                <a:cubicBezTo>
                  <a:pt x="3980672" y="4351917"/>
                  <a:pt x="3955256" y="4375377"/>
                  <a:pt x="3925940" y="4375377"/>
                </a:cubicBezTo>
                <a:cubicBezTo>
                  <a:pt x="3894629" y="4375377"/>
                  <a:pt x="3871180" y="4351917"/>
                  <a:pt x="3871180" y="4320636"/>
                </a:cubicBezTo>
                <a:cubicBezTo>
                  <a:pt x="3871180" y="4289356"/>
                  <a:pt x="3896592" y="4265895"/>
                  <a:pt x="3925940" y="4265895"/>
                </a:cubicBezTo>
                <a:close/>
                <a:moveTo>
                  <a:pt x="3794947" y="4265895"/>
                </a:moveTo>
                <a:cubicBezTo>
                  <a:pt x="3826223" y="4265895"/>
                  <a:pt x="3849678" y="4289356"/>
                  <a:pt x="3849678" y="4320636"/>
                </a:cubicBezTo>
                <a:cubicBezTo>
                  <a:pt x="3849678" y="4351917"/>
                  <a:pt x="3824266" y="4375377"/>
                  <a:pt x="3794947" y="4375377"/>
                </a:cubicBezTo>
                <a:cubicBezTo>
                  <a:pt x="3763663" y="4375377"/>
                  <a:pt x="3740213" y="4351917"/>
                  <a:pt x="3740213" y="4320636"/>
                </a:cubicBezTo>
                <a:cubicBezTo>
                  <a:pt x="3740213" y="4289356"/>
                  <a:pt x="3765626" y="4265895"/>
                  <a:pt x="3794947" y="4265895"/>
                </a:cubicBezTo>
                <a:close/>
                <a:moveTo>
                  <a:pt x="3665911" y="4265895"/>
                </a:moveTo>
                <a:cubicBezTo>
                  <a:pt x="3695242" y="4265895"/>
                  <a:pt x="3720656" y="4289356"/>
                  <a:pt x="3720656" y="4320636"/>
                </a:cubicBezTo>
                <a:cubicBezTo>
                  <a:pt x="3720656" y="4351917"/>
                  <a:pt x="3695242" y="4375377"/>
                  <a:pt x="3665911" y="4375377"/>
                </a:cubicBezTo>
                <a:cubicBezTo>
                  <a:pt x="3634623" y="4375377"/>
                  <a:pt x="3611158" y="4351917"/>
                  <a:pt x="3611158" y="4320636"/>
                </a:cubicBezTo>
                <a:cubicBezTo>
                  <a:pt x="3611158" y="4289356"/>
                  <a:pt x="3636581" y="4265895"/>
                  <a:pt x="3665911" y="4265895"/>
                </a:cubicBezTo>
                <a:close/>
                <a:moveTo>
                  <a:pt x="3536846" y="4265895"/>
                </a:moveTo>
                <a:cubicBezTo>
                  <a:pt x="3566178" y="4265895"/>
                  <a:pt x="3591602" y="4289356"/>
                  <a:pt x="3591602" y="4320636"/>
                </a:cubicBezTo>
                <a:cubicBezTo>
                  <a:pt x="3591602" y="4351917"/>
                  <a:pt x="3566178" y="4375377"/>
                  <a:pt x="3536846" y="4375377"/>
                </a:cubicBezTo>
                <a:cubicBezTo>
                  <a:pt x="3505560" y="4375377"/>
                  <a:pt x="3482102" y="4351917"/>
                  <a:pt x="3482102" y="4320636"/>
                </a:cubicBezTo>
                <a:cubicBezTo>
                  <a:pt x="3482102" y="4289356"/>
                  <a:pt x="3507514" y="4265895"/>
                  <a:pt x="3536846" y="4265895"/>
                </a:cubicBezTo>
                <a:close/>
                <a:moveTo>
                  <a:pt x="3405820" y="4265895"/>
                </a:moveTo>
                <a:cubicBezTo>
                  <a:pt x="3437116" y="4265895"/>
                  <a:pt x="3460588" y="4289356"/>
                  <a:pt x="3460588" y="4320636"/>
                </a:cubicBezTo>
                <a:cubicBezTo>
                  <a:pt x="3460588" y="4351917"/>
                  <a:pt x="3435160" y="4375377"/>
                  <a:pt x="3405820" y="4375377"/>
                </a:cubicBezTo>
                <a:cubicBezTo>
                  <a:pt x="3374533" y="4375377"/>
                  <a:pt x="3351081" y="4349963"/>
                  <a:pt x="3351081" y="4320636"/>
                </a:cubicBezTo>
                <a:cubicBezTo>
                  <a:pt x="3351081" y="4289356"/>
                  <a:pt x="3376489" y="4265895"/>
                  <a:pt x="3405820" y="4265895"/>
                </a:cubicBezTo>
                <a:close/>
                <a:moveTo>
                  <a:pt x="3276798" y="4265895"/>
                </a:moveTo>
                <a:cubicBezTo>
                  <a:pt x="3306137" y="4265895"/>
                  <a:pt x="3331541" y="4289356"/>
                  <a:pt x="3331541" y="4320636"/>
                </a:cubicBezTo>
                <a:cubicBezTo>
                  <a:pt x="3331541" y="4351917"/>
                  <a:pt x="3306137" y="4375377"/>
                  <a:pt x="3276798" y="4375377"/>
                </a:cubicBezTo>
                <a:cubicBezTo>
                  <a:pt x="3245553" y="4375377"/>
                  <a:pt x="3222095" y="4351917"/>
                  <a:pt x="3222095" y="4320636"/>
                </a:cubicBezTo>
                <a:cubicBezTo>
                  <a:pt x="3222095" y="4289356"/>
                  <a:pt x="3247512" y="4265895"/>
                  <a:pt x="3276798" y="4265895"/>
                </a:cubicBezTo>
                <a:close/>
                <a:moveTo>
                  <a:pt x="3147795" y="4265895"/>
                </a:moveTo>
                <a:cubicBezTo>
                  <a:pt x="3177126" y="4265895"/>
                  <a:pt x="3202542" y="4289356"/>
                  <a:pt x="3202542" y="4320636"/>
                </a:cubicBezTo>
                <a:cubicBezTo>
                  <a:pt x="3202542" y="4351917"/>
                  <a:pt x="3177126" y="4375377"/>
                  <a:pt x="3147795" y="4375377"/>
                </a:cubicBezTo>
                <a:cubicBezTo>
                  <a:pt x="3116515" y="4375377"/>
                  <a:pt x="3093062" y="4351917"/>
                  <a:pt x="3093062" y="4320636"/>
                </a:cubicBezTo>
                <a:cubicBezTo>
                  <a:pt x="3093062" y="4289356"/>
                  <a:pt x="3118469" y="4265895"/>
                  <a:pt x="3147795" y="4265895"/>
                </a:cubicBezTo>
                <a:close/>
                <a:moveTo>
                  <a:pt x="3016839" y="4265895"/>
                </a:moveTo>
                <a:cubicBezTo>
                  <a:pt x="3046155" y="4265895"/>
                  <a:pt x="3071567" y="4289356"/>
                  <a:pt x="3071567" y="4320636"/>
                </a:cubicBezTo>
                <a:cubicBezTo>
                  <a:pt x="3071567" y="4348007"/>
                  <a:pt x="3048112" y="4371467"/>
                  <a:pt x="3020747" y="4373423"/>
                </a:cubicBezTo>
                <a:cubicBezTo>
                  <a:pt x="3010975" y="4344097"/>
                  <a:pt x="2999246" y="4316726"/>
                  <a:pt x="2989475" y="4295222"/>
                </a:cubicBezTo>
                <a:lnTo>
                  <a:pt x="2981659" y="4279579"/>
                </a:lnTo>
                <a:cubicBezTo>
                  <a:pt x="2991431" y="4271761"/>
                  <a:pt x="3003156" y="4265895"/>
                  <a:pt x="3016839" y="4265895"/>
                </a:cubicBezTo>
                <a:close/>
                <a:moveTo>
                  <a:pt x="6908996" y="4263941"/>
                </a:moveTo>
                <a:cubicBezTo>
                  <a:pt x="6908996" y="4271761"/>
                  <a:pt x="6910952" y="4279582"/>
                  <a:pt x="6912906" y="4283492"/>
                </a:cubicBezTo>
                <a:cubicBezTo>
                  <a:pt x="6918772" y="4295222"/>
                  <a:pt x="6924638" y="4322592"/>
                  <a:pt x="6924638" y="4344097"/>
                </a:cubicBezTo>
                <a:cubicBezTo>
                  <a:pt x="6924638" y="4351919"/>
                  <a:pt x="6926592" y="4361693"/>
                  <a:pt x="6928546" y="4369513"/>
                </a:cubicBezTo>
                <a:cubicBezTo>
                  <a:pt x="6922682" y="4371469"/>
                  <a:pt x="6916816" y="4373423"/>
                  <a:pt x="6910952" y="4373423"/>
                </a:cubicBezTo>
                <a:cubicBezTo>
                  <a:pt x="6879672" y="4373423"/>
                  <a:pt x="6856211" y="4349963"/>
                  <a:pt x="6856211" y="4318682"/>
                </a:cubicBezTo>
                <a:cubicBezTo>
                  <a:pt x="6856211" y="4287402"/>
                  <a:pt x="6879672" y="4263941"/>
                  <a:pt x="6908996" y="4263941"/>
                </a:cubicBezTo>
                <a:close/>
                <a:moveTo>
                  <a:pt x="9734030" y="4234615"/>
                </a:moveTo>
                <a:cubicBezTo>
                  <a:pt x="9734030" y="4234615"/>
                  <a:pt x="9735986" y="4234615"/>
                  <a:pt x="9735986" y="4234615"/>
                </a:cubicBezTo>
                <a:cubicBezTo>
                  <a:pt x="9741850" y="4232661"/>
                  <a:pt x="9747716" y="4234615"/>
                  <a:pt x="9751624" y="4240481"/>
                </a:cubicBezTo>
                <a:cubicBezTo>
                  <a:pt x="9751624" y="4240481"/>
                  <a:pt x="9751624" y="4242435"/>
                  <a:pt x="9751624" y="4242435"/>
                </a:cubicBezTo>
                <a:cubicBezTo>
                  <a:pt x="9745760" y="4240481"/>
                  <a:pt x="9739896" y="4238525"/>
                  <a:pt x="9734030" y="4234615"/>
                </a:cubicBezTo>
                <a:close/>
                <a:moveTo>
                  <a:pt x="10519956" y="4220930"/>
                </a:moveTo>
                <a:cubicBezTo>
                  <a:pt x="10525823" y="4218974"/>
                  <a:pt x="10529731" y="4222884"/>
                  <a:pt x="10533641" y="4228750"/>
                </a:cubicBezTo>
                <a:cubicBezTo>
                  <a:pt x="10537553" y="4232660"/>
                  <a:pt x="10537553" y="4240480"/>
                  <a:pt x="10533641" y="4244390"/>
                </a:cubicBezTo>
                <a:cubicBezTo>
                  <a:pt x="10523867" y="4242434"/>
                  <a:pt x="10516046" y="4236570"/>
                  <a:pt x="10508226" y="4230704"/>
                </a:cubicBezTo>
                <a:cubicBezTo>
                  <a:pt x="10510180" y="4226794"/>
                  <a:pt x="10512136" y="4224840"/>
                  <a:pt x="10514090" y="4222884"/>
                </a:cubicBezTo>
                <a:cubicBezTo>
                  <a:pt x="10516046" y="4222884"/>
                  <a:pt x="10518002" y="4220930"/>
                  <a:pt x="10519956" y="4220930"/>
                </a:cubicBezTo>
                <a:close/>
                <a:moveTo>
                  <a:pt x="10021420" y="4220930"/>
                </a:moveTo>
                <a:cubicBezTo>
                  <a:pt x="10025330" y="4218976"/>
                  <a:pt x="10031194" y="4220930"/>
                  <a:pt x="10035106" y="4226796"/>
                </a:cubicBezTo>
                <a:cubicBezTo>
                  <a:pt x="10039016" y="4230706"/>
                  <a:pt x="10039016" y="4238526"/>
                  <a:pt x="10035106" y="4242436"/>
                </a:cubicBezTo>
                <a:cubicBezTo>
                  <a:pt x="10031194" y="4244390"/>
                  <a:pt x="10027286" y="4244390"/>
                  <a:pt x="10025330" y="4244390"/>
                </a:cubicBezTo>
                <a:cubicBezTo>
                  <a:pt x="10019466" y="4244390"/>
                  <a:pt x="10015556" y="4244390"/>
                  <a:pt x="10009690" y="4242436"/>
                </a:cubicBezTo>
                <a:cubicBezTo>
                  <a:pt x="10007736" y="4234616"/>
                  <a:pt x="10009690" y="4226796"/>
                  <a:pt x="10015556" y="4222886"/>
                </a:cubicBezTo>
                <a:cubicBezTo>
                  <a:pt x="10017510" y="4222886"/>
                  <a:pt x="10019466" y="4220930"/>
                  <a:pt x="10021420" y="4220930"/>
                </a:cubicBezTo>
                <a:close/>
                <a:moveTo>
                  <a:pt x="10592294" y="4213110"/>
                </a:moveTo>
                <a:cubicBezTo>
                  <a:pt x="10586430" y="4226795"/>
                  <a:pt x="10572743" y="4238527"/>
                  <a:pt x="10557103" y="4242437"/>
                </a:cubicBezTo>
                <a:cubicBezTo>
                  <a:pt x="10559057" y="4228751"/>
                  <a:pt x="10568833" y="4215066"/>
                  <a:pt x="10584474" y="4215066"/>
                </a:cubicBezTo>
                <a:cubicBezTo>
                  <a:pt x="10586430" y="4215066"/>
                  <a:pt x="10590340" y="4215066"/>
                  <a:pt x="10592294" y="4213110"/>
                </a:cubicBezTo>
                <a:close/>
                <a:moveTo>
                  <a:pt x="4394859" y="4211154"/>
                </a:moveTo>
                <a:cubicBezTo>
                  <a:pt x="4400730" y="4215064"/>
                  <a:pt x="4408556" y="4218974"/>
                  <a:pt x="4414429" y="4222885"/>
                </a:cubicBezTo>
                <a:cubicBezTo>
                  <a:pt x="4426166" y="4228751"/>
                  <a:pt x="4435949" y="4236571"/>
                  <a:pt x="4441814" y="4244391"/>
                </a:cubicBezTo>
                <a:cubicBezTo>
                  <a:pt x="4420298" y="4242435"/>
                  <a:pt x="4400730" y="4228751"/>
                  <a:pt x="4394859" y="4211154"/>
                </a:cubicBezTo>
                <a:close/>
                <a:moveTo>
                  <a:pt x="10645079" y="4181830"/>
                </a:moveTo>
                <a:cubicBezTo>
                  <a:pt x="10660720" y="4179874"/>
                  <a:pt x="10658766" y="4205291"/>
                  <a:pt x="10635305" y="4230705"/>
                </a:cubicBezTo>
                <a:cubicBezTo>
                  <a:pt x="10627485" y="4220931"/>
                  <a:pt x="10621619" y="4211155"/>
                  <a:pt x="10619665" y="4197470"/>
                </a:cubicBezTo>
                <a:cubicBezTo>
                  <a:pt x="10621619" y="4195514"/>
                  <a:pt x="10621619" y="4195514"/>
                  <a:pt x="10621619" y="4195514"/>
                </a:cubicBezTo>
                <a:cubicBezTo>
                  <a:pt x="10631395" y="4185740"/>
                  <a:pt x="10639215" y="4181830"/>
                  <a:pt x="10645079" y="4181830"/>
                </a:cubicBezTo>
                <a:close/>
                <a:moveTo>
                  <a:pt x="10359643" y="4181829"/>
                </a:moveTo>
                <a:cubicBezTo>
                  <a:pt x="10390924" y="4199426"/>
                  <a:pt x="10420248" y="4217020"/>
                  <a:pt x="10445665" y="4232660"/>
                </a:cubicBezTo>
                <a:cubicBezTo>
                  <a:pt x="10437845" y="4240480"/>
                  <a:pt x="10426115" y="4244390"/>
                  <a:pt x="10414384" y="4244390"/>
                </a:cubicBezTo>
                <a:cubicBezTo>
                  <a:pt x="10385058" y="4244390"/>
                  <a:pt x="10359643" y="4220930"/>
                  <a:pt x="10359643" y="4187695"/>
                </a:cubicBezTo>
                <a:cubicBezTo>
                  <a:pt x="10359643" y="4185739"/>
                  <a:pt x="10359643" y="4183785"/>
                  <a:pt x="10359643" y="4181829"/>
                </a:cubicBezTo>
                <a:close/>
                <a:moveTo>
                  <a:pt x="7468140" y="4179875"/>
                </a:moveTo>
                <a:cubicBezTo>
                  <a:pt x="7474004" y="4179875"/>
                  <a:pt x="7479870" y="4181829"/>
                  <a:pt x="7483780" y="4185741"/>
                </a:cubicBezTo>
                <a:cubicBezTo>
                  <a:pt x="7483780" y="4187695"/>
                  <a:pt x="7483780" y="4187695"/>
                  <a:pt x="7483780" y="4189652"/>
                </a:cubicBezTo>
                <a:cubicBezTo>
                  <a:pt x="7483780" y="4195516"/>
                  <a:pt x="7483780" y="4199426"/>
                  <a:pt x="7481826" y="4205292"/>
                </a:cubicBezTo>
                <a:cubicBezTo>
                  <a:pt x="7481826" y="4205292"/>
                  <a:pt x="7479870" y="4207246"/>
                  <a:pt x="7479870" y="4207246"/>
                </a:cubicBezTo>
                <a:cubicBezTo>
                  <a:pt x="7472050" y="4213110"/>
                  <a:pt x="7462276" y="4211156"/>
                  <a:pt x="7458364" y="4203336"/>
                </a:cubicBezTo>
                <a:cubicBezTo>
                  <a:pt x="7452499" y="4195516"/>
                  <a:pt x="7454453" y="4185741"/>
                  <a:pt x="7462276" y="4181829"/>
                </a:cubicBezTo>
                <a:cubicBezTo>
                  <a:pt x="7464230" y="4181829"/>
                  <a:pt x="7466184" y="4179875"/>
                  <a:pt x="7468140" y="4179875"/>
                </a:cubicBezTo>
                <a:close/>
                <a:moveTo>
                  <a:pt x="8946150" y="4154459"/>
                </a:moveTo>
                <a:cubicBezTo>
                  <a:pt x="8948107" y="4160325"/>
                  <a:pt x="8948107" y="4166189"/>
                  <a:pt x="8946150" y="4168143"/>
                </a:cubicBezTo>
                <a:cubicBezTo>
                  <a:pt x="8944194" y="4170099"/>
                  <a:pt x="8942240" y="4170099"/>
                  <a:pt x="8938330" y="4166189"/>
                </a:cubicBezTo>
                <a:cubicBezTo>
                  <a:pt x="8940284" y="4162279"/>
                  <a:pt x="8942240" y="4158369"/>
                  <a:pt x="8946150" y="4154459"/>
                </a:cubicBezTo>
                <a:close/>
                <a:moveTo>
                  <a:pt x="9804412" y="4152503"/>
                </a:moveTo>
                <a:cubicBezTo>
                  <a:pt x="9810276" y="4160323"/>
                  <a:pt x="9814186" y="4168144"/>
                  <a:pt x="9820052" y="4175964"/>
                </a:cubicBezTo>
                <a:cubicBezTo>
                  <a:pt x="9818098" y="4177920"/>
                  <a:pt x="9818098" y="4179874"/>
                  <a:pt x="9816142" y="4179874"/>
                </a:cubicBezTo>
                <a:cubicBezTo>
                  <a:pt x="9808322" y="4185740"/>
                  <a:pt x="9798547" y="4183784"/>
                  <a:pt x="9794635" y="4175964"/>
                </a:cubicBezTo>
                <a:cubicBezTo>
                  <a:pt x="9788771" y="4168144"/>
                  <a:pt x="9790725" y="4158369"/>
                  <a:pt x="9798547" y="4154459"/>
                </a:cubicBezTo>
                <a:cubicBezTo>
                  <a:pt x="9800501" y="4154459"/>
                  <a:pt x="9802456" y="4152503"/>
                  <a:pt x="9804412" y="4152503"/>
                </a:cubicBezTo>
                <a:close/>
                <a:moveTo>
                  <a:pt x="9470098" y="4150549"/>
                </a:moveTo>
                <a:cubicBezTo>
                  <a:pt x="9472054" y="4166190"/>
                  <a:pt x="9470098" y="4174010"/>
                  <a:pt x="9466190" y="4170100"/>
                </a:cubicBezTo>
                <a:cubicBezTo>
                  <a:pt x="9464234" y="4168144"/>
                  <a:pt x="9460324" y="4168144"/>
                  <a:pt x="9456414" y="4168144"/>
                </a:cubicBezTo>
                <a:cubicBezTo>
                  <a:pt x="9460324" y="4160326"/>
                  <a:pt x="9464234" y="4154459"/>
                  <a:pt x="9470098" y="4150549"/>
                </a:cubicBezTo>
                <a:close/>
                <a:moveTo>
                  <a:pt x="4281507" y="4146639"/>
                </a:moveTo>
                <a:cubicBezTo>
                  <a:pt x="4326464" y="4152503"/>
                  <a:pt x="4345985" y="4160324"/>
                  <a:pt x="4357702" y="4175966"/>
                </a:cubicBezTo>
                <a:cubicBezTo>
                  <a:pt x="4359664" y="4179874"/>
                  <a:pt x="4363573" y="4183784"/>
                  <a:pt x="4369437" y="4187694"/>
                </a:cubicBezTo>
                <a:cubicBezTo>
                  <a:pt x="4369437" y="4189650"/>
                  <a:pt x="4369437" y="4189650"/>
                  <a:pt x="4369437" y="4189650"/>
                </a:cubicBezTo>
                <a:cubicBezTo>
                  <a:pt x="4369437" y="4220931"/>
                  <a:pt x="4344034" y="4244391"/>
                  <a:pt x="4314745" y="4244391"/>
                </a:cubicBezTo>
                <a:cubicBezTo>
                  <a:pt x="4283469" y="4244391"/>
                  <a:pt x="4260017" y="4218975"/>
                  <a:pt x="4260017" y="4189650"/>
                </a:cubicBezTo>
                <a:cubicBezTo>
                  <a:pt x="4260017" y="4172054"/>
                  <a:pt x="4267815" y="4156415"/>
                  <a:pt x="4281507" y="4146639"/>
                </a:cubicBezTo>
                <a:close/>
                <a:moveTo>
                  <a:pt x="9608908" y="4144685"/>
                </a:moveTo>
                <a:cubicBezTo>
                  <a:pt x="9599134" y="4154462"/>
                  <a:pt x="9595224" y="4183786"/>
                  <a:pt x="9603044" y="4228753"/>
                </a:cubicBezTo>
                <a:cubicBezTo>
                  <a:pt x="9603044" y="4230707"/>
                  <a:pt x="9603044" y="4230707"/>
                  <a:pt x="9603044" y="4232663"/>
                </a:cubicBezTo>
                <a:cubicBezTo>
                  <a:pt x="9589358" y="4222887"/>
                  <a:pt x="9581538" y="4207247"/>
                  <a:pt x="9583494" y="4191606"/>
                </a:cubicBezTo>
                <a:cubicBezTo>
                  <a:pt x="9583494" y="4172056"/>
                  <a:pt x="9593268" y="4154462"/>
                  <a:pt x="9608908" y="4144685"/>
                </a:cubicBezTo>
                <a:close/>
                <a:moveTo>
                  <a:pt x="10265801" y="4138818"/>
                </a:moveTo>
                <a:cubicBezTo>
                  <a:pt x="10285351" y="4146638"/>
                  <a:pt x="10308811" y="4158369"/>
                  <a:pt x="10336182" y="4170099"/>
                </a:cubicBezTo>
                <a:cubicBezTo>
                  <a:pt x="10338138" y="4175965"/>
                  <a:pt x="10340092" y="4181829"/>
                  <a:pt x="10340092" y="4189649"/>
                </a:cubicBezTo>
                <a:cubicBezTo>
                  <a:pt x="10340092" y="4220930"/>
                  <a:pt x="10314676" y="4244390"/>
                  <a:pt x="10285351" y="4244390"/>
                </a:cubicBezTo>
                <a:cubicBezTo>
                  <a:pt x="10254070" y="4244390"/>
                  <a:pt x="10230610" y="4218976"/>
                  <a:pt x="10230610" y="4189649"/>
                </a:cubicBezTo>
                <a:cubicBezTo>
                  <a:pt x="10230610" y="4166189"/>
                  <a:pt x="10244296" y="4146638"/>
                  <a:pt x="10265801" y="4138818"/>
                </a:cubicBezTo>
                <a:close/>
                <a:moveTo>
                  <a:pt x="9636278" y="4138818"/>
                </a:moveTo>
                <a:cubicBezTo>
                  <a:pt x="9642144" y="4138818"/>
                  <a:pt x="9646054" y="4138818"/>
                  <a:pt x="9651921" y="4140774"/>
                </a:cubicBezTo>
                <a:cubicBezTo>
                  <a:pt x="9675379" y="4158369"/>
                  <a:pt x="9685155" y="4181829"/>
                  <a:pt x="9685155" y="4209200"/>
                </a:cubicBezTo>
                <a:cubicBezTo>
                  <a:pt x="9685155" y="4209200"/>
                  <a:pt x="9685155" y="4211154"/>
                  <a:pt x="9685155" y="4211154"/>
                </a:cubicBezTo>
                <a:cubicBezTo>
                  <a:pt x="9681245" y="4222886"/>
                  <a:pt x="9671471" y="4230704"/>
                  <a:pt x="9661695" y="4240480"/>
                </a:cubicBezTo>
                <a:cubicBezTo>
                  <a:pt x="9657785" y="4234616"/>
                  <a:pt x="9653875" y="4222886"/>
                  <a:pt x="9649964" y="4207246"/>
                </a:cubicBezTo>
                <a:cubicBezTo>
                  <a:pt x="9642144" y="4166189"/>
                  <a:pt x="9628460" y="4144684"/>
                  <a:pt x="9618684" y="4142728"/>
                </a:cubicBezTo>
                <a:cubicBezTo>
                  <a:pt x="9624548" y="4140774"/>
                  <a:pt x="9630414" y="4138818"/>
                  <a:pt x="9636278" y="4138818"/>
                </a:cubicBezTo>
                <a:close/>
                <a:moveTo>
                  <a:pt x="10672451" y="4136864"/>
                </a:moveTo>
                <a:cubicBezTo>
                  <a:pt x="10678315" y="4136864"/>
                  <a:pt x="10682225" y="4136864"/>
                  <a:pt x="10686136" y="4138818"/>
                </a:cubicBezTo>
                <a:cubicBezTo>
                  <a:pt x="10690046" y="4140774"/>
                  <a:pt x="10693956" y="4144684"/>
                  <a:pt x="10697866" y="4148595"/>
                </a:cubicBezTo>
                <a:cubicBezTo>
                  <a:pt x="10715460" y="4168145"/>
                  <a:pt x="10719370" y="4179875"/>
                  <a:pt x="10709596" y="4189649"/>
                </a:cubicBezTo>
                <a:cubicBezTo>
                  <a:pt x="10699820" y="4199426"/>
                  <a:pt x="10688092" y="4193560"/>
                  <a:pt x="10672451" y="4170099"/>
                </a:cubicBezTo>
                <a:cubicBezTo>
                  <a:pt x="10662675" y="4156415"/>
                  <a:pt x="10658765" y="4146641"/>
                  <a:pt x="10658765" y="4138818"/>
                </a:cubicBezTo>
                <a:cubicBezTo>
                  <a:pt x="10662675" y="4136864"/>
                  <a:pt x="10666585" y="4136864"/>
                  <a:pt x="10672451" y="4136864"/>
                </a:cubicBezTo>
                <a:close/>
                <a:moveTo>
                  <a:pt x="10154365" y="4136864"/>
                </a:moveTo>
                <a:cubicBezTo>
                  <a:pt x="10183690" y="4136864"/>
                  <a:pt x="10209106" y="4160325"/>
                  <a:pt x="10209106" y="4193559"/>
                </a:cubicBezTo>
                <a:cubicBezTo>
                  <a:pt x="10209106" y="4211156"/>
                  <a:pt x="10199330" y="4226796"/>
                  <a:pt x="10185644" y="4236570"/>
                </a:cubicBezTo>
                <a:cubicBezTo>
                  <a:pt x="10164139" y="4217020"/>
                  <a:pt x="10130905" y="4195515"/>
                  <a:pt x="10101578" y="4179875"/>
                </a:cubicBezTo>
                <a:cubicBezTo>
                  <a:pt x="10103532" y="4172055"/>
                  <a:pt x="10107442" y="4164235"/>
                  <a:pt x="10111354" y="4158369"/>
                </a:cubicBezTo>
                <a:cubicBezTo>
                  <a:pt x="10119172" y="4156415"/>
                  <a:pt x="10126992" y="4150549"/>
                  <a:pt x="10138723" y="4138818"/>
                </a:cubicBezTo>
                <a:cubicBezTo>
                  <a:pt x="10142633" y="4138818"/>
                  <a:pt x="10148499" y="4136864"/>
                  <a:pt x="10154365" y="4136864"/>
                </a:cubicBezTo>
                <a:close/>
                <a:moveTo>
                  <a:pt x="10015554" y="4136864"/>
                </a:moveTo>
                <a:cubicBezTo>
                  <a:pt x="10019466" y="4136864"/>
                  <a:pt x="10021420" y="4136864"/>
                  <a:pt x="10025330" y="4136864"/>
                </a:cubicBezTo>
                <a:cubicBezTo>
                  <a:pt x="10044880" y="4136864"/>
                  <a:pt x="10064431" y="4148594"/>
                  <a:pt x="10072251" y="4164235"/>
                </a:cubicBezTo>
                <a:cubicBezTo>
                  <a:pt x="10054655" y="4158369"/>
                  <a:pt x="10039016" y="4156415"/>
                  <a:pt x="10035104" y="4162279"/>
                </a:cubicBezTo>
                <a:cubicBezTo>
                  <a:pt x="10029240" y="4174009"/>
                  <a:pt x="10023376" y="4172055"/>
                  <a:pt x="10015554" y="4160325"/>
                </a:cubicBezTo>
                <a:cubicBezTo>
                  <a:pt x="10009690" y="4152504"/>
                  <a:pt x="10011644" y="4144684"/>
                  <a:pt x="10015554" y="4136864"/>
                </a:cubicBezTo>
                <a:close/>
                <a:moveTo>
                  <a:pt x="9118193" y="4136864"/>
                </a:moveTo>
                <a:cubicBezTo>
                  <a:pt x="9122103" y="4136864"/>
                  <a:pt x="9127967" y="4136864"/>
                  <a:pt x="9133833" y="4138818"/>
                </a:cubicBezTo>
                <a:cubicBezTo>
                  <a:pt x="9131879" y="4142728"/>
                  <a:pt x="9129923" y="4146640"/>
                  <a:pt x="9127967" y="4152505"/>
                </a:cubicBezTo>
                <a:cubicBezTo>
                  <a:pt x="9122103" y="4160325"/>
                  <a:pt x="9112329" y="4183785"/>
                  <a:pt x="9110373" y="4201380"/>
                </a:cubicBezTo>
                <a:cubicBezTo>
                  <a:pt x="9108417" y="4220930"/>
                  <a:pt x="9100597" y="4236570"/>
                  <a:pt x="9092778" y="4238526"/>
                </a:cubicBezTo>
                <a:cubicBezTo>
                  <a:pt x="9090822" y="4238526"/>
                  <a:pt x="9090822" y="4238526"/>
                  <a:pt x="9090822" y="4238526"/>
                </a:cubicBezTo>
                <a:cubicBezTo>
                  <a:pt x="9075182" y="4228750"/>
                  <a:pt x="9063452" y="4211156"/>
                  <a:pt x="9063452" y="4191605"/>
                </a:cubicBezTo>
                <a:cubicBezTo>
                  <a:pt x="9063452" y="4160325"/>
                  <a:pt x="9088866" y="4136864"/>
                  <a:pt x="9118193" y="4136864"/>
                </a:cubicBezTo>
                <a:close/>
                <a:moveTo>
                  <a:pt x="8987205" y="4136864"/>
                </a:moveTo>
                <a:cubicBezTo>
                  <a:pt x="9016532" y="4136864"/>
                  <a:pt x="9039990" y="4160325"/>
                  <a:pt x="9039990" y="4191605"/>
                </a:cubicBezTo>
                <a:cubicBezTo>
                  <a:pt x="9039990" y="4193559"/>
                  <a:pt x="9039990" y="4197469"/>
                  <a:pt x="9039990" y="4199425"/>
                </a:cubicBezTo>
                <a:cubicBezTo>
                  <a:pt x="9022396" y="4179875"/>
                  <a:pt x="9002845" y="4156415"/>
                  <a:pt x="8987205" y="4136864"/>
                </a:cubicBezTo>
                <a:close/>
                <a:moveTo>
                  <a:pt x="6910952" y="4136864"/>
                </a:moveTo>
                <a:cubicBezTo>
                  <a:pt x="6926593" y="4136864"/>
                  <a:pt x="6942233" y="4144684"/>
                  <a:pt x="6952007" y="4156415"/>
                </a:cubicBezTo>
                <a:cubicBezTo>
                  <a:pt x="6932457" y="4187695"/>
                  <a:pt x="6918773" y="4218976"/>
                  <a:pt x="6912906" y="4244392"/>
                </a:cubicBezTo>
                <a:cubicBezTo>
                  <a:pt x="6912906" y="4244392"/>
                  <a:pt x="6910952" y="4244392"/>
                  <a:pt x="6910952" y="4244392"/>
                </a:cubicBezTo>
                <a:cubicBezTo>
                  <a:pt x="6879672" y="4244392"/>
                  <a:pt x="6856211" y="4218976"/>
                  <a:pt x="6856211" y="4189649"/>
                </a:cubicBezTo>
                <a:cubicBezTo>
                  <a:pt x="6856211" y="4160325"/>
                  <a:pt x="6879672" y="4136864"/>
                  <a:pt x="6910952" y="4136864"/>
                </a:cubicBezTo>
                <a:close/>
                <a:moveTo>
                  <a:pt x="6779965" y="4136864"/>
                </a:moveTo>
                <a:cubicBezTo>
                  <a:pt x="6809290" y="4136864"/>
                  <a:pt x="6834706" y="4160325"/>
                  <a:pt x="6834706" y="4191605"/>
                </a:cubicBezTo>
                <a:cubicBezTo>
                  <a:pt x="6834706" y="4222886"/>
                  <a:pt x="6809290" y="4246346"/>
                  <a:pt x="6779965" y="4246346"/>
                </a:cubicBezTo>
                <a:cubicBezTo>
                  <a:pt x="6748685" y="4246346"/>
                  <a:pt x="6725224" y="4220930"/>
                  <a:pt x="6725224" y="4191605"/>
                </a:cubicBezTo>
                <a:cubicBezTo>
                  <a:pt x="6725224" y="4160325"/>
                  <a:pt x="6750639" y="4136864"/>
                  <a:pt x="6779965" y="4136864"/>
                </a:cubicBezTo>
                <a:close/>
                <a:moveTo>
                  <a:pt x="6650930" y="4136864"/>
                </a:moveTo>
                <a:cubicBezTo>
                  <a:pt x="6680257" y="4136864"/>
                  <a:pt x="6703717" y="4160325"/>
                  <a:pt x="6705671" y="4191605"/>
                </a:cubicBezTo>
                <a:cubicBezTo>
                  <a:pt x="6705671" y="4222886"/>
                  <a:pt x="6680257" y="4246346"/>
                  <a:pt x="6650930" y="4246346"/>
                </a:cubicBezTo>
                <a:cubicBezTo>
                  <a:pt x="6619650" y="4246346"/>
                  <a:pt x="6596189" y="4220930"/>
                  <a:pt x="6596189" y="4191605"/>
                </a:cubicBezTo>
                <a:cubicBezTo>
                  <a:pt x="6596189" y="4160325"/>
                  <a:pt x="6621606" y="4136864"/>
                  <a:pt x="6650930" y="4136864"/>
                </a:cubicBezTo>
                <a:close/>
                <a:moveTo>
                  <a:pt x="6519944" y="4136864"/>
                </a:moveTo>
                <a:cubicBezTo>
                  <a:pt x="6551225" y="4136864"/>
                  <a:pt x="6574685" y="4160325"/>
                  <a:pt x="6574685" y="4191605"/>
                </a:cubicBezTo>
                <a:cubicBezTo>
                  <a:pt x="6574685" y="4222886"/>
                  <a:pt x="6549269" y="4246346"/>
                  <a:pt x="6519944" y="4246346"/>
                </a:cubicBezTo>
                <a:cubicBezTo>
                  <a:pt x="6488664" y="4246346"/>
                  <a:pt x="6465203" y="4220930"/>
                  <a:pt x="6465203" y="4191605"/>
                </a:cubicBezTo>
                <a:cubicBezTo>
                  <a:pt x="6465203" y="4160325"/>
                  <a:pt x="6490618" y="4136864"/>
                  <a:pt x="6519944" y="4136864"/>
                </a:cubicBezTo>
                <a:close/>
                <a:moveTo>
                  <a:pt x="6390911" y="4136864"/>
                </a:moveTo>
                <a:cubicBezTo>
                  <a:pt x="6420236" y="4136864"/>
                  <a:pt x="6445652" y="4160325"/>
                  <a:pt x="6445652" y="4191605"/>
                </a:cubicBezTo>
                <a:cubicBezTo>
                  <a:pt x="6445652" y="4222886"/>
                  <a:pt x="6420236" y="4246346"/>
                  <a:pt x="6390911" y="4246346"/>
                </a:cubicBezTo>
                <a:cubicBezTo>
                  <a:pt x="6359631" y="4246346"/>
                  <a:pt x="6336170" y="4220930"/>
                  <a:pt x="6336170" y="4191605"/>
                </a:cubicBezTo>
                <a:cubicBezTo>
                  <a:pt x="6336170" y="4160325"/>
                  <a:pt x="6361585" y="4136864"/>
                  <a:pt x="6390911" y="4136864"/>
                </a:cubicBezTo>
                <a:close/>
                <a:moveTo>
                  <a:pt x="6261879" y="4136864"/>
                </a:moveTo>
                <a:cubicBezTo>
                  <a:pt x="6291203" y="4136864"/>
                  <a:pt x="6314665" y="4160325"/>
                  <a:pt x="6316619" y="4191605"/>
                </a:cubicBezTo>
                <a:cubicBezTo>
                  <a:pt x="6316619" y="4222886"/>
                  <a:pt x="6291203" y="4246346"/>
                  <a:pt x="6261879" y="4246346"/>
                </a:cubicBezTo>
                <a:cubicBezTo>
                  <a:pt x="6230598" y="4246346"/>
                  <a:pt x="6207138" y="4220930"/>
                  <a:pt x="6207138" y="4191605"/>
                </a:cubicBezTo>
                <a:cubicBezTo>
                  <a:pt x="6207138" y="4160325"/>
                  <a:pt x="6232553" y="4136864"/>
                  <a:pt x="6261879" y="4136864"/>
                </a:cubicBezTo>
                <a:close/>
                <a:moveTo>
                  <a:pt x="6130890" y="4136864"/>
                </a:moveTo>
                <a:cubicBezTo>
                  <a:pt x="6162173" y="4136864"/>
                  <a:pt x="6185635" y="4160325"/>
                  <a:pt x="6185635" y="4191605"/>
                </a:cubicBezTo>
                <a:cubicBezTo>
                  <a:pt x="6185635" y="4222886"/>
                  <a:pt x="6160217" y="4246346"/>
                  <a:pt x="6130890" y="4246346"/>
                </a:cubicBezTo>
                <a:cubicBezTo>
                  <a:pt x="6099618" y="4246346"/>
                  <a:pt x="6076151" y="4220930"/>
                  <a:pt x="6076151" y="4191605"/>
                </a:cubicBezTo>
                <a:cubicBezTo>
                  <a:pt x="6076151" y="4160325"/>
                  <a:pt x="6101572" y="4136864"/>
                  <a:pt x="6130890" y="4136864"/>
                </a:cubicBezTo>
                <a:close/>
                <a:moveTo>
                  <a:pt x="6001888" y="4136864"/>
                </a:moveTo>
                <a:cubicBezTo>
                  <a:pt x="6031205" y="4136864"/>
                  <a:pt x="6056609" y="4160325"/>
                  <a:pt x="6056609" y="4189649"/>
                </a:cubicBezTo>
                <a:cubicBezTo>
                  <a:pt x="6056609" y="4213110"/>
                  <a:pt x="6042930" y="4232660"/>
                  <a:pt x="6023385" y="4240480"/>
                </a:cubicBezTo>
                <a:cubicBezTo>
                  <a:pt x="6013606" y="4215066"/>
                  <a:pt x="5994079" y="4181829"/>
                  <a:pt x="5972566" y="4160325"/>
                </a:cubicBezTo>
                <a:cubicBezTo>
                  <a:pt x="5968654" y="4158369"/>
                  <a:pt x="5966701" y="4154459"/>
                  <a:pt x="5964743" y="4152505"/>
                </a:cubicBezTo>
                <a:cubicBezTo>
                  <a:pt x="5974521" y="4142728"/>
                  <a:pt x="5986256" y="4136864"/>
                  <a:pt x="6001888" y="4136864"/>
                </a:cubicBezTo>
                <a:close/>
                <a:moveTo>
                  <a:pt x="4054683" y="4136864"/>
                </a:moveTo>
                <a:cubicBezTo>
                  <a:pt x="4084043" y="4136864"/>
                  <a:pt x="4109456" y="4160325"/>
                  <a:pt x="4109456" y="4191605"/>
                </a:cubicBezTo>
                <a:cubicBezTo>
                  <a:pt x="4109456" y="4222886"/>
                  <a:pt x="4084043" y="4246346"/>
                  <a:pt x="4054683" y="4246346"/>
                </a:cubicBezTo>
                <a:cubicBezTo>
                  <a:pt x="4023682" y="4246346"/>
                  <a:pt x="4000226" y="4220930"/>
                  <a:pt x="4000226" y="4191605"/>
                </a:cubicBezTo>
                <a:cubicBezTo>
                  <a:pt x="4000226" y="4160325"/>
                  <a:pt x="4025642" y="4136864"/>
                  <a:pt x="4054683" y="4136864"/>
                </a:cubicBezTo>
                <a:close/>
                <a:moveTo>
                  <a:pt x="3925936" y="4136864"/>
                </a:moveTo>
                <a:cubicBezTo>
                  <a:pt x="3955241" y="4136864"/>
                  <a:pt x="3978716" y="4160325"/>
                  <a:pt x="3980665" y="4191605"/>
                </a:cubicBezTo>
                <a:cubicBezTo>
                  <a:pt x="3980665" y="4222886"/>
                  <a:pt x="3955241" y="4246346"/>
                  <a:pt x="3925936" y="4246346"/>
                </a:cubicBezTo>
                <a:cubicBezTo>
                  <a:pt x="3894621" y="4246346"/>
                  <a:pt x="3871172" y="4220930"/>
                  <a:pt x="3871172" y="4191605"/>
                </a:cubicBezTo>
                <a:cubicBezTo>
                  <a:pt x="3871172" y="4160325"/>
                  <a:pt x="3896584" y="4136864"/>
                  <a:pt x="3925936" y="4136864"/>
                </a:cubicBezTo>
                <a:close/>
                <a:moveTo>
                  <a:pt x="3794934" y="4136864"/>
                </a:moveTo>
                <a:cubicBezTo>
                  <a:pt x="3826211" y="4136864"/>
                  <a:pt x="3849672" y="4160325"/>
                  <a:pt x="3849672" y="4191605"/>
                </a:cubicBezTo>
                <a:cubicBezTo>
                  <a:pt x="3849672" y="4222886"/>
                  <a:pt x="3824260" y="4246346"/>
                  <a:pt x="3794934" y="4246346"/>
                </a:cubicBezTo>
                <a:cubicBezTo>
                  <a:pt x="3763656" y="4246346"/>
                  <a:pt x="3740207" y="4220930"/>
                  <a:pt x="3740207" y="4191605"/>
                </a:cubicBezTo>
                <a:cubicBezTo>
                  <a:pt x="3740207" y="4160325"/>
                  <a:pt x="3765618" y="4136864"/>
                  <a:pt x="3794934" y="4136864"/>
                </a:cubicBezTo>
                <a:close/>
                <a:moveTo>
                  <a:pt x="3665902" y="4136864"/>
                </a:moveTo>
                <a:cubicBezTo>
                  <a:pt x="3695232" y="4136864"/>
                  <a:pt x="3720652" y="4160325"/>
                  <a:pt x="3720652" y="4191605"/>
                </a:cubicBezTo>
                <a:cubicBezTo>
                  <a:pt x="3720652" y="4222886"/>
                  <a:pt x="3695232" y="4246346"/>
                  <a:pt x="3665902" y="4246346"/>
                </a:cubicBezTo>
                <a:cubicBezTo>
                  <a:pt x="3634616" y="4246346"/>
                  <a:pt x="3611150" y="4220930"/>
                  <a:pt x="3611150" y="4191605"/>
                </a:cubicBezTo>
                <a:cubicBezTo>
                  <a:pt x="3611150" y="4160325"/>
                  <a:pt x="3636572" y="4136864"/>
                  <a:pt x="3665902" y="4136864"/>
                </a:cubicBezTo>
                <a:close/>
                <a:moveTo>
                  <a:pt x="3536841" y="4136864"/>
                </a:moveTo>
                <a:cubicBezTo>
                  <a:pt x="3566167" y="4136864"/>
                  <a:pt x="3589643" y="4160325"/>
                  <a:pt x="3591596" y="4191605"/>
                </a:cubicBezTo>
                <a:cubicBezTo>
                  <a:pt x="3591596" y="4222886"/>
                  <a:pt x="3566167" y="4246346"/>
                  <a:pt x="3536841" y="4246346"/>
                </a:cubicBezTo>
                <a:cubicBezTo>
                  <a:pt x="3505550" y="4246346"/>
                  <a:pt x="3482093" y="4220930"/>
                  <a:pt x="3482093" y="4191605"/>
                </a:cubicBezTo>
                <a:cubicBezTo>
                  <a:pt x="3482093" y="4160325"/>
                  <a:pt x="3507506" y="4136864"/>
                  <a:pt x="3536841" y="4136864"/>
                </a:cubicBezTo>
                <a:close/>
                <a:moveTo>
                  <a:pt x="3405813" y="4136864"/>
                </a:moveTo>
                <a:cubicBezTo>
                  <a:pt x="3437109" y="4136864"/>
                  <a:pt x="3460580" y="4160325"/>
                  <a:pt x="3460580" y="4191605"/>
                </a:cubicBezTo>
                <a:cubicBezTo>
                  <a:pt x="3460580" y="4222886"/>
                  <a:pt x="3435153" y="4246346"/>
                  <a:pt x="3405813" y="4246346"/>
                </a:cubicBezTo>
                <a:cubicBezTo>
                  <a:pt x="3374524" y="4246346"/>
                  <a:pt x="3351072" y="4220930"/>
                  <a:pt x="3351072" y="4191605"/>
                </a:cubicBezTo>
                <a:cubicBezTo>
                  <a:pt x="3351072" y="4160325"/>
                  <a:pt x="3376481" y="4136864"/>
                  <a:pt x="3405813" y="4136864"/>
                </a:cubicBezTo>
                <a:close/>
                <a:moveTo>
                  <a:pt x="3276798" y="4136864"/>
                </a:moveTo>
                <a:cubicBezTo>
                  <a:pt x="3306131" y="4136864"/>
                  <a:pt x="3331534" y="4160325"/>
                  <a:pt x="3331534" y="4191605"/>
                </a:cubicBezTo>
                <a:cubicBezTo>
                  <a:pt x="3331534" y="4222886"/>
                  <a:pt x="3306131" y="4246346"/>
                  <a:pt x="3276798" y="4246346"/>
                </a:cubicBezTo>
                <a:cubicBezTo>
                  <a:pt x="3245547" y="4246346"/>
                  <a:pt x="3222089" y="4220930"/>
                  <a:pt x="3222089" y="4191605"/>
                </a:cubicBezTo>
                <a:cubicBezTo>
                  <a:pt x="3222089" y="4160325"/>
                  <a:pt x="3247501" y="4136864"/>
                  <a:pt x="3276798" y="4136864"/>
                </a:cubicBezTo>
                <a:close/>
                <a:moveTo>
                  <a:pt x="3147790" y="4136864"/>
                </a:moveTo>
                <a:cubicBezTo>
                  <a:pt x="3177116" y="4136864"/>
                  <a:pt x="3200577" y="4160325"/>
                  <a:pt x="3202534" y="4191605"/>
                </a:cubicBezTo>
                <a:cubicBezTo>
                  <a:pt x="3202534" y="4222886"/>
                  <a:pt x="3177116" y="4246346"/>
                  <a:pt x="3147790" y="4246346"/>
                </a:cubicBezTo>
                <a:cubicBezTo>
                  <a:pt x="3116507" y="4246346"/>
                  <a:pt x="3093059" y="4220930"/>
                  <a:pt x="3093059" y="4191605"/>
                </a:cubicBezTo>
                <a:cubicBezTo>
                  <a:pt x="3093059" y="4160325"/>
                  <a:pt x="3118462" y="4136864"/>
                  <a:pt x="3147790" y="4136864"/>
                </a:cubicBezTo>
                <a:close/>
                <a:moveTo>
                  <a:pt x="3016829" y="4136864"/>
                </a:moveTo>
                <a:cubicBezTo>
                  <a:pt x="3046149" y="4136864"/>
                  <a:pt x="3071558" y="4160325"/>
                  <a:pt x="3071558" y="4189649"/>
                </a:cubicBezTo>
                <a:cubicBezTo>
                  <a:pt x="3071558" y="4220930"/>
                  <a:pt x="3046149" y="4244392"/>
                  <a:pt x="3016829" y="4244392"/>
                </a:cubicBezTo>
                <a:cubicBezTo>
                  <a:pt x="2985559" y="4244392"/>
                  <a:pt x="2962105" y="4218976"/>
                  <a:pt x="2962105" y="4189649"/>
                </a:cubicBezTo>
                <a:cubicBezTo>
                  <a:pt x="2962105" y="4185741"/>
                  <a:pt x="2964060" y="4181829"/>
                  <a:pt x="2964060" y="4177919"/>
                </a:cubicBezTo>
                <a:lnTo>
                  <a:pt x="2971880" y="4172055"/>
                </a:lnTo>
                <a:cubicBezTo>
                  <a:pt x="2993376" y="4156415"/>
                  <a:pt x="2997286" y="4152505"/>
                  <a:pt x="2987514" y="4144684"/>
                </a:cubicBezTo>
                <a:cubicBezTo>
                  <a:pt x="2997286" y="4140774"/>
                  <a:pt x="3007059" y="4136864"/>
                  <a:pt x="3016829" y="4136864"/>
                </a:cubicBezTo>
                <a:close/>
                <a:moveTo>
                  <a:pt x="9894343" y="4134908"/>
                </a:moveTo>
                <a:cubicBezTo>
                  <a:pt x="9913894" y="4134908"/>
                  <a:pt x="9929534" y="4144684"/>
                  <a:pt x="9939310" y="4158369"/>
                </a:cubicBezTo>
                <a:cubicBezTo>
                  <a:pt x="9927580" y="4174009"/>
                  <a:pt x="9870883" y="4177919"/>
                  <a:pt x="9859153" y="4160325"/>
                </a:cubicBezTo>
                <a:cubicBezTo>
                  <a:pt x="9857198" y="4156415"/>
                  <a:pt x="9857198" y="4152503"/>
                  <a:pt x="9859153" y="4148593"/>
                </a:cubicBezTo>
                <a:cubicBezTo>
                  <a:pt x="9868929" y="4140774"/>
                  <a:pt x="9880659" y="4134908"/>
                  <a:pt x="9894343" y="4134908"/>
                </a:cubicBezTo>
                <a:close/>
                <a:moveTo>
                  <a:pt x="9376259" y="4134908"/>
                </a:moveTo>
                <a:cubicBezTo>
                  <a:pt x="9401673" y="4134908"/>
                  <a:pt x="9425134" y="4154459"/>
                  <a:pt x="9429044" y="4179876"/>
                </a:cubicBezTo>
                <a:cubicBezTo>
                  <a:pt x="9423180" y="4181830"/>
                  <a:pt x="9419270" y="4179876"/>
                  <a:pt x="9417316" y="4175966"/>
                </a:cubicBezTo>
                <a:cubicBezTo>
                  <a:pt x="9411450" y="4170099"/>
                  <a:pt x="9386033" y="4166189"/>
                  <a:pt x="9358665" y="4166189"/>
                </a:cubicBezTo>
                <a:cubicBezTo>
                  <a:pt x="9346932" y="4166189"/>
                  <a:pt x="9337158" y="4166189"/>
                  <a:pt x="9329338" y="4164235"/>
                </a:cubicBezTo>
                <a:cubicBezTo>
                  <a:pt x="9337158" y="4146639"/>
                  <a:pt x="9354752" y="4134908"/>
                  <a:pt x="9376259" y="4134908"/>
                </a:cubicBezTo>
                <a:close/>
                <a:moveTo>
                  <a:pt x="4183773" y="4134908"/>
                </a:moveTo>
                <a:cubicBezTo>
                  <a:pt x="4187670" y="4134908"/>
                  <a:pt x="4191579" y="4136864"/>
                  <a:pt x="4195477" y="4136864"/>
                </a:cubicBezTo>
                <a:cubicBezTo>
                  <a:pt x="4220890" y="4142728"/>
                  <a:pt x="4238498" y="4164235"/>
                  <a:pt x="4238498" y="4189649"/>
                </a:cubicBezTo>
                <a:cubicBezTo>
                  <a:pt x="4238498" y="4220930"/>
                  <a:pt x="4213076" y="4244390"/>
                  <a:pt x="4183773" y="4244390"/>
                </a:cubicBezTo>
                <a:cubicBezTo>
                  <a:pt x="4152488" y="4244390"/>
                  <a:pt x="4129019" y="4218976"/>
                  <a:pt x="4129019" y="4189649"/>
                </a:cubicBezTo>
                <a:cubicBezTo>
                  <a:pt x="4129019" y="4158369"/>
                  <a:pt x="4154448" y="4134908"/>
                  <a:pt x="4183773" y="4134908"/>
                </a:cubicBezTo>
                <a:close/>
                <a:moveTo>
                  <a:pt x="10173915" y="4105584"/>
                </a:moveTo>
                <a:lnTo>
                  <a:pt x="10179781" y="4107540"/>
                </a:lnTo>
                <a:cubicBezTo>
                  <a:pt x="10175871" y="4111450"/>
                  <a:pt x="10170005" y="4111450"/>
                  <a:pt x="10166095" y="4113404"/>
                </a:cubicBezTo>
                <a:close/>
                <a:moveTo>
                  <a:pt x="9804414" y="4099718"/>
                </a:moveTo>
                <a:cubicBezTo>
                  <a:pt x="9800502" y="4103628"/>
                  <a:pt x="9798548" y="4105584"/>
                  <a:pt x="9794638" y="4107538"/>
                </a:cubicBezTo>
                <a:cubicBezTo>
                  <a:pt x="9794638" y="4105584"/>
                  <a:pt x="9796594" y="4103628"/>
                  <a:pt x="9798548" y="4101674"/>
                </a:cubicBezTo>
                <a:cubicBezTo>
                  <a:pt x="9798548" y="4099718"/>
                  <a:pt x="9800502" y="4099718"/>
                  <a:pt x="9804414" y="4099718"/>
                </a:cubicBezTo>
                <a:close/>
                <a:moveTo>
                  <a:pt x="9749670" y="4099718"/>
                </a:moveTo>
                <a:cubicBezTo>
                  <a:pt x="9755535" y="4097764"/>
                  <a:pt x="9761401" y="4099718"/>
                  <a:pt x="9765311" y="4105584"/>
                </a:cubicBezTo>
                <a:cubicBezTo>
                  <a:pt x="9767267" y="4107538"/>
                  <a:pt x="9767267" y="4109494"/>
                  <a:pt x="9767267" y="4113404"/>
                </a:cubicBezTo>
                <a:cubicBezTo>
                  <a:pt x="9755535" y="4115358"/>
                  <a:pt x="9745760" y="4111448"/>
                  <a:pt x="9737940" y="4107538"/>
                </a:cubicBezTo>
                <a:cubicBezTo>
                  <a:pt x="9739896" y="4105584"/>
                  <a:pt x="9741850" y="4103628"/>
                  <a:pt x="9743804" y="4101674"/>
                </a:cubicBezTo>
                <a:cubicBezTo>
                  <a:pt x="9745760" y="4101674"/>
                  <a:pt x="9747716" y="4099718"/>
                  <a:pt x="9749670" y="4099718"/>
                </a:cubicBezTo>
                <a:close/>
                <a:moveTo>
                  <a:pt x="9210079" y="4086031"/>
                </a:moveTo>
                <a:cubicBezTo>
                  <a:pt x="9215943" y="4084077"/>
                  <a:pt x="9221809" y="4086031"/>
                  <a:pt x="9225719" y="4091897"/>
                </a:cubicBezTo>
                <a:cubicBezTo>
                  <a:pt x="9227673" y="4097761"/>
                  <a:pt x="9227673" y="4105581"/>
                  <a:pt x="9223763" y="4109491"/>
                </a:cubicBezTo>
                <a:cubicBezTo>
                  <a:pt x="9213989" y="4105581"/>
                  <a:pt x="9206169" y="4099717"/>
                  <a:pt x="9202259" y="4089941"/>
                </a:cubicBezTo>
                <a:cubicBezTo>
                  <a:pt x="9202259" y="4089941"/>
                  <a:pt x="9202259" y="4087987"/>
                  <a:pt x="9204213" y="4087987"/>
                </a:cubicBezTo>
                <a:cubicBezTo>
                  <a:pt x="9206169" y="4086031"/>
                  <a:pt x="9208123" y="4086031"/>
                  <a:pt x="9210079" y="4086031"/>
                </a:cubicBezTo>
                <a:close/>
                <a:moveTo>
                  <a:pt x="10588382" y="4072347"/>
                </a:moveTo>
                <a:cubicBezTo>
                  <a:pt x="10592292" y="4072347"/>
                  <a:pt x="10596202" y="4072347"/>
                  <a:pt x="10598158" y="4074301"/>
                </a:cubicBezTo>
                <a:cubicBezTo>
                  <a:pt x="10594248" y="4084078"/>
                  <a:pt x="10590338" y="4091898"/>
                  <a:pt x="10582518" y="4099718"/>
                </a:cubicBezTo>
                <a:cubicBezTo>
                  <a:pt x="10580563" y="4099718"/>
                  <a:pt x="10578607" y="4097764"/>
                  <a:pt x="10576651" y="4095808"/>
                </a:cubicBezTo>
                <a:cubicBezTo>
                  <a:pt x="10570787" y="4087988"/>
                  <a:pt x="10572741" y="4078214"/>
                  <a:pt x="10580563" y="4074301"/>
                </a:cubicBezTo>
                <a:cubicBezTo>
                  <a:pt x="10582518" y="4072347"/>
                  <a:pt x="10584474" y="4072347"/>
                  <a:pt x="10588382" y="4072347"/>
                </a:cubicBezTo>
                <a:close/>
                <a:moveTo>
                  <a:pt x="10332273" y="4072347"/>
                </a:moveTo>
                <a:cubicBezTo>
                  <a:pt x="10334229" y="4072347"/>
                  <a:pt x="10336183" y="4072347"/>
                  <a:pt x="10338139" y="4072347"/>
                </a:cubicBezTo>
                <a:cubicBezTo>
                  <a:pt x="10336183" y="4082123"/>
                  <a:pt x="10330319" y="4089941"/>
                  <a:pt x="10324453" y="4097763"/>
                </a:cubicBezTo>
                <a:cubicBezTo>
                  <a:pt x="10322499" y="4095807"/>
                  <a:pt x="10320545" y="4095807"/>
                  <a:pt x="10320545" y="4093851"/>
                </a:cubicBezTo>
                <a:cubicBezTo>
                  <a:pt x="10314678" y="4087987"/>
                  <a:pt x="10316632" y="4078213"/>
                  <a:pt x="10326409" y="4074301"/>
                </a:cubicBezTo>
                <a:cubicBezTo>
                  <a:pt x="10328363" y="4074301"/>
                  <a:pt x="10330319" y="4072347"/>
                  <a:pt x="10332273" y="4072347"/>
                </a:cubicBezTo>
                <a:close/>
                <a:moveTo>
                  <a:pt x="10115264" y="4072347"/>
                </a:moveTo>
                <a:cubicBezTo>
                  <a:pt x="10119172" y="4070393"/>
                  <a:pt x="10125039" y="4072347"/>
                  <a:pt x="10128949" y="4078213"/>
                </a:cubicBezTo>
                <a:cubicBezTo>
                  <a:pt x="10134815" y="4086034"/>
                  <a:pt x="10132859" y="4095808"/>
                  <a:pt x="10125039" y="4099718"/>
                </a:cubicBezTo>
                <a:cubicBezTo>
                  <a:pt x="10123083" y="4099718"/>
                  <a:pt x="10121128" y="4101674"/>
                  <a:pt x="10121128" y="4099718"/>
                </a:cubicBezTo>
                <a:cubicBezTo>
                  <a:pt x="10113308" y="4093854"/>
                  <a:pt x="10109398" y="4087988"/>
                  <a:pt x="10105488" y="4078213"/>
                </a:cubicBezTo>
                <a:cubicBezTo>
                  <a:pt x="10105488" y="4076257"/>
                  <a:pt x="10107442" y="4076257"/>
                  <a:pt x="10109398" y="4074303"/>
                </a:cubicBezTo>
                <a:cubicBezTo>
                  <a:pt x="10111352" y="4074303"/>
                  <a:pt x="10113308" y="4072347"/>
                  <a:pt x="10115264" y="4072347"/>
                </a:cubicBezTo>
                <a:close/>
                <a:moveTo>
                  <a:pt x="9925624" y="4072347"/>
                </a:moveTo>
                <a:cubicBezTo>
                  <a:pt x="9929534" y="4072347"/>
                  <a:pt x="9935400" y="4074301"/>
                  <a:pt x="9939310" y="4078213"/>
                </a:cubicBezTo>
                <a:cubicBezTo>
                  <a:pt x="9941264" y="4080167"/>
                  <a:pt x="9941264" y="4082124"/>
                  <a:pt x="9945174" y="4084078"/>
                </a:cubicBezTo>
                <a:cubicBezTo>
                  <a:pt x="9939310" y="4095808"/>
                  <a:pt x="9929534" y="4103628"/>
                  <a:pt x="9917804" y="4109492"/>
                </a:cubicBezTo>
                <a:cubicBezTo>
                  <a:pt x="9915850" y="4109492"/>
                  <a:pt x="9915850" y="4107538"/>
                  <a:pt x="9915850" y="4107538"/>
                </a:cubicBezTo>
                <a:cubicBezTo>
                  <a:pt x="9904119" y="4089942"/>
                  <a:pt x="9913893" y="4072347"/>
                  <a:pt x="9925624" y="4072347"/>
                </a:cubicBezTo>
                <a:close/>
                <a:moveTo>
                  <a:pt x="8901184" y="4072347"/>
                </a:moveTo>
                <a:cubicBezTo>
                  <a:pt x="8905094" y="4072347"/>
                  <a:pt x="8909006" y="4072347"/>
                  <a:pt x="8910960" y="4074301"/>
                </a:cubicBezTo>
                <a:cubicBezTo>
                  <a:pt x="8907050" y="4084078"/>
                  <a:pt x="8903140" y="4091898"/>
                  <a:pt x="8895320" y="4099718"/>
                </a:cubicBezTo>
                <a:cubicBezTo>
                  <a:pt x="8893363" y="4099718"/>
                  <a:pt x="8891409" y="4097764"/>
                  <a:pt x="8889455" y="4095808"/>
                </a:cubicBezTo>
                <a:cubicBezTo>
                  <a:pt x="8883589" y="4087988"/>
                  <a:pt x="8885543" y="4078214"/>
                  <a:pt x="8893363" y="4074301"/>
                </a:cubicBezTo>
                <a:cubicBezTo>
                  <a:pt x="8895320" y="4072347"/>
                  <a:pt x="8897276" y="4072347"/>
                  <a:pt x="8901184" y="4072347"/>
                </a:cubicBezTo>
                <a:close/>
                <a:moveTo>
                  <a:pt x="11329343" y="4058663"/>
                </a:moveTo>
                <a:cubicBezTo>
                  <a:pt x="11335208" y="4058663"/>
                  <a:pt x="11341074" y="4060617"/>
                  <a:pt x="11344984" y="4064527"/>
                </a:cubicBezTo>
                <a:cubicBezTo>
                  <a:pt x="11350848" y="4072348"/>
                  <a:pt x="11348894" y="4082124"/>
                  <a:pt x="11341074" y="4086034"/>
                </a:cubicBezTo>
                <a:cubicBezTo>
                  <a:pt x="11333254" y="4091898"/>
                  <a:pt x="11323479" y="4089944"/>
                  <a:pt x="11319567" y="4082124"/>
                </a:cubicBezTo>
                <a:cubicBezTo>
                  <a:pt x="11313703" y="4074304"/>
                  <a:pt x="11315657" y="4064527"/>
                  <a:pt x="11323479" y="4060617"/>
                </a:cubicBezTo>
                <a:cubicBezTo>
                  <a:pt x="11325433" y="4060617"/>
                  <a:pt x="11327389" y="4058663"/>
                  <a:pt x="11329343" y="4058663"/>
                </a:cubicBezTo>
                <a:close/>
                <a:moveTo>
                  <a:pt x="9976455" y="4058663"/>
                </a:moveTo>
                <a:cubicBezTo>
                  <a:pt x="9982321" y="4058663"/>
                  <a:pt x="9988185" y="4058663"/>
                  <a:pt x="9997961" y="4060617"/>
                </a:cubicBezTo>
                <a:cubicBezTo>
                  <a:pt x="10060523" y="4074304"/>
                  <a:pt x="10072253" y="4080168"/>
                  <a:pt x="10068343" y="4095808"/>
                </a:cubicBezTo>
                <a:cubicBezTo>
                  <a:pt x="10060523" y="4103628"/>
                  <a:pt x="10050746" y="4109494"/>
                  <a:pt x="10040972" y="4113404"/>
                </a:cubicBezTo>
                <a:cubicBezTo>
                  <a:pt x="10040972" y="4107540"/>
                  <a:pt x="10033152" y="4103628"/>
                  <a:pt x="10013602" y="4095808"/>
                </a:cubicBezTo>
                <a:cubicBezTo>
                  <a:pt x="9992097" y="4087990"/>
                  <a:pt x="9978411" y="4078214"/>
                  <a:pt x="9972547" y="4074304"/>
                </a:cubicBezTo>
                <a:cubicBezTo>
                  <a:pt x="9970591" y="4070393"/>
                  <a:pt x="9970591" y="4066483"/>
                  <a:pt x="9970591" y="4062573"/>
                </a:cubicBezTo>
                <a:cubicBezTo>
                  <a:pt x="9970591" y="4060617"/>
                  <a:pt x="9970591" y="4060617"/>
                  <a:pt x="9970591" y="4060617"/>
                </a:cubicBezTo>
                <a:cubicBezTo>
                  <a:pt x="9972547" y="4058663"/>
                  <a:pt x="9974501" y="4058663"/>
                  <a:pt x="9976455" y="4058663"/>
                </a:cubicBezTo>
                <a:close/>
                <a:moveTo>
                  <a:pt x="4060552" y="4055486"/>
                </a:moveTo>
                <a:cubicBezTo>
                  <a:pt x="4074255" y="4053286"/>
                  <a:pt x="4088927" y="4059641"/>
                  <a:pt x="4107494" y="4074304"/>
                </a:cubicBezTo>
                <a:cubicBezTo>
                  <a:pt x="4101634" y="4097764"/>
                  <a:pt x="4080126" y="4115358"/>
                  <a:pt x="4054679" y="4115358"/>
                </a:cubicBezTo>
                <a:cubicBezTo>
                  <a:pt x="4039055" y="4115358"/>
                  <a:pt x="4023680" y="4107538"/>
                  <a:pt x="4013901" y="4095808"/>
                </a:cubicBezTo>
                <a:cubicBezTo>
                  <a:pt x="4015856" y="4091898"/>
                  <a:pt x="4017806" y="4089944"/>
                  <a:pt x="4019762" y="4087988"/>
                </a:cubicBezTo>
                <a:cubicBezTo>
                  <a:pt x="4034164" y="4068438"/>
                  <a:pt x="4046874" y="4057685"/>
                  <a:pt x="4060552" y="4055486"/>
                </a:cubicBezTo>
                <a:close/>
                <a:moveTo>
                  <a:pt x="2676652" y="4044976"/>
                </a:moveTo>
                <a:cubicBezTo>
                  <a:pt x="2680564" y="4048886"/>
                  <a:pt x="2682518" y="4054753"/>
                  <a:pt x="2682518" y="4060617"/>
                </a:cubicBezTo>
                <a:cubicBezTo>
                  <a:pt x="2682518" y="4064527"/>
                  <a:pt x="2682518" y="4070393"/>
                  <a:pt x="2680564" y="4074303"/>
                </a:cubicBezTo>
                <a:cubicBezTo>
                  <a:pt x="2674695" y="4074303"/>
                  <a:pt x="2668827" y="4072347"/>
                  <a:pt x="2666870" y="4068437"/>
                </a:cubicBezTo>
                <a:cubicBezTo>
                  <a:pt x="2661011" y="4060617"/>
                  <a:pt x="2662963" y="4050842"/>
                  <a:pt x="2670785" y="4046932"/>
                </a:cubicBezTo>
                <a:cubicBezTo>
                  <a:pt x="2672741" y="4046932"/>
                  <a:pt x="2674695" y="4044976"/>
                  <a:pt x="2676652" y="4044976"/>
                </a:cubicBezTo>
                <a:close/>
                <a:moveTo>
                  <a:pt x="2580860" y="4035200"/>
                </a:moveTo>
                <a:cubicBezTo>
                  <a:pt x="2580860" y="4037156"/>
                  <a:pt x="2580860" y="4037156"/>
                  <a:pt x="2584765" y="4039110"/>
                </a:cubicBezTo>
                <a:cubicBezTo>
                  <a:pt x="2594530" y="4048887"/>
                  <a:pt x="2594530" y="4058661"/>
                  <a:pt x="2584765" y="4068437"/>
                </a:cubicBezTo>
                <a:cubicBezTo>
                  <a:pt x="2580860" y="4070391"/>
                  <a:pt x="2578907" y="4072347"/>
                  <a:pt x="2576951" y="4074301"/>
                </a:cubicBezTo>
                <a:cubicBezTo>
                  <a:pt x="2574992" y="4070391"/>
                  <a:pt x="2574992" y="4064527"/>
                  <a:pt x="2574992" y="4060617"/>
                </a:cubicBezTo>
                <a:cubicBezTo>
                  <a:pt x="2574992" y="4050841"/>
                  <a:pt x="2576951" y="4043020"/>
                  <a:pt x="2580860" y="4035200"/>
                </a:cubicBezTo>
                <a:close/>
                <a:moveTo>
                  <a:pt x="3972844" y="4033246"/>
                </a:moveTo>
                <a:cubicBezTo>
                  <a:pt x="3976739" y="4041066"/>
                  <a:pt x="3980663" y="4052797"/>
                  <a:pt x="3980663" y="4062573"/>
                </a:cubicBezTo>
                <a:cubicBezTo>
                  <a:pt x="3980663" y="4064527"/>
                  <a:pt x="3980663" y="4068437"/>
                  <a:pt x="3980663" y="4070391"/>
                </a:cubicBezTo>
                <a:cubicBezTo>
                  <a:pt x="3974793" y="4074301"/>
                  <a:pt x="3966968" y="4078213"/>
                  <a:pt x="3959148" y="4080167"/>
                </a:cubicBezTo>
                <a:cubicBezTo>
                  <a:pt x="3923969" y="4087988"/>
                  <a:pt x="3916165" y="4105582"/>
                  <a:pt x="3937643" y="4113402"/>
                </a:cubicBezTo>
                <a:cubicBezTo>
                  <a:pt x="3933736" y="4115358"/>
                  <a:pt x="3929827" y="4115358"/>
                  <a:pt x="3925924" y="4115358"/>
                </a:cubicBezTo>
                <a:cubicBezTo>
                  <a:pt x="3910292" y="4115358"/>
                  <a:pt x="3894617" y="4107538"/>
                  <a:pt x="3884859" y="4095808"/>
                </a:cubicBezTo>
                <a:cubicBezTo>
                  <a:pt x="3894617" y="4089942"/>
                  <a:pt x="3908329" y="4080167"/>
                  <a:pt x="3923969" y="4066481"/>
                </a:cubicBezTo>
                <a:cubicBezTo>
                  <a:pt x="3943507" y="4048887"/>
                  <a:pt x="3959148" y="4037156"/>
                  <a:pt x="3972844" y="4033246"/>
                </a:cubicBezTo>
                <a:close/>
                <a:moveTo>
                  <a:pt x="2623857" y="4031290"/>
                </a:moveTo>
                <a:cubicBezTo>
                  <a:pt x="2629721" y="4031290"/>
                  <a:pt x="2635587" y="4033246"/>
                  <a:pt x="2639502" y="4037156"/>
                </a:cubicBezTo>
                <a:cubicBezTo>
                  <a:pt x="2645369" y="4044975"/>
                  <a:pt x="2643412" y="4054751"/>
                  <a:pt x="2635587" y="4058661"/>
                </a:cubicBezTo>
                <a:cubicBezTo>
                  <a:pt x="2627771" y="4064525"/>
                  <a:pt x="2617997" y="4062571"/>
                  <a:pt x="2614076" y="4054751"/>
                </a:cubicBezTo>
                <a:cubicBezTo>
                  <a:pt x="2608214" y="4046931"/>
                  <a:pt x="2610169" y="4037156"/>
                  <a:pt x="2617997" y="4033246"/>
                </a:cubicBezTo>
                <a:cubicBezTo>
                  <a:pt x="2619949" y="4031290"/>
                  <a:pt x="2621902" y="4031290"/>
                  <a:pt x="2623857" y="4031290"/>
                </a:cubicBezTo>
                <a:close/>
                <a:moveTo>
                  <a:pt x="9925625" y="4017606"/>
                </a:moveTo>
                <a:cubicBezTo>
                  <a:pt x="9925625" y="4017606"/>
                  <a:pt x="9927579" y="4017606"/>
                  <a:pt x="9927579" y="4017606"/>
                </a:cubicBezTo>
                <a:cubicBezTo>
                  <a:pt x="9933445" y="4021516"/>
                  <a:pt x="9939309" y="4027383"/>
                  <a:pt x="9943221" y="4033247"/>
                </a:cubicBezTo>
                <a:cubicBezTo>
                  <a:pt x="9943221" y="4039113"/>
                  <a:pt x="9941265" y="4043023"/>
                  <a:pt x="9937355" y="4044977"/>
                </a:cubicBezTo>
                <a:cubicBezTo>
                  <a:pt x="9929535" y="4050841"/>
                  <a:pt x="9919758" y="4048887"/>
                  <a:pt x="9915850" y="4041067"/>
                </a:cubicBezTo>
                <a:cubicBezTo>
                  <a:pt x="9909984" y="4033247"/>
                  <a:pt x="9911938" y="4023472"/>
                  <a:pt x="9919758" y="4019562"/>
                </a:cubicBezTo>
                <a:cubicBezTo>
                  <a:pt x="9921714" y="4017606"/>
                  <a:pt x="9923671" y="4017606"/>
                  <a:pt x="9925625" y="4017606"/>
                </a:cubicBezTo>
                <a:close/>
                <a:moveTo>
                  <a:pt x="9872839" y="4011740"/>
                </a:moveTo>
                <a:cubicBezTo>
                  <a:pt x="9863063" y="4058662"/>
                  <a:pt x="9849376" y="4068438"/>
                  <a:pt x="9843512" y="4041067"/>
                </a:cubicBezTo>
                <a:cubicBezTo>
                  <a:pt x="9849376" y="4027381"/>
                  <a:pt x="9859153" y="4017606"/>
                  <a:pt x="9872839" y="4011740"/>
                </a:cubicBezTo>
                <a:close/>
                <a:moveTo>
                  <a:pt x="9634324" y="4005876"/>
                </a:moveTo>
                <a:cubicBezTo>
                  <a:pt x="9638234" y="4005876"/>
                  <a:pt x="9642144" y="4007832"/>
                  <a:pt x="9646054" y="4007832"/>
                </a:cubicBezTo>
                <a:cubicBezTo>
                  <a:pt x="9616728" y="4013696"/>
                  <a:pt x="9591313" y="4033247"/>
                  <a:pt x="9599133" y="4054753"/>
                </a:cubicBezTo>
                <a:cubicBezTo>
                  <a:pt x="9604997" y="4068437"/>
                  <a:pt x="9622594" y="4072347"/>
                  <a:pt x="9655828" y="4070393"/>
                </a:cubicBezTo>
                <a:cubicBezTo>
                  <a:pt x="9669515" y="4068437"/>
                  <a:pt x="9681245" y="4068437"/>
                  <a:pt x="9689065" y="4070393"/>
                </a:cubicBezTo>
                <a:cubicBezTo>
                  <a:pt x="9689065" y="4076258"/>
                  <a:pt x="9687111" y="4082124"/>
                  <a:pt x="9683199" y="4087988"/>
                </a:cubicBezTo>
                <a:cubicBezTo>
                  <a:pt x="9679291" y="4087988"/>
                  <a:pt x="9677335" y="4086034"/>
                  <a:pt x="9673425" y="4086034"/>
                </a:cubicBezTo>
                <a:cubicBezTo>
                  <a:pt x="9638234" y="4076258"/>
                  <a:pt x="9622594" y="4091898"/>
                  <a:pt x="9632370" y="4113404"/>
                </a:cubicBezTo>
                <a:cubicBezTo>
                  <a:pt x="9603043" y="4111448"/>
                  <a:pt x="9581539" y="4089944"/>
                  <a:pt x="9579583" y="4060617"/>
                </a:cubicBezTo>
                <a:cubicBezTo>
                  <a:pt x="9579583" y="4029337"/>
                  <a:pt x="9604997" y="4005876"/>
                  <a:pt x="9634324" y="4005876"/>
                </a:cubicBezTo>
                <a:close/>
                <a:moveTo>
                  <a:pt x="9505289" y="4005876"/>
                </a:moveTo>
                <a:cubicBezTo>
                  <a:pt x="9511155" y="4005876"/>
                  <a:pt x="9517019" y="4005876"/>
                  <a:pt x="9520929" y="4007832"/>
                </a:cubicBezTo>
                <a:cubicBezTo>
                  <a:pt x="9517019" y="4015652"/>
                  <a:pt x="9513109" y="4023473"/>
                  <a:pt x="9509199" y="4031293"/>
                </a:cubicBezTo>
                <a:cubicBezTo>
                  <a:pt x="9497469" y="4058663"/>
                  <a:pt x="9481828" y="4082124"/>
                  <a:pt x="9474008" y="4087988"/>
                </a:cubicBezTo>
                <a:cubicBezTo>
                  <a:pt x="9470098" y="4089944"/>
                  <a:pt x="9468142" y="4093854"/>
                  <a:pt x="9466188" y="4097764"/>
                </a:cubicBezTo>
                <a:cubicBezTo>
                  <a:pt x="9456414" y="4087988"/>
                  <a:pt x="9450548" y="4076258"/>
                  <a:pt x="9450548" y="4060617"/>
                </a:cubicBezTo>
                <a:cubicBezTo>
                  <a:pt x="9450548" y="4029337"/>
                  <a:pt x="9475964" y="4005876"/>
                  <a:pt x="9505289" y="4005876"/>
                </a:cubicBezTo>
                <a:close/>
                <a:moveTo>
                  <a:pt x="9376257" y="4005876"/>
                </a:moveTo>
                <a:cubicBezTo>
                  <a:pt x="9405584" y="4005876"/>
                  <a:pt x="9429044" y="4031293"/>
                  <a:pt x="9430998" y="4060617"/>
                </a:cubicBezTo>
                <a:cubicBezTo>
                  <a:pt x="9430998" y="4091898"/>
                  <a:pt x="9405584" y="4115358"/>
                  <a:pt x="9376257" y="4115358"/>
                </a:cubicBezTo>
                <a:cubicBezTo>
                  <a:pt x="9344976" y="4115358"/>
                  <a:pt x="9321516" y="4089944"/>
                  <a:pt x="9321516" y="4060617"/>
                </a:cubicBezTo>
                <a:cubicBezTo>
                  <a:pt x="9321516" y="4029337"/>
                  <a:pt x="9346932" y="4005876"/>
                  <a:pt x="9376257" y="4005876"/>
                </a:cubicBezTo>
                <a:close/>
                <a:moveTo>
                  <a:pt x="9245270" y="4005876"/>
                </a:moveTo>
                <a:cubicBezTo>
                  <a:pt x="9276553" y="4005876"/>
                  <a:pt x="9300013" y="4031293"/>
                  <a:pt x="9298057" y="4060617"/>
                </a:cubicBezTo>
                <a:cubicBezTo>
                  <a:pt x="9298057" y="4082124"/>
                  <a:pt x="9284371" y="4101674"/>
                  <a:pt x="9266777" y="4109494"/>
                </a:cubicBezTo>
                <a:cubicBezTo>
                  <a:pt x="9247226" y="4080168"/>
                  <a:pt x="9229632" y="4041067"/>
                  <a:pt x="9227676" y="4019563"/>
                </a:cubicBezTo>
                <a:cubicBezTo>
                  <a:pt x="9227676" y="4015652"/>
                  <a:pt x="9227676" y="4011742"/>
                  <a:pt x="9227676" y="4009786"/>
                </a:cubicBezTo>
                <a:cubicBezTo>
                  <a:pt x="9233540" y="4007832"/>
                  <a:pt x="9239406" y="4005876"/>
                  <a:pt x="9245270" y="4005876"/>
                </a:cubicBezTo>
                <a:close/>
                <a:moveTo>
                  <a:pt x="7039985" y="4005876"/>
                </a:moveTo>
                <a:cubicBezTo>
                  <a:pt x="7049761" y="4005876"/>
                  <a:pt x="7055625" y="4007832"/>
                  <a:pt x="7063445" y="4011742"/>
                </a:cubicBezTo>
                <a:cubicBezTo>
                  <a:pt x="7039985" y="4033247"/>
                  <a:pt x="7016524" y="4060618"/>
                  <a:pt x="6993063" y="4089944"/>
                </a:cubicBezTo>
                <a:cubicBezTo>
                  <a:pt x="6989153" y="4082124"/>
                  <a:pt x="6985243" y="4072348"/>
                  <a:pt x="6985243" y="4060618"/>
                </a:cubicBezTo>
                <a:cubicBezTo>
                  <a:pt x="6985243" y="4029337"/>
                  <a:pt x="7010660" y="4005876"/>
                  <a:pt x="7039985" y="4005876"/>
                </a:cubicBezTo>
                <a:close/>
                <a:moveTo>
                  <a:pt x="6910952" y="4005876"/>
                </a:moveTo>
                <a:cubicBezTo>
                  <a:pt x="6940277" y="4005876"/>
                  <a:pt x="6963739" y="4031293"/>
                  <a:pt x="6965693" y="4060617"/>
                </a:cubicBezTo>
                <a:cubicBezTo>
                  <a:pt x="6965693" y="4091898"/>
                  <a:pt x="6940277" y="4115358"/>
                  <a:pt x="6910952" y="4115358"/>
                </a:cubicBezTo>
                <a:cubicBezTo>
                  <a:pt x="6879672" y="4115358"/>
                  <a:pt x="6856211" y="4089944"/>
                  <a:pt x="6856211" y="4060617"/>
                </a:cubicBezTo>
                <a:cubicBezTo>
                  <a:pt x="6856211" y="4029337"/>
                  <a:pt x="6881626" y="4005876"/>
                  <a:pt x="6910952" y="4005876"/>
                </a:cubicBezTo>
                <a:close/>
                <a:moveTo>
                  <a:pt x="6779965" y="4005876"/>
                </a:moveTo>
                <a:cubicBezTo>
                  <a:pt x="6809290" y="4005876"/>
                  <a:pt x="6834706" y="4031293"/>
                  <a:pt x="6834706" y="4060617"/>
                </a:cubicBezTo>
                <a:cubicBezTo>
                  <a:pt x="6834706" y="4091898"/>
                  <a:pt x="6809290" y="4115358"/>
                  <a:pt x="6779965" y="4115358"/>
                </a:cubicBezTo>
                <a:cubicBezTo>
                  <a:pt x="6748685" y="4115358"/>
                  <a:pt x="6725224" y="4089944"/>
                  <a:pt x="6725224" y="4060617"/>
                </a:cubicBezTo>
                <a:cubicBezTo>
                  <a:pt x="6725224" y="4029337"/>
                  <a:pt x="6750639" y="4005876"/>
                  <a:pt x="6779965" y="4005876"/>
                </a:cubicBezTo>
                <a:close/>
                <a:moveTo>
                  <a:pt x="6650930" y="4005876"/>
                </a:moveTo>
                <a:cubicBezTo>
                  <a:pt x="6680257" y="4005876"/>
                  <a:pt x="6703717" y="4031293"/>
                  <a:pt x="6705671" y="4060617"/>
                </a:cubicBezTo>
                <a:cubicBezTo>
                  <a:pt x="6705671" y="4091898"/>
                  <a:pt x="6680257" y="4115358"/>
                  <a:pt x="6650930" y="4115358"/>
                </a:cubicBezTo>
                <a:cubicBezTo>
                  <a:pt x="6619650" y="4115358"/>
                  <a:pt x="6596189" y="4089944"/>
                  <a:pt x="6596189" y="4060617"/>
                </a:cubicBezTo>
                <a:cubicBezTo>
                  <a:pt x="6596189" y="4029337"/>
                  <a:pt x="6621606" y="4005876"/>
                  <a:pt x="6650930" y="4005876"/>
                </a:cubicBezTo>
                <a:close/>
                <a:moveTo>
                  <a:pt x="6519944" y="4005876"/>
                </a:moveTo>
                <a:cubicBezTo>
                  <a:pt x="6551225" y="4005876"/>
                  <a:pt x="6574685" y="4031293"/>
                  <a:pt x="6574685" y="4060617"/>
                </a:cubicBezTo>
                <a:cubicBezTo>
                  <a:pt x="6574685" y="4091898"/>
                  <a:pt x="6549269" y="4115358"/>
                  <a:pt x="6519944" y="4115358"/>
                </a:cubicBezTo>
                <a:cubicBezTo>
                  <a:pt x="6488664" y="4115358"/>
                  <a:pt x="6465203" y="4089944"/>
                  <a:pt x="6465203" y="4060617"/>
                </a:cubicBezTo>
                <a:cubicBezTo>
                  <a:pt x="6465203" y="4029337"/>
                  <a:pt x="6490618" y="4005876"/>
                  <a:pt x="6519944" y="4005876"/>
                </a:cubicBezTo>
                <a:close/>
                <a:moveTo>
                  <a:pt x="6390911" y="4005876"/>
                </a:moveTo>
                <a:cubicBezTo>
                  <a:pt x="6420236" y="4005876"/>
                  <a:pt x="6445652" y="4031293"/>
                  <a:pt x="6445652" y="4060617"/>
                </a:cubicBezTo>
                <a:cubicBezTo>
                  <a:pt x="6445652" y="4091898"/>
                  <a:pt x="6422192" y="4115358"/>
                  <a:pt x="6390911" y="4115358"/>
                </a:cubicBezTo>
                <a:cubicBezTo>
                  <a:pt x="6359631" y="4115358"/>
                  <a:pt x="6336170" y="4089944"/>
                  <a:pt x="6336170" y="4060617"/>
                </a:cubicBezTo>
                <a:cubicBezTo>
                  <a:pt x="6336170" y="4029337"/>
                  <a:pt x="6361585" y="4005876"/>
                  <a:pt x="6390911" y="4005876"/>
                </a:cubicBezTo>
                <a:close/>
                <a:moveTo>
                  <a:pt x="6261879" y="4005876"/>
                </a:moveTo>
                <a:cubicBezTo>
                  <a:pt x="6291203" y="4005876"/>
                  <a:pt x="6314665" y="4031293"/>
                  <a:pt x="6316619" y="4060617"/>
                </a:cubicBezTo>
                <a:cubicBezTo>
                  <a:pt x="6316619" y="4091898"/>
                  <a:pt x="6291203" y="4115358"/>
                  <a:pt x="6261879" y="4115358"/>
                </a:cubicBezTo>
                <a:cubicBezTo>
                  <a:pt x="6230598" y="4115358"/>
                  <a:pt x="6207138" y="4089944"/>
                  <a:pt x="6207138" y="4060617"/>
                </a:cubicBezTo>
                <a:cubicBezTo>
                  <a:pt x="6207138" y="4029337"/>
                  <a:pt x="6232552" y="4005876"/>
                  <a:pt x="6261879" y="4005876"/>
                </a:cubicBezTo>
                <a:close/>
                <a:moveTo>
                  <a:pt x="6130890" y="4005876"/>
                </a:moveTo>
                <a:cubicBezTo>
                  <a:pt x="6162173" y="4005876"/>
                  <a:pt x="6185635" y="4031293"/>
                  <a:pt x="6185635" y="4060617"/>
                </a:cubicBezTo>
                <a:cubicBezTo>
                  <a:pt x="6185635" y="4091898"/>
                  <a:pt x="6160217" y="4115358"/>
                  <a:pt x="6130890" y="4115358"/>
                </a:cubicBezTo>
                <a:cubicBezTo>
                  <a:pt x="6099618" y="4115358"/>
                  <a:pt x="6076151" y="4089944"/>
                  <a:pt x="6076151" y="4060617"/>
                </a:cubicBezTo>
                <a:cubicBezTo>
                  <a:pt x="6076151" y="4029337"/>
                  <a:pt x="6101572" y="4005876"/>
                  <a:pt x="6130890" y="4005876"/>
                </a:cubicBezTo>
                <a:close/>
                <a:moveTo>
                  <a:pt x="6001888" y="4005876"/>
                </a:moveTo>
                <a:cubicBezTo>
                  <a:pt x="6031205" y="4005876"/>
                  <a:pt x="6056611" y="4031293"/>
                  <a:pt x="6056611" y="4060617"/>
                </a:cubicBezTo>
                <a:cubicBezTo>
                  <a:pt x="6056611" y="4091898"/>
                  <a:pt x="6031205" y="4115358"/>
                  <a:pt x="6001888" y="4115358"/>
                </a:cubicBezTo>
                <a:cubicBezTo>
                  <a:pt x="5970610" y="4115358"/>
                  <a:pt x="5947147" y="4089944"/>
                  <a:pt x="5947147" y="4060617"/>
                </a:cubicBezTo>
                <a:cubicBezTo>
                  <a:pt x="5947147" y="4029337"/>
                  <a:pt x="5972566" y="4005876"/>
                  <a:pt x="6001888" y="4005876"/>
                </a:cubicBezTo>
                <a:close/>
                <a:moveTo>
                  <a:pt x="3922017" y="4005876"/>
                </a:moveTo>
                <a:cubicBezTo>
                  <a:pt x="3904411" y="4027383"/>
                  <a:pt x="3882898" y="4054753"/>
                  <a:pt x="3873115" y="4074303"/>
                </a:cubicBezTo>
                <a:cubicBezTo>
                  <a:pt x="3873115" y="4068437"/>
                  <a:pt x="3871164" y="4064527"/>
                  <a:pt x="3871164" y="4058663"/>
                </a:cubicBezTo>
                <a:cubicBezTo>
                  <a:pt x="3871164" y="4031293"/>
                  <a:pt x="3892659" y="4007832"/>
                  <a:pt x="3922017" y="4005876"/>
                </a:cubicBezTo>
                <a:close/>
                <a:moveTo>
                  <a:pt x="3794934" y="4005876"/>
                </a:moveTo>
                <a:cubicBezTo>
                  <a:pt x="3826211" y="4005876"/>
                  <a:pt x="3849666" y="4031293"/>
                  <a:pt x="3849666" y="4060617"/>
                </a:cubicBezTo>
                <a:cubicBezTo>
                  <a:pt x="3849666" y="4091898"/>
                  <a:pt x="3824251" y="4115358"/>
                  <a:pt x="3794934" y="4115358"/>
                </a:cubicBezTo>
                <a:cubicBezTo>
                  <a:pt x="3763648" y="4115358"/>
                  <a:pt x="3740196" y="4089944"/>
                  <a:pt x="3740196" y="4060617"/>
                </a:cubicBezTo>
                <a:cubicBezTo>
                  <a:pt x="3740196" y="4029337"/>
                  <a:pt x="3765608" y="4005876"/>
                  <a:pt x="3794934" y="4005876"/>
                </a:cubicBezTo>
                <a:close/>
                <a:moveTo>
                  <a:pt x="3665896" y="4005876"/>
                </a:moveTo>
                <a:cubicBezTo>
                  <a:pt x="3695224" y="4005876"/>
                  <a:pt x="3720644" y="4031293"/>
                  <a:pt x="3720644" y="4060617"/>
                </a:cubicBezTo>
                <a:cubicBezTo>
                  <a:pt x="3720644" y="4091898"/>
                  <a:pt x="3695224" y="4115358"/>
                  <a:pt x="3665896" y="4115358"/>
                </a:cubicBezTo>
                <a:cubicBezTo>
                  <a:pt x="3634610" y="4115358"/>
                  <a:pt x="3611145" y="4089944"/>
                  <a:pt x="3611145" y="4060617"/>
                </a:cubicBezTo>
                <a:cubicBezTo>
                  <a:pt x="3611145" y="4029337"/>
                  <a:pt x="3636565" y="4005876"/>
                  <a:pt x="3665896" y="4005876"/>
                </a:cubicBezTo>
                <a:close/>
                <a:moveTo>
                  <a:pt x="3536832" y="4005876"/>
                </a:moveTo>
                <a:cubicBezTo>
                  <a:pt x="3566165" y="4005876"/>
                  <a:pt x="3589636" y="4031293"/>
                  <a:pt x="3591590" y="4060617"/>
                </a:cubicBezTo>
                <a:cubicBezTo>
                  <a:pt x="3591590" y="4091898"/>
                  <a:pt x="3566165" y="4115358"/>
                  <a:pt x="3536832" y="4115358"/>
                </a:cubicBezTo>
                <a:cubicBezTo>
                  <a:pt x="3505545" y="4115358"/>
                  <a:pt x="3482085" y="4089944"/>
                  <a:pt x="3482085" y="4060617"/>
                </a:cubicBezTo>
                <a:cubicBezTo>
                  <a:pt x="3482085" y="4029337"/>
                  <a:pt x="3507497" y="4005876"/>
                  <a:pt x="3536832" y="4005876"/>
                </a:cubicBezTo>
                <a:close/>
                <a:moveTo>
                  <a:pt x="3405805" y="4005876"/>
                </a:moveTo>
                <a:cubicBezTo>
                  <a:pt x="3437100" y="4005876"/>
                  <a:pt x="3460572" y="4031293"/>
                  <a:pt x="3460572" y="4060617"/>
                </a:cubicBezTo>
                <a:cubicBezTo>
                  <a:pt x="3460572" y="4091898"/>
                  <a:pt x="3435146" y="4115358"/>
                  <a:pt x="3405805" y="4115358"/>
                </a:cubicBezTo>
                <a:cubicBezTo>
                  <a:pt x="3374519" y="4115358"/>
                  <a:pt x="3351067" y="4089944"/>
                  <a:pt x="3351067" y="4060617"/>
                </a:cubicBezTo>
                <a:cubicBezTo>
                  <a:pt x="3351067" y="4029337"/>
                  <a:pt x="3376475" y="4005876"/>
                  <a:pt x="3405805" y="4005876"/>
                </a:cubicBezTo>
                <a:close/>
                <a:moveTo>
                  <a:pt x="3276798" y="4005876"/>
                </a:moveTo>
                <a:cubicBezTo>
                  <a:pt x="3306123" y="4005876"/>
                  <a:pt x="3331529" y="4031293"/>
                  <a:pt x="3331529" y="4060617"/>
                </a:cubicBezTo>
                <a:cubicBezTo>
                  <a:pt x="3331529" y="4091898"/>
                  <a:pt x="3306123" y="4115358"/>
                  <a:pt x="3276798" y="4115358"/>
                </a:cubicBezTo>
                <a:cubicBezTo>
                  <a:pt x="3245543" y="4115358"/>
                  <a:pt x="3222079" y="4089944"/>
                  <a:pt x="3222079" y="4060617"/>
                </a:cubicBezTo>
                <a:cubicBezTo>
                  <a:pt x="3222079" y="4029337"/>
                  <a:pt x="3247494" y="4005876"/>
                  <a:pt x="3276798" y="4005876"/>
                </a:cubicBezTo>
                <a:close/>
                <a:moveTo>
                  <a:pt x="3147782" y="4005876"/>
                </a:moveTo>
                <a:cubicBezTo>
                  <a:pt x="3177110" y="4005876"/>
                  <a:pt x="3200573" y="4031293"/>
                  <a:pt x="3202529" y="4060617"/>
                </a:cubicBezTo>
                <a:cubicBezTo>
                  <a:pt x="3202529" y="4091898"/>
                  <a:pt x="3177110" y="4115358"/>
                  <a:pt x="3147782" y="4115358"/>
                </a:cubicBezTo>
                <a:cubicBezTo>
                  <a:pt x="3116501" y="4115358"/>
                  <a:pt x="3093048" y="4089944"/>
                  <a:pt x="3093048" y="4060617"/>
                </a:cubicBezTo>
                <a:cubicBezTo>
                  <a:pt x="3093048" y="4029337"/>
                  <a:pt x="3118457" y="4005876"/>
                  <a:pt x="3147782" y="4005876"/>
                </a:cubicBezTo>
                <a:close/>
                <a:moveTo>
                  <a:pt x="3016824" y="4005876"/>
                </a:moveTo>
                <a:cubicBezTo>
                  <a:pt x="3046144" y="4005876"/>
                  <a:pt x="3071554" y="4031293"/>
                  <a:pt x="3073509" y="4058663"/>
                </a:cubicBezTo>
                <a:cubicBezTo>
                  <a:pt x="3073509" y="4089944"/>
                  <a:pt x="3048096" y="4113404"/>
                  <a:pt x="3018779" y="4113404"/>
                </a:cubicBezTo>
                <a:cubicBezTo>
                  <a:pt x="2993369" y="4113404"/>
                  <a:pt x="2971875" y="4095808"/>
                  <a:pt x="2966007" y="4072347"/>
                </a:cubicBezTo>
                <a:cubicBezTo>
                  <a:pt x="2967965" y="4068437"/>
                  <a:pt x="2967965" y="4062573"/>
                  <a:pt x="2969918" y="4056707"/>
                </a:cubicBezTo>
                <a:cubicBezTo>
                  <a:pt x="2971875" y="4044977"/>
                  <a:pt x="2977735" y="4031293"/>
                  <a:pt x="2983598" y="4017606"/>
                </a:cubicBezTo>
                <a:cubicBezTo>
                  <a:pt x="2991417" y="4009786"/>
                  <a:pt x="3003143" y="4005876"/>
                  <a:pt x="3016824" y="4005876"/>
                </a:cubicBezTo>
                <a:close/>
                <a:moveTo>
                  <a:pt x="8987205" y="4003922"/>
                </a:moveTo>
                <a:cubicBezTo>
                  <a:pt x="8995025" y="4003922"/>
                  <a:pt x="9002845" y="4005876"/>
                  <a:pt x="9008709" y="4009788"/>
                </a:cubicBezTo>
                <a:cubicBezTo>
                  <a:pt x="9020440" y="4025427"/>
                  <a:pt x="9026306" y="4035203"/>
                  <a:pt x="9024352" y="4037157"/>
                </a:cubicBezTo>
                <a:cubicBezTo>
                  <a:pt x="9020440" y="4043023"/>
                  <a:pt x="9028260" y="4054753"/>
                  <a:pt x="9039990" y="4066484"/>
                </a:cubicBezTo>
                <a:cubicBezTo>
                  <a:pt x="9036082" y="4093854"/>
                  <a:pt x="9014576" y="4115359"/>
                  <a:pt x="8987205" y="4111451"/>
                </a:cubicBezTo>
                <a:cubicBezTo>
                  <a:pt x="8981339" y="4111451"/>
                  <a:pt x="8977431" y="4111451"/>
                  <a:pt x="8971565" y="4109494"/>
                </a:cubicBezTo>
                <a:cubicBezTo>
                  <a:pt x="8967655" y="4101674"/>
                  <a:pt x="8963745" y="4093854"/>
                  <a:pt x="8963745" y="4089944"/>
                </a:cubicBezTo>
                <a:cubicBezTo>
                  <a:pt x="8963745" y="4080168"/>
                  <a:pt x="8952014" y="4060617"/>
                  <a:pt x="8936374" y="4043023"/>
                </a:cubicBezTo>
                <a:cubicBezTo>
                  <a:pt x="8942238" y="4021517"/>
                  <a:pt x="8961788" y="4003922"/>
                  <a:pt x="8987205" y="4003922"/>
                </a:cubicBezTo>
                <a:close/>
                <a:moveTo>
                  <a:pt x="11301973" y="3976549"/>
                </a:moveTo>
                <a:cubicBezTo>
                  <a:pt x="11307839" y="3976549"/>
                  <a:pt x="11313703" y="3978505"/>
                  <a:pt x="11317613" y="3984369"/>
                </a:cubicBezTo>
                <a:cubicBezTo>
                  <a:pt x="11309793" y="3982415"/>
                  <a:pt x="11303927" y="3980459"/>
                  <a:pt x="11298063" y="3978505"/>
                </a:cubicBezTo>
                <a:cubicBezTo>
                  <a:pt x="11300017" y="3976549"/>
                  <a:pt x="11300017" y="3976549"/>
                  <a:pt x="11301973" y="3976549"/>
                </a:cubicBezTo>
                <a:close/>
                <a:moveTo>
                  <a:pt x="8846442" y="3976549"/>
                </a:moveTo>
                <a:cubicBezTo>
                  <a:pt x="8852306" y="3976549"/>
                  <a:pt x="8856216" y="3978505"/>
                  <a:pt x="8862082" y="3984369"/>
                </a:cubicBezTo>
                <a:cubicBezTo>
                  <a:pt x="8860128" y="3984369"/>
                  <a:pt x="8860128" y="3984369"/>
                  <a:pt x="8858172" y="3984369"/>
                </a:cubicBezTo>
                <a:cubicBezTo>
                  <a:pt x="8850352" y="3984369"/>
                  <a:pt x="8844486" y="3982415"/>
                  <a:pt x="8838622" y="3980459"/>
                </a:cubicBezTo>
                <a:cubicBezTo>
                  <a:pt x="8838622" y="3980459"/>
                  <a:pt x="8840578" y="3978505"/>
                  <a:pt x="8840578" y="3978505"/>
                </a:cubicBezTo>
                <a:cubicBezTo>
                  <a:pt x="8842532" y="3978505"/>
                  <a:pt x="8844486" y="3976549"/>
                  <a:pt x="8846442" y="3976549"/>
                </a:cubicBezTo>
                <a:close/>
                <a:moveTo>
                  <a:pt x="2623849" y="3964819"/>
                </a:moveTo>
                <a:cubicBezTo>
                  <a:pt x="2629714" y="3962865"/>
                  <a:pt x="2635586" y="3964819"/>
                  <a:pt x="2639496" y="3970685"/>
                </a:cubicBezTo>
                <a:cubicBezTo>
                  <a:pt x="2641452" y="3974595"/>
                  <a:pt x="2643407" y="3978505"/>
                  <a:pt x="2641452" y="3982415"/>
                </a:cubicBezTo>
                <a:cubicBezTo>
                  <a:pt x="2637540" y="3984369"/>
                  <a:pt x="2633630" y="3984369"/>
                  <a:pt x="2629714" y="3984369"/>
                </a:cubicBezTo>
                <a:cubicBezTo>
                  <a:pt x="2623849" y="3984369"/>
                  <a:pt x="2617992" y="3984369"/>
                  <a:pt x="2612118" y="3982415"/>
                </a:cubicBezTo>
                <a:cubicBezTo>
                  <a:pt x="2610161" y="3976549"/>
                  <a:pt x="2612118" y="3970685"/>
                  <a:pt x="2617992" y="3966775"/>
                </a:cubicBezTo>
                <a:cubicBezTo>
                  <a:pt x="2619941" y="3966775"/>
                  <a:pt x="2621895" y="3964819"/>
                  <a:pt x="2623849" y="3964819"/>
                </a:cubicBezTo>
                <a:close/>
                <a:moveTo>
                  <a:pt x="5863055" y="3937448"/>
                </a:moveTo>
                <a:cubicBezTo>
                  <a:pt x="5868918" y="3935494"/>
                  <a:pt x="5874786" y="3939404"/>
                  <a:pt x="5878697" y="3943315"/>
                </a:cubicBezTo>
                <a:cubicBezTo>
                  <a:pt x="5884565" y="3951135"/>
                  <a:pt x="5882614" y="3960909"/>
                  <a:pt x="5874786" y="3964819"/>
                </a:cubicBezTo>
                <a:cubicBezTo>
                  <a:pt x="5866962" y="3970685"/>
                  <a:pt x="5857190" y="3968729"/>
                  <a:pt x="5853278" y="3960909"/>
                </a:cubicBezTo>
                <a:cubicBezTo>
                  <a:pt x="5847415" y="3953089"/>
                  <a:pt x="5849371" y="3943315"/>
                  <a:pt x="5857190" y="3939404"/>
                </a:cubicBezTo>
                <a:cubicBezTo>
                  <a:pt x="5859143" y="3939404"/>
                  <a:pt x="5861097" y="3937448"/>
                  <a:pt x="5863055" y="3937448"/>
                </a:cubicBezTo>
                <a:close/>
                <a:moveTo>
                  <a:pt x="9298057" y="3935494"/>
                </a:moveTo>
                <a:cubicBezTo>
                  <a:pt x="9296101" y="3962865"/>
                  <a:pt x="9272641" y="3984371"/>
                  <a:pt x="9245270" y="3984371"/>
                </a:cubicBezTo>
                <a:cubicBezTo>
                  <a:pt x="9241360" y="3984371"/>
                  <a:pt x="9237450" y="3982415"/>
                  <a:pt x="9233540" y="3982415"/>
                </a:cubicBezTo>
                <a:cubicBezTo>
                  <a:pt x="9239406" y="3978505"/>
                  <a:pt x="9245270" y="3976549"/>
                  <a:pt x="9255046" y="3974595"/>
                </a:cubicBezTo>
                <a:cubicBezTo>
                  <a:pt x="9272641" y="3970685"/>
                  <a:pt x="9290237" y="3956999"/>
                  <a:pt x="9294147" y="3943314"/>
                </a:cubicBezTo>
                <a:cubicBezTo>
                  <a:pt x="9296101" y="3941360"/>
                  <a:pt x="9296101" y="3937448"/>
                  <a:pt x="9298057" y="3935494"/>
                </a:cubicBezTo>
                <a:close/>
                <a:moveTo>
                  <a:pt x="8932464" y="3931585"/>
                </a:moveTo>
                <a:cubicBezTo>
                  <a:pt x="8940284" y="3937451"/>
                  <a:pt x="8950058" y="3947225"/>
                  <a:pt x="8957881" y="3957001"/>
                </a:cubicBezTo>
                <a:cubicBezTo>
                  <a:pt x="8967655" y="3966776"/>
                  <a:pt x="8977431" y="3976552"/>
                  <a:pt x="8985251" y="3986326"/>
                </a:cubicBezTo>
                <a:cubicBezTo>
                  <a:pt x="8955924" y="3984372"/>
                  <a:pt x="8932464" y="3960911"/>
                  <a:pt x="8932464" y="3931585"/>
                </a:cubicBezTo>
                <a:close/>
                <a:moveTo>
                  <a:pt x="8805387" y="3915944"/>
                </a:moveTo>
                <a:cubicBezTo>
                  <a:pt x="8809297" y="3923764"/>
                  <a:pt x="8809297" y="3931584"/>
                  <a:pt x="8803431" y="3937448"/>
                </a:cubicBezTo>
                <a:cubicBezTo>
                  <a:pt x="8803431" y="3935494"/>
                  <a:pt x="8803431" y="3933538"/>
                  <a:pt x="8803431" y="3931584"/>
                </a:cubicBezTo>
                <a:cubicBezTo>
                  <a:pt x="8803431" y="3925720"/>
                  <a:pt x="8803431" y="3921810"/>
                  <a:pt x="8805387" y="3915944"/>
                </a:cubicBezTo>
                <a:close/>
                <a:moveTo>
                  <a:pt x="9870883" y="3910080"/>
                </a:moveTo>
                <a:cubicBezTo>
                  <a:pt x="9876750" y="3910080"/>
                  <a:pt x="9882614" y="3912036"/>
                  <a:pt x="9886524" y="3915946"/>
                </a:cubicBezTo>
                <a:cubicBezTo>
                  <a:pt x="9892388" y="3923764"/>
                  <a:pt x="9890434" y="3933541"/>
                  <a:pt x="9882614" y="3937451"/>
                </a:cubicBezTo>
                <a:cubicBezTo>
                  <a:pt x="9874794" y="3943315"/>
                  <a:pt x="9865017" y="3941361"/>
                  <a:pt x="9861107" y="3933541"/>
                </a:cubicBezTo>
                <a:cubicBezTo>
                  <a:pt x="9855243" y="3925721"/>
                  <a:pt x="9857199" y="3915946"/>
                  <a:pt x="9865017" y="3912036"/>
                </a:cubicBezTo>
                <a:cubicBezTo>
                  <a:pt x="9866973" y="3910080"/>
                  <a:pt x="9868927" y="3910080"/>
                  <a:pt x="9870883" y="3910080"/>
                </a:cubicBezTo>
                <a:close/>
                <a:moveTo>
                  <a:pt x="3059821" y="3894437"/>
                </a:moveTo>
                <a:cubicBezTo>
                  <a:pt x="3067640" y="3902257"/>
                  <a:pt x="3071546" y="3913988"/>
                  <a:pt x="3071546" y="3927672"/>
                </a:cubicBezTo>
                <a:cubicBezTo>
                  <a:pt x="3071546" y="3958955"/>
                  <a:pt x="3046139" y="3982415"/>
                  <a:pt x="3016818" y="3982415"/>
                </a:cubicBezTo>
                <a:cubicBezTo>
                  <a:pt x="3010957" y="3982415"/>
                  <a:pt x="3007047" y="3982415"/>
                  <a:pt x="3001183" y="3980459"/>
                </a:cubicBezTo>
                <a:cubicBezTo>
                  <a:pt x="3010957" y="3964819"/>
                  <a:pt x="3020726" y="3949178"/>
                  <a:pt x="3030505" y="3937448"/>
                </a:cubicBezTo>
                <a:cubicBezTo>
                  <a:pt x="3042231" y="3921808"/>
                  <a:pt x="3052004" y="3910077"/>
                  <a:pt x="3059821" y="3894437"/>
                </a:cubicBezTo>
                <a:close/>
                <a:moveTo>
                  <a:pt x="9212035" y="3888573"/>
                </a:moveTo>
                <a:cubicBezTo>
                  <a:pt x="9212035" y="3892483"/>
                  <a:pt x="9210079" y="3894439"/>
                  <a:pt x="9206169" y="3896393"/>
                </a:cubicBezTo>
                <a:cubicBezTo>
                  <a:pt x="9204213" y="3898349"/>
                  <a:pt x="9204213" y="3898349"/>
                  <a:pt x="9202259" y="3898349"/>
                </a:cubicBezTo>
                <a:cubicBezTo>
                  <a:pt x="9204213" y="3894439"/>
                  <a:pt x="9208123" y="3892483"/>
                  <a:pt x="9212035" y="3888573"/>
                </a:cubicBezTo>
                <a:close/>
                <a:moveTo>
                  <a:pt x="5890438" y="3882709"/>
                </a:moveTo>
                <a:cubicBezTo>
                  <a:pt x="5896305" y="3882709"/>
                  <a:pt x="5902170" y="3884663"/>
                  <a:pt x="5906081" y="3888573"/>
                </a:cubicBezTo>
                <a:cubicBezTo>
                  <a:pt x="5911949" y="3896393"/>
                  <a:pt x="5909995" y="3906170"/>
                  <a:pt x="5902170" y="3910080"/>
                </a:cubicBezTo>
                <a:cubicBezTo>
                  <a:pt x="5894348" y="3915944"/>
                  <a:pt x="5884565" y="3913990"/>
                  <a:pt x="5880655" y="3906170"/>
                </a:cubicBezTo>
                <a:cubicBezTo>
                  <a:pt x="5874786" y="3898350"/>
                  <a:pt x="5876746" y="3888573"/>
                  <a:pt x="5884565" y="3884663"/>
                </a:cubicBezTo>
                <a:cubicBezTo>
                  <a:pt x="5886522" y="3884663"/>
                  <a:pt x="5888479" y="3882709"/>
                  <a:pt x="5890438" y="3882709"/>
                </a:cubicBezTo>
                <a:close/>
                <a:moveTo>
                  <a:pt x="9505289" y="3878797"/>
                </a:moveTo>
                <a:cubicBezTo>
                  <a:pt x="9507243" y="3878797"/>
                  <a:pt x="9509199" y="3878797"/>
                  <a:pt x="9511155" y="3878797"/>
                </a:cubicBezTo>
                <a:cubicBezTo>
                  <a:pt x="9483785" y="3906168"/>
                  <a:pt x="9485739" y="3908124"/>
                  <a:pt x="9513109" y="3913988"/>
                </a:cubicBezTo>
                <a:cubicBezTo>
                  <a:pt x="9528750" y="3917898"/>
                  <a:pt x="9538526" y="3925718"/>
                  <a:pt x="9534616" y="3933538"/>
                </a:cubicBezTo>
                <a:cubicBezTo>
                  <a:pt x="9530706" y="3939404"/>
                  <a:pt x="9532660" y="3953089"/>
                  <a:pt x="9542436" y="3964819"/>
                </a:cubicBezTo>
                <a:cubicBezTo>
                  <a:pt x="9544390" y="3964819"/>
                  <a:pt x="9544390" y="3966775"/>
                  <a:pt x="9544390" y="3966775"/>
                </a:cubicBezTo>
                <a:cubicBezTo>
                  <a:pt x="9534616" y="3978505"/>
                  <a:pt x="9520929" y="3984369"/>
                  <a:pt x="9505289" y="3984369"/>
                </a:cubicBezTo>
                <a:cubicBezTo>
                  <a:pt x="9475965" y="3984369"/>
                  <a:pt x="9450548" y="3964819"/>
                  <a:pt x="9450548" y="3933538"/>
                </a:cubicBezTo>
                <a:cubicBezTo>
                  <a:pt x="9450548" y="3902258"/>
                  <a:pt x="9475965" y="3878797"/>
                  <a:pt x="9505289" y="3878797"/>
                </a:cubicBezTo>
                <a:close/>
                <a:moveTo>
                  <a:pt x="9382123" y="3876843"/>
                </a:moveTo>
                <a:cubicBezTo>
                  <a:pt x="9409494" y="3880753"/>
                  <a:pt x="9429044" y="3902260"/>
                  <a:pt x="9430998" y="3929628"/>
                </a:cubicBezTo>
                <a:cubicBezTo>
                  <a:pt x="9430998" y="3960911"/>
                  <a:pt x="9405584" y="3984371"/>
                  <a:pt x="9376257" y="3984371"/>
                </a:cubicBezTo>
                <a:cubicBezTo>
                  <a:pt x="9344976" y="3984371"/>
                  <a:pt x="9321516" y="3958955"/>
                  <a:pt x="9321516" y="3929628"/>
                </a:cubicBezTo>
                <a:cubicBezTo>
                  <a:pt x="9321516" y="3925720"/>
                  <a:pt x="9323472" y="3921810"/>
                  <a:pt x="9323472" y="3917898"/>
                </a:cubicBezTo>
                <a:cubicBezTo>
                  <a:pt x="9331292" y="3917898"/>
                  <a:pt x="9354753" y="3900304"/>
                  <a:pt x="9382123" y="3876843"/>
                </a:cubicBezTo>
                <a:close/>
                <a:moveTo>
                  <a:pt x="8987204" y="3876843"/>
                </a:moveTo>
                <a:cubicBezTo>
                  <a:pt x="9016529" y="3876843"/>
                  <a:pt x="9039989" y="3900304"/>
                  <a:pt x="9041945" y="3929628"/>
                </a:cubicBezTo>
                <a:cubicBezTo>
                  <a:pt x="9041945" y="3939405"/>
                  <a:pt x="9038035" y="3949179"/>
                  <a:pt x="9034125" y="3956999"/>
                </a:cubicBezTo>
                <a:cubicBezTo>
                  <a:pt x="9016529" y="3949179"/>
                  <a:pt x="8991114" y="3915944"/>
                  <a:pt x="8969608" y="3880753"/>
                </a:cubicBezTo>
                <a:cubicBezTo>
                  <a:pt x="8975474" y="3878797"/>
                  <a:pt x="8981338" y="3876843"/>
                  <a:pt x="8987204" y="3876843"/>
                </a:cubicBezTo>
                <a:close/>
                <a:moveTo>
                  <a:pt x="8856217" y="3876843"/>
                </a:moveTo>
                <a:cubicBezTo>
                  <a:pt x="8887498" y="3876843"/>
                  <a:pt x="8910958" y="3900304"/>
                  <a:pt x="8909004" y="3929628"/>
                </a:cubicBezTo>
                <a:cubicBezTo>
                  <a:pt x="8909004" y="3945271"/>
                  <a:pt x="8901184" y="3960911"/>
                  <a:pt x="8889454" y="3970685"/>
                </a:cubicBezTo>
                <a:cubicBezTo>
                  <a:pt x="8881633" y="3953089"/>
                  <a:pt x="8862083" y="3921810"/>
                  <a:pt x="8838622" y="3892483"/>
                </a:cubicBezTo>
                <a:lnTo>
                  <a:pt x="8830802" y="3882709"/>
                </a:lnTo>
                <a:cubicBezTo>
                  <a:pt x="8838622" y="3878797"/>
                  <a:pt x="8846442" y="3876843"/>
                  <a:pt x="8856217" y="3876843"/>
                </a:cubicBezTo>
                <a:close/>
                <a:moveTo>
                  <a:pt x="7167063" y="3876843"/>
                </a:moveTo>
                <a:cubicBezTo>
                  <a:pt x="7174883" y="3876843"/>
                  <a:pt x="7182703" y="3878797"/>
                  <a:pt x="7188569" y="3880753"/>
                </a:cubicBezTo>
                <a:cubicBezTo>
                  <a:pt x="7182703" y="3890527"/>
                  <a:pt x="7176839" y="3900304"/>
                  <a:pt x="7170973" y="3908124"/>
                </a:cubicBezTo>
                <a:cubicBezTo>
                  <a:pt x="7159243" y="3923764"/>
                  <a:pt x="7141647" y="3943315"/>
                  <a:pt x="7124052" y="3960911"/>
                </a:cubicBezTo>
                <a:cubicBezTo>
                  <a:pt x="7120142" y="3953089"/>
                  <a:pt x="7116232" y="3941361"/>
                  <a:pt x="7116232" y="3931584"/>
                </a:cubicBezTo>
                <a:cubicBezTo>
                  <a:pt x="7116232" y="3900304"/>
                  <a:pt x="7139693" y="3876843"/>
                  <a:pt x="7167063" y="3876843"/>
                </a:cubicBezTo>
                <a:close/>
                <a:moveTo>
                  <a:pt x="7039984" y="3876843"/>
                </a:moveTo>
                <a:cubicBezTo>
                  <a:pt x="7069311" y="3876843"/>
                  <a:pt x="7094725" y="3900304"/>
                  <a:pt x="7094725" y="3931584"/>
                </a:cubicBezTo>
                <a:cubicBezTo>
                  <a:pt x="7094725" y="3962865"/>
                  <a:pt x="7069311" y="3986325"/>
                  <a:pt x="7039984" y="3986325"/>
                </a:cubicBezTo>
                <a:cubicBezTo>
                  <a:pt x="7008704" y="3986325"/>
                  <a:pt x="6985243" y="3962865"/>
                  <a:pt x="6985243" y="3931584"/>
                </a:cubicBezTo>
                <a:cubicBezTo>
                  <a:pt x="6985243" y="3900304"/>
                  <a:pt x="7010660" y="3876843"/>
                  <a:pt x="7039984" y="3876843"/>
                </a:cubicBezTo>
                <a:close/>
                <a:moveTo>
                  <a:pt x="6910952" y="3876843"/>
                </a:moveTo>
                <a:cubicBezTo>
                  <a:pt x="6940277" y="3876843"/>
                  <a:pt x="6965693" y="3900304"/>
                  <a:pt x="6965693" y="3931584"/>
                </a:cubicBezTo>
                <a:cubicBezTo>
                  <a:pt x="6965693" y="3962865"/>
                  <a:pt x="6940277" y="3986325"/>
                  <a:pt x="6910952" y="3986325"/>
                </a:cubicBezTo>
                <a:cubicBezTo>
                  <a:pt x="6879672" y="3986325"/>
                  <a:pt x="6856211" y="3962865"/>
                  <a:pt x="6856211" y="3931584"/>
                </a:cubicBezTo>
                <a:cubicBezTo>
                  <a:pt x="6856211" y="3900304"/>
                  <a:pt x="6881626" y="3876843"/>
                  <a:pt x="6910952" y="3876843"/>
                </a:cubicBezTo>
                <a:close/>
                <a:moveTo>
                  <a:pt x="6779965" y="3876843"/>
                </a:moveTo>
                <a:cubicBezTo>
                  <a:pt x="6809290" y="3876843"/>
                  <a:pt x="6834706" y="3900304"/>
                  <a:pt x="6834706" y="3931584"/>
                </a:cubicBezTo>
                <a:cubicBezTo>
                  <a:pt x="6834706" y="3962865"/>
                  <a:pt x="6809290" y="3986325"/>
                  <a:pt x="6779965" y="3986325"/>
                </a:cubicBezTo>
                <a:cubicBezTo>
                  <a:pt x="6748685" y="3986325"/>
                  <a:pt x="6725224" y="3962865"/>
                  <a:pt x="6725224" y="3931584"/>
                </a:cubicBezTo>
                <a:cubicBezTo>
                  <a:pt x="6725224" y="3900304"/>
                  <a:pt x="6750639" y="3876843"/>
                  <a:pt x="6779965" y="3876843"/>
                </a:cubicBezTo>
                <a:close/>
                <a:moveTo>
                  <a:pt x="6650930" y="3876843"/>
                </a:moveTo>
                <a:cubicBezTo>
                  <a:pt x="6680257" y="3876843"/>
                  <a:pt x="6705671" y="3900304"/>
                  <a:pt x="6705671" y="3931584"/>
                </a:cubicBezTo>
                <a:cubicBezTo>
                  <a:pt x="6705671" y="3962865"/>
                  <a:pt x="6680257" y="3986325"/>
                  <a:pt x="6650930" y="3986325"/>
                </a:cubicBezTo>
                <a:cubicBezTo>
                  <a:pt x="6619650" y="3986325"/>
                  <a:pt x="6596189" y="3962865"/>
                  <a:pt x="6596189" y="3931584"/>
                </a:cubicBezTo>
                <a:cubicBezTo>
                  <a:pt x="6596189" y="3900304"/>
                  <a:pt x="6621606" y="3876843"/>
                  <a:pt x="6650930" y="3876843"/>
                </a:cubicBezTo>
                <a:close/>
                <a:moveTo>
                  <a:pt x="6519944" y="3876843"/>
                </a:moveTo>
                <a:cubicBezTo>
                  <a:pt x="6551225" y="3876843"/>
                  <a:pt x="6574685" y="3900304"/>
                  <a:pt x="6574685" y="3931584"/>
                </a:cubicBezTo>
                <a:cubicBezTo>
                  <a:pt x="6574685" y="3962865"/>
                  <a:pt x="6549269" y="3986325"/>
                  <a:pt x="6519944" y="3986325"/>
                </a:cubicBezTo>
                <a:cubicBezTo>
                  <a:pt x="6488664" y="3986325"/>
                  <a:pt x="6465203" y="3962865"/>
                  <a:pt x="6465203" y="3931584"/>
                </a:cubicBezTo>
                <a:cubicBezTo>
                  <a:pt x="6465203" y="3900304"/>
                  <a:pt x="6490618" y="3876843"/>
                  <a:pt x="6519944" y="3876843"/>
                </a:cubicBezTo>
                <a:close/>
                <a:moveTo>
                  <a:pt x="6390911" y="3876843"/>
                </a:moveTo>
                <a:cubicBezTo>
                  <a:pt x="6420236" y="3876843"/>
                  <a:pt x="6445652" y="3900304"/>
                  <a:pt x="6445652" y="3931584"/>
                </a:cubicBezTo>
                <a:cubicBezTo>
                  <a:pt x="6445652" y="3962865"/>
                  <a:pt x="6422192" y="3986325"/>
                  <a:pt x="6390911" y="3986325"/>
                </a:cubicBezTo>
                <a:cubicBezTo>
                  <a:pt x="6359631" y="3986325"/>
                  <a:pt x="6336170" y="3962865"/>
                  <a:pt x="6336170" y="3931584"/>
                </a:cubicBezTo>
                <a:cubicBezTo>
                  <a:pt x="6336170" y="3900304"/>
                  <a:pt x="6361585" y="3876843"/>
                  <a:pt x="6390911" y="3876843"/>
                </a:cubicBezTo>
                <a:close/>
                <a:moveTo>
                  <a:pt x="6261879" y="3876843"/>
                </a:moveTo>
                <a:cubicBezTo>
                  <a:pt x="6291203" y="3876843"/>
                  <a:pt x="6314665" y="3900304"/>
                  <a:pt x="6316619" y="3931584"/>
                </a:cubicBezTo>
                <a:cubicBezTo>
                  <a:pt x="6316619" y="3962865"/>
                  <a:pt x="6291203" y="3986325"/>
                  <a:pt x="6261879" y="3986325"/>
                </a:cubicBezTo>
                <a:cubicBezTo>
                  <a:pt x="6230598" y="3986325"/>
                  <a:pt x="6207138" y="3962865"/>
                  <a:pt x="6207138" y="3931584"/>
                </a:cubicBezTo>
                <a:cubicBezTo>
                  <a:pt x="6207138" y="3900304"/>
                  <a:pt x="6232552" y="3876843"/>
                  <a:pt x="6261879" y="3876843"/>
                </a:cubicBezTo>
                <a:close/>
                <a:moveTo>
                  <a:pt x="6130890" y="3876843"/>
                </a:moveTo>
                <a:cubicBezTo>
                  <a:pt x="6162173" y="3876843"/>
                  <a:pt x="6185635" y="3900304"/>
                  <a:pt x="6185635" y="3931584"/>
                </a:cubicBezTo>
                <a:cubicBezTo>
                  <a:pt x="6185635" y="3962865"/>
                  <a:pt x="6160217" y="3986325"/>
                  <a:pt x="6130890" y="3986325"/>
                </a:cubicBezTo>
                <a:cubicBezTo>
                  <a:pt x="6099618" y="3986325"/>
                  <a:pt x="6076151" y="3962865"/>
                  <a:pt x="6076151" y="3931584"/>
                </a:cubicBezTo>
                <a:cubicBezTo>
                  <a:pt x="6076151" y="3900304"/>
                  <a:pt x="6101572" y="3876843"/>
                  <a:pt x="6130890" y="3876843"/>
                </a:cubicBezTo>
                <a:close/>
                <a:moveTo>
                  <a:pt x="6001888" y="3876843"/>
                </a:moveTo>
                <a:cubicBezTo>
                  <a:pt x="6031205" y="3876843"/>
                  <a:pt x="6056611" y="3900304"/>
                  <a:pt x="6056611" y="3931584"/>
                </a:cubicBezTo>
                <a:cubicBezTo>
                  <a:pt x="6056611" y="3962865"/>
                  <a:pt x="6031205" y="3986325"/>
                  <a:pt x="6001888" y="3986325"/>
                </a:cubicBezTo>
                <a:cubicBezTo>
                  <a:pt x="5970610" y="3986325"/>
                  <a:pt x="5947147" y="3962865"/>
                  <a:pt x="5947147" y="3931584"/>
                </a:cubicBezTo>
                <a:cubicBezTo>
                  <a:pt x="5947147" y="3900304"/>
                  <a:pt x="5972566" y="3876843"/>
                  <a:pt x="6001888" y="3876843"/>
                </a:cubicBezTo>
                <a:close/>
                <a:moveTo>
                  <a:pt x="3916161" y="3876843"/>
                </a:moveTo>
                <a:cubicBezTo>
                  <a:pt x="3923965" y="3892483"/>
                  <a:pt x="3927871" y="3906170"/>
                  <a:pt x="3923965" y="3919854"/>
                </a:cubicBezTo>
                <a:cubicBezTo>
                  <a:pt x="3922008" y="3923764"/>
                  <a:pt x="3931770" y="3941360"/>
                  <a:pt x="3947412" y="3958955"/>
                </a:cubicBezTo>
                <a:cubicBezTo>
                  <a:pt x="3953274" y="3964821"/>
                  <a:pt x="3957185" y="3968729"/>
                  <a:pt x="3959141" y="3972639"/>
                </a:cubicBezTo>
                <a:cubicBezTo>
                  <a:pt x="3949365" y="3980461"/>
                  <a:pt x="3939594" y="3984371"/>
                  <a:pt x="3925917" y="3984371"/>
                </a:cubicBezTo>
                <a:cubicBezTo>
                  <a:pt x="3896568" y="3984371"/>
                  <a:pt x="3871154" y="3960911"/>
                  <a:pt x="3871154" y="3929628"/>
                </a:cubicBezTo>
                <a:cubicBezTo>
                  <a:pt x="3871154" y="3902260"/>
                  <a:pt x="3890692" y="3880753"/>
                  <a:pt x="3916161" y="3876843"/>
                </a:cubicBezTo>
                <a:close/>
                <a:moveTo>
                  <a:pt x="3794924" y="3876843"/>
                </a:moveTo>
                <a:cubicBezTo>
                  <a:pt x="3826199" y="3876843"/>
                  <a:pt x="3849656" y="3900304"/>
                  <a:pt x="3849656" y="3931584"/>
                </a:cubicBezTo>
                <a:cubicBezTo>
                  <a:pt x="3849656" y="3962865"/>
                  <a:pt x="3824245" y="3986325"/>
                  <a:pt x="3794924" y="3986325"/>
                </a:cubicBezTo>
                <a:cubicBezTo>
                  <a:pt x="3763645" y="3986325"/>
                  <a:pt x="3740188" y="3962865"/>
                  <a:pt x="3740188" y="3931584"/>
                </a:cubicBezTo>
                <a:cubicBezTo>
                  <a:pt x="3740188" y="3900304"/>
                  <a:pt x="3765608" y="3876843"/>
                  <a:pt x="3794924" y="3876843"/>
                </a:cubicBezTo>
                <a:close/>
                <a:moveTo>
                  <a:pt x="3665890" y="3876843"/>
                </a:moveTo>
                <a:cubicBezTo>
                  <a:pt x="3695220" y="3876843"/>
                  <a:pt x="3720640" y="3900304"/>
                  <a:pt x="3720640" y="3931584"/>
                </a:cubicBezTo>
                <a:cubicBezTo>
                  <a:pt x="3720640" y="3962865"/>
                  <a:pt x="3695220" y="3986325"/>
                  <a:pt x="3665890" y="3986325"/>
                </a:cubicBezTo>
                <a:cubicBezTo>
                  <a:pt x="3634603" y="3986325"/>
                  <a:pt x="3611136" y="3962865"/>
                  <a:pt x="3611136" y="3931584"/>
                </a:cubicBezTo>
                <a:cubicBezTo>
                  <a:pt x="3611136" y="3900304"/>
                  <a:pt x="3636560" y="3876843"/>
                  <a:pt x="3665890" y="3876843"/>
                </a:cubicBezTo>
                <a:close/>
                <a:moveTo>
                  <a:pt x="3536830" y="3876843"/>
                </a:moveTo>
                <a:cubicBezTo>
                  <a:pt x="3566159" y="3876843"/>
                  <a:pt x="3591583" y="3900304"/>
                  <a:pt x="3591583" y="3931584"/>
                </a:cubicBezTo>
                <a:cubicBezTo>
                  <a:pt x="3591583" y="3962865"/>
                  <a:pt x="3566159" y="3986325"/>
                  <a:pt x="3536830" y="3986325"/>
                </a:cubicBezTo>
                <a:cubicBezTo>
                  <a:pt x="3505543" y="3986325"/>
                  <a:pt x="3482081" y="3962865"/>
                  <a:pt x="3482081" y="3931584"/>
                </a:cubicBezTo>
                <a:cubicBezTo>
                  <a:pt x="3482081" y="3900304"/>
                  <a:pt x="3507495" y="3876843"/>
                  <a:pt x="3536830" y="3876843"/>
                </a:cubicBezTo>
                <a:close/>
                <a:moveTo>
                  <a:pt x="3405801" y="3876843"/>
                </a:moveTo>
                <a:cubicBezTo>
                  <a:pt x="3437095" y="3876843"/>
                  <a:pt x="3460569" y="3900304"/>
                  <a:pt x="3460569" y="3931584"/>
                </a:cubicBezTo>
                <a:cubicBezTo>
                  <a:pt x="3460569" y="3962865"/>
                  <a:pt x="3435140" y="3986325"/>
                  <a:pt x="3405801" y="3986325"/>
                </a:cubicBezTo>
                <a:cubicBezTo>
                  <a:pt x="3374513" y="3986325"/>
                  <a:pt x="3351062" y="3960911"/>
                  <a:pt x="3351062" y="3931584"/>
                </a:cubicBezTo>
                <a:cubicBezTo>
                  <a:pt x="3351062" y="3900304"/>
                  <a:pt x="3376469" y="3876843"/>
                  <a:pt x="3405801" y="3876843"/>
                </a:cubicBezTo>
                <a:close/>
                <a:moveTo>
                  <a:pt x="3276778" y="3876843"/>
                </a:moveTo>
                <a:cubicBezTo>
                  <a:pt x="3306118" y="3876843"/>
                  <a:pt x="3331522" y="3900304"/>
                  <a:pt x="3331522" y="3931584"/>
                </a:cubicBezTo>
                <a:cubicBezTo>
                  <a:pt x="3331522" y="3962865"/>
                  <a:pt x="3306118" y="3986325"/>
                  <a:pt x="3276778" y="3986325"/>
                </a:cubicBezTo>
                <a:cubicBezTo>
                  <a:pt x="3245536" y="3986325"/>
                  <a:pt x="3222075" y="3962865"/>
                  <a:pt x="3222075" y="3931584"/>
                </a:cubicBezTo>
                <a:cubicBezTo>
                  <a:pt x="3222075" y="3900304"/>
                  <a:pt x="3247490" y="3876843"/>
                  <a:pt x="3276778" y="3876843"/>
                </a:cubicBezTo>
                <a:close/>
                <a:moveTo>
                  <a:pt x="3147775" y="3876843"/>
                </a:moveTo>
                <a:cubicBezTo>
                  <a:pt x="3177103" y="3876843"/>
                  <a:pt x="3202519" y="3900304"/>
                  <a:pt x="3202519" y="3931584"/>
                </a:cubicBezTo>
                <a:cubicBezTo>
                  <a:pt x="3202519" y="3962865"/>
                  <a:pt x="3177103" y="3986325"/>
                  <a:pt x="3147775" y="3986325"/>
                </a:cubicBezTo>
                <a:cubicBezTo>
                  <a:pt x="3116494" y="3986325"/>
                  <a:pt x="3093043" y="3962865"/>
                  <a:pt x="3093043" y="3931584"/>
                </a:cubicBezTo>
                <a:cubicBezTo>
                  <a:pt x="3093043" y="3900304"/>
                  <a:pt x="3118449" y="3876843"/>
                  <a:pt x="3147775" y="3876843"/>
                </a:cubicBezTo>
                <a:close/>
                <a:moveTo>
                  <a:pt x="8813205" y="3833832"/>
                </a:moveTo>
                <a:lnTo>
                  <a:pt x="8830801" y="3837742"/>
                </a:lnTo>
                <a:cubicBezTo>
                  <a:pt x="8844486" y="3841652"/>
                  <a:pt x="8856216" y="3847516"/>
                  <a:pt x="8865992" y="3853382"/>
                </a:cubicBezTo>
                <a:cubicBezTo>
                  <a:pt x="8864036" y="3855336"/>
                  <a:pt x="8860126" y="3855336"/>
                  <a:pt x="8856216" y="3855336"/>
                </a:cubicBezTo>
                <a:cubicBezTo>
                  <a:pt x="8838622" y="3855336"/>
                  <a:pt x="8822981" y="3847516"/>
                  <a:pt x="8813205" y="3833832"/>
                </a:cubicBezTo>
                <a:close/>
                <a:moveTo>
                  <a:pt x="11018491" y="3816236"/>
                </a:moveTo>
                <a:cubicBezTo>
                  <a:pt x="11024357" y="3814282"/>
                  <a:pt x="11030223" y="3816236"/>
                  <a:pt x="11034133" y="3822102"/>
                </a:cubicBezTo>
                <a:cubicBezTo>
                  <a:pt x="11038041" y="3827966"/>
                  <a:pt x="11036087" y="3837742"/>
                  <a:pt x="11030223" y="3841652"/>
                </a:cubicBezTo>
                <a:cubicBezTo>
                  <a:pt x="11022403" y="3835786"/>
                  <a:pt x="11016537" y="3827966"/>
                  <a:pt x="11012627" y="3818192"/>
                </a:cubicBezTo>
                <a:cubicBezTo>
                  <a:pt x="11014583" y="3816236"/>
                  <a:pt x="11016537" y="3816236"/>
                  <a:pt x="11018491" y="3816236"/>
                </a:cubicBezTo>
                <a:close/>
                <a:moveTo>
                  <a:pt x="8046830" y="3802552"/>
                </a:moveTo>
                <a:cubicBezTo>
                  <a:pt x="8052694" y="3800598"/>
                  <a:pt x="8058560" y="3802552"/>
                  <a:pt x="8062470" y="3808418"/>
                </a:cubicBezTo>
                <a:cubicBezTo>
                  <a:pt x="8068336" y="3816238"/>
                  <a:pt x="8066380" y="3826012"/>
                  <a:pt x="8058560" y="3829922"/>
                </a:cubicBezTo>
                <a:cubicBezTo>
                  <a:pt x="8052694" y="3833832"/>
                  <a:pt x="8042920" y="3831878"/>
                  <a:pt x="8037056" y="3826012"/>
                </a:cubicBezTo>
                <a:cubicBezTo>
                  <a:pt x="8031189" y="3818192"/>
                  <a:pt x="8033143" y="3808418"/>
                  <a:pt x="8040964" y="3804508"/>
                </a:cubicBezTo>
                <a:cubicBezTo>
                  <a:pt x="8042920" y="3802552"/>
                  <a:pt x="8044876" y="3802552"/>
                  <a:pt x="8046830" y="3802552"/>
                </a:cubicBezTo>
                <a:close/>
                <a:moveTo>
                  <a:pt x="3742136" y="3792777"/>
                </a:moveTo>
                <a:cubicBezTo>
                  <a:pt x="3753862" y="3796687"/>
                  <a:pt x="3763636" y="3798643"/>
                  <a:pt x="3777329" y="3798643"/>
                </a:cubicBezTo>
                <a:cubicBezTo>
                  <a:pt x="3800784" y="3798643"/>
                  <a:pt x="3826196" y="3804507"/>
                  <a:pt x="3847695" y="3816238"/>
                </a:cubicBezTo>
                <a:cubicBezTo>
                  <a:pt x="3839879" y="3837744"/>
                  <a:pt x="3820329" y="3855338"/>
                  <a:pt x="3794924" y="3855338"/>
                </a:cubicBezTo>
                <a:cubicBezTo>
                  <a:pt x="3765599" y="3855338"/>
                  <a:pt x="3742136" y="3829922"/>
                  <a:pt x="3742136" y="3802553"/>
                </a:cubicBezTo>
                <a:cubicBezTo>
                  <a:pt x="3742136" y="3798643"/>
                  <a:pt x="3742136" y="3796687"/>
                  <a:pt x="3742136" y="3792777"/>
                </a:cubicBezTo>
                <a:close/>
                <a:moveTo>
                  <a:pt x="10465216" y="3788867"/>
                </a:moveTo>
                <a:cubicBezTo>
                  <a:pt x="10467172" y="3792777"/>
                  <a:pt x="10467172" y="3796687"/>
                  <a:pt x="10469126" y="3800598"/>
                </a:cubicBezTo>
                <a:cubicBezTo>
                  <a:pt x="10469126" y="3806462"/>
                  <a:pt x="10467172" y="3812328"/>
                  <a:pt x="10465216" y="3818194"/>
                </a:cubicBezTo>
                <a:cubicBezTo>
                  <a:pt x="10461306" y="3818194"/>
                  <a:pt x="10457395" y="3816238"/>
                  <a:pt x="10455439" y="3812328"/>
                </a:cubicBezTo>
                <a:cubicBezTo>
                  <a:pt x="10449575" y="3804508"/>
                  <a:pt x="10451529" y="3794733"/>
                  <a:pt x="10459352" y="3790821"/>
                </a:cubicBezTo>
                <a:cubicBezTo>
                  <a:pt x="10461306" y="3790821"/>
                  <a:pt x="10463262" y="3788867"/>
                  <a:pt x="10465216" y="3788867"/>
                </a:cubicBezTo>
                <a:close/>
                <a:moveTo>
                  <a:pt x="9612817" y="3788865"/>
                </a:moveTo>
                <a:cubicBezTo>
                  <a:pt x="9618682" y="3786911"/>
                  <a:pt x="9624548" y="3788865"/>
                  <a:pt x="9628458" y="3794731"/>
                </a:cubicBezTo>
                <a:cubicBezTo>
                  <a:pt x="9634322" y="3802551"/>
                  <a:pt x="9632368" y="3812325"/>
                  <a:pt x="9624548" y="3816235"/>
                </a:cubicBezTo>
                <a:cubicBezTo>
                  <a:pt x="9618682" y="3820145"/>
                  <a:pt x="9608907" y="3818191"/>
                  <a:pt x="9603043" y="3812325"/>
                </a:cubicBezTo>
                <a:cubicBezTo>
                  <a:pt x="9597177" y="3804505"/>
                  <a:pt x="9599131" y="3794731"/>
                  <a:pt x="9606951" y="3790821"/>
                </a:cubicBezTo>
                <a:cubicBezTo>
                  <a:pt x="9608907" y="3790821"/>
                  <a:pt x="9610863" y="3788865"/>
                  <a:pt x="9612817" y="3788865"/>
                </a:cubicBezTo>
                <a:close/>
                <a:moveTo>
                  <a:pt x="9489649" y="3769317"/>
                </a:moveTo>
                <a:lnTo>
                  <a:pt x="9522885" y="3798644"/>
                </a:lnTo>
                <a:lnTo>
                  <a:pt x="9552212" y="3824058"/>
                </a:lnTo>
                <a:cubicBezTo>
                  <a:pt x="9544392" y="3841653"/>
                  <a:pt x="9526796" y="3853385"/>
                  <a:pt x="9505291" y="3853385"/>
                </a:cubicBezTo>
                <a:cubicBezTo>
                  <a:pt x="9477918" y="3853385"/>
                  <a:pt x="9456414" y="3833835"/>
                  <a:pt x="9452504" y="3808418"/>
                </a:cubicBezTo>
                <a:close/>
                <a:moveTo>
                  <a:pt x="10289261" y="3761495"/>
                </a:moveTo>
                <a:cubicBezTo>
                  <a:pt x="10295126" y="3761495"/>
                  <a:pt x="10300992" y="3763451"/>
                  <a:pt x="10304902" y="3767361"/>
                </a:cubicBezTo>
                <a:cubicBezTo>
                  <a:pt x="10310768" y="3775182"/>
                  <a:pt x="10308812" y="3784956"/>
                  <a:pt x="10300992" y="3788866"/>
                </a:cubicBezTo>
                <a:cubicBezTo>
                  <a:pt x="10293172" y="3794732"/>
                  <a:pt x="10283397" y="3792776"/>
                  <a:pt x="10279485" y="3784956"/>
                </a:cubicBezTo>
                <a:cubicBezTo>
                  <a:pt x="10273621" y="3777136"/>
                  <a:pt x="10275575" y="3767361"/>
                  <a:pt x="10283397" y="3763451"/>
                </a:cubicBezTo>
                <a:cubicBezTo>
                  <a:pt x="10285351" y="3763451"/>
                  <a:pt x="10287307" y="3761495"/>
                  <a:pt x="10289261" y="3761495"/>
                </a:cubicBezTo>
                <a:close/>
                <a:moveTo>
                  <a:pt x="10060521" y="3761495"/>
                </a:moveTo>
                <a:cubicBezTo>
                  <a:pt x="10072253" y="3771271"/>
                  <a:pt x="10078117" y="3784956"/>
                  <a:pt x="10078117" y="3800596"/>
                </a:cubicBezTo>
                <a:cubicBezTo>
                  <a:pt x="10078117" y="3802552"/>
                  <a:pt x="10078117" y="3802552"/>
                  <a:pt x="10078117" y="3804506"/>
                </a:cubicBezTo>
                <a:cubicBezTo>
                  <a:pt x="10070297" y="3808416"/>
                  <a:pt x="10066387" y="3804506"/>
                  <a:pt x="10060521" y="3790822"/>
                </a:cubicBezTo>
                <a:cubicBezTo>
                  <a:pt x="10058566" y="3781046"/>
                  <a:pt x="10058566" y="3771271"/>
                  <a:pt x="10060521" y="3761495"/>
                </a:cubicBezTo>
                <a:close/>
                <a:moveTo>
                  <a:pt x="8723275" y="3761495"/>
                </a:moveTo>
                <a:cubicBezTo>
                  <a:pt x="8729140" y="3761495"/>
                  <a:pt x="8735006" y="3763451"/>
                  <a:pt x="8738916" y="3767361"/>
                </a:cubicBezTo>
                <a:cubicBezTo>
                  <a:pt x="8744780" y="3775182"/>
                  <a:pt x="8742826" y="3784956"/>
                  <a:pt x="8735006" y="3788866"/>
                </a:cubicBezTo>
                <a:cubicBezTo>
                  <a:pt x="8727186" y="3794732"/>
                  <a:pt x="8717409" y="3792776"/>
                  <a:pt x="8713501" y="3784956"/>
                </a:cubicBezTo>
                <a:cubicBezTo>
                  <a:pt x="8707635" y="3777136"/>
                  <a:pt x="8709589" y="3767361"/>
                  <a:pt x="8717409" y="3763451"/>
                </a:cubicBezTo>
                <a:cubicBezTo>
                  <a:pt x="8719365" y="3763451"/>
                  <a:pt x="8721321" y="3761495"/>
                  <a:pt x="8723275" y="3761495"/>
                </a:cubicBezTo>
                <a:close/>
                <a:moveTo>
                  <a:pt x="10518002" y="3761495"/>
                </a:moveTo>
                <a:cubicBezTo>
                  <a:pt x="10523866" y="3759541"/>
                  <a:pt x="10529731" y="3761495"/>
                  <a:pt x="10533641" y="3767361"/>
                </a:cubicBezTo>
                <a:cubicBezTo>
                  <a:pt x="10539507" y="3775181"/>
                  <a:pt x="10537553" y="3784956"/>
                  <a:pt x="10529731" y="3788866"/>
                </a:cubicBezTo>
                <a:cubicBezTo>
                  <a:pt x="10521912" y="3794732"/>
                  <a:pt x="10512136" y="3792776"/>
                  <a:pt x="10508226" y="3784956"/>
                </a:cubicBezTo>
                <a:cubicBezTo>
                  <a:pt x="10504316" y="3777135"/>
                  <a:pt x="10506272" y="3767361"/>
                  <a:pt x="10512136" y="3763451"/>
                </a:cubicBezTo>
                <a:cubicBezTo>
                  <a:pt x="10514090" y="3763451"/>
                  <a:pt x="10516046" y="3761495"/>
                  <a:pt x="10518002" y="3761495"/>
                </a:cubicBezTo>
                <a:close/>
                <a:moveTo>
                  <a:pt x="8048786" y="3753676"/>
                </a:moveTo>
                <a:cubicBezTo>
                  <a:pt x="8054650" y="3761496"/>
                  <a:pt x="8052696" y="3771270"/>
                  <a:pt x="8044876" y="3775182"/>
                </a:cubicBezTo>
                <a:cubicBezTo>
                  <a:pt x="8040966" y="3779092"/>
                  <a:pt x="8035099" y="3779092"/>
                  <a:pt x="8029235" y="3775182"/>
                </a:cubicBezTo>
                <a:cubicBezTo>
                  <a:pt x="8033145" y="3765406"/>
                  <a:pt x="8040966" y="3759542"/>
                  <a:pt x="8048786" y="3753676"/>
                </a:cubicBezTo>
                <a:close/>
                <a:moveTo>
                  <a:pt x="8963745" y="3751720"/>
                </a:moveTo>
                <a:cubicBezTo>
                  <a:pt x="8969609" y="3761496"/>
                  <a:pt x="8979385" y="3771271"/>
                  <a:pt x="8987205" y="3777137"/>
                </a:cubicBezTo>
                <a:cubicBezTo>
                  <a:pt x="9002845" y="3790821"/>
                  <a:pt x="9016532" y="3810371"/>
                  <a:pt x="9026306" y="3837742"/>
                </a:cubicBezTo>
                <a:cubicBezTo>
                  <a:pt x="9016532" y="3849472"/>
                  <a:pt x="9002845" y="3855338"/>
                  <a:pt x="8987205" y="3855338"/>
                </a:cubicBezTo>
                <a:cubicBezTo>
                  <a:pt x="8971565" y="3855338"/>
                  <a:pt x="8957881" y="3849472"/>
                  <a:pt x="8948104" y="3837742"/>
                </a:cubicBezTo>
                <a:cubicBezTo>
                  <a:pt x="8940284" y="3820147"/>
                  <a:pt x="8936374" y="3800597"/>
                  <a:pt x="8936374" y="3786911"/>
                </a:cubicBezTo>
                <a:cubicBezTo>
                  <a:pt x="8936374" y="3786911"/>
                  <a:pt x="8936374" y="3784957"/>
                  <a:pt x="8936374" y="3784957"/>
                </a:cubicBezTo>
                <a:cubicBezTo>
                  <a:pt x="8940284" y="3769316"/>
                  <a:pt x="8950058" y="3757586"/>
                  <a:pt x="8963745" y="3751720"/>
                </a:cubicBezTo>
                <a:close/>
                <a:moveTo>
                  <a:pt x="8320536" y="3751720"/>
                </a:moveTo>
                <a:cubicBezTo>
                  <a:pt x="8322490" y="3761496"/>
                  <a:pt x="8318580" y="3769317"/>
                  <a:pt x="8310760" y="3773227"/>
                </a:cubicBezTo>
                <a:cubicBezTo>
                  <a:pt x="8302940" y="3777137"/>
                  <a:pt x="8295120" y="3781047"/>
                  <a:pt x="8287300" y="3781047"/>
                </a:cubicBezTo>
                <a:cubicBezTo>
                  <a:pt x="8293166" y="3765407"/>
                  <a:pt x="8306850" y="3753676"/>
                  <a:pt x="8320536" y="3751720"/>
                </a:cubicBezTo>
                <a:close/>
                <a:moveTo>
                  <a:pt x="9765311" y="3745856"/>
                </a:moveTo>
                <a:cubicBezTo>
                  <a:pt x="9775085" y="3745856"/>
                  <a:pt x="9786815" y="3749766"/>
                  <a:pt x="9794635" y="3755632"/>
                </a:cubicBezTo>
                <a:cubicBezTo>
                  <a:pt x="9792681" y="3761497"/>
                  <a:pt x="9788771" y="3767361"/>
                  <a:pt x="9784861" y="3769317"/>
                </a:cubicBezTo>
                <a:cubicBezTo>
                  <a:pt x="9761400" y="3792777"/>
                  <a:pt x="9732074" y="3788867"/>
                  <a:pt x="9732074" y="3761497"/>
                </a:cubicBezTo>
                <a:cubicBezTo>
                  <a:pt x="9732074" y="3759540"/>
                  <a:pt x="9732074" y="3759540"/>
                  <a:pt x="9732074" y="3757586"/>
                </a:cubicBezTo>
                <a:cubicBezTo>
                  <a:pt x="9739894" y="3749766"/>
                  <a:pt x="9751624" y="3745856"/>
                  <a:pt x="9765311" y="3745856"/>
                </a:cubicBezTo>
                <a:close/>
                <a:moveTo>
                  <a:pt x="7169017" y="3745856"/>
                </a:moveTo>
                <a:cubicBezTo>
                  <a:pt x="7200298" y="3745856"/>
                  <a:pt x="7223758" y="3771271"/>
                  <a:pt x="7223758" y="3800597"/>
                </a:cubicBezTo>
                <a:cubicBezTo>
                  <a:pt x="7223758" y="3831878"/>
                  <a:pt x="7198344" y="3855338"/>
                  <a:pt x="7169017" y="3855338"/>
                </a:cubicBezTo>
                <a:cubicBezTo>
                  <a:pt x="7137737" y="3855338"/>
                  <a:pt x="7114276" y="3829922"/>
                  <a:pt x="7114276" y="3800597"/>
                </a:cubicBezTo>
                <a:cubicBezTo>
                  <a:pt x="7114276" y="3769317"/>
                  <a:pt x="7139693" y="3745856"/>
                  <a:pt x="7169017" y="3745856"/>
                </a:cubicBezTo>
                <a:close/>
                <a:moveTo>
                  <a:pt x="7039984" y="3745856"/>
                </a:moveTo>
                <a:cubicBezTo>
                  <a:pt x="7069311" y="3745856"/>
                  <a:pt x="7094725" y="3771271"/>
                  <a:pt x="7094725" y="3800597"/>
                </a:cubicBezTo>
                <a:cubicBezTo>
                  <a:pt x="7094725" y="3831878"/>
                  <a:pt x="7069311" y="3855338"/>
                  <a:pt x="7039984" y="3855338"/>
                </a:cubicBezTo>
                <a:cubicBezTo>
                  <a:pt x="7008704" y="3855338"/>
                  <a:pt x="6985243" y="3829922"/>
                  <a:pt x="6985243" y="3800597"/>
                </a:cubicBezTo>
                <a:cubicBezTo>
                  <a:pt x="6985243" y="3769317"/>
                  <a:pt x="7010660" y="3745856"/>
                  <a:pt x="7039984" y="3745856"/>
                </a:cubicBezTo>
                <a:close/>
                <a:moveTo>
                  <a:pt x="6910952" y="3745856"/>
                </a:moveTo>
                <a:cubicBezTo>
                  <a:pt x="6940277" y="3745856"/>
                  <a:pt x="6963739" y="3771271"/>
                  <a:pt x="6965693" y="3800597"/>
                </a:cubicBezTo>
                <a:cubicBezTo>
                  <a:pt x="6965693" y="3831878"/>
                  <a:pt x="6940277" y="3855338"/>
                  <a:pt x="6910952" y="3855338"/>
                </a:cubicBezTo>
                <a:cubicBezTo>
                  <a:pt x="6879672" y="3855338"/>
                  <a:pt x="6856211" y="3829922"/>
                  <a:pt x="6856211" y="3800597"/>
                </a:cubicBezTo>
                <a:cubicBezTo>
                  <a:pt x="6856211" y="3769317"/>
                  <a:pt x="6881626" y="3745856"/>
                  <a:pt x="6910952" y="3745856"/>
                </a:cubicBezTo>
                <a:close/>
                <a:moveTo>
                  <a:pt x="6779965" y="3745856"/>
                </a:moveTo>
                <a:cubicBezTo>
                  <a:pt x="6809290" y="3745856"/>
                  <a:pt x="6834706" y="3771271"/>
                  <a:pt x="6834706" y="3800597"/>
                </a:cubicBezTo>
                <a:cubicBezTo>
                  <a:pt x="6834706" y="3831878"/>
                  <a:pt x="6809290" y="3855338"/>
                  <a:pt x="6779965" y="3855338"/>
                </a:cubicBezTo>
                <a:cubicBezTo>
                  <a:pt x="6748685" y="3855338"/>
                  <a:pt x="6725224" y="3829922"/>
                  <a:pt x="6725224" y="3800597"/>
                </a:cubicBezTo>
                <a:cubicBezTo>
                  <a:pt x="6725224" y="3769317"/>
                  <a:pt x="6750639" y="3745856"/>
                  <a:pt x="6779965" y="3745856"/>
                </a:cubicBezTo>
                <a:close/>
                <a:moveTo>
                  <a:pt x="6650930" y="3745856"/>
                </a:moveTo>
                <a:cubicBezTo>
                  <a:pt x="6680257" y="3745856"/>
                  <a:pt x="6703717" y="3771271"/>
                  <a:pt x="6705671" y="3800597"/>
                </a:cubicBezTo>
                <a:cubicBezTo>
                  <a:pt x="6705671" y="3831878"/>
                  <a:pt x="6680257" y="3855338"/>
                  <a:pt x="6650930" y="3855338"/>
                </a:cubicBezTo>
                <a:cubicBezTo>
                  <a:pt x="6619650" y="3855338"/>
                  <a:pt x="6596189" y="3829922"/>
                  <a:pt x="6596189" y="3800597"/>
                </a:cubicBezTo>
                <a:cubicBezTo>
                  <a:pt x="6596189" y="3769317"/>
                  <a:pt x="6621606" y="3745856"/>
                  <a:pt x="6650930" y="3745856"/>
                </a:cubicBezTo>
                <a:close/>
                <a:moveTo>
                  <a:pt x="6519944" y="3745856"/>
                </a:moveTo>
                <a:cubicBezTo>
                  <a:pt x="6551225" y="3745856"/>
                  <a:pt x="6574685" y="3771271"/>
                  <a:pt x="6574685" y="3800597"/>
                </a:cubicBezTo>
                <a:cubicBezTo>
                  <a:pt x="6574685" y="3831878"/>
                  <a:pt x="6549269" y="3855338"/>
                  <a:pt x="6519944" y="3855338"/>
                </a:cubicBezTo>
                <a:cubicBezTo>
                  <a:pt x="6488664" y="3855338"/>
                  <a:pt x="6465203" y="3829922"/>
                  <a:pt x="6465203" y="3800597"/>
                </a:cubicBezTo>
                <a:cubicBezTo>
                  <a:pt x="6465203" y="3769317"/>
                  <a:pt x="6490618" y="3745856"/>
                  <a:pt x="6519944" y="3745856"/>
                </a:cubicBezTo>
                <a:close/>
                <a:moveTo>
                  <a:pt x="6390911" y="3745856"/>
                </a:moveTo>
                <a:cubicBezTo>
                  <a:pt x="6420236" y="3745856"/>
                  <a:pt x="6445652" y="3771271"/>
                  <a:pt x="6445652" y="3800597"/>
                </a:cubicBezTo>
                <a:cubicBezTo>
                  <a:pt x="6445652" y="3831878"/>
                  <a:pt x="6422192" y="3855338"/>
                  <a:pt x="6390911" y="3855338"/>
                </a:cubicBezTo>
                <a:cubicBezTo>
                  <a:pt x="6359631" y="3855338"/>
                  <a:pt x="6336170" y="3829922"/>
                  <a:pt x="6336170" y="3800597"/>
                </a:cubicBezTo>
                <a:cubicBezTo>
                  <a:pt x="6336170" y="3769317"/>
                  <a:pt x="6361585" y="3745856"/>
                  <a:pt x="6390911" y="3745856"/>
                </a:cubicBezTo>
                <a:close/>
                <a:moveTo>
                  <a:pt x="6261879" y="3745856"/>
                </a:moveTo>
                <a:cubicBezTo>
                  <a:pt x="6291203" y="3745856"/>
                  <a:pt x="6314665" y="3771271"/>
                  <a:pt x="6316619" y="3800597"/>
                </a:cubicBezTo>
                <a:cubicBezTo>
                  <a:pt x="6316619" y="3831878"/>
                  <a:pt x="6291203" y="3855338"/>
                  <a:pt x="6261879" y="3855338"/>
                </a:cubicBezTo>
                <a:cubicBezTo>
                  <a:pt x="6230598" y="3855338"/>
                  <a:pt x="6207138" y="3829922"/>
                  <a:pt x="6207138" y="3800597"/>
                </a:cubicBezTo>
                <a:cubicBezTo>
                  <a:pt x="6207138" y="3769317"/>
                  <a:pt x="6232552" y="3745856"/>
                  <a:pt x="6261879" y="3745856"/>
                </a:cubicBezTo>
                <a:close/>
                <a:moveTo>
                  <a:pt x="6130890" y="3745856"/>
                </a:moveTo>
                <a:cubicBezTo>
                  <a:pt x="6162171" y="3745856"/>
                  <a:pt x="6185635" y="3771271"/>
                  <a:pt x="6185635" y="3800597"/>
                </a:cubicBezTo>
                <a:cubicBezTo>
                  <a:pt x="6185635" y="3831878"/>
                  <a:pt x="6160217" y="3855338"/>
                  <a:pt x="6130890" y="3855338"/>
                </a:cubicBezTo>
                <a:cubicBezTo>
                  <a:pt x="6099618" y="3855338"/>
                  <a:pt x="6076151" y="3829922"/>
                  <a:pt x="6076151" y="3800597"/>
                </a:cubicBezTo>
                <a:cubicBezTo>
                  <a:pt x="6076151" y="3769317"/>
                  <a:pt x="6101572" y="3745856"/>
                  <a:pt x="6130890" y="3745856"/>
                </a:cubicBezTo>
                <a:close/>
                <a:moveTo>
                  <a:pt x="6001888" y="3745856"/>
                </a:moveTo>
                <a:cubicBezTo>
                  <a:pt x="6031205" y="3745856"/>
                  <a:pt x="6056611" y="3771271"/>
                  <a:pt x="6056611" y="3800597"/>
                </a:cubicBezTo>
                <a:cubicBezTo>
                  <a:pt x="6056611" y="3831878"/>
                  <a:pt x="6031205" y="3855338"/>
                  <a:pt x="6001888" y="3855338"/>
                </a:cubicBezTo>
                <a:cubicBezTo>
                  <a:pt x="5970610" y="3855338"/>
                  <a:pt x="5947147" y="3829922"/>
                  <a:pt x="5947147" y="3800597"/>
                </a:cubicBezTo>
                <a:cubicBezTo>
                  <a:pt x="5947147" y="3769317"/>
                  <a:pt x="5972566" y="3745856"/>
                  <a:pt x="6001888" y="3745856"/>
                </a:cubicBezTo>
                <a:close/>
                <a:moveTo>
                  <a:pt x="5872832" y="3745856"/>
                </a:moveTo>
                <a:cubicBezTo>
                  <a:pt x="5902170" y="3745856"/>
                  <a:pt x="5925647" y="3771271"/>
                  <a:pt x="5925647" y="3798641"/>
                </a:cubicBezTo>
                <a:cubicBezTo>
                  <a:pt x="5925647" y="3818191"/>
                  <a:pt x="5915865" y="3835788"/>
                  <a:pt x="5900213" y="3845562"/>
                </a:cubicBezTo>
                <a:cubicBezTo>
                  <a:pt x="5890438" y="3845562"/>
                  <a:pt x="5878704" y="3847518"/>
                  <a:pt x="5866966" y="3851428"/>
                </a:cubicBezTo>
                <a:cubicBezTo>
                  <a:pt x="5865008" y="3851428"/>
                  <a:pt x="5863052" y="3853384"/>
                  <a:pt x="5861097" y="3853384"/>
                </a:cubicBezTo>
                <a:cubicBezTo>
                  <a:pt x="5835687" y="3847518"/>
                  <a:pt x="5818097" y="3826012"/>
                  <a:pt x="5818097" y="3800597"/>
                </a:cubicBezTo>
                <a:cubicBezTo>
                  <a:pt x="5818097" y="3769317"/>
                  <a:pt x="5843509" y="3745856"/>
                  <a:pt x="5872832" y="3745856"/>
                </a:cubicBezTo>
                <a:close/>
                <a:moveTo>
                  <a:pt x="5741865" y="3745856"/>
                </a:moveTo>
                <a:cubicBezTo>
                  <a:pt x="5771179" y="3745856"/>
                  <a:pt x="5796599" y="3771270"/>
                  <a:pt x="5796599" y="3800597"/>
                </a:cubicBezTo>
                <a:cubicBezTo>
                  <a:pt x="5796599" y="3806461"/>
                  <a:pt x="5796599" y="3810371"/>
                  <a:pt x="5794644" y="3814283"/>
                </a:cubicBezTo>
                <a:cubicBezTo>
                  <a:pt x="5777051" y="3796687"/>
                  <a:pt x="5751635" y="3783001"/>
                  <a:pt x="5734046" y="3783001"/>
                </a:cubicBezTo>
                <a:cubicBezTo>
                  <a:pt x="5724271" y="3783001"/>
                  <a:pt x="5708631" y="3784957"/>
                  <a:pt x="5689086" y="3790821"/>
                </a:cubicBezTo>
                <a:cubicBezTo>
                  <a:pt x="5692998" y="3765406"/>
                  <a:pt x="5714494" y="3745856"/>
                  <a:pt x="5741865" y="3745856"/>
                </a:cubicBezTo>
                <a:close/>
                <a:moveTo>
                  <a:pt x="5612848" y="3745856"/>
                </a:moveTo>
                <a:cubicBezTo>
                  <a:pt x="5642175" y="3745856"/>
                  <a:pt x="5663670" y="3769317"/>
                  <a:pt x="5665626" y="3798641"/>
                </a:cubicBezTo>
                <a:cubicBezTo>
                  <a:pt x="5653900" y="3800597"/>
                  <a:pt x="5640220" y="3806462"/>
                  <a:pt x="5628484" y="3810372"/>
                </a:cubicBezTo>
                <a:cubicBezTo>
                  <a:pt x="5606984" y="3818192"/>
                  <a:pt x="5585486" y="3824058"/>
                  <a:pt x="5565932" y="3827968"/>
                </a:cubicBezTo>
                <a:cubicBezTo>
                  <a:pt x="5560075" y="3820148"/>
                  <a:pt x="5558118" y="3810372"/>
                  <a:pt x="5558118" y="3800597"/>
                </a:cubicBezTo>
                <a:cubicBezTo>
                  <a:pt x="5558118" y="3769317"/>
                  <a:pt x="5583535" y="3745856"/>
                  <a:pt x="5612848" y="3745856"/>
                </a:cubicBezTo>
                <a:close/>
                <a:moveTo>
                  <a:pt x="5481879" y="3745856"/>
                </a:moveTo>
                <a:cubicBezTo>
                  <a:pt x="5513154" y="3745856"/>
                  <a:pt x="5536607" y="3771271"/>
                  <a:pt x="5536607" y="3802551"/>
                </a:cubicBezTo>
                <a:cubicBezTo>
                  <a:pt x="5536607" y="3812328"/>
                  <a:pt x="5532694" y="3824058"/>
                  <a:pt x="5526824" y="3831878"/>
                </a:cubicBezTo>
                <a:cubicBezTo>
                  <a:pt x="5524870" y="3829922"/>
                  <a:pt x="5520964" y="3829922"/>
                  <a:pt x="5519013" y="3829922"/>
                </a:cubicBezTo>
                <a:cubicBezTo>
                  <a:pt x="5501437" y="3826012"/>
                  <a:pt x="5470151" y="3827968"/>
                  <a:pt x="5438864" y="3833834"/>
                </a:cubicBezTo>
                <a:cubicBezTo>
                  <a:pt x="5431046" y="3824058"/>
                  <a:pt x="5427142" y="3812328"/>
                  <a:pt x="5427142" y="3800597"/>
                </a:cubicBezTo>
                <a:cubicBezTo>
                  <a:pt x="5427142" y="3769317"/>
                  <a:pt x="5452565" y="3745856"/>
                  <a:pt x="5481879" y="3745856"/>
                </a:cubicBezTo>
                <a:close/>
                <a:moveTo>
                  <a:pt x="5352848" y="3745856"/>
                </a:moveTo>
                <a:cubicBezTo>
                  <a:pt x="5382180" y="3745856"/>
                  <a:pt x="5407594" y="3771271"/>
                  <a:pt x="5405638" y="3800597"/>
                </a:cubicBezTo>
                <a:cubicBezTo>
                  <a:pt x="5405638" y="3820147"/>
                  <a:pt x="5395856" y="3835788"/>
                  <a:pt x="5382180" y="3845562"/>
                </a:cubicBezTo>
                <a:cubicBezTo>
                  <a:pt x="5354797" y="3849472"/>
                  <a:pt x="5339164" y="3841652"/>
                  <a:pt x="5300061" y="3816237"/>
                </a:cubicBezTo>
                <a:cubicBezTo>
                  <a:pt x="5300061" y="3810371"/>
                  <a:pt x="5298103" y="3806461"/>
                  <a:pt x="5298103" y="3800597"/>
                </a:cubicBezTo>
                <a:cubicBezTo>
                  <a:pt x="5298103" y="3769317"/>
                  <a:pt x="5323527" y="3745856"/>
                  <a:pt x="5352848" y="3745856"/>
                </a:cubicBezTo>
                <a:close/>
                <a:moveTo>
                  <a:pt x="5223824" y="3745856"/>
                </a:moveTo>
                <a:cubicBezTo>
                  <a:pt x="5253156" y="3745856"/>
                  <a:pt x="5276604" y="3771271"/>
                  <a:pt x="5278558" y="3798641"/>
                </a:cubicBezTo>
                <a:cubicBezTo>
                  <a:pt x="5255114" y="3783001"/>
                  <a:pt x="5237511" y="3763450"/>
                  <a:pt x="5223824" y="3745856"/>
                </a:cubicBezTo>
                <a:close/>
                <a:moveTo>
                  <a:pt x="3665884" y="3745856"/>
                </a:moveTo>
                <a:cubicBezTo>
                  <a:pt x="3673707" y="3745856"/>
                  <a:pt x="3679573" y="3747810"/>
                  <a:pt x="3685437" y="3749766"/>
                </a:cubicBezTo>
                <a:cubicBezTo>
                  <a:pt x="3695213" y="3761496"/>
                  <a:pt x="3704984" y="3769317"/>
                  <a:pt x="3714767" y="3775183"/>
                </a:cubicBezTo>
                <a:cubicBezTo>
                  <a:pt x="3718674" y="3783001"/>
                  <a:pt x="3720628" y="3790821"/>
                  <a:pt x="3720628" y="3800597"/>
                </a:cubicBezTo>
                <a:cubicBezTo>
                  <a:pt x="3720628" y="3831878"/>
                  <a:pt x="3695213" y="3855338"/>
                  <a:pt x="3665884" y="3855338"/>
                </a:cubicBezTo>
                <a:cubicBezTo>
                  <a:pt x="3634598" y="3855338"/>
                  <a:pt x="3611133" y="3829922"/>
                  <a:pt x="3611133" y="3800597"/>
                </a:cubicBezTo>
                <a:cubicBezTo>
                  <a:pt x="3611133" y="3769317"/>
                  <a:pt x="3636552" y="3745856"/>
                  <a:pt x="3665884" y="3745856"/>
                </a:cubicBezTo>
                <a:close/>
                <a:moveTo>
                  <a:pt x="3536825" y="3745856"/>
                </a:moveTo>
                <a:cubicBezTo>
                  <a:pt x="3566155" y="3745856"/>
                  <a:pt x="3589625" y="3771271"/>
                  <a:pt x="3591577" y="3800597"/>
                </a:cubicBezTo>
                <a:cubicBezTo>
                  <a:pt x="3591577" y="3831878"/>
                  <a:pt x="3566155" y="3855338"/>
                  <a:pt x="3536825" y="3855338"/>
                </a:cubicBezTo>
                <a:cubicBezTo>
                  <a:pt x="3505529" y="3855338"/>
                  <a:pt x="3482076" y="3829922"/>
                  <a:pt x="3482076" y="3800597"/>
                </a:cubicBezTo>
                <a:cubicBezTo>
                  <a:pt x="3482076" y="3769317"/>
                  <a:pt x="3507489" y="3745856"/>
                  <a:pt x="3536825" y="3745856"/>
                </a:cubicBezTo>
                <a:close/>
                <a:moveTo>
                  <a:pt x="3405795" y="3745856"/>
                </a:moveTo>
                <a:cubicBezTo>
                  <a:pt x="3437089" y="3745856"/>
                  <a:pt x="3460563" y="3771271"/>
                  <a:pt x="3460563" y="3800597"/>
                </a:cubicBezTo>
                <a:cubicBezTo>
                  <a:pt x="3460563" y="3831878"/>
                  <a:pt x="3435136" y="3855338"/>
                  <a:pt x="3405795" y="3855338"/>
                </a:cubicBezTo>
                <a:cubicBezTo>
                  <a:pt x="3374507" y="3855338"/>
                  <a:pt x="3351057" y="3829922"/>
                  <a:pt x="3351057" y="3800597"/>
                </a:cubicBezTo>
                <a:cubicBezTo>
                  <a:pt x="3351057" y="3769317"/>
                  <a:pt x="3376465" y="3745856"/>
                  <a:pt x="3405795" y="3745856"/>
                </a:cubicBezTo>
                <a:close/>
                <a:moveTo>
                  <a:pt x="3276775" y="3745856"/>
                </a:moveTo>
                <a:cubicBezTo>
                  <a:pt x="3306114" y="3745856"/>
                  <a:pt x="3331517" y="3771271"/>
                  <a:pt x="3331517" y="3800597"/>
                </a:cubicBezTo>
                <a:cubicBezTo>
                  <a:pt x="3331517" y="3831878"/>
                  <a:pt x="3306114" y="3855338"/>
                  <a:pt x="3276775" y="3855338"/>
                </a:cubicBezTo>
                <a:cubicBezTo>
                  <a:pt x="3245532" y="3855338"/>
                  <a:pt x="3222071" y="3829922"/>
                  <a:pt x="3222071" y="3800597"/>
                </a:cubicBezTo>
                <a:cubicBezTo>
                  <a:pt x="3222071" y="3769317"/>
                  <a:pt x="3247486" y="3745856"/>
                  <a:pt x="3276775" y="3745856"/>
                </a:cubicBezTo>
                <a:close/>
                <a:moveTo>
                  <a:pt x="3147772" y="3745856"/>
                </a:moveTo>
                <a:cubicBezTo>
                  <a:pt x="3177100" y="3745856"/>
                  <a:pt x="3200562" y="3771271"/>
                  <a:pt x="3202516" y="3800597"/>
                </a:cubicBezTo>
                <a:cubicBezTo>
                  <a:pt x="3202516" y="3831878"/>
                  <a:pt x="3177100" y="3855338"/>
                  <a:pt x="3147772" y="3855338"/>
                </a:cubicBezTo>
                <a:cubicBezTo>
                  <a:pt x="3116491" y="3855338"/>
                  <a:pt x="3093040" y="3829922"/>
                  <a:pt x="3093040" y="3800597"/>
                </a:cubicBezTo>
                <a:cubicBezTo>
                  <a:pt x="3093040" y="3769317"/>
                  <a:pt x="3118443" y="3745856"/>
                  <a:pt x="3147772" y="3745856"/>
                </a:cubicBezTo>
                <a:close/>
                <a:moveTo>
                  <a:pt x="10668539" y="3706755"/>
                </a:moveTo>
                <a:cubicBezTo>
                  <a:pt x="10674406" y="3706755"/>
                  <a:pt x="10678316" y="3708709"/>
                  <a:pt x="10684180" y="3712619"/>
                </a:cubicBezTo>
                <a:cubicBezTo>
                  <a:pt x="10686136" y="3716531"/>
                  <a:pt x="10686136" y="3718485"/>
                  <a:pt x="10686136" y="3722395"/>
                </a:cubicBezTo>
                <a:cubicBezTo>
                  <a:pt x="10682226" y="3724349"/>
                  <a:pt x="10678316" y="3724349"/>
                  <a:pt x="10674406" y="3724349"/>
                </a:cubicBezTo>
                <a:cubicBezTo>
                  <a:pt x="10668539" y="3724349"/>
                  <a:pt x="10662675" y="3722395"/>
                  <a:pt x="10656809" y="3720439"/>
                </a:cubicBezTo>
                <a:cubicBezTo>
                  <a:pt x="10656809" y="3716531"/>
                  <a:pt x="10658765" y="3710665"/>
                  <a:pt x="10662675" y="3708709"/>
                </a:cubicBezTo>
                <a:cubicBezTo>
                  <a:pt x="10664629" y="3706755"/>
                  <a:pt x="10666585" y="3706755"/>
                  <a:pt x="10668539" y="3706755"/>
                </a:cubicBezTo>
                <a:close/>
                <a:moveTo>
                  <a:pt x="8035099" y="3695023"/>
                </a:moveTo>
                <a:cubicBezTo>
                  <a:pt x="8040965" y="3693069"/>
                  <a:pt x="8046829" y="3695023"/>
                  <a:pt x="8050739" y="3700889"/>
                </a:cubicBezTo>
                <a:cubicBezTo>
                  <a:pt x="8054649" y="3704799"/>
                  <a:pt x="8054649" y="3712619"/>
                  <a:pt x="8050739" y="3716529"/>
                </a:cubicBezTo>
                <a:cubicBezTo>
                  <a:pt x="8040965" y="3712619"/>
                  <a:pt x="8035099" y="3704799"/>
                  <a:pt x="8029235" y="3696979"/>
                </a:cubicBezTo>
                <a:cubicBezTo>
                  <a:pt x="8031189" y="3695023"/>
                  <a:pt x="8033145" y="3695023"/>
                  <a:pt x="8035099" y="3695023"/>
                </a:cubicBezTo>
                <a:close/>
                <a:moveTo>
                  <a:pt x="8285344" y="3681339"/>
                </a:moveTo>
                <a:cubicBezTo>
                  <a:pt x="8295120" y="3683293"/>
                  <a:pt x="8306851" y="3695023"/>
                  <a:pt x="8314671" y="3718484"/>
                </a:cubicBezTo>
                <a:cubicBezTo>
                  <a:pt x="8314671" y="3718484"/>
                  <a:pt x="8314671" y="3720440"/>
                  <a:pt x="8314671" y="3720440"/>
                </a:cubicBezTo>
                <a:cubicBezTo>
                  <a:pt x="8299031" y="3712620"/>
                  <a:pt x="8287300" y="3696980"/>
                  <a:pt x="8285344" y="3681339"/>
                </a:cubicBezTo>
                <a:close/>
                <a:moveTo>
                  <a:pt x="9784862" y="3677429"/>
                </a:moveTo>
                <a:cubicBezTo>
                  <a:pt x="9794638" y="3677429"/>
                  <a:pt x="9798548" y="3687205"/>
                  <a:pt x="9800502" y="3712620"/>
                </a:cubicBezTo>
                <a:cubicBezTo>
                  <a:pt x="9792682" y="3720440"/>
                  <a:pt x="9778997" y="3726306"/>
                  <a:pt x="9765311" y="3726306"/>
                </a:cubicBezTo>
                <a:cubicBezTo>
                  <a:pt x="9747717" y="3726306"/>
                  <a:pt x="9732076" y="3718484"/>
                  <a:pt x="9722300" y="3704800"/>
                </a:cubicBezTo>
                <a:cubicBezTo>
                  <a:pt x="9728166" y="3702844"/>
                  <a:pt x="9734030" y="3698934"/>
                  <a:pt x="9741851" y="3695023"/>
                </a:cubicBezTo>
                <a:cubicBezTo>
                  <a:pt x="9763357" y="3683293"/>
                  <a:pt x="9777041" y="3677429"/>
                  <a:pt x="9784862" y="3677429"/>
                </a:cubicBezTo>
                <a:close/>
                <a:moveTo>
                  <a:pt x="3613083" y="3677429"/>
                </a:moveTo>
                <a:cubicBezTo>
                  <a:pt x="3626770" y="3691113"/>
                  <a:pt x="3642415" y="3708710"/>
                  <a:pt x="3660011" y="3724350"/>
                </a:cubicBezTo>
                <a:cubicBezTo>
                  <a:pt x="3634591" y="3720440"/>
                  <a:pt x="3616994" y="3702844"/>
                  <a:pt x="3613083" y="3677429"/>
                </a:cubicBezTo>
                <a:close/>
                <a:moveTo>
                  <a:pt x="11272646" y="3667653"/>
                </a:moveTo>
                <a:cubicBezTo>
                  <a:pt x="11278512" y="3665699"/>
                  <a:pt x="11284379" y="3667653"/>
                  <a:pt x="11288289" y="3673519"/>
                </a:cubicBezTo>
                <a:cubicBezTo>
                  <a:pt x="11294153" y="3681339"/>
                  <a:pt x="11292197" y="3691113"/>
                  <a:pt x="11284379" y="3695023"/>
                </a:cubicBezTo>
                <a:cubicBezTo>
                  <a:pt x="11282422" y="3696979"/>
                  <a:pt x="11278512" y="3696979"/>
                  <a:pt x="11272646" y="3696979"/>
                </a:cubicBezTo>
                <a:cubicBezTo>
                  <a:pt x="11268738" y="3689159"/>
                  <a:pt x="11266782" y="3681339"/>
                  <a:pt x="11266782" y="3671563"/>
                </a:cubicBezTo>
                <a:cubicBezTo>
                  <a:pt x="11266782" y="3669609"/>
                  <a:pt x="11266782" y="3669609"/>
                  <a:pt x="11266782" y="3669609"/>
                </a:cubicBezTo>
                <a:cubicBezTo>
                  <a:pt x="11268738" y="3669609"/>
                  <a:pt x="11270692" y="3667653"/>
                  <a:pt x="11272646" y="3667653"/>
                </a:cubicBezTo>
                <a:close/>
                <a:moveTo>
                  <a:pt x="10707640" y="3667653"/>
                </a:moveTo>
                <a:cubicBezTo>
                  <a:pt x="10713505" y="3665699"/>
                  <a:pt x="10719371" y="3667653"/>
                  <a:pt x="10723281" y="3673519"/>
                </a:cubicBezTo>
                <a:cubicBezTo>
                  <a:pt x="10729145" y="3681339"/>
                  <a:pt x="10727191" y="3691114"/>
                  <a:pt x="10719371" y="3695024"/>
                </a:cubicBezTo>
                <a:cubicBezTo>
                  <a:pt x="10711551" y="3700890"/>
                  <a:pt x="10701776" y="3698934"/>
                  <a:pt x="10697864" y="3691114"/>
                </a:cubicBezTo>
                <a:cubicBezTo>
                  <a:pt x="10692000" y="3683293"/>
                  <a:pt x="10693954" y="3673519"/>
                  <a:pt x="10701776" y="3669609"/>
                </a:cubicBezTo>
                <a:cubicBezTo>
                  <a:pt x="10703730" y="3669609"/>
                  <a:pt x="10705684" y="3667653"/>
                  <a:pt x="10707640" y="3667653"/>
                </a:cubicBezTo>
                <a:close/>
                <a:moveTo>
                  <a:pt x="3032200" y="3649325"/>
                </a:moveTo>
                <a:cubicBezTo>
                  <a:pt x="3044172" y="3651524"/>
                  <a:pt x="3053947" y="3658856"/>
                  <a:pt x="3069585" y="3673519"/>
                </a:cubicBezTo>
                <a:cubicBezTo>
                  <a:pt x="3069585" y="3689160"/>
                  <a:pt x="3061764" y="3700890"/>
                  <a:pt x="3051994" y="3710666"/>
                </a:cubicBezTo>
                <a:cubicBezTo>
                  <a:pt x="3030490" y="3669609"/>
                  <a:pt x="3001171" y="3652015"/>
                  <a:pt x="2979674" y="3687206"/>
                </a:cubicBezTo>
                <a:cubicBezTo>
                  <a:pt x="2977721" y="3693070"/>
                  <a:pt x="2973810" y="3696980"/>
                  <a:pt x="2969901" y="3698934"/>
                </a:cubicBezTo>
                <a:cubicBezTo>
                  <a:pt x="2965993" y="3689160"/>
                  <a:pt x="2962085" y="3679383"/>
                  <a:pt x="2962085" y="3669609"/>
                </a:cubicBezTo>
                <a:cubicBezTo>
                  <a:pt x="2962085" y="3665699"/>
                  <a:pt x="2962085" y="3663743"/>
                  <a:pt x="2962085" y="3659833"/>
                </a:cubicBezTo>
                <a:cubicBezTo>
                  <a:pt x="2967949" y="3659833"/>
                  <a:pt x="2973810" y="3657879"/>
                  <a:pt x="2981629" y="3655925"/>
                </a:cubicBezTo>
                <a:cubicBezTo>
                  <a:pt x="3006058" y="3650059"/>
                  <a:pt x="3020228" y="3647126"/>
                  <a:pt x="3032200" y="3649325"/>
                </a:cubicBezTo>
                <a:close/>
                <a:moveTo>
                  <a:pt x="2795905" y="3632464"/>
                </a:moveTo>
                <a:cubicBezTo>
                  <a:pt x="2797847" y="3634418"/>
                  <a:pt x="2801752" y="3638330"/>
                  <a:pt x="2803708" y="3642240"/>
                </a:cubicBezTo>
                <a:cubicBezTo>
                  <a:pt x="2797847" y="3644194"/>
                  <a:pt x="2795905" y="3640284"/>
                  <a:pt x="2795905" y="3632464"/>
                </a:cubicBezTo>
                <a:close/>
                <a:moveTo>
                  <a:pt x="9540483" y="3630508"/>
                </a:moveTo>
                <a:cubicBezTo>
                  <a:pt x="9544393" y="3634418"/>
                  <a:pt x="9548303" y="3638328"/>
                  <a:pt x="9552213" y="3644192"/>
                </a:cubicBezTo>
                <a:cubicBezTo>
                  <a:pt x="9552213" y="3644192"/>
                  <a:pt x="9550257" y="3646148"/>
                  <a:pt x="9550257" y="3648104"/>
                </a:cubicBezTo>
                <a:cubicBezTo>
                  <a:pt x="9530707" y="3683293"/>
                  <a:pt x="9515066" y="3698935"/>
                  <a:pt x="9517022" y="3683293"/>
                </a:cubicBezTo>
                <a:cubicBezTo>
                  <a:pt x="9517022" y="3673519"/>
                  <a:pt x="9528753" y="3648104"/>
                  <a:pt x="9540483" y="3630508"/>
                </a:cubicBezTo>
                <a:close/>
                <a:moveTo>
                  <a:pt x="8887497" y="3626598"/>
                </a:moveTo>
                <a:cubicBezTo>
                  <a:pt x="8891407" y="3630508"/>
                  <a:pt x="8895317" y="3634418"/>
                  <a:pt x="8899227" y="3638328"/>
                </a:cubicBezTo>
                <a:cubicBezTo>
                  <a:pt x="8897273" y="3653969"/>
                  <a:pt x="8901183" y="3659833"/>
                  <a:pt x="8909003" y="3665699"/>
                </a:cubicBezTo>
                <a:cubicBezTo>
                  <a:pt x="8909003" y="3665699"/>
                  <a:pt x="8909003" y="3667655"/>
                  <a:pt x="8909003" y="3669609"/>
                </a:cubicBezTo>
                <a:cubicBezTo>
                  <a:pt x="8909003" y="3685250"/>
                  <a:pt x="8903137" y="3698934"/>
                  <a:pt x="8893363" y="3708710"/>
                </a:cubicBezTo>
                <a:cubicBezTo>
                  <a:pt x="8885543" y="3691116"/>
                  <a:pt x="8885543" y="3667655"/>
                  <a:pt x="8887497" y="3626598"/>
                </a:cubicBezTo>
                <a:close/>
                <a:moveTo>
                  <a:pt x="9778996" y="3618778"/>
                </a:moveTo>
                <a:cubicBezTo>
                  <a:pt x="9788772" y="3620732"/>
                  <a:pt x="9798546" y="3626598"/>
                  <a:pt x="9804412" y="3634419"/>
                </a:cubicBezTo>
                <a:cubicBezTo>
                  <a:pt x="9804412" y="3636373"/>
                  <a:pt x="9802456" y="3638329"/>
                  <a:pt x="9800502" y="3640283"/>
                </a:cubicBezTo>
                <a:cubicBezTo>
                  <a:pt x="9792682" y="3646149"/>
                  <a:pt x="9782906" y="3644193"/>
                  <a:pt x="9778996" y="3636373"/>
                </a:cubicBezTo>
                <a:cubicBezTo>
                  <a:pt x="9777041" y="3630509"/>
                  <a:pt x="9777041" y="3624642"/>
                  <a:pt x="9778996" y="3618778"/>
                </a:cubicBezTo>
                <a:close/>
                <a:moveTo>
                  <a:pt x="3263096" y="3618778"/>
                </a:moveTo>
                <a:cubicBezTo>
                  <a:pt x="3265051" y="3628554"/>
                  <a:pt x="3267004" y="3638328"/>
                  <a:pt x="3263096" y="3642238"/>
                </a:cubicBezTo>
                <a:cubicBezTo>
                  <a:pt x="3259194" y="3646148"/>
                  <a:pt x="3253336" y="3638328"/>
                  <a:pt x="3247478" y="3624642"/>
                </a:cubicBezTo>
                <a:cubicBezTo>
                  <a:pt x="3251382" y="3622688"/>
                  <a:pt x="3257242" y="3620732"/>
                  <a:pt x="3263096" y="3618778"/>
                </a:cubicBezTo>
                <a:close/>
                <a:moveTo>
                  <a:pt x="2883890" y="3618778"/>
                </a:moveTo>
                <a:cubicBezTo>
                  <a:pt x="2885845" y="3622688"/>
                  <a:pt x="2889758" y="3626598"/>
                  <a:pt x="2893668" y="3630508"/>
                </a:cubicBezTo>
                <a:cubicBezTo>
                  <a:pt x="2915179" y="3653969"/>
                  <a:pt x="2924950" y="3663743"/>
                  <a:pt x="2940585" y="3665699"/>
                </a:cubicBezTo>
                <a:cubicBezTo>
                  <a:pt x="2940585" y="3667655"/>
                  <a:pt x="2940585" y="3669609"/>
                  <a:pt x="2940585" y="3671564"/>
                </a:cubicBezTo>
                <a:cubicBezTo>
                  <a:pt x="2940585" y="3679384"/>
                  <a:pt x="2938634" y="3687206"/>
                  <a:pt x="2934724" y="3695024"/>
                </a:cubicBezTo>
                <a:cubicBezTo>
                  <a:pt x="2924950" y="3691114"/>
                  <a:pt x="2911269" y="3689160"/>
                  <a:pt x="2897580" y="3687206"/>
                </a:cubicBezTo>
                <a:cubicBezTo>
                  <a:pt x="2876066" y="3685250"/>
                  <a:pt x="2858463" y="3671564"/>
                  <a:pt x="2848686" y="3652013"/>
                </a:cubicBezTo>
                <a:cubicBezTo>
                  <a:pt x="2846727" y="3646149"/>
                  <a:pt x="2844774" y="3644193"/>
                  <a:pt x="2842816" y="3640283"/>
                </a:cubicBezTo>
                <a:cubicBezTo>
                  <a:pt x="2852596" y="3628554"/>
                  <a:pt x="2866287" y="3620732"/>
                  <a:pt x="2883890" y="3618778"/>
                </a:cubicBezTo>
                <a:close/>
                <a:moveTo>
                  <a:pt x="9116237" y="3616824"/>
                </a:moveTo>
                <a:cubicBezTo>
                  <a:pt x="9133834" y="3616824"/>
                  <a:pt x="9149474" y="3624644"/>
                  <a:pt x="9157294" y="3638330"/>
                </a:cubicBezTo>
                <a:cubicBezTo>
                  <a:pt x="9098643" y="3689159"/>
                  <a:pt x="9096687" y="3689159"/>
                  <a:pt x="9096687" y="3655925"/>
                </a:cubicBezTo>
                <a:cubicBezTo>
                  <a:pt x="9096687" y="3646151"/>
                  <a:pt x="9094733" y="3634418"/>
                  <a:pt x="9088867" y="3624644"/>
                </a:cubicBezTo>
                <a:cubicBezTo>
                  <a:pt x="9096687" y="3620734"/>
                  <a:pt x="9106461" y="3616824"/>
                  <a:pt x="9116237" y="3616824"/>
                </a:cubicBezTo>
                <a:close/>
                <a:moveTo>
                  <a:pt x="8211056" y="3616824"/>
                </a:moveTo>
                <a:cubicBezTo>
                  <a:pt x="8220830" y="3616824"/>
                  <a:pt x="8230606" y="3618780"/>
                  <a:pt x="8238424" y="3624644"/>
                </a:cubicBezTo>
                <a:cubicBezTo>
                  <a:pt x="8230606" y="3640285"/>
                  <a:pt x="8222786" y="3655925"/>
                  <a:pt x="8214966" y="3669609"/>
                </a:cubicBezTo>
                <a:lnTo>
                  <a:pt x="8193459" y="3702846"/>
                </a:lnTo>
                <a:lnTo>
                  <a:pt x="8162178" y="3644195"/>
                </a:lnTo>
                <a:cubicBezTo>
                  <a:pt x="8169998" y="3628554"/>
                  <a:pt x="8187593" y="3616824"/>
                  <a:pt x="8211056" y="3616824"/>
                </a:cubicBezTo>
                <a:close/>
                <a:moveTo>
                  <a:pt x="7300006" y="3616824"/>
                </a:moveTo>
                <a:cubicBezTo>
                  <a:pt x="7303916" y="3616824"/>
                  <a:pt x="7305872" y="3618780"/>
                  <a:pt x="7309780" y="3618780"/>
                </a:cubicBezTo>
                <a:cubicBezTo>
                  <a:pt x="7307826" y="3622690"/>
                  <a:pt x="7307826" y="3624644"/>
                  <a:pt x="7307826" y="3628554"/>
                </a:cubicBezTo>
                <a:cubicBezTo>
                  <a:pt x="7305872" y="3646151"/>
                  <a:pt x="7294142" y="3681341"/>
                  <a:pt x="7276546" y="3720442"/>
                </a:cubicBezTo>
                <a:cubicBezTo>
                  <a:pt x="7256995" y="3710666"/>
                  <a:pt x="7245265" y="3693070"/>
                  <a:pt x="7245265" y="3671565"/>
                </a:cubicBezTo>
                <a:cubicBezTo>
                  <a:pt x="7245265" y="3640285"/>
                  <a:pt x="7268726" y="3616824"/>
                  <a:pt x="7300006" y="3616824"/>
                </a:cubicBezTo>
                <a:close/>
                <a:moveTo>
                  <a:pt x="7169017" y="3616824"/>
                </a:moveTo>
                <a:cubicBezTo>
                  <a:pt x="7200298" y="3616824"/>
                  <a:pt x="7223758" y="3640285"/>
                  <a:pt x="7223758" y="3671565"/>
                </a:cubicBezTo>
                <a:cubicBezTo>
                  <a:pt x="7223758" y="3702846"/>
                  <a:pt x="7198344" y="3726306"/>
                  <a:pt x="7169017" y="3726306"/>
                </a:cubicBezTo>
                <a:cubicBezTo>
                  <a:pt x="7137737" y="3726306"/>
                  <a:pt x="7114276" y="3700892"/>
                  <a:pt x="7114276" y="3671565"/>
                </a:cubicBezTo>
                <a:cubicBezTo>
                  <a:pt x="7114276" y="3640285"/>
                  <a:pt x="7139693" y="3616824"/>
                  <a:pt x="7169017" y="3616824"/>
                </a:cubicBezTo>
                <a:close/>
                <a:moveTo>
                  <a:pt x="7039984" y="3616824"/>
                </a:moveTo>
                <a:cubicBezTo>
                  <a:pt x="7069311" y="3616824"/>
                  <a:pt x="7094725" y="3640285"/>
                  <a:pt x="7094725" y="3671565"/>
                </a:cubicBezTo>
                <a:cubicBezTo>
                  <a:pt x="7094725" y="3702846"/>
                  <a:pt x="7069311" y="3726306"/>
                  <a:pt x="7039984" y="3726306"/>
                </a:cubicBezTo>
                <a:cubicBezTo>
                  <a:pt x="7008704" y="3726306"/>
                  <a:pt x="6985243" y="3700892"/>
                  <a:pt x="6985243" y="3671565"/>
                </a:cubicBezTo>
                <a:cubicBezTo>
                  <a:pt x="6985243" y="3640285"/>
                  <a:pt x="7010660" y="3616824"/>
                  <a:pt x="7039984" y="3616824"/>
                </a:cubicBezTo>
                <a:close/>
                <a:moveTo>
                  <a:pt x="6910952" y="3616824"/>
                </a:moveTo>
                <a:cubicBezTo>
                  <a:pt x="6940277" y="3616824"/>
                  <a:pt x="6963739" y="3640285"/>
                  <a:pt x="6965693" y="3671565"/>
                </a:cubicBezTo>
                <a:cubicBezTo>
                  <a:pt x="6965693" y="3702846"/>
                  <a:pt x="6940277" y="3726306"/>
                  <a:pt x="6910952" y="3726306"/>
                </a:cubicBezTo>
                <a:cubicBezTo>
                  <a:pt x="6879672" y="3726306"/>
                  <a:pt x="6856211" y="3700892"/>
                  <a:pt x="6856211" y="3671565"/>
                </a:cubicBezTo>
                <a:cubicBezTo>
                  <a:pt x="6856211" y="3640285"/>
                  <a:pt x="6881626" y="3616824"/>
                  <a:pt x="6910952" y="3616824"/>
                </a:cubicBezTo>
                <a:close/>
                <a:moveTo>
                  <a:pt x="6779965" y="3616824"/>
                </a:moveTo>
                <a:cubicBezTo>
                  <a:pt x="6809290" y="3616824"/>
                  <a:pt x="6834706" y="3640285"/>
                  <a:pt x="6834706" y="3671565"/>
                </a:cubicBezTo>
                <a:cubicBezTo>
                  <a:pt x="6834706" y="3702846"/>
                  <a:pt x="6809290" y="3726306"/>
                  <a:pt x="6779965" y="3726306"/>
                </a:cubicBezTo>
                <a:cubicBezTo>
                  <a:pt x="6748685" y="3726306"/>
                  <a:pt x="6725224" y="3700892"/>
                  <a:pt x="6725224" y="3671565"/>
                </a:cubicBezTo>
                <a:cubicBezTo>
                  <a:pt x="6725224" y="3640285"/>
                  <a:pt x="6750639" y="3616824"/>
                  <a:pt x="6779965" y="3616824"/>
                </a:cubicBezTo>
                <a:close/>
                <a:moveTo>
                  <a:pt x="6650930" y="3616824"/>
                </a:moveTo>
                <a:cubicBezTo>
                  <a:pt x="6680257" y="3616824"/>
                  <a:pt x="6703717" y="3640285"/>
                  <a:pt x="6705671" y="3671565"/>
                </a:cubicBezTo>
                <a:cubicBezTo>
                  <a:pt x="6705671" y="3702846"/>
                  <a:pt x="6680257" y="3726306"/>
                  <a:pt x="6650930" y="3726306"/>
                </a:cubicBezTo>
                <a:cubicBezTo>
                  <a:pt x="6619650" y="3726306"/>
                  <a:pt x="6596189" y="3700892"/>
                  <a:pt x="6596189" y="3671565"/>
                </a:cubicBezTo>
                <a:cubicBezTo>
                  <a:pt x="6596189" y="3640285"/>
                  <a:pt x="6621606" y="3616824"/>
                  <a:pt x="6650930" y="3616824"/>
                </a:cubicBezTo>
                <a:close/>
                <a:moveTo>
                  <a:pt x="6519944" y="3616824"/>
                </a:moveTo>
                <a:cubicBezTo>
                  <a:pt x="6551225" y="3616824"/>
                  <a:pt x="6574685" y="3640285"/>
                  <a:pt x="6574685" y="3671565"/>
                </a:cubicBezTo>
                <a:cubicBezTo>
                  <a:pt x="6574685" y="3702846"/>
                  <a:pt x="6549269" y="3726306"/>
                  <a:pt x="6519944" y="3726306"/>
                </a:cubicBezTo>
                <a:cubicBezTo>
                  <a:pt x="6488664" y="3726306"/>
                  <a:pt x="6465203" y="3700892"/>
                  <a:pt x="6465203" y="3671565"/>
                </a:cubicBezTo>
                <a:cubicBezTo>
                  <a:pt x="6465203" y="3640285"/>
                  <a:pt x="6490618" y="3616824"/>
                  <a:pt x="6519944" y="3616824"/>
                </a:cubicBezTo>
                <a:close/>
                <a:moveTo>
                  <a:pt x="6390911" y="3616824"/>
                </a:moveTo>
                <a:cubicBezTo>
                  <a:pt x="6420236" y="3616824"/>
                  <a:pt x="6445652" y="3640285"/>
                  <a:pt x="6445652" y="3671565"/>
                </a:cubicBezTo>
                <a:cubicBezTo>
                  <a:pt x="6445652" y="3702846"/>
                  <a:pt x="6422192" y="3726306"/>
                  <a:pt x="6390911" y="3726306"/>
                </a:cubicBezTo>
                <a:cubicBezTo>
                  <a:pt x="6359631" y="3726306"/>
                  <a:pt x="6336170" y="3700892"/>
                  <a:pt x="6336170" y="3671565"/>
                </a:cubicBezTo>
                <a:cubicBezTo>
                  <a:pt x="6336170" y="3640285"/>
                  <a:pt x="6361585" y="3616824"/>
                  <a:pt x="6390911" y="3616824"/>
                </a:cubicBezTo>
                <a:close/>
                <a:moveTo>
                  <a:pt x="6261879" y="3616824"/>
                </a:moveTo>
                <a:cubicBezTo>
                  <a:pt x="6291203" y="3616824"/>
                  <a:pt x="6314665" y="3640285"/>
                  <a:pt x="6316619" y="3671565"/>
                </a:cubicBezTo>
                <a:cubicBezTo>
                  <a:pt x="6316619" y="3702846"/>
                  <a:pt x="6291203" y="3726306"/>
                  <a:pt x="6261879" y="3726306"/>
                </a:cubicBezTo>
                <a:cubicBezTo>
                  <a:pt x="6230598" y="3726306"/>
                  <a:pt x="6207138" y="3700892"/>
                  <a:pt x="6207138" y="3671565"/>
                </a:cubicBezTo>
                <a:cubicBezTo>
                  <a:pt x="6207138" y="3640285"/>
                  <a:pt x="6232552" y="3616824"/>
                  <a:pt x="6261879" y="3616824"/>
                </a:cubicBezTo>
                <a:close/>
                <a:moveTo>
                  <a:pt x="6130890" y="3616824"/>
                </a:moveTo>
                <a:cubicBezTo>
                  <a:pt x="6162171" y="3616824"/>
                  <a:pt x="6185635" y="3640285"/>
                  <a:pt x="6185635" y="3671565"/>
                </a:cubicBezTo>
                <a:cubicBezTo>
                  <a:pt x="6185635" y="3702846"/>
                  <a:pt x="6160217" y="3726306"/>
                  <a:pt x="6130890" y="3726306"/>
                </a:cubicBezTo>
                <a:cubicBezTo>
                  <a:pt x="6099618" y="3726306"/>
                  <a:pt x="6076151" y="3700892"/>
                  <a:pt x="6076151" y="3671565"/>
                </a:cubicBezTo>
                <a:cubicBezTo>
                  <a:pt x="6076151" y="3640285"/>
                  <a:pt x="6101572" y="3616824"/>
                  <a:pt x="6130890" y="3616824"/>
                </a:cubicBezTo>
                <a:close/>
                <a:moveTo>
                  <a:pt x="6001888" y="3616824"/>
                </a:moveTo>
                <a:cubicBezTo>
                  <a:pt x="6031205" y="3616824"/>
                  <a:pt x="6056611" y="3640285"/>
                  <a:pt x="6056611" y="3671565"/>
                </a:cubicBezTo>
                <a:cubicBezTo>
                  <a:pt x="6056611" y="3702846"/>
                  <a:pt x="6031205" y="3726306"/>
                  <a:pt x="6001888" y="3726306"/>
                </a:cubicBezTo>
                <a:cubicBezTo>
                  <a:pt x="5970610" y="3726306"/>
                  <a:pt x="5947147" y="3700892"/>
                  <a:pt x="5947147" y="3671565"/>
                </a:cubicBezTo>
                <a:cubicBezTo>
                  <a:pt x="5947147" y="3640285"/>
                  <a:pt x="5972566" y="3616824"/>
                  <a:pt x="6001888" y="3616824"/>
                </a:cubicBezTo>
                <a:close/>
                <a:moveTo>
                  <a:pt x="5872832" y="3616824"/>
                </a:moveTo>
                <a:cubicBezTo>
                  <a:pt x="5902170" y="3616824"/>
                  <a:pt x="5925647" y="3640285"/>
                  <a:pt x="5927600" y="3671565"/>
                </a:cubicBezTo>
                <a:cubicBezTo>
                  <a:pt x="5927600" y="3702846"/>
                  <a:pt x="5902170" y="3726306"/>
                  <a:pt x="5872832" y="3726306"/>
                </a:cubicBezTo>
                <a:cubicBezTo>
                  <a:pt x="5841553" y="3726306"/>
                  <a:pt x="5818097" y="3700892"/>
                  <a:pt x="5818097" y="3671565"/>
                </a:cubicBezTo>
                <a:cubicBezTo>
                  <a:pt x="5818097" y="3640285"/>
                  <a:pt x="5843505" y="3616824"/>
                  <a:pt x="5872832" y="3616824"/>
                </a:cubicBezTo>
                <a:close/>
                <a:moveTo>
                  <a:pt x="5741864" y="3616824"/>
                </a:moveTo>
                <a:cubicBezTo>
                  <a:pt x="5771179" y="3616824"/>
                  <a:pt x="5796597" y="3640285"/>
                  <a:pt x="5796597" y="3671565"/>
                </a:cubicBezTo>
                <a:cubicBezTo>
                  <a:pt x="5796597" y="3702846"/>
                  <a:pt x="5771179" y="3726306"/>
                  <a:pt x="5741864" y="3726306"/>
                </a:cubicBezTo>
                <a:cubicBezTo>
                  <a:pt x="5710587" y="3726306"/>
                  <a:pt x="5687130" y="3700892"/>
                  <a:pt x="5687130" y="3671565"/>
                </a:cubicBezTo>
                <a:cubicBezTo>
                  <a:pt x="5687130" y="3640285"/>
                  <a:pt x="5712540" y="3616824"/>
                  <a:pt x="5741864" y="3616824"/>
                </a:cubicBezTo>
                <a:close/>
                <a:moveTo>
                  <a:pt x="5612848" y="3616824"/>
                </a:moveTo>
                <a:cubicBezTo>
                  <a:pt x="5642175" y="3616824"/>
                  <a:pt x="5665626" y="3640285"/>
                  <a:pt x="5667581" y="3671565"/>
                </a:cubicBezTo>
                <a:cubicBezTo>
                  <a:pt x="5667581" y="3702846"/>
                  <a:pt x="5642175" y="3726306"/>
                  <a:pt x="5612848" y="3726306"/>
                </a:cubicBezTo>
                <a:cubicBezTo>
                  <a:pt x="5581575" y="3726306"/>
                  <a:pt x="5558118" y="3700892"/>
                  <a:pt x="5558118" y="3671565"/>
                </a:cubicBezTo>
                <a:cubicBezTo>
                  <a:pt x="5558118" y="3640285"/>
                  <a:pt x="5583535" y="3616824"/>
                  <a:pt x="5612848" y="3616824"/>
                </a:cubicBezTo>
                <a:close/>
                <a:moveTo>
                  <a:pt x="5481879" y="3616824"/>
                </a:moveTo>
                <a:cubicBezTo>
                  <a:pt x="5513154" y="3616824"/>
                  <a:pt x="5536607" y="3640285"/>
                  <a:pt x="5536607" y="3671565"/>
                </a:cubicBezTo>
                <a:cubicBezTo>
                  <a:pt x="5536607" y="3702846"/>
                  <a:pt x="5511200" y="3726306"/>
                  <a:pt x="5481879" y="3726306"/>
                </a:cubicBezTo>
                <a:cubicBezTo>
                  <a:pt x="5450608" y="3726306"/>
                  <a:pt x="5427142" y="3700892"/>
                  <a:pt x="5427142" y="3671565"/>
                </a:cubicBezTo>
                <a:cubicBezTo>
                  <a:pt x="5427142" y="3640285"/>
                  <a:pt x="5452565" y="3616824"/>
                  <a:pt x="5481879" y="3616824"/>
                </a:cubicBezTo>
                <a:close/>
                <a:moveTo>
                  <a:pt x="5352848" y="3616824"/>
                </a:moveTo>
                <a:cubicBezTo>
                  <a:pt x="5382180" y="3616824"/>
                  <a:pt x="5407594" y="3640285"/>
                  <a:pt x="5407594" y="3671565"/>
                </a:cubicBezTo>
                <a:cubicBezTo>
                  <a:pt x="5407594" y="3702846"/>
                  <a:pt x="5382180" y="3726306"/>
                  <a:pt x="5352848" y="3726306"/>
                </a:cubicBezTo>
                <a:cubicBezTo>
                  <a:pt x="5321570" y="3726306"/>
                  <a:pt x="5298103" y="3700892"/>
                  <a:pt x="5298103" y="3671565"/>
                </a:cubicBezTo>
                <a:cubicBezTo>
                  <a:pt x="5298103" y="3640285"/>
                  <a:pt x="5323527" y="3616824"/>
                  <a:pt x="5352848" y="3616824"/>
                </a:cubicBezTo>
                <a:close/>
                <a:moveTo>
                  <a:pt x="5223824" y="3616824"/>
                </a:moveTo>
                <a:cubicBezTo>
                  <a:pt x="5253156" y="3616824"/>
                  <a:pt x="5276604" y="3640285"/>
                  <a:pt x="5276604" y="3669609"/>
                </a:cubicBezTo>
                <a:cubicBezTo>
                  <a:pt x="5276604" y="3700892"/>
                  <a:pt x="5251206" y="3724352"/>
                  <a:pt x="5221868" y="3724352"/>
                </a:cubicBezTo>
                <a:cubicBezTo>
                  <a:pt x="5216002" y="3724352"/>
                  <a:pt x="5210139" y="3722396"/>
                  <a:pt x="5204274" y="3720442"/>
                </a:cubicBezTo>
                <a:cubicBezTo>
                  <a:pt x="5196455" y="3704802"/>
                  <a:pt x="5192540" y="3691116"/>
                  <a:pt x="5194496" y="3679385"/>
                </a:cubicBezTo>
                <a:cubicBezTo>
                  <a:pt x="5196455" y="3673519"/>
                  <a:pt x="5190585" y="3657881"/>
                  <a:pt x="5178850" y="3640285"/>
                </a:cubicBezTo>
                <a:cubicBezTo>
                  <a:pt x="5188629" y="3626600"/>
                  <a:pt x="5204274" y="3616824"/>
                  <a:pt x="5223824" y="3616824"/>
                </a:cubicBezTo>
                <a:close/>
                <a:moveTo>
                  <a:pt x="3536820" y="3616824"/>
                </a:moveTo>
                <a:cubicBezTo>
                  <a:pt x="3552461" y="3616824"/>
                  <a:pt x="3566146" y="3624644"/>
                  <a:pt x="3575925" y="3634418"/>
                </a:cubicBezTo>
                <a:cubicBezTo>
                  <a:pt x="3577880" y="3640285"/>
                  <a:pt x="3581793" y="3644195"/>
                  <a:pt x="3587661" y="3650059"/>
                </a:cubicBezTo>
                <a:cubicBezTo>
                  <a:pt x="3589617" y="3657881"/>
                  <a:pt x="3591570" y="3663745"/>
                  <a:pt x="3591570" y="3671565"/>
                </a:cubicBezTo>
                <a:cubicBezTo>
                  <a:pt x="3591570" y="3702846"/>
                  <a:pt x="3566146" y="3726306"/>
                  <a:pt x="3536820" y="3726306"/>
                </a:cubicBezTo>
                <a:cubicBezTo>
                  <a:pt x="3505523" y="3726306"/>
                  <a:pt x="3482071" y="3700892"/>
                  <a:pt x="3482071" y="3671565"/>
                </a:cubicBezTo>
                <a:cubicBezTo>
                  <a:pt x="3482071" y="3640285"/>
                  <a:pt x="3507487" y="3616824"/>
                  <a:pt x="3536820" y="3616824"/>
                </a:cubicBezTo>
                <a:close/>
                <a:moveTo>
                  <a:pt x="3405789" y="3616824"/>
                </a:moveTo>
                <a:cubicBezTo>
                  <a:pt x="3437084" y="3616824"/>
                  <a:pt x="3460556" y="3640285"/>
                  <a:pt x="3460556" y="3671565"/>
                </a:cubicBezTo>
                <a:cubicBezTo>
                  <a:pt x="3460556" y="3702846"/>
                  <a:pt x="3435130" y="3726306"/>
                  <a:pt x="3405789" y="3726306"/>
                </a:cubicBezTo>
                <a:cubicBezTo>
                  <a:pt x="3374504" y="3726306"/>
                  <a:pt x="3351052" y="3700892"/>
                  <a:pt x="3351052" y="3671565"/>
                </a:cubicBezTo>
                <a:cubicBezTo>
                  <a:pt x="3351052" y="3640285"/>
                  <a:pt x="3376458" y="3616824"/>
                  <a:pt x="3405789" y="3616824"/>
                </a:cubicBezTo>
                <a:close/>
                <a:moveTo>
                  <a:pt x="3276775" y="3616824"/>
                </a:moveTo>
                <a:cubicBezTo>
                  <a:pt x="3306104" y="3616824"/>
                  <a:pt x="3331511" y="3640285"/>
                  <a:pt x="3333465" y="3671565"/>
                </a:cubicBezTo>
                <a:cubicBezTo>
                  <a:pt x="3333465" y="3702846"/>
                  <a:pt x="3308060" y="3726306"/>
                  <a:pt x="3278741" y="3726306"/>
                </a:cubicBezTo>
                <a:cubicBezTo>
                  <a:pt x="3247478" y="3726306"/>
                  <a:pt x="3224019" y="3700892"/>
                  <a:pt x="3224019" y="3671565"/>
                </a:cubicBezTo>
                <a:cubicBezTo>
                  <a:pt x="3224019" y="3655925"/>
                  <a:pt x="3229884" y="3642241"/>
                  <a:pt x="3239660" y="3632464"/>
                </a:cubicBezTo>
                <a:cubicBezTo>
                  <a:pt x="3239660" y="3634418"/>
                  <a:pt x="3239660" y="3634418"/>
                  <a:pt x="3239660" y="3634418"/>
                </a:cubicBezTo>
                <a:cubicBezTo>
                  <a:pt x="3257244" y="3667655"/>
                  <a:pt x="3286562" y="3655925"/>
                  <a:pt x="3276775" y="3618780"/>
                </a:cubicBezTo>
                <a:cubicBezTo>
                  <a:pt x="3276775" y="3618780"/>
                  <a:pt x="3276775" y="3616824"/>
                  <a:pt x="3276775" y="3616824"/>
                </a:cubicBezTo>
                <a:close/>
                <a:moveTo>
                  <a:pt x="3137992" y="3616824"/>
                </a:moveTo>
                <a:cubicBezTo>
                  <a:pt x="3141904" y="3616824"/>
                  <a:pt x="3143858" y="3616824"/>
                  <a:pt x="3147768" y="3616824"/>
                </a:cubicBezTo>
                <a:cubicBezTo>
                  <a:pt x="3177094" y="3616824"/>
                  <a:pt x="3200557" y="3640285"/>
                  <a:pt x="3202515" y="3667655"/>
                </a:cubicBezTo>
                <a:cubicBezTo>
                  <a:pt x="3202515" y="3698936"/>
                  <a:pt x="3177094" y="3722396"/>
                  <a:pt x="3147768" y="3722396"/>
                </a:cubicBezTo>
                <a:cubicBezTo>
                  <a:pt x="3126261" y="3722396"/>
                  <a:pt x="3108666" y="3710666"/>
                  <a:pt x="3098898" y="3693070"/>
                </a:cubicBezTo>
                <a:cubicBezTo>
                  <a:pt x="3104762" y="3695026"/>
                  <a:pt x="3108666" y="3693070"/>
                  <a:pt x="3110620" y="3685251"/>
                </a:cubicBezTo>
                <a:cubicBezTo>
                  <a:pt x="3122351" y="3652015"/>
                  <a:pt x="3132124" y="3630508"/>
                  <a:pt x="3137992" y="3616824"/>
                </a:cubicBezTo>
                <a:close/>
                <a:moveTo>
                  <a:pt x="9667559" y="3571857"/>
                </a:moveTo>
                <a:cubicBezTo>
                  <a:pt x="9671469" y="3571857"/>
                  <a:pt x="9675379" y="3571857"/>
                  <a:pt x="9677335" y="3573813"/>
                </a:cubicBezTo>
                <a:cubicBezTo>
                  <a:pt x="9673425" y="3581633"/>
                  <a:pt x="9665605" y="3587497"/>
                  <a:pt x="9655829" y="3589453"/>
                </a:cubicBezTo>
                <a:cubicBezTo>
                  <a:pt x="9653875" y="3583587"/>
                  <a:pt x="9655829" y="3577723"/>
                  <a:pt x="9661695" y="3573813"/>
                </a:cubicBezTo>
                <a:cubicBezTo>
                  <a:pt x="9663649" y="3571857"/>
                  <a:pt x="9665605" y="3571857"/>
                  <a:pt x="9667559" y="3571857"/>
                </a:cubicBezTo>
                <a:close/>
                <a:moveTo>
                  <a:pt x="8684175" y="3571857"/>
                </a:moveTo>
                <a:cubicBezTo>
                  <a:pt x="8690039" y="3571857"/>
                  <a:pt x="8695905" y="3573813"/>
                  <a:pt x="8699815" y="3577723"/>
                </a:cubicBezTo>
                <a:cubicBezTo>
                  <a:pt x="8701769" y="3581633"/>
                  <a:pt x="8701769" y="3583587"/>
                  <a:pt x="8701769" y="3587497"/>
                </a:cubicBezTo>
                <a:cubicBezTo>
                  <a:pt x="8693951" y="3583587"/>
                  <a:pt x="8688085" y="3577723"/>
                  <a:pt x="8684175" y="3571857"/>
                </a:cubicBezTo>
                <a:close/>
                <a:moveTo>
                  <a:pt x="7344971" y="3569903"/>
                </a:moveTo>
                <a:cubicBezTo>
                  <a:pt x="7344971" y="3571857"/>
                  <a:pt x="7343015" y="3573813"/>
                  <a:pt x="7341061" y="3575767"/>
                </a:cubicBezTo>
                <a:cubicBezTo>
                  <a:pt x="7339105" y="3577723"/>
                  <a:pt x="7339105" y="3577723"/>
                  <a:pt x="7337151" y="3577723"/>
                </a:cubicBezTo>
                <a:cubicBezTo>
                  <a:pt x="7333241" y="3579679"/>
                  <a:pt x="7327375" y="3583587"/>
                  <a:pt x="7323465" y="3589453"/>
                </a:cubicBezTo>
                <a:cubicBezTo>
                  <a:pt x="7315644" y="3593363"/>
                  <a:pt x="7307824" y="3595317"/>
                  <a:pt x="7300004" y="3595317"/>
                </a:cubicBezTo>
                <a:cubicBezTo>
                  <a:pt x="7288274" y="3595317"/>
                  <a:pt x="7276543" y="3591407"/>
                  <a:pt x="7268723" y="3583587"/>
                </a:cubicBezTo>
                <a:cubicBezTo>
                  <a:pt x="7311734" y="3573813"/>
                  <a:pt x="7337151" y="3569903"/>
                  <a:pt x="7344971" y="3569903"/>
                </a:cubicBezTo>
                <a:close/>
                <a:moveTo>
                  <a:pt x="3315871" y="3546930"/>
                </a:moveTo>
                <a:cubicBezTo>
                  <a:pt x="3318315" y="3544486"/>
                  <a:pt x="3319779" y="3545464"/>
                  <a:pt x="3319779" y="3550351"/>
                </a:cubicBezTo>
                <a:cubicBezTo>
                  <a:pt x="3319779" y="3554261"/>
                  <a:pt x="3321734" y="3558171"/>
                  <a:pt x="3325643" y="3564037"/>
                </a:cubicBezTo>
                <a:cubicBezTo>
                  <a:pt x="3315871" y="3583587"/>
                  <a:pt x="3298283" y="3597271"/>
                  <a:pt x="3276775" y="3597271"/>
                </a:cubicBezTo>
                <a:cubicBezTo>
                  <a:pt x="3278735" y="3595317"/>
                  <a:pt x="3278735" y="3595317"/>
                  <a:pt x="3280692" y="3595317"/>
                </a:cubicBezTo>
                <a:cubicBezTo>
                  <a:pt x="3288514" y="3595317"/>
                  <a:pt x="3298283" y="3581631"/>
                  <a:pt x="3306103" y="3564037"/>
                </a:cubicBezTo>
                <a:cubicBezTo>
                  <a:pt x="3310009" y="3555239"/>
                  <a:pt x="3313428" y="3549374"/>
                  <a:pt x="3315871" y="3546930"/>
                </a:cubicBezTo>
                <a:close/>
                <a:moveTo>
                  <a:pt x="3583743" y="3546441"/>
                </a:moveTo>
                <a:cubicBezTo>
                  <a:pt x="3585700" y="3544487"/>
                  <a:pt x="3589615" y="3544487"/>
                  <a:pt x="3591563" y="3546441"/>
                </a:cubicBezTo>
                <a:cubicBezTo>
                  <a:pt x="3589615" y="3556217"/>
                  <a:pt x="3585700" y="3565991"/>
                  <a:pt x="3579832" y="3573811"/>
                </a:cubicBezTo>
                <a:cubicBezTo>
                  <a:pt x="3575921" y="3571857"/>
                  <a:pt x="3573967" y="3569901"/>
                  <a:pt x="3572010" y="3567947"/>
                </a:cubicBezTo>
                <a:cubicBezTo>
                  <a:pt x="3566141" y="3562081"/>
                  <a:pt x="3568099" y="3552307"/>
                  <a:pt x="3577879" y="3548397"/>
                </a:cubicBezTo>
                <a:cubicBezTo>
                  <a:pt x="3579832" y="3546441"/>
                  <a:pt x="3581788" y="3546441"/>
                  <a:pt x="3583743" y="3546441"/>
                </a:cubicBezTo>
                <a:close/>
                <a:moveTo>
                  <a:pt x="9587401" y="3546440"/>
                </a:moveTo>
                <a:cubicBezTo>
                  <a:pt x="9593267" y="3544486"/>
                  <a:pt x="9599131" y="3546440"/>
                  <a:pt x="9603043" y="3552306"/>
                </a:cubicBezTo>
                <a:cubicBezTo>
                  <a:pt x="9606951" y="3560126"/>
                  <a:pt x="9604997" y="3567946"/>
                  <a:pt x="9597177" y="3573810"/>
                </a:cubicBezTo>
                <a:cubicBezTo>
                  <a:pt x="9597177" y="3575766"/>
                  <a:pt x="9595221" y="3575766"/>
                  <a:pt x="9593267" y="3575766"/>
                </a:cubicBezTo>
                <a:cubicBezTo>
                  <a:pt x="9587401" y="3567946"/>
                  <a:pt x="9583493" y="3558170"/>
                  <a:pt x="9581537" y="3548396"/>
                </a:cubicBezTo>
                <a:cubicBezTo>
                  <a:pt x="9583493" y="3546440"/>
                  <a:pt x="9585447" y="3546440"/>
                  <a:pt x="9587401" y="3546440"/>
                </a:cubicBezTo>
                <a:close/>
                <a:moveTo>
                  <a:pt x="3256992" y="3541309"/>
                </a:moveTo>
                <a:cubicBezTo>
                  <a:pt x="3261142" y="3543508"/>
                  <a:pt x="3258213" y="3554260"/>
                  <a:pt x="3245521" y="3573811"/>
                </a:cubicBezTo>
                <a:cubicBezTo>
                  <a:pt x="3243566" y="3575767"/>
                  <a:pt x="3241612" y="3579677"/>
                  <a:pt x="3239655" y="3581631"/>
                </a:cubicBezTo>
                <a:cubicBezTo>
                  <a:pt x="3233791" y="3575767"/>
                  <a:pt x="3229879" y="3567947"/>
                  <a:pt x="3225970" y="3560127"/>
                </a:cubicBezTo>
                <a:cubicBezTo>
                  <a:pt x="3241612" y="3545463"/>
                  <a:pt x="3252843" y="3539109"/>
                  <a:pt x="3256992" y="3541309"/>
                </a:cubicBezTo>
                <a:close/>
                <a:moveTo>
                  <a:pt x="7399712" y="3532756"/>
                </a:moveTo>
                <a:cubicBezTo>
                  <a:pt x="7405576" y="3530802"/>
                  <a:pt x="7411442" y="3532756"/>
                  <a:pt x="7415352" y="3538622"/>
                </a:cubicBezTo>
                <a:cubicBezTo>
                  <a:pt x="7421218" y="3546442"/>
                  <a:pt x="7419262" y="3556216"/>
                  <a:pt x="7411442" y="3560126"/>
                </a:cubicBezTo>
                <a:cubicBezTo>
                  <a:pt x="7403622" y="3564036"/>
                  <a:pt x="7395802" y="3562082"/>
                  <a:pt x="7389936" y="3556216"/>
                </a:cubicBezTo>
                <a:cubicBezTo>
                  <a:pt x="7384071" y="3548396"/>
                  <a:pt x="7386025" y="3538622"/>
                  <a:pt x="7393848" y="3534712"/>
                </a:cubicBezTo>
                <a:cubicBezTo>
                  <a:pt x="7395802" y="3534712"/>
                  <a:pt x="7397756" y="3532756"/>
                  <a:pt x="7399712" y="3532756"/>
                </a:cubicBezTo>
                <a:close/>
                <a:moveTo>
                  <a:pt x="3419478" y="3532756"/>
                </a:moveTo>
                <a:cubicBezTo>
                  <a:pt x="3425345" y="3530802"/>
                  <a:pt x="3431212" y="3532756"/>
                  <a:pt x="3435124" y="3538622"/>
                </a:cubicBezTo>
                <a:cubicBezTo>
                  <a:pt x="3440991" y="3546442"/>
                  <a:pt x="3439037" y="3556217"/>
                  <a:pt x="3431212" y="3560127"/>
                </a:cubicBezTo>
                <a:cubicBezTo>
                  <a:pt x="3423389" y="3565993"/>
                  <a:pt x="3413611" y="3564037"/>
                  <a:pt x="3409698" y="3556217"/>
                </a:cubicBezTo>
                <a:cubicBezTo>
                  <a:pt x="3403829" y="3548396"/>
                  <a:pt x="3405785" y="3538622"/>
                  <a:pt x="3413611" y="3534712"/>
                </a:cubicBezTo>
                <a:cubicBezTo>
                  <a:pt x="3415564" y="3534712"/>
                  <a:pt x="3417521" y="3532756"/>
                  <a:pt x="3419478" y="3532756"/>
                </a:cubicBezTo>
                <a:close/>
                <a:moveTo>
                  <a:pt x="8684174" y="3519072"/>
                </a:moveTo>
                <a:cubicBezTo>
                  <a:pt x="8690038" y="3517116"/>
                  <a:pt x="8695903" y="3521026"/>
                  <a:pt x="8699813" y="3522982"/>
                </a:cubicBezTo>
                <a:cubicBezTo>
                  <a:pt x="8705679" y="3530802"/>
                  <a:pt x="8703725" y="3540576"/>
                  <a:pt x="8695903" y="3544486"/>
                </a:cubicBezTo>
                <a:cubicBezTo>
                  <a:pt x="8688082" y="3550352"/>
                  <a:pt x="8678308" y="3548396"/>
                  <a:pt x="8674398" y="3540576"/>
                </a:cubicBezTo>
                <a:cubicBezTo>
                  <a:pt x="8674398" y="3532756"/>
                  <a:pt x="8676352" y="3526892"/>
                  <a:pt x="8678308" y="3521026"/>
                </a:cubicBezTo>
                <a:cubicBezTo>
                  <a:pt x="8680262" y="3521026"/>
                  <a:pt x="8682218" y="3519072"/>
                  <a:pt x="8684174" y="3519072"/>
                </a:cubicBezTo>
                <a:close/>
                <a:moveTo>
                  <a:pt x="3368635" y="3519070"/>
                </a:moveTo>
                <a:cubicBezTo>
                  <a:pt x="3372545" y="3517116"/>
                  <a:pt x="3378407" y="3519070"/>
                  <a:pt x="3382320" y="3524936"/>
                </a:cubicBezTo>
                <a:cubicBezTo>
                  <a:pt x="3388181" y="3532756"/>
                  <a:pt x="3386230" y="3542531"/>
                  <a:pt x="3378407" y="3546441"/>
                </a:cubicBezTo>
                <a:cubicBezTo>
                  <a:pt x="3370590" y="3552307"/>
                  <a:pt x="3360818" y="3550351"/>
                  <a:pt x="3356909" y="3542531"/>
                </a:cubicBezTo>
                <a:cubicBezTo>
                  <a:pt x="3354955" y="3538621"/>
                  <a:pt x="3354955" y="3536667"/>
                  <a:pt x="3354955" y="3532756"/>
                </a:cubicBezTo>
                <a:cubicBezTo>
                  <a:pt x="3354955" y="3530800"/>
                  <a:pt x="3354955" y="3530800"/>
                  <a:pt x="3354955" y="3528846"/>
                </a:cubicBezTo>
                <a:cubicBezTo>
                  <a:pt x="3354955" y="3524936"/>
                  <a:pt x="3356909" y="3522980"/>
                  <a:pt x="3362773" y="3521026"/>
                </a:cubicBezTo>
                <a:cubicBezTo>
                  <a:pt x="3364728" y="3521026"/>
                  <a:pt x="3366681" y="3519070"/>
                  <a:pt x="3368635" y="3519070"/>
                </a:cubicBezTo>
                <a:close/>
                <a:moveTo>
                  <a:pt x="3661961" y="3505386"/>
                </a:moveTo>
                <a:cubicBezTo>
                  <a:pt x="3667828" y="3503432"/>
                  <a:pt x="3673693" y="3505386"/>
                  <a:pt x="3677603" y="3511252"/>
                </a:cubicBezTo>
                <a:cubicBezTo>
                  <a:pt x="3683468" y="3519072"/>
                  <a:pt x="3681515" y="3528846"/>
                  <a:pt x="3673693" y="3532756"/>
                </a:cubicBezTo>
                <a:cubicBezTo>
                  <a:pt x="3665872" y="3536666"/>
                  <a:pt x="3656093" y="3534712"/>
                  <a:pt x="3652183" y="3528846"/>
                </a:cubicBezTo>
                <a:cubicBezTo>
                  <a:pt x="3646315" y="3521026"/>
                  <a:pt x="3648276" y="3511252"/>
                  <a:pt x="3656093" y="3507342"/>
                </a:cubicBezTo>
                <a:cubicBezTo>
                  <a:pt x="3658050" y="3505386"/>
                  <a:pt x="3660005" y="3505386"/>
                  <a:pt x="3661961" y="3505386"/>
                </a:cubicBezTo>
                <a:close/>
                <a:moveTo>
                  <a:pt x="9726210" y="3505385"/>
                </a:moveTo>
                <a:cubicBezTo>
                  <a:pt x="9777042" y="3558170"/>
                  <a:pt x="9792682" y="3585540"/>
                  <a:pt x="9751625" y="3552306"/>
                </a:cubicBezTo>
                <a:cubicBezTo>
                  <a:pt x="9737941" y="3542530"/>
                  <a:pt x="9732074" y="3540576"/>
                  <a:pt x="9737941" y="3550352"/>
                </a:cubicBezTo>
                <a:cubicBezTo>
                  <a:pt x="9743807" y="3558170"/>
                  <a:pt x="9739897" y="3569902"/>
                  <a:pt x="9730120" y="3575766"/>
                </a:cubicBezTo>
                <a:cubicBezTo>
                  <a:pt x="9728166" y="3575766"/>
                  <a:pt x="9728166" y="3577720"/>
                  <a:pt x="9726210" y="3577720"/>
                </a:cubicBezTo>
                <a:cubicBezTo>
                  <a:pt x="9724256" y="3575766"/>
                  <a:pt x="9722300" y="3575766"/>
                  <a:pt x="9722300" y="3573812"/>
                </a:cubicBezTo>
                <a:cubicBezTo>
                  <a:pt x="9728166" y="3564036"/>
                  <a:pt x="9722300" y="3546440"/>
                  <a:pt x="9714480" y="3528845"/>
                </a:cubicBezTo>
                <a:cubicBezTo>
                  <a:pt x="9716436" y="3519069"/>
                  <a:pt x="9720346" y="3511251"/>
                  <a:pt x="9726210" y="3505385"/>
                </a:cubicBezTo>
                <a:close/>
                <a:moveTo>
                  <a:pt x="9628458" y="3505385"/>
                </a:moveTo>
                <a:cubicBezTo>
                  <a:pt x="9632370" y="3505385"/>
                  <a:pt x="9638234" y="3507339"/>
                  <a:pt x="9642144" y="3511251"/>
                </a:cubicBezTo>
                <a:cubicBezTo>
                  <a:pt x="9651921" y="3522979"/>
                  <a:pt x="9651921" y="3530801"/>
                  <a:pt x="9642144" y="3540576"/>
                </a:cubicBezTo>
                <a:cubicBezTo>
                  <a:pt x="9632370" y="3550352"/>
                  <a:pt x="9624548" y="3550352"/>
                  <a:pt x="9618684" y="3540576"/>
                </a:cubicBezTo>
                <a:cubicBezTo>
                  <a:pt x="9606953" y="3522979"/>
                  <a:pt x="9616728" y="3505385"/>
                  <a:pt x="9628458" y="3505385"/>
                </a:cubicBezTo>
                <a:close/>
                <a:moveTo>
                  <a:pt x="7145551" y="3496589"/>
                </a:moveTo>
                <a:lnTo>
                  <a:pt x="7131870" y="3503429"/>
                </a:lnTo>
                <a:cubicBezTo>
                  <a:pt x="7133826" y="3501475"/>
                  <a:pt x="7135780" y="3501475"/>
                  <a:pt x="7137736" y="3499519"/>
                </a:cubicBezTo>
                <a:close/>
                <a:moveTo>
                  <a:pt x="7014568" y="3493655"/>
                </a:moveTo>
                <a:cubicBezTo>
                  <a:pt x="7028254" y="3513206"/>
                  <a:pt x="7039984" y="3528846"/>
                  <a:pt x="7045849" y="3532756"/>
                </a:cubicBezTo>
                <a:cubicBezTo>
                  <a:pt x="7053669" y="3538622"/>
                  <a:pt x="7055625" y="3546440"/>
                  <a:pt x="7055625" y="3552306"/>
                </a:cubicBezTo>
                <a:cubicBezTo>
                  <a:pt x="7051715" y="3558172"/>
                  <a:pt x="7059535" y="3571857"/>
                  <a:pt x="7075175" y="3583587"/>
                </a:cubicBezTo>
                <a:cubicBezTo>
                  <a:pt x="7065399" y="3591407"/>
                  <a:pt x="7053669" y="3595317"/>
                  <a:pt x="7041939" y="3595317"/>
                </a:cubicBezTo>
                <a:cubicBezTo>
                  <a:pt x="7010658" y="3595317"/>
                  <a:pt x="6987197" y="3569903"/>
                  <a:pt x="6987197" y="3540576"/>
                </a:cubicBezTo>
                <a:cubicBezTo>
                  <a:pt x="6987197" y="3521026"/>
                  <a:pt x="6998928" y="3503431"/>
                  <a:pt x="7014568" y="3493655"/>
                </a:cubicBezTo>
                <a:close/>
                <a:moveTo>
                  <a:pt x="8875769" y="3491701"/>
                </a:moveTo>
                <a:cubicBezTo>
                  <a:pt x="8895320" y="3497565"/>
                  <a:pt x="8910960" y="3517116"/>
                  <a:pt x="8910960" y="3542532"/>
                </a:cubicBezTo>
                <a:cubicBezTo>
                  <a:pt x="8910960" y="3558173"/>
                  <a:pt x="8903140" y="3573813"/>
                  <a:pt x="8891409" y="3583587"/>
                </a:cubicBezTo>
                <a:cubicBezTo>
                  <a:pt x="8891409" y="3546442"/>
                  <a:pt x="8889455" y="3515162"/>
                  <a:pt x="8883589" y="3509295"/>
                </a:cubicBezTo>
                <a:cubicBezTo>
                  <a:pt x="8881633" y="3505385"/>
                  <a:pt x="8877725" y="3499521"/>
                  <a:pt x="8875769" y="3491701"/>
                </a:cubicBezTo>
                <a:close/>
                <a:moveTo>
                  <a:pt x="8097662" y="3491701"/>
                </a:moveTo>
                <a:cubicBezTo>
                  <a:pt x="8117213" y="3499521"/>
                  <a:pt x="8132853" y="3519072"/>
                  <a:pt x="8130897" y="3542532"/>
                </a:cubicBezTo>
                <a:cubicBezTo>
                  <a:pt x="8130897" y="3552307"/>
                  <a:pt x="8128943" y="3562083"/>
                  <a:pt x="8123077" y="3569903"/>
                </a:cubicBezTo>
                <a:cubicBezTo>
                  <a:pt x="8107439" y="3536666"/>
                  <a:pt x="8097662" y="3509296"/>
                  <a:pt x="8097662" y="3499521"/>
                </a:cubicBezTo>
                <a:cubicBezTo>
                  <a:pt x="8097662" y="3495611"/>
                  <a:pt x="8097662" y="3493655"/>
                  <a:pt x="8097662" y="3491701"/>
                </a:cubicBezTo>
                <a:close/>
                <a:moveTo>
                  <a:pt x="2868239" y="3491701"/>
                </a:moveTo>
                <a:cubicBezTo>
                  <a:pt x="2868239" y="3495611"/>
                  <a:pt x="2866283" y="3499521"/>
                  <a:pt x="2866283" y="3505385"/>
                </a:cubicBezTo>
                <a:cubicBezTo>
                  <a:pt x="2862371" y="3550352"/>
                  <a:pt x="2860416" y="3571857"/>
                  <a:pt x="2868239" y="3591407"/>
                </a:cubicBezTo>
                <a:cubicBezTo>
                  <a:pt x="2848679" y="3583587"/>
                  <a:pt x="2833036" y="3564037"/>
                  <a:pt x="2833036" y="3542532"/>
                </a:cubicBezTo>
                <a:cubicBezTo>
                  <a:pt x="2833036" y="3519072"/>
                  <a:pt x="2846724" y="3499521"/>
                  <a:pt x="2868239" y="3491701"/>
                </a:cubicBezTo>
                <a:close/>
                <a:moveTo>
                  <a:pt x="9229630" y="3489745"/>
                </a:moveTo>
                <a:cubicBezTo>
                  <a:pt x="9229630" y="3493655"/>
                  <a:pt x="9229630" y="3495611"/>
                  <a:pt x="9229630" y="3497565"/>
                </a:cubicBezTo>
                <a:lnTo>
                  <a:pt x="9233540" y="3573813"/>
                </a:lnTo>
                <a:lnTo>
                  <a:pt x="9217900" y="3587497"/>
                </a:lnTo>
                <a:cubicBezTo>
                  <a:pt x="9202259" y="3577723"/>
                  <a:pt x="9192483" y="3560127"/>
                  <a:pt x="9194439" y="3540576"/>
                </a:cubicBezTo>
                <a:cubicBezTo>
                  <a:pt x="9194439" y="3517116"/>
                  <a:pt x="9208124" y="3497565"/>
                  <a:pt x="9229630" y="3489745"/>
                </a:cubicBezTo>
                <a:close/>
                <a:moveTo>
                  <a:pt x="9116237" y="3487789"/>
                </a:moveTo>
                <a:cubicBezTo>
                  <a:pt x="9145562" y="3487789"/>
                  <a:pt x="9170978" y="3511250"/>
                  <a:pt x="9170978" y="3542530"/>
                </a:cubicBezTo>
                <a:cubicBezTo>
                  <a:pt x="9170978" y="3573811"/>
                  <a:pt x="9145562" y="3597271"/>
                  <a:pt x="9116237" y="3597271"/>
                </a:cubicBezTo>
                <a:cubicBezTo>
                  <a:pt x="9084956" y="3597271"/>
                  <a:pt x="9061496" y="3571857"/>
                  <a:pt x="9061496" y="3542530"/>
                </a:cubicBezTo>
                <a:cubicBezTo>
                  <a:pt x="9061496" y="3511250"/>
                  <a:pt x="9086910" y="3487789"/>
                  <a:pt x="9116237" y="3487789"/>
                </a:cubicBezTo>
                <a:close/>
                <a:moveTo>
                  <a:pt x="8987207" y="3487789"/>
                </a:moveTo>
                <a:cubicBezTo>
                  <a:pt x="9016532" y="3487789"/>
                  <a:pt x="9039992" y="3511250"/>
                  <a:pt x="9039992" y="3540576"/>
                </a:cubicBezTo>
                <a:cubicBezTo>
                  <a:pt x="9039992" y="3542530"/>
                  <a:pt x="9039992" y="3544486"/>
                  <a:pt x="9039992" y="3546440"/>
                </a:cubicBezTo>
                <a:cubicBezTo>
                  <a:pt x="9034128" y="3532756"/>
                  <a:pt x="9014578" y="3526890"/>
                  <a:pt x="8971565" y="3522980"/>
                </a:cubicBezTo>
                <a:cubicBezTo>
                  <a:pt x="8952014" y="3521026"/>
                  <a:pt x="8942240" y="3522980"/>
                  <a:pt x="8934420" y="3532756"/>
                </a:cubicBezTo>
                <a:cubicBezTo>
                  <a:pt x="8938330" y="3507339"/>
                  <a:pt x="8959834" y="3487789"/>
                  <a:pt x="8987207" y="3487789"/>
                </a:cubicBezTo>
                <a:close/>
                <a:moveTo>
                  <a:pt x="8207145" y="3487789"/>
                </a:moveTo>
                <a:cubicBezTo>
                  <a:pt x="8230606" y="3487789"/>
                  <a:pt x="8250156" y="3501475"/>
                  <a:pt x="8257976" y="3524936"/>
                </a:cubicBezTo>
                <a:cubicBezTo>
                  <a:pt x="8256020" y="3542530"/>
                  <a:pt x="8254066" y="3560126"/>
                  <a:pt x="8250156" y="3575767"/>
                </a:cubicBezTo>
                <a:cubicBezTo>
                  <a:pt x="8240382" y="3589451"/>
                  <a:pt x="8224741" y="3597271"/>
                  <a:pt x="8207145" y="3597271"/>
                </a:cubicBezTo>
                <a:cubicBezTo>
                  <a:pt x="8175865" y="3597271"/>
                  <a:pt x="8152404" y="3571857"/>
                  <a:pt x="8152404" y="3542530"/>
                </a:cubicBezTo>
                <a:cubicBezTo>
                  <a:pt x="8152404" y="3511250"/>
                  <a:pt x="8177819" y="3487789"/>
                  <a:pt x="8207145" y="3487789"/>
                </a:cubicBezTo>
                <a:close/>
                <a:moveTo>
                  <a:pt x="7163151" y="3487789"/>
                </a:moveTo>
                <a:cubicBezTo>
                  <a:pt x="7157286" y="3490722"/>
                  <a:pt x="7151910" y="3493655"/>
                  <a:pt x="7147511" y="3495854"/>
                </a:cubicBezTo>
                <a:lnTo>
                  <a:pt x="7145551" y="3496589"/>
                </a:lnTo>
                <a:close/>
                <a:moveTo>
                  <a:pt x="6910952" y="3487789"/>
                </a:moveTo>
                <a:cubicBezTo>
                  <a:pt x="6940277" y="3487789"/>
                  <a:pt x="6963739" y="3511250"/>
                  <a:pt x="6965693" y="3542530"/>
                </a:cubicBezTo>
                <a:cubicBezTo>
                  <a:pt x="6965693" y="3573811"/>
                  <a:pt x="6940277" y="3597271"/>
                  <a:pt x="6910952" y="3597271"/>
                </a:cubicBezTo>
                <a:cubicBezTo>
                  <a:pt x="6879672" y="3597271"/>
                  <a:pt x="6856211" y="3571857"/>
                  <a:pt x="6856211" y="3542530"/>
                </a:cubicBezTo>
                <a:cubicBezTo>
                  <a:pt x="6856211" y="3511250"/>
                  <a:pt x="6881626" y="3487789"/>
                  <a:pt x="6910952" y="3487789"/>
                </a:cubicBezTo>
                <a:close/>
                <a:moveTo>
                  <a:pt x="6779965" y="3487789"/>
                </a:moveTo>
                <a:cubicBezTo>
                  <a:pt x="6809290" y="3487789"/>
                  <a:pt x="6834706" y="3511250"/>
                  <a:pt x="6834706" y="3542530"/>
                </a:cubicBezTo>
                <a:cubicBezTo>
                  <a:pt x="6834706" y="3573811"/>
                  <a:pt x="6809290" y="3597271"/>
                  <a:pt x="6779965" y="3597271"/>
                </a:cubicBezTo>
                <a:cubicBezTo>
                  <a:pt x="6748685" y="3597271"/>
                  <a:pt x="6725224" y="3571857"/>
                  <a:pt x="6725224" y="3542530"/>
                </a:cubicBezTo>
                <a:cubicBezTo>
                  <a:pt x="6725224" y="3511250"/>
                  <a:pt x="6750639" y="3487789"/>
                  <a:pt x="6779965" y="3487789"/>
                </a:cubicBezTo>
                <a:close/>
                <a:moveTo>
                  <a:pt x="6650930" y="3487789"/>
                </a:moveTo>
                <a:cubicBezTo>
                  <a:pt x="6680257" y="3487789"/>
                  <a:pt x="6703717" y="3511250"/>
                  <a:pt x="6705671" y="3542530"/>
                </a:cubicBezTo>
                <a:cubicBezTo>
                  <a:pt x="6705671" y="3573811"/>
                  <a:pt x="6680257" y="3597271"/>
                  <a:pt x="6650930" y="3597271"/>
                </a:cubicBezTo>
                <a:cubicBezTo>
                  <a:pt x="6619650" y="3597271"/>
                  <a:pt x="6596189" y="3571857"/>
                  <a:pt x="6596189" y="3542530"/>
                </a:cubicBezTo>
                <a:cubicBezTo>
                  <a:pt x="6596189" y="3511250"/>
                  <a:pt x="6621606" y="3487789"/>
                  <a:pt x="6650930" y="3487789"/>
                </a:cubicBezTo>
                <a:close/>
                <a:moveTo>
                  <a:pt x="6519944" y="3487789"/>
                </a:moveTo>
                <a:cubicBezTo>
                  <a:pt x="6551225" y="3487789"/>
                  <a:pt x="6574685" y="3511250"/>
                  <a:pt x="6574685" y="3542530"/>
                </a:cubicBezTo>
                <a:cubicBezTo>
                  <a:pt x="6574685" y="3573811"/>
                  <a:pt x="6549269" y="3597271"/>
                  <a:pt x="6519944" y="3597271"/>
                </a:cubicBezTo>
                <a:cubicBezTo>
                  <a:pt x="6488664" y="3597271"/>
                  <a:pt x="6465203" y="3571857"/>
                  <a:pt x="6465203" y="3542530"/>
                </a:cubicBezTo>
                <a:cubicBezTo>
                  <a:pt x="6465203" y="3511250"/>
                  <a:pt x="6490618" y="3487789"/>
                  <a:pt x="6519944" y="3487789"/>
                </a:cubicBezTo>
                <a:close/>
                <a:moveTo>
                  <a:pt x="6390911" y="3487789"/>
                </a:moveTo>
                <a:cubicBezTo>
                  <a:pt x="6420236" y="3487789"/>
                  <a:pt x="6445652" y="3511250"/>
                  <a:pt x="6445652" y="3542530"/>
                </a:cubicBezTo>
                <a:cubicBezTo>
                  <a:pt x="6445652" y="3573811"/>
                  <a:pt x="6422192" y="3597271"/>
                  <a:pt x="6390911" y="3597271"/>
                </a:cubicBezTo>
                <a:cubicBezTo>
                  <a:pt x="6359631" y="3597271"/>
                  <a:pt x="6336170" y="3571857"/>
                  <a:pt x="6336170" y="3542530"/>
                </a:cubicBezTo>
                <a:cubicBezTo>
                  <a:pt x="6336170" y="3511250"/>
                  <a:pt x="6361585" y="3487789"/>
                  <a:pt x="6390911" y="3487789"/>
                </a:cubicBezTo>
                <a:close/>
                <a:moveTo>
                  <a:pt x="6261879" y="3487789"/>
                </a:moveTo>
                <a:cubicBezTo>
                  <a:pt x="6291203" y="3487789"/>
                  <a:pt x="6314665" y="3511250"/>
                  <a:pt x="6316619" y="3542530"/>
                </a:cubicBezTo>
                <a:cubicBezTo>
                  <a:pt x="6316619" y="3573811"/>
                  <a:pt x="6291203" y="3597271"/>
                  <a:pt x="6261879" y="3597271"/>
                </a:cubicBezTo>
                <a:cubicBezTo>
                  <a:pt x="6230598" y="3597271"/>
                  <a:pt x="6207138" y="3571857"/>
                  <a:pt x="6207138" y="3542530"/>
                </a:cubicBezTo>
                <a:cubicBezTo>
                  <a:pt x="6207138" y="3511250"/>
                  <a:pt x="6232552" y="3487789"/>
                  <a:pt x="6261879" y="3487789"/>
                </a:cubicBezTo>
                <a:close/>
                <a:moveTo>
                  <a:pt x="6130890" y="3487789"/>
                </a:moveTo>
                <a:cubicBezTo>
                  <a:pt x="6162171" y="3487789"/>
                  <a:pt x="6185635" y="3511250"/>
                  <a:pt x="6185635" y="3542530"/>
                </a:cubicBezTo>
                <a:cubicBezTo>
                  <a:pt x="6185635" y="3573811"/>
                  <a:pt x="6160217" y="3597271"/>
                  <a:pt x="6130890" y="3597271"/>
                </a:cubicBezTo>
                <a:cubicBezTo>
                  <a:pt x="6099618" y="3597271"/>
                  <a:pt x="6076151" y="3571857"/>
                  <a:pt x="6076151" y="3542530"/>
                </a:cubicBezTo>
                <a:cubicBezTo>
                  <a:pt x="6076151" y="3511250"/>
                  <a:pt x="6101572" y="3487789"/>
                  <a:pt x="6130890" y="3487789"/>
                </a:cubicBezTo>
                <a:close/>
                <a:moveTo>
                  <a:pt x="6001888" y="3487789"/>
                </a:moveTo>
                <a:cubicBezTo>
                  <a:pt x="6031205" y="3487789"/>
                  <a:pt x="6056611" y="3511250"/>
                  <a:pt x="6056611" y="3542530"/>
                </a:cubicBezTo>
                <a:cubicBezTo>
                  <a:pt x="6056611" y="3573811"/>
                  <a:pt x="6031205" y="3597271"/>
                  <a:pt x="6001888" y="3597271"/>
                </a:cubicBezTo>
                <a:cubicBezTo>
                  <a:pt x="5970610" y="3597271"/>
                  <a:pt x="5947147" y="3571857"/>
                  <a:pt x="5947147" y="3542530"/>
                </a:cubicBezTo>
                <a:cubicBezTo>
                  <a:pt x="5947147" y="3511250"/>
                  <a:pt x="5972566" y="3487789"/>
                  <a:pt x="6001888" y="3487789"/>
                </a:cubicBezTo>
                <a:close/>
                <a:moveTo>
                  <a:pt x="5872832" y="3487789"/>
                </a:moveTo>
                <a:cubicBezTo>
                  <a:pt x="5902170" y="3487789"/>
                  <a:pt x="5925647" y="3511250"/>
                  <a:pt x="5927600" y="3542530"/>
                </a:cubicBezTo>
                <a:cubicBezTo>
                  <a:pt x="5927600" y="3573811"/>
                  <a:pt x="5902170" y="3597271"/>
                  <a:pt x="5872832" y="3597271"/>
                </a:cubicBezTo>
                <a:cubicBezTo>
                  <a:pt x="5841552" y="3597271"/>
                  <a:pt x="5818097" y="3571857"/>
                  <a:pt x="5818097" y="3542530"/>
                </a:cubicBezTo>
                <a:cubicBezTo>
                  <a:pt x="5818097" y="3511250"/>
                  <a:pt x="5843505" y="3487789"/>
                  <a:pt x="5872832" y="3487789"/>
                </a:cubicBezTo>
                <a:close/>
                <a:moveTo>
                  <a:pt x="5741864" y="3487789"/>
                </a:moveTo>
                <a:cubicBezTo>
                  <a:pt x="5771179" y="3487789"/>
                  <a:pt x="5796597" y="3511250"/>
                  <a:pt x="5796597" y="3542530"/>
                </a:cubicBezTo>
                <a:cubicBezTo>
                  <a:pt x="5796597" y="3573811"/>
                  <a:pt x="5771179" y="3597271"/>
                  <a:pt x="5741864" y="3597271"/>
                </a:cubicBezTo>
                <a:cubicBezTo>
                  <a:pt x="5710587" y="3597271"/>
                  <a:pt x="5687130" y="3571857"/>
                  <a:pt x="5687130" y="3542530"/>
                </a:cubicBezTo>
                <a:cubicBezTo>
                  <a:pt x="5687130" y="3511250"/>
                  <a:pt x="5712540" y="3487789"/>
                  <a:pt x="5741864" y="3487789"/>
                </a:cubicBezTo>
                <a:close/>
                <a:moveTo>
                  <a:pt x="5612848" y="3487789"/>
                </a:moveTo>
                <a:cubicBezTo>
                  <a:pt x="5642175" y="3487789"/>
                  <a:pt x="5665626" y="3511250"/>
                  <a:pt x="5667581" y="3542530"/>
                </a:cubicBezTo>
                <a:cubicBezTo>
                  <a:pt x="5667581" y="3573811"/>
                  <a:pt x="5642175" y="3597271"/>
                  <a:pt x="5612848" y="3597271"/>
                </a:cubicBezTo>
                <a:cubicBezTo>
                  <a:pt x="5581575" y="3597271"/>
                  <a:pt x="5558118" y="3571857"/>
                  <a:pt x="5558118" y="3542530"/>
                </a:cubicBezTo>
                <a:cubicBezTo>
                  <a:pt x="5558118" y="3511250"/>
                  <a:pt x="5583535" y="3487789"/>
                  <a:pt x="5612848" y="3487789"/>
                </a:cubicBezTo>
                <a:close/>
                <a:moveTo>
                  <a:pt x="5481879" y="3487789"/>
                </a:moveTo>
                <a:cubicBezTo>
                  <a:pt x="5513154" y="3487789"/>
                  <a:pt x="5536607" y="3511250"/>
                  <a:pt x="5536607" y="3542530"/>
                </a:cubicBezTo>
                <a:cubicBezTo>
                  <a:pt x="5536607" y="3573811"/>
                  <a:pt x="5511200" y="3597271"/>
                  <a:pt x="5481879" y="3597271"/>
                </a:cubicBezTo>
                <a:cubicBezTo>
                  <a:pt x="5450608" y="3597271"/>
                  <a:pt x="5427142" y="3571857"/>
                  <a:pt x="5427142" y="3542530"/>
                </a:cubicBezTo>
                <a:cubicBezTo>
                  <a:pt x="5427142" y="3511250"/>
                  <a:pt x="5452565" y="3487789"/>
                  <a:pt x="5481879" y="3487789"/>
                </a:cubicBezTo>
                <a:close/>
                <a:moveTo>
                  <a:pt x="5352848" y="3487789"/>
                </a:moveTo>
                <a:cubicBezTo>
                  <a:pt x="5382180" y="3487789"/>
                  <a:pt x="5407590" y="3511250"/>
                  <a:pt x="5407590" y="3542530"/>
                </a:cubicBezTo>
                <a:cubicBezTo>
                  <a:pt x="5407590" y="3573811"/>
                  <a:pt x="5382180" y="3597271"/>
                  <a:pt x="5352848" y="3597271"/>
                </a:cubicBezTo>
                <a:cubicBezTo>
                  <a:pt x="5321570" y="3597271"/>
                  <a:pt x="5298103" y="3571857"/>
                  <a:pt x="5298103" y="3542530"/>
                </a:cubicBezTo>
                <a:cubicBezTo>
                  <a:pt x="5298103" y="3511250"/>
                  <a:pt x="5323527" y="3487789"/>
                  <a:pt x="5352848" y="3487789"/>
                </a:cubicBezTo>
                <a:close/>
                <a:moveTo>
                  <a:pt x="5223824" y="3487789"/>
                </a:moveTo>
                <a:cubicBezTo>
                  <a:pt x="5253156" y="3487789"/>
                  <a:pt x="5276604" y="3511250"/>
                  <a:pt x="5278558" y="3542530"/>
                </a:cubicBezTo>
                <a:cubicBezTo>
                  <a:pt x="5278558" y="3573811"/>
                  <a:pt x="5253156" y="3597271"/>
                  <a:pt x="5223824" y="3597271"/>
                </a:cubicBezTo>
                <a:cubicBezTo>
                  <a:pt x="5192540" y="3597271"/>
                  <a:pt x="5169082" y="3571857"/>
                  <a:pt x="5169082" y="3542530"/>
                </a:cubicBezTo>
                <a:cubicBezTo>
                  <a:pt x="5169082" y="3511250"/>
                  <a:pt x="5194496" y="3487789"/>
                  <a:pt x="5223824" y="3487789"/>
                </a:cubicBezTo>
                <a:close/>
                <a:moveTo>
                  <a:pt x="5092840" y="3487789"/>
                </a:moveTo>
                <a:cubicBezTo>
                  <a:pt x="5124109" y="3487789"/>
                  <a:pt x="5147576" y="3511250"/>
                  <a:pt x="5145615" y="3542530"/>
                </a:cubicBezTo>
                <a:cubicBezTo>
                  <a:pt x="5145615" y="3556217"/>
                  <a:pt x="5139737" y="3569901"/>
                  <a:pt x="5129970" y="3579677"/>
                </a:cubicBezTo>
                <a:cubicBezTo>
                  <a:pt x="5112378" y="3556217"/>
                  <a:pt x="5100647" y="3536666"/>
                  <a:pt x="5100647" y="3530800"/>
                </a:cubicBezTo>
                <a:cubicBezTo>
                  <a:pt x="5100647" y="3522980"/>
                  <a:pt x="5088929" y="3507340"/>
                  <a:pt x="5075259" y="3493655"/>
                </a:cubicBezTo>
                <a:cubicBezTo>
                  <a:pt x="5075259" y="3493655"/>
                  <a:pt x="5073297" y="3491699"/>
                  <a:pt x="5073297" y="3491699"/>
                </a:cubicBezTo>
                <a:cubicBezTo>
                  <a:pt x="5079163" y="3489745"/>
                  <a:pt x="5085032" y="3487789"/>
                  <a:pt x="5092840" y="3487789"/>
                </a:cubicBezTo>
                <a:close/>
                <a:moveTo>
                  <a:pt x="2756791" y="3487789"/>
                </a:moveTo>
                <a:cubicBezTo>
                  <a:pt x="2788073" y="3487789"/>
                  <a:pt x="2811528" y="3511250"/>
                  <a:pt x="2811528" y="3542530"/>
                </a:cubicBezTo>
                <a:cubicBezTo>
                  <a:pt x="2811528" y="3562081"/>
                  <a:pt x="2801745" y="3577721"/>
                  <a:pt x="2788073" y="3587497"/>
                </a:cubicBezTo>
                <a:cubicBezTo>
                  <a:pt x="2774383" y="3554260"/>
                  <a:pt x="2743116" y="3517116"/>
                  <a:pt x="2717692" y="3505386"/>
                </a:cubicBezTo>
                <a:cubicBezTo>
                  <a:pt x="2727466" y="3493655"/>
                  <a:pt x="2741163" y="3487789"/>
                  <a:pt x="2756791" y="3487789"/>
                </a:cubicBezTo>
                <a:close/>
                <a:moveTo>
                  <a:pt x="10414384" y="3485835"/>
                </a:moveTo>
                <a:cubicBezTo>
                  <a:pt x="10418294" y="3485835"/>
                  <a:pt x="10422204" y="3487789"/>
                  <a:pt x="10426114" y="3487789"/>
                </a:cubicBezTo>
                <a:cubicBezTo>
                  <a:pt x="10424160" y="3489745"/>
                  <a:pt x="10424160" y="3491701"/>
                  <a:pt x="10422204" y="3491701"/>
                </a:cubicBezTo>
                <a:cubicBezTo>
                  <a:pt x="10414384" y="3495611"/>
                  <a:pt x="10406564" y="3493655"/>
                  <a:pt x="10402654" y="3487789"/>
                </a:cubicBezTo>
                <a:cubicBezTo>
                  <a:pt x="10406564" y="3485835"/>
                  <a:pt x="10410474" y="3485835"/>
                  <a:pt x="10414384" y="3485835"/>
                </a:cubicBezTo>
                <a:close/>
                <a:moveTo>
                  <a:pt x="9749672" y="3450644"/>
                </a:moveTo>
                <a:cubicBezTo>
                  <a:pt x="9755537" y="3450644"/>
                  <a:pt x="9761401" y="3452600"/>
                  <a:pt x="9765311" y="3458464"/>
                </a:cubicBezTo>
                <a:cubicBezTo>
                  <a:pt x="9767267" y="3460420"/>
                  <a:pt x="9767267" y="3464328"/>
                  <a:pt x="9767267" y="3466284"/>
                </a:cubicBezTo>
                <a:cubicBezTo>
                  <a:pt x="9767267" y="3466284"/>
                  <a:pt x="9765311" y="3466284"/>
                  <a:pt x="9765311" y="3466284"/>
                </a:cubicBezTo>
                <a:cubicBezTo>
                  <a:pt x="9755537" y="3466284"/>
                  <a:pt x="9747716" y="3462374"/>
                  <a:pt x="9739896" y="3458464"/>
                </a:cubicBezTo>
                <a:cubicBezTo>
                  <a:pt x="9739896" y="3456510"/>
                  <a:pt x="9741850" y="3454554"/>
                  <a:pt x="9743806" y="3452600"/>
                </a:cubicBezTo>
                <a:cubicBezTo>
                  <a:pt x="9745760" y="3452600"/>
                  <a:pt x="9747716" y="3450644"/>
                  <a:pt x="9749672" y="3450644"/>
                </a:cubicBezTo>
                <a:close/>
                <a:moveTo>
                  <a:pt x="4877785" y="3436960"/>
                </a:moveTo>
                <a:cubicBezTo>
                  <a:pt x="4879740" y="3436960"/>
                  <a:pt x="4879740" y="3436960"/>
                  <a:pt x="4881689" y="3436960"/>
                </a:cubicBezTo>
                <a:cubicBezTo>
                  <a:pt x="4877785" y="3442826"/>
                  <a:pt x="4871909" y="3450644"/>
                  <a:pt x="4866045" y="3454554"/>
                </a:cubicBezTo>
                <a:cubicBezTo>
                  <a:pt x="4864083" y="3448690"/>
                  <a:pt x="4866045" y="3442826"/>
                  <a:pt x="4871909" y="3438914"/>
                </a:cubicBezTo>
                <a:cubicBezTo>
                  <a:pt x="4873872" y="3438914"/>
                  <a:pt x="4875822" y="3436960"/>
                  <a:pt x="4877785" y="3436960"/>
                </a:cubicBezTo>
                <a:close/>
                <a:moveTo>
                  <a:pt x="4823039" y="3436960"/>
                </a:moveTo>
                <a:cubicBezTo>
                  <a:pt x="4828900" y="3436960"/>
                  <a:pt x="4834758" y="3438914"/>
                  <a:pt x="4838675" y="3444780"/>
                </a:cubicBezTo>
                <a:cubicBezTo>
                  <a:pt x="4844541" y="3452601"/>
                  <a:pt x="4842591" y="3462377"/>
                  <a:pt x="4834758" y="3466287"/>
                </a:cubicBezTo>
                <a:cubicBezTo>
                  <a:pt x="4832796" y="3466287"/>
                  <a:pt x="4832796" y="3466287"/>
                  <a:pt x="4832796" y="3466287"/>
                </a:cubicBezTo>
                <a:cubicBezTo>
                  <a:pt x="4826950" y="3466287"/>
                  <a:pt x="4821080" y="3464331"/>
                  <a:pt x="4815223" y="3462377"/>
                </a:cubicBezTo>
                <a:cubicBezTo>
                  <a:pt x="4813262" y="3460421"/>
                  <a:pt x="4813262" y="3460421"/>
                  <a:pt x="4813262" y="3460421"/>
                </a:cubicBezTo>
                <a:cubicBezTo>
                  <a:pt x="4807398" y="3452601"/>
                  <a:pt x="4809354" y="3442826"/>
                  <a:pt x="4817173" y="3438914"/>
                </a:cubicBezTo>
                <a:cubicBezTo>
                  <a:pt x="4819132" y="3438914"/>
                  <a:pt x="4821080" y="3436960"/>
                  <a:pt x="4823039" y="3436960"/>
                </a:cubicBezTo>
                <a:close/>
                <a:moveTo>
                  <a:pt x="11167076" y="3425228"/>
                </a:moveTo>
                <a:cubicBezTo>
                  <a:pt x="11172940" y="3423274"/>
                  <a:pt x="11178806" y="3425228"/>
                  <a:pt x="11182716" y="3431094"/>
                </a:cubicBezTo>
                <a:cubicBezTo>
                  <a:pt x="11186626" y="3436958"/>
                  <a:pt x="11184670" y="3446735"/>
                  <a:pt x="11178806" y="3452599"/>
                </a:cubicBezTo>
                <a:cubicBezTo>
                  <a:pt x="11170986" y="3458465"/>
                  <a:pt x="11161211" y="3456509"/>
                  <a:pt x="11157299" y="3448689"/>
                </a:cubicBezTo>
                <a:cubicBezTo>
                  <a:pt x="11151435" y="3440868"/>
                  <a:pt x="11153389" y="3431094"/>
                  <a:pt x="11161211" y="3427184"/>
                </a:cubicBezTo>
                <a:cubicBezTo>
                  <a:pt x="11163165" y="3427184"/>
                  <a:pt x="11165119" y="3425228"/>
                  <a:pt x="11167076" y="3425228"/>
                </a:cubicBezTo>
                <a:close/>
                <a:moveTo>
                  <a:pt x="10451530" y="3411544"/>
                </a:moveTo>
                <a:cubicBezTo>
                  <a:pt x="10457396" y="3409590"/>
                  <a:pt x="10463260" y="3411544"/>
                  <a:pt x="10467170" y="3417410"/>
                </a:cubicBezTo>
                <a:cubicBezTo>
                  <a:pt x="10467170" y="3417410"/>
                  <a:pt x="10467170" y="3419364"/>
                  <a:pt x="10467170" y="3419364"/>
                </a:cubicBezTo>
                <a:cubicBezTo>
                  <a:pt x="10467170" y="3427184"/>
                  <a:pt x="10465214" y="3433050"/>
                  <a:pt x="10461304" y="3438914"/>
                </a:cubicBezTo>
                <a:cubicBezTo>
                  <a:pt x="10453486" y="3442824"/>
                  <a:pt x="10445663" y="3440870"/>
                  <a:pt x="10441753" y="3435004"/>
                </a:cubicBezTo>
                <a:cubicBezTo>
                  <a:pt x="10435889" y="3427184"/>
                  <a:pt x="10437845" y="3417410"/>
                  <a:pt x="10445663" y="3413500"/>
                </a:cubicBezTo>
                <a:cubicBezTo>
                  <a:pt x="10447619" y="3413500"/>
                  <a:pt x="10449576" y="3411544"/>
                  <a:pt x="10451530" y="3411544"/>
                </a:cubicBezTo>
                <a:close/>
                <a:moveTo>
                  <a:pt x="2833032" y="3407633"/>
                </a:moveTo>
                <a:cubicBezTo>
                  <a:pt x="2834989" y="3409587"/>
                  <a:pt x="2836943" y="3409587"/>
                  <a:pt x="2838896" y="3409587"/>
                </a:cubicBezTo>
                <a:cubicBezTo>
                  <a:pt x="2868232" y="3419363"/>
                  <a:pt x="2874102" y="3421317"/>
                  <a:pt x="2872142" y="3462374"/>
                </a:cubicBezTo>
                <a:cubicBezTo>
                  <a:pt x="2848673" y="3456510"/>
                  <a:pt x="2833032" y="3435004"/>
                  <a:pt x="2833032" y="3409587"/>
                </a:cubicBezTo>
                <a:cubicBezTo>
                  <a:pt x="2833032" y="3409587"/>
                  <a:pt x="2833032" y="3407633"/>
                  <a:pt x="2833032" y="3407633"/>
                </a:cubicBezTo>
                <a:close/>
                <a:moveTo>
                  <a:pt x="3589608" y="3399813"/>
                </a:moveTo>
                <a:cubicBezTo>
                  <a:pt x="3591558" y="3403723"/>
                  <a:pt x="3591558" y="3407633"/>
                  <a:pt x="3591558" y="3411543"/>
                </a:cubicBezTo>
                <a:cubicBezTo>
                  <a:pt x="3591558" y="3415453"/>
                  <a:pt x="3589608" y="3419363"/>
                  <a:pt x="3589608" y="3423273"/>
                </a:cubicBezTo>
                <a:cubicBezTo>
                  <a:pt x="3587651" y="3423273"/>
                  <a:pt x="3587651" y="3421319"/>
                  <a:pt x="3585693" y="3419363"/>
                </a:cubicBezTo>
                <a:cubicBezTo>
                  <a:pt x="3579827" y="3413499"/>
                  <a:pt x="3581781" y="3403723"/>
                  <a:pt x="3589608" y="3399813"/>
                </a:cubicBezTo>
                <a:close/>
                <a:moveTo>
                  <a:pt x="9198349" y="3386127"/>
                </a:moveTo>
                <a:cubicBezTo>
                  <a:pt x="9212036" y="3409588"/>
                  <a:pt x="9219856" y="3433048"/>
                  <a:pt x="9225720" y="3460419"/>
                </a:cubicBezTo>
                <a:cubicBezTo>
                  <a:pt x="9206169" y="3452599"/>
                  <a:pt x="9192485" y="3433048"/>
                  <a:pt x="9192485" y="3411544"/>
                </a:cubicBezTo>
                <a:cubicBezTo>
                  <a:pt x="9192485" y="3401768"/>
                  <a:pt x="9194439" y="3393947"/>
                  <a:pt x="9198349" y="3386127"/>
                </a:cubicBezTo>
                <a:close/>
                <a:moveTo>
                  <a:pt x="2711816" y="3386127"/>
                </a:moveTo>
                <a:cubicBezTo>
                  <a:pt x="2713775" y="3397857"/>
                  <a:pt x="2725503" y="3399811"/>
                  <a:pt x="2754833" y="3399811"/>
                </a:cubicBezTo>
                <a:cubicBezTo>
                  <a:pt x="2770461" y="3399811"/>
                  <a:pt x="2791983" y="3401768"/>
                  <a:pt x="2813478" y="3405678"/>
                </a:cubicBezTo>
                <a:cubicBezTo>
                  <a:pt x="2813478" y="3407634"/>
                  <a:pt x="2813478" y="3409588"/>
                  <a:pt x="2813478" y="3411544"/>
                </a:cubicBezTo>
                <a:cubicBezTo>
                  <a:pt x="2813478" y="3442825"/>
                  <a:pt x="2788071" y="3466285"/>
                  <a:pt x="2758740" y="3466285"/>
                </a:cubicBezTo>
                <a:cubicBezTo>
                  <a:pt x="2727458" y="3466285"/>
                  <a:pt x="2703999" y="3440869"/>
                  <a:pt x="2703999" y="3411544"/>
                </a:cubicBezTo>
                <a:cubicBezTo>
                  <a:pt x="2703999" y="3403724"/>
                  <a:pt x="2707908" y="3393947"/>
                  <a:pt x="2711816" y="3386127"/>
                </a:cubicBezTo>
                <a:close/>
                <a:moveTo>
                  <a:pt x="4877782" y="3384173"/>
                </a:moveTo>
                <a:cubicBezTo>
                  <a:pt x="4877782" y="3384173"/>
                  <a:pt x="4879740" y="3384173"/>
                  <a:pt x="4881689" y="3384173"/>
                </a:cubicBezTo>
                <a:cubicBezTo>
                  <a:pt x="4885596" y="3391993"/>
                  <a:pt x="4889512" y="3401768"/>
                  <a:pt x="4889512" y="3411544"/>
                </a:cubicBezTo>
                <a:cubicBezTo>
                  <a:pt x="4881689" y="3417408"/>
                  <a:pt x="4871909" y="3415454"/>
                  <a:pt x="4867998" y="3407634"/>
                </a:cubicBezTo>
                <a:cubicBezTo>
                  <a:pt x="4862129" y="3399814"/>
                  <a:pt x="4864083" y="3390037"/>
                  <a:pt x="4871909" y="3386127"/>
                </a:cubicBezTo>
                <a:cubicBezTo>
                  <a:pt x="4873872" y="3386127"/>
                  <a:pt x="4875820" y="3384173"/>
                  <a:pt x="4877782" y="3384173"/>
                </a:cubicBezTo>
                <a:close/>
                <a:moveTo>
                  <a:pt x="4799571" y="3370486"/>
                </a:moveTo>
                <a:cubicBezTo>
                  <a:pt x="4803484" y="3370486"/>
                  <a:pt x="4809354" y="3372442"/>
                  <a:pt x="4811306" y="3376352"/>
                </a:cubicBezTo>
                <a:cubicBezTo>
                  <a:pt x="4815223" y="3384173"/>
                  <a:pt x="4813271" y="3393947"/>
                  <a:pt x="4807398" y="3397857"/>
                </a:cubicBezTo>
                <a:cubicBezTo>
                  <a:pt x="4799571" y="3403723"/>
                  <a:pt x="4789796" y="3401767"/>
                  <a:pt x="4785888" y="3393947"/>
                </a:cubicBezTo>
                <a:cubicBezTo>
                  <a:pt x="4783927" y="3391993"/>
                  <a:pt x="4783927" y="3391993"/>
                  <a:pt x="4783927" y="3390037"/>
                </a:cubicBezTo>
                <a:cubicBezTo>
                  <a:pt x="4787841" y="3382216"/>
                  <a:pt x="4793709" y="3376352"/>
                  <a:pt x="4799571" y="3370486"/>
                </a:cubicBezTo>
                <a:close/>
                <a:moveTo>
                  <a:pt x="8742826" y="3360712"/>
                </a:moveTo>
                <a:cubicBezTo>
                  <a:pt x="8758466" y="3364622"/>
                  <a:pt x="8770197" y="3374399"/>
                  <a:pt x="8776061" y="3388083"/>
                </a:cubicBezTo>
                <a:cubicBezTo>
                  <a:pt x="8770197" y="3390039"/>
                  <a:pt x="8766287" y="3391993"/>
                  <a:pt x="8762377" y="3391993"/>
                </a:cubicBezTo>
                <a:cubicBezTo>
                  <a:pt x="8748690" y="3391993"/>
                  <a:pt x="8742826" y="3386129"/>
                  <a:pt x="8742826" y="3360712"/>
                </a:cubicBezTo>
                <a:close/>
                <a:moveTo>
                  <a:pt x="9636278" y="3358758"/>
                </a:moveTo>
                <a:cubicBezTo>
                  <a:pt x="9648009" y="3358758"/>
                  <a:pt x="9657785" y="3362668"/>
                  <a:pt x="9667559" y="3368534"/>
                </a:cubicBezTo>
                <a:cubicBezTo>
                  <a:pt x="9665605" y="3372442"/>
                  <a:pt x="9661695" y="3374398"/>
                  <a:pt x="9657785" y="3378308"/>
                </a:cubicBezTo>
                <a:cubicBezTo>
                  <a:pt x="9632368" y="3397859"/>
                  <a:pt x="9630414" y="3407635"/>
                  <a:pt x="9673425" y="3454554"/>
                </a:cubicBezTo>
                <a:cubicBezTo>
                  <a:pt x="9663649" y="3462376"/>
                  <a:pt x="9649965" y="3468240"/>
                  <a:pt x="9636278" y="3468240"/>
                </a:cubicBezTo>
                <a:cubicBezTo>
                  <a:pt x="9632368" y="3468240"/>
                  <a:pt x="9628458" y="3466286"/>
                  <a:pt x="9624548" y="3466286"/>
                </a:cubicBezTo>
                <a:cubicBezTo>
                  <a:pt x="9603044" y="3450644"/>
                  <a:pt x="9597177" y="3423275"/>
                  <a:pt x="9604998" y="3368534"/>
                </a:cubicBezTo>
                <a:cubicBezTo>
                  <a:pt x="9614774" y="3362668"/>
                  <a:pt x="9624548" y="3358758"/>
                  <a:pt x="9636278" y="3358758"/>
                </a:cubicBezTo>
                <a:close/>
                <a:moveTo>
                  <a:pt x="8332267" y="3358758"/>
                </a:moveTo>
                <a:cubicBezTo>
                  <a:pt x="8314671" y="3374399"/>
                  <a:pt x="8300986" y="3386129"/>
                  <a:pt x="8291210" y="3390039"/>
                </a:cubicBezTo>
                <a:cubicBezTo>
                  <a:pt x="8289256" y="3390039"/>
                  <a:pt x="8289256" y="3391993"/>
                  <a:pt x="8287300" y="3391993"/>
                </a:cubicBezTo>
                <a:cubicBezTo>
                  <a:pt x="8295120" y="3372443"/>
                  <a:pt x="8312717" y="3360712"/>
                  <a:pt x="8332267" y="3358758"/>
                </a:cubicBezTo>
                <a:close/>
                <a:moveTo>
                  <a:pt x="7417309" y="3358758"/>
                </a:moveTo>
                <a:cubicBezTo>
                  <a:pt x="7413399" y="3360712"/>
                  <a:pt x="7409489" y="3364624"/>
                  <a:pt x="7405579" y="3366578"/>
                </a:cubicBezTo>
                <a:cubicBezTo>
                  <a:pt x="7401669" y="3368534"/>
                  <a:pt x="7395802" y="3370488"/>
                  <a:pt x="7389938" y="3374398"/>
                </a:cubicBezTo>
                <a:cubicBezTo>
                  <a:pt x="7395802" y="3366578"/>
                  <a:pt x="7405579" y="3360712"/>
                  <a:pt x="7417309" y="3358758"/>
                </a:cubicBezTo>
                <a:close/>
                <a:moveTo>
                  <a:pt x="7047805" y="3358758"/>
                </a:moveTo>
                <a:cubicBezTo>
                  <a:pt x="7075176" y="3362668"/>
                  <a:pt x="7094726" y="3384175"/>
                  <a:pt x="7092770" y="3411543"/>
                </a:cubicBezTo>
                <a:cubicBezTo>
                  <a:pt x="7092770" y="3433050"/>
                  <a:pt x="7079086" y="3452600"/>
                  <a:pt x="7059535" y="3460420"/>
                </a:cubicBezTo>
                <a:cubicBezTo>
                  <a:pt x="7055625" y="3442826"/>
                  <a:pt x="7053669" y="3417409"/>
                  <a:pt x="7051715" y="3388085"/>
                </a:cubicBezTo>
                <a:cubicBezTo>
                  <a:pt x="7051715" y="3378309"/>
                  <a:pt x="7049761" y="3368534"/>
                  <a:pt x="7047805" y="3358758"/>
                </a:cubicBezTo>
                <a:close/>
                <a:moveTo>
                  <a:pt x="6910952" y="3358758"/>
                </a:moveTo>
                <a:cubicBezTo>
                  <a:pt x="6912906" y="3358758"/>
                  <a:pt x="6912906" y="3358758"/>
                  <a:pt x="6914862" y="3358758"/>
                </a:cubicBezTo>
                <a:cubicBezTo>
                  <a:pt x="6920726" y="3368534"/>
                  <a:pt x="6928547" y="3382219"/>
                  <a:pt x="6938323" y="3391993"/>
                </a:cubicBezTo>
                <a:cubicBezTo>
                  <a:pt x="6944189" y="3399813"/>
                  <a:pt x="6953963" y="3409589"/>
                  <a:pt x="6963739" y="3423275"/>
                </a:cubicBezTo>
                <a:cubicBezTo>
                  <a:pt x="6959827" y="3446736"/>
                  <a:pt x="6936367" y="3466286"/>
                  <a:pt x="6910952" y="3466286"/>
                </a:cubicBezTo>
                <a:cubicBezTo>
                  <a:pt x="6879672" y="3466286"/>
                  <a:pt x="6856211" y="3440870"/>
                  <a:pt x="6856211" y="3413499"/>
                </a:cubicBezTo>
                <a:cubicBezTo>
                  <a:pt x="6856211" y="3382219"/>
                  <a:pt x="6881626" y="3358758"/>
                  <a:pt x="6910952" y="3358758"/>
                </a:cubicBezTo>
                <a:close/>
                <a:moveTo>
                  <a:pt x="9116237" y="3356802"/>
                </a:moveTo>
                <a:cubicBezTo>
                  <a:pt x="9145562" y="3356802"/>
                  <a:pt x="9170978" y="3382219"/>
                  <a:pt x="9170978" y="3411543"/>
                </a:cubicBezTo>
                <a:cubicBezTo>
                  <a:pt x="9170978" y="3442824"/>
                  <a:pt x="9145562" y="3466284"/>
                  <a:pt x="9116237" y="3466284"/>
                </a:cubicBezTo>
                <a:cubicBezTo>
                  <a:pt x="9084956" y="3466284"/>
                  <a:pt x="9061496" y="3440870"/>
                  <a:pt x="9061496" y="3411543"/>
                </a:cubicBezTo>
                <a:cubicBezTo>
                  <a:pt x="9061496" y="3380263"/>
                  <a:pt x="9086910" y="3356802"/>
                  <a:pt x="9116237" y="3356802"/>
                </a:cubicBezTo>
                <a:close/>
                <a:moveTo>
                  <a:pt x="8987205" y="3356802"/>
                </a:moveTo>
                <a:cubicBezTo>
                  <a:pt x="9016532" y="3356802"/>
                  <a:pt x="9039992" y="3382219"/>
                  <a:pt x="9041946" y="3411543"/>
                </a:cubicBezTo>
                <a:cubicBezTo>
                  <a:pt x="9041946" y="3442824"/>
                  <a:pt x="9016532" y="3466284"/>
                  <a:pt x="8987205" y="3466284"/>
                </a:cubicBezTo>
                <a:cubicBezTo>
                  <a:pt x="8955924" y="3466284"/>
                  <a:pt x="8932464" y="3440870"/>
                  <a:pt x="8932464" y="3411543"/>
                </a:cubicBezTo>
                <a:cubicBezTo>
                  <a:pt x="8932464" y="3380263"/>
                  <a:pt x="8957880" y="3356802"/>
                  <a:pt x="8987205" y="3356802"/>
                </a:cubicBezTo>
                <a:close/>
                <a:moveTo>
                  <a:pt x="8846442" y="3356802"/>
                </a:moveTo>
                <a:cubicBezTo>
                  <a:pt x="8850352" y="3356802"/>
                  <a:pt x="8852306" y="3356802"/>
                  <a:pt x="8856218" y="3356802"/>
                </a:cubicBezTo>
                <a:cubicBezTo>
                  <a:pt x="8887499" y="3356802"/>
                  <a:pt x="8910957" y="3382219"/>
                  <a:pt x="8910957" y="3409587"/>
                </a:cubicBezTo>
                <a:cubicBezTo>
                  <a:pt x="8910957" y="3435004"/>
                  <a:pt x="8891407" y="3456510"/>
                  <a:pt x="8867948" y="3462374"/>
                </a:cubicBezTo>
                <a:cubicBezTo>
                  <a:pt x="8864036" y="3450644"/>
                  <a:pt x="8862082" y="3436960"/>
                  <a:pt x="8860128" y="3423273"/>
                </a:cubicBezTo>
                <a:cubicBezTo>
                  <a:pt x="8854262" y="3390037"/>
                  <a:pt x="8850352" y="3368532"/>
                  <a:pt x="8846442" y="3356802"/>
                </a:cubicBezTo>
                <a:close/>
                <a:moveTo>
                  <a:pt x="8207145" y="3356802"/>
                </a:moveTo>
                <a:cubicBezTo>
                  <a:pt x="8238426" y="3356802"/>
                  <a:pt x="8261886" y="3382219"/>
                  <a:pt x="8261886" y="3411543"/>
                </a:cubicBezTo>
                <a:cubicBezTo>
                  <a:pt x="8261886" y="3442824"/>
                  <a:pt x="8236470" y="3466284"/>
                  <a:pt x="8207145" y="3466284"/>
                </a:cubicBezTo>
                <a:cubicBezTo>
                  <a:pt x="8175865" y="3466284"/>
                  <a:pt x="8152404" y="3440870"/>
                  <a:pt x="8152404" y="3411543"/>
                </a:cubicBezTo>
                <a:cubicBezTo>
                  <a:pt x="8152404" y="3380263"/>
                  <a:pt x="8177819" y="3356802"/>
                  <a:pt x="8207145" y="3356802"/>
                </a:cubicBezTo>
                <a:close/>
                <a:moveTo>
                  <a:pt x="8078112" y="3356802"/>
                </a:moveTo>
                <a:cubicBezTo>
                  <a:pt x="8107436" y="3356802"/>
                  <a:pt x="8132851" y="3382219"/>
                  <a:pt x="8130897" y="3411543"/>
                </a:cubicBezTo>
                <a:cubicBezTo>
                  <a:pt x="8130897" y="3438914"/>
                  <a:pt x="8111346" y="3460420"/>
                  <a:pt x="8083976" y="3464330"/>
                </a:cubicBezTo>
                <a:cubicBezTo>
                  <a:pt x="8076156" y="3456510"/>
                  <a:pt x="8066380" y="3427183"/>
                  <a:pt x="8056605" y="3393949"/>
                </a:cubicBezTo>
                <a:cubicBezTo>
                  <a:pt x="8054649" y="3384173"/>
                  <a:pt x="8050739" y="3374398"/>
                  <a:pt x="8048785" y="3364622"/>
                </a:cubicBezTo>
                <a:cubicBezTo>
                  <a:pt x="8058561" y="3360712"/>
                  <a:pt x="8068336" y="3356802"/>
                  <a:pt x="8078112" y="3356802"/>
                </a:cubicBezTo>
                <a:close/>
                <a:moveTo>
                  <a:pt x="7300006" y="3356802"/>
                </a:moveTo>
                <a:cubicBezTo>
                  <a:pt x="7323467" y="3356802"/>
                  <a:pt x="7343017" y="3372442"/>
                  <a:pt x="7350837" y="3393949"/>
                </a:cubicBezTo>
                <a:cubicBezTo>
                  <a:pt x="7323467" y="3407633"/>
                  <a:pt x="7290230" y="3425230"/>
                  <a:pt x="7260906" y="3438914"/>
                </a:cubicBezTo>
                <a:cubicBezTo>
                  <a:pt x="7258949" y="3440870"/>
                  <a:pt x="7256995" y="3440870"/>
                  <a:pt x="7255041" y="3442824"/>
                </a:cubicBezTo>
                <a:cubicBezTo>
                  <a:pt x="7249175" y="3433050"/>
                  <a:pt x="7245265" y="3423274"/>
                  <a:pt x="7245265" y="3411543"/>
                </a:cubicBezTo>
                <a:cubicBezTo>
                  <a:pt x="7245265" y="3380263"/>
                  <a:pt x="7270680" y="3356802"/>
                  <a:pt x="7300006" y="3356802"/>
                </a:cubicBezTo>
                <a:close/>
                <a:moveTo>
                  <a:pt x="7169017" y="3356802"/>
                </a:moveTo>
                <a:cubicBezTo>
                  <a:pt x="7200298" y="3356802"/>
                  <a:pt x="7223758" y="3382219"/>
                  <a:pt x="7223758" y="3411543"/>
                </a:cubicBezTo>
                <a:cubicBezTo>
                  <a:pt x="7223758" y="3442824"/>
                  <a:pt x="7198344" y="3466284"/>
                  <a:pt x="7169017" y="3466284"/>
                </a:cubicBezTo>
                <a:cubicBezTo>
                  <a:pt x="7137737" y="3466284"/>
                  <a:pt x="7114276" y="3440870"/>
                  <a:pt x="7114276" y="3411543"/>
                </a:cubicBezTo>
                <a:cubicBezTo>
                  <a:pt x="7114276" y="3380263"/>
                  <a:pt x="7139693" y="3356802"/>
                  <a:pt x="7169017" y="3356802"/>
                </a:cubicBezTo>
                <a:close/>
                <a:moveTo>
                  <a:pt x="6779965" y="3356802"/>
                </a:moveTo>
                <a:cubicBezTo>
                  <a:pt x="6809290" y="3356802"/>
                  <a:pt x="6834706" y="3382219"/>
                  <a:pt x="6834706" y="3411543"/>
                </a:cubicBezTo>
                <a:cubicBezTo>
                  <a:pt x="6834706" y="3442824"/>
                  <a:pt x="6809290" y="3466284"/>
                  <a:pt x="6779965" y="3466284"/>
                </a:cubicBezTo>
                <a:cubicBezTo>
                  <a:pt x="6748685" y="3466284"/>
                  <a:pt x="6725224" y="3440870"/>
                  <a:pt x="6725224" y="3411543"/>
                </a:cubicBezTo>
                <a:cubicBezTo>
                  <a:pt x="6725224" y="3380263"/>
                  <a:pt x="6750639" y="3356802"/>
                  <a:pt x="6779965" y="3356802"/>
                </a:cubicBezTo>
                <a:close/>
                <a:moveTo>
                  <a:pt x="6650930" y="3356802"/>
                </a:moveTo>
                <a:cubicBezTo>
                  <a:pt x="6680257" y="3356802"/>
                  <a:pt x="6703717" y="3382219"/>
                  <a:pt x="6705671" y="3411543"/>
                </a:cubicBezTo>
                <a:cubicBezTo>
                  <a:pt x="6705671" y="3442824"/>
                  <a:pt x="6680257" y="3466284"/>
                  <a:pt x="6650930" y="3466284"/>
                </a:cubicBezTo>
                <a:cubicBezTo>
                  <a:pt x="6619650" y="3466284"/>
                  <a:pt x="6596189" y="3440870"/>
                  <a:pt x="6596189" y="3411543"/>
                </a:cubicBezTo>
                <a:cubicBezTo>
                  <a:pt x="6596189" y="3380263"/>
                  <a:pt x="6621606" y="3356802"/>
                  <a:pt x="6650930" y="3356802"/>
                </a:cubicBezTo>
                <a:close/>
                <a:moveTo>
                  <a:pt x="6519944" y="3356802"/>
                </a:moveTo>
                <a:cubicBezTo>
                  <a:pt x="6551225" y="3356802"/>
                  <a:pt x="6574685" y="3382219"/>
                  <a:pt x="6574685" y="3411543"/>
                </a:cubicBezTo>
                <a:cubicBezTo>
                  <a:pt x="6574685" y="3442824"/>
                  <a:pt x="6549269" y="3466284"/>
                  <a:pt x="6519944" y="3466284"/>
                </a:cubicBezTo>
                <a:cubicBezTo>
                  <a:pt x="6488664" y="3466284"/>
                  <a:pt x="6465203" y="3440870"/>
                  <a:pt x="6465203" y="3411543"/>
                </a:cubicBezTo>
                <a:cubicBezTo>
                  <a:pt x="6465203" y="3380263"/>
                  <a:pt x="6490618" y="3356802"/>
                  <a:pt x="6519944" y="3356802"/>
                </a:cubicBezTo>
                <a:close/>
                <a:moveTo>
                  <a:pt x="6390911" y="3356802"/>
                </a:moveTo>
                <a:cubicBezTo>
                  <a:pt x="6420236" y="3356802"/>
                  <a:pt x="6445652" y="3382219"/>
                  <a:pt x="6445652" y="3411543"/>
                </a:cubicBezTo>
                <a:cubicBezTo>
                  <a:pt x="6445652" y="3442824"/>
                  <a:pt x="6422192" y="3466284"/>
                  <a:pt x="6390911" y="3466284"/>
                </a:cubicBezTo>
                <a:cubicBezTo>
                  <a:pt x="6359631" y="3466284"/>
                  <a:pt x="6336170" y="3440870"/>
                  <a:pt x="6336170" y="3411543"/>
                </a:cubicBezTo>
                <a:cubicBezTo>
                  <a:pt x="6336170" y="3380263"/>
                  <a:pt x="6361585" y="3356802"/>
                  <a:pt x="6390911" y="3356802"/>
                </a:cubicBezTo>
                <a:close/>
                <a:moveTo>
                  <a:pt x="6261878" y="3356802"/>
                </a:moveTo>
                <a:cubicBezTo>
                  <a:pt x="6291203" y="3356802"/>
                  <a:pt x="6314665" y="3382219"/>
                  <a:pt x="6316619" y="3411543"/>
                </a:cubicBezTo>
                <a:cubicBezTo>
                  <a:pt x="6316619" y="3442824"/>
                  <a:pt x="6291203" y="3466284"/>
                  <a:pt x="6261878" y="3466284"/>
                </a:cubicBezTo>
                <a:cubicBezTo>
                  <a:pt x="6230598" y="3466284"/>
                  <a:pt x="6207137" y="3440870"/>
                  <a:pt x="6207137" y="3411543"/>
                </a:cubicBezTo>
                <a:cubicBezTo>
                  <a:pt x="6207137" y="3380263"/>
                  <a:pt x="6232552" y="3356802"/>
                  <a:pt x="6261878" y="3356802"/>
                </a:cubicBezTo>
                <a:close/>
                <a:moveTo>
                  <a:pt x="6130890" y="3356802"/>
                </a:moveTo>
                <a:cubicBezTo>
                  <a:pt x="6162171" y="3356802"/>
                  <a:pt x="6185635" y="3382219"/>
                  <a:pt x="6185635" y="3411543"/>
                </a:cubicBezTo>
                <a:cubicBezTo>
                  <a:pt x="6185635" y="3442824"/>
                  <a:pt x="6160217" y="3466284"/>
                  <a:pt x="6130890" y="3466284"/>
                </a:cubicBezTo>
                <a:cubicBezTo>
                  <a:pt x="6099618" y="3466284"/>
                  <a:pt x="6076151" y="3440870"/>
                  <a:pt x="6076151" y="3411543"/>
                </a:cubicBezTo>
                <a:cubicBezTo>
                  <a:pt x="6076151" y="3380263"/>
                  <a:pt x="6101572" y="3356802"/>
                  <a:pt x="6130890" y="3356802"/>
                </a:cubicBezTo>
                <a:close/>
                <a:moveTo>
                  <a:pt x="6001888" y="3356802"/>
                </a:moveTo>
                <a:cubicBezTo>
                  <a:pt x="6031205" y="3356802"/>
                  <a:pt x="6056611" y="3382219"/>
                  <a:pt x="6056611" y="3411543"/>
                </a:cubicBezTo>
                <a:cubicBezTo>
                  <a:pt x="6056611" y="3442824"/>
                  <a:pt x="6031205" y="3466284"/>
                  <a:pt x="6001888" y="3466284"/>
                </a:cubicBezTo>
                <a:cubicBezTo>
                  <a:pt x="5970610" y="3466284"/>
                  <a:pt x="5947147" y="3440870"/>
                  <a:pt x="5947147" y="3411543"/>
                </a:cubicBezTo>
                <a:cubicBezTo>
                  <a:pt x="5947147" y="3380263"/>
                  <a:pt x="5972566" y="3356802"/>
                  <a:pt x="6001888" y="3356802"/>
                </a:cubicBezTo>
                <a:close/>
                <a:moveTo>
                  <a:pt x="5872832" y="3356802"/>
                </a:moveTo>
                <a:cubicBezTo>
                  <a:pt x="5902170" y="3356802"/>
                  <a:pt x="5925647" y="3382219"/>
                  <a:pt x="5927600" y="3411543"/>
                </a:cubicBezTo>
                <a:cubicBezTo>
                  <a:pt x="5927600" y="3442824"/>
                  <a:pt x="5902170" y="3466284"/>
                  <a:pt x="5872832" y="3466284"/>
                </a:cubicBezTo>
                <a:cubicBezTo>
                  <a:pt x="5841552" y="3466284"/>
                  <a:pt x="5818097" y="3440870"/>
                  <a:pt x="5818097" y="3411543"/>
                </a:cubicBezTo>
                <a:cubicBezTo>
                  <a:pt x="5818097" y="3380263"/>
                  <a:pt x="5843505" y="3356802"/>
                  <a:pt x="5872832" y="3356802"/>
                </a:cubicBezTo>
                <a:close/>
                <a:moveTo>
                  <a:pt x="5741864" y="3356802"/>
                </a:moveTo>
                <a:cubicBezTo>
                  <a:pt x="5771179" y="3356802"/>
                  <a:pt x="5796597" y="3382219"/>
                  <a:pt x="5796597" y="3411543"/>
                </a:cubicBezTo>
                <a:cubicBezTo>
                  <a:pt x="5796597" y="3442824"/>
                  <a:pt x="5771179" y="3466284"/>
                  <a:pt x="5741864" y="3466284"/>
                </a:cubicBezTo>
                <a:cubicBezTo>
                  <a:pt x="5710587" y="3466284"/>
                  <a:pt x="5687130" y="3440870"/>
                  <a:pt x="5687130" y="3411543"/>
                </a:cubicBezTo>
                <a:cubicBezTo>
                  <a:pt x="5687130" y="3380263"/>
                  <a:pt x="5712540" y="3356802"/>
                  <a:pt x="5741864" y="3356802"/>
                </a:cubicBezTo>
                <a:close/>
                <a:moveTo>
                  <a:pt x="5612848" y="3356802"/>
                </a:moveTo>
                <a:cubicBezTo>
                  <a:pt x="5642175" y="3356802"/>
                  <a:pt x="5665626" y="3382219"/>
                  <a:pt x="5667581" y="3411543"/>
                </a:cubicBezTo>
                <a:cubicBezTo>
                  <a:pt x="5667581" y="3442824"/>
                  <a:pt x="5642175" y="3466284"/>
                  <a:pt x="5612848" y="3466284"/>
                </a:cubicBezTo>
                <a:cubicBezTo>
                  <a:pt x="5581575" y="3466284"/>
                  <a:pt x="5558118" y="3440870"/>
                  <a:pt x="5558118" y="3411543"/>
                </a:cubicBezTo>
                <a:cubicBezTo>
                  <a:pt x="5558118" y="3380263"/>
                  <a:pt x="5583535" y="3356802"/>
                  <a:pt x="5612848" y="3356802"/>
                </a:cubicBezTo>
                <a:close/>
                <a:moveTo>
                  <a:pt x="5481879" y="3356802"/>
                </a:moveTo>
                <a:cubicBezTo>
                  <a:pt x="5513154" y="3356802"/>
                  <a:pt x="5536607" y="3382219"/>
                  <a:pt x="5536607" y="3411543"/>
                </a:cubicBezTo>
                <a:cubicBezTo>
                  <a:pt x="5536607" y="3442824"/>
                  <a:pt x="5511200" y="3466284"/>
                  <a:pt x="5481879" y="3466284"/>
                </a:cubicBezTo>
                <a:cubicBezTo>
                  <a:pt x="5450608" y="3466284"/>
                  <a:pt x="5427142" y="3440870"/>
                  <a:pt x="5427142" y="3411543"/>
                </a:cubicBezTo>
                <a:cubicBezTo>
                  <a:pt x="5427142" y="3380263"/>
                  <a:pt x="5452565" y="3356802"/>
                  <a:pt x="5481879" y="3356802"/>
                </a:cubicBezTo>
                <a:close/>
                <a:moveTo>
                  <a:pt x="5352848" y="3356802"/>
                </a:moveTo>
                <a:cubicBezTo>
                  <a:pt x="5382180" y="3356802"/>
                  <a:pt x="5407590" y="3382219"/>
                  <a:pt x="5407590" y="3411543"/>
                </a:cubicBezTo>
                <a:cubicBezTo>
                  <a:pt x="5407590" y="3442824"/>
                  <a:pt x="5382180" y="3466284"/>
                  <a:pt x="5352848" y="3466284"/>
                </a:cubicBezTo>
                <a:cubicBezTo>
                  <a:pt x="5321570" y="3466284"/>
                  <a:pt x="5298103" y="3440870"/>
                  <a:pt x="5298103" y="3411543"/>
                </a:cubicBezTo>
                <a:cubicBezTo>
                  <a:pt x="5298103" y="3380263"/>
                  <a:pt x="5323527" y="3356802"/>
                  <a:pt x="5352848" y="3356802"/>
                </a:cubicBezTo>
                <a:close/>
                <a:moveTo>
                  <a:pt x="5223824" y="3356802"/>
                </a:moveTo>
                <a:cubicBezTo>
                  <a:pt x="5253156" y="3356802"/>
                  <a:pt x="5276604" y="3382219"/>
                  <a:pt x="5278558" y="3411543"/>
                </a:cubicBezTo>
                <a:cubicBezTo>
                  <a:pt x="5278558" y="3442824"/>
                  <a:pt x="5253156" y="3466284"/>
                  <a:pt x="5223824" y="3466284"/>
                </a:cubicBezTo>
                <a:cubicBezTo>
                  <a:pt x="5192540" y="3466284"/>
                  <a:pt x="5169082" y="3440870"/>
                  <a:pt x="5169082" y="3411543"/>
                </a:cubicBezTo>
                <a:cubicBezTo>
                  <a:pt x="5169082" y="3380263"/>
                  <a:pt x="5194496" y="3356802"/>
                  <a:pt x="5223824" y="3356802"/>
                </a:cubicBezTo>
                <a:close/>
                <a:moveTo>
                  <a:pt x="5083071" y="3356802"/>
                </a:moveTo>
                <a:cubicBezTo>
                  <a:pt x="5086985" y="3356802"/>
                  <a:pt x="5088932" y="3356802"/>
                  <a:pt x="5092840" y="3356802"/>
                </a:cubicBezTo>
                <a:cubicBezTo>
                  <a:pt x="5124109" y="3356802"/>
                  <a:pt x="5147576" y="3382219"/>
                  <a:pt x="5147576" y="3407633"/>
                </a:cubicBezTo>
                <a:cubicBezTo>
                  <a:pt x="5147576" y="3438914"/>
                  <a:pt x="5122150" y="3462374"/>
                  <a:pt x="5092840" y="3462374"/>
                </a:cubicBezTo>
                <a:cubicBezTo>
                  <a:pt x="5079163" y="3462374"/>
                  <a:pt x="5067431" y="3458464"/>
                  <a:pt x="5057650" y="3450644"/>
                </a:cubicBezTo>
                <a:cubicBezTo>
                  <a:pt x="5059605" y="3442824"/>
                  <a:pt x="5063516" y="3435004"/>
                  <a:pt x="5069388" y="3421319"/>
                </a:cubicBezTo>
                <a:cubicBezTo>
                  <a:pt x="5075255" y="3405679"/>
                  <a:pt x="5081122" y="3384173"/>
                  <a:pt x="5083071" y="3356802"/>
                </a:cubicBezTo>
                <a:close/>
                <a:moveTo>
                  <a:pt x="2627745" y="3356802"/>
                </a:moveTo>
                <a:cubicBezTo>
                  <a:pt x="2657072" y="3356802"/>
                  <a:pt x="2682493" y="3382219"/>
                  <a:pt x="2680536" y="3411543"/>
                </a:cubicBezTo>
                <a:cubicBezTo>
                  <a:pt x="2680536" y="3442824"/>
                  <a:pt x="2655119" y="3466284"/>
                  <a:pt x="2625786" y="3466284"/>
                </a:cubicBezTo>
                <a:cubicBezTo>
                  <a:pt x="2623833" y="3466284"/>
                  <a:pt x="2619923" y="3464330"/>
                  <a:pt x="2616008" y="3464330"/>
                </a:cubicBezTo>
                <a:cubicBezTo>
                  <a:pt x="2608188" y="3458464"/>
                  <a:pt x="2598415" y="3454554"/>
                  <a:pt x="2588648" y="3448688"/>
                </a:cubicBezTo>
                <a:cubicBezTo>
                  <a:pt x="2578880" y="3438914"/>
                  <a:pt x="2573014" y="3425229"/>
                  <a:pt x="2573014" y="3411543"/>
                </a:cubicBezTo>
                <a:cubicBezTo>
                  <a:pt x="2573014" y="3380263"/>
                  <a:pt x="2598415" y="3356802"/>
                  <a:pt x="2627745" y="3356802"/>
                </a:cubicBezTo>
                <a:close/>
                <a:moveTo>
                  <a:pt x="2498725" y="3356802"/>
                </a:moveTo>
                <a:cubicBezTo>
                  <a:pt x="2528046" y="3356802"/>
                  <a:pt x="2551504" y="3382219"/>
                  <a:pt x="2553460" y="3413499"/>
                </a:cubicBezTo>
                <a:cubicBezTo>
                  <a:pt x="2553460" y="3417409"/>
                  <a:pt x="2553460" y="3423273"/>
                  <a:pt x="2551504" y="3427183"/>
                </a:cubicBezTo>
                <a:cubicBezTo>
                  <a:pt x="2545638" y="3421319"/>
                  <a:pt x="2537820" y="3417409"/>
                  <a:pt x="2531957" y="3413499"/>
                </a:cubicBezTo>
                <a:cubicBezTo>
                  <a:pt x="2490906" y="3386129"/>
                  <a:pt x="2479181" y="3384173"/>
                  <a:pt x="2457657" y="3395903"/>
                </a:cubicBezTo>
                <a:cubicBezTo>
                  <a:pt x="2453746" y="3397859"/>
                  <a:pt x="2449836" y="3399813"/>
                  <a:pt x="2445924" y="3399813"/>
                </a:cubicBezTo>
                <a:cubicBezTo>
                  <a:pt x="2451795" y="3374398"/>
                  <a:pt x="2473309" y="3356802"/>
                  <a:pt x="2498725" y="3356802"/>
                </a:cubicBezTo>
                <a:close/>
                <a:moveTo>
                  <a:pt x="2367747" y="3356802"/>
                </a:moveTo>
                <a:cubicBezTo>
                  <a:pt x="2393153" y="3356802"/>
                  <a:pt x="2414637" y="3374399"/>
                  <a:pt x="2420501" y="3397859"/>
                </a:cubicBezTo>
                <a:cubicBezTo>
                  <a:pt x="2402918" y="3393949"/>
                  <a:pt x="2377530" y="3382219"/>
                  <a:pt x="2340381" y="3364622"/>
                </a:cubicBezTo>
                <a:cubicBezTo>
                  <a:pt x="2348204" y="3360712"/>
                  <a:pt x="2357980" y="3356802"/>
                  <a:pt x="2367747" y="3356802"/>
                </a:cubicBezTo>
                <a:close/>
                <a:moveTo>
                  <a:pt x="3540710" y="3329432"/>
                </a:moveTo>
                <a:cubicBezTo>
                  <a:pt x="3546576" y="3329432"/>
                  <a:pt x="3550488" y="3329432"/>
                  <a:pt x="3552442" y="3331386"/>
                </a:cubicBezTo>
                <a:cubicBezTo>
                  <a:pt x="3546576" y="3333342"/>
                  <a:pt x="3540710" y="3335298"/>
                  <a:pt x="3534841" y="3335298"/>
                </a:cubicBezTo>
                <a:cubicBezTo>
                  <a:pt x="3534841" y="3335298"/>
                  <a:pt x="3532885" y="3335298"/>
                  <a:pt x="3530932" y="3335298"/>
                </a:cubicBezTo>
                <a:cubicBezTo>
                  <a:pt x="3532885" y="3333342"/>
                  <a:pt x="3532885" y="3331386"/>
                  <a:pt x="3534841" y="3331386"/>
                </a:cubicBezTo>
                <a:cubicBezTo>
                  <a:pt x="3536797" y="3329432"/>
                  <a:pt x="3538755" y="3329432"/>
                  <a:pt x="3540710" y="3329432"/>
                </a:cubicBezTo>
                <a:close/>
                <a:moveTo>
                  <a:pt x="9636278" y="3302061"/>
                </a:moveTo>
                <a:cubicBezTo>
                  <a:pt x="9640190" y="3302061"/>
                  <a:pt x="9642144" y="3302061"/>
                  <a:pt x="9646055" y="3302061"/>
                </a:cubicBezTo>
                <a:cubicBezTo>
                  <a:pt x="9659741" y="3304017"/>
                  <a:pt x="9669515" y="3309881"/>
                  <a:pt x="9675379" y="3319658"/>
                </a:cubicBezTo>
                <a:cubicBezTo>
                  <a:pt x="9665605" y="3329432"/>
                  <a:pt x="9651921" y="3335298"/>
                  <a:pt x="9636278" y="3335298"/>
                </a:cubicBezTo>
                <a:cubicBezTo>
                  <a:pt x="9626504" y="3335298"/>
                  <a:pt x="9618684" y="3333342"/>
                  <a:pt x="9610864" y="3329432"/>
                </a:cubicBezTo>
                <a:cubicBezTo>
                  <a:pt x="9614774" y="3307927"/>
                  <a:pt x="9622594" y="3302061"/>
                  <a:pt x="9636278" y="3302061"/>
                </a:cubicBezTo>
                <a:close/>
                <a:moveTo>
                  <a:pt x="3055882" y="3298151"/>
                </a:moveTo>
                <a:cubicBezTo>
                  <a:pt x="3059793" y="3298151"/>
                  <a:pt x="3063700" y="3298151"/>
                  <a:pt x="3067609" y="3300107"/>
                </a:cubicBezTo>
                <a:cubicBezTo>
                  <a:pt x="3061744" y="3313792"/>
                  <a:pt x="3051972" y="3325522"/>
                  <a:pt x="3038289" y="3331386"/>
                </a:cubicBezTo>
                <a:cubicBezTo>
                  <a:pt x="3034379" y="3331386"/>
                  <a:pt x="3032425" y="3327478"/>
                  <a:pt x="3030470" y="3325522"/>
                </a:cubicBezTo>
                <a:cubicBezTo>
                  <a:pt x="3026563" y="3317702"/>
                  <a:pt x="3030470" y="3307927"/>
                  <a:pt x="3038289" y="3302061"/>
                </a:cubicBezTo>
                <a:cubicBezTo>
                  <a:pt x="3044152" y="3300107"/>
                  <a:pt x="3050018" y="3298151"/>
                  <a:pt x="3055882" y="3298151"/>
                </a:cubicBezTo>
                <a:close/>
                <a:moveTo>
                  <a:pt x="3352989" y="3288375"/>
                </a:moveTo>
                <a:cubicBezTo>
                  <a:pt x="3358851" y="3292285"/>
                  <a:pt x="3360804" y="3296195"/>
                  <a:pt x="3362759" y="3300105"/>
                </a:cubicBezTo>
                <a:cubicBezTo>
                  <a:pt x="3362759" y="3302059"/>
                  <a:pt x="3360804" y="3304015"/>
                  <a:pt x="3358851" y="3305971"/>
                </a:cubicBezTo>
                <a:cubicBezTo>
                  <a:pt x="3354942" y="3300105"/>
                  <a:pt x="3352989" y="3294241"/>
                  <a:pt x="3352989" y="3288375"/>
                </a:cubicBezTo>
                <a:close/>
                <a:moveTo>
                  <a:pt x="3429243" y="3286421"/>
                </a:moveTo>
                <a:cubicBezTo>
                  <a:pt x="3433156" y="3286421"/>
                  <a:pt x="3439023" y="3288375"/>
                  <a:pt x="3442934" y="3290331"/>
                </a:cubicBezTo>
                <a:cubicBezTo>
                  <a:pt x="3458582" y="3300105"/>
                  <a:pt x="3446846" y="3323566"/>
                  <a:pt x="3429243" y="3323566"/>
                </a:cubicBezTo>
                <a:cubicBezTo>
                  <a:pt x="3423375" y="3323566"/>
                  <a:pt x="3413598" y="3319656"/>
                  <a:pt x="3409684" y="3311836"/>
                </a:cubicBezTo>
                <a:cubicBezTo>
                  <a:pt x="3401862" y="3298151"/>
                  <a:pt x="3415552" y="3286421"/>
                  <a:pt x="3429243" y="3286421"/>
                </a:cubicBezTo>
                <a:close/>
                <a:moveTo>
                  <a:pt x="6858165" y="3266932"/>
                </a:moveTo>
                <a:cubicBezTo>
                  <a:pt x="6860121" y="3290330"/>
                  <a:pt x="6867941" y="3302061"/>
                  <a:pt x="6883582" y="3309881"/>
                </a:cubicBezTo>
                <a:cubicBezTo>
                  <a:pt x="6895312" y="3315747"/>
                  <a:pt x="6905088" y="3325521"/>
                  <a:pt x="6908996" y="3337251"/>
                </a:cubicBezTo>
                <a:cubicBezTo>
                  <a:pt x="6879672" y="3335297"/>
                  <a:pt x="6856211" y="3311835"/>
                  <a:pt x="6856211" y="3282510"/>
                </a:cubicBezTo>
                <a:cubicBezTo>
                  <a:pt x="6856211" y="3276713"/>
                  <a:pt x="6856211" y="3270854"/>
                  <a:pt x="6858165" y="3266932"/>
                </a:cubicBezTo>
                <a:close/>
                <a:moveTo>
                  <a:pt x="3251364" y="3263022"/>
                </a:moveTo>
                <a:cubicBezTo>
                  <a:pt x="3270898" y="3263022"/>
                  <a:pt x="3298270" y="3266932"/>
                  <a:pt x="3323674" y="3274761"/>
                </a:cubicBezTo>
                <a:cubicBezTo>
                  <a:pt x="3325629" y="3276713"/>
                  <a:pt x="3327584" y="3276713"/>
                  <a:pt x="3331493" y="3276713"/>
                </a:cubicBezTo>
                <a:cubicBezTo>
                  <a:pt x="3331493" y="3278601"/>
                  <a:pt x="3331493" y="3278601"/>
                  <a:pt x="3331493" y="3280557"/>
                </a:cubicBezTo>
                <a:cubicBezTo>
                  <a:pt x="3331493" y="3288377"/>
                  <a:pt x="3331493" y="3296197"/>
                  <a:pt x="3327584" y="3302061"/>
                </a:cubicBezTo>
                <a:cubicBezTo>
                  <a:pt x="3317812" y="3304017"/>
                  <a:pt x="3309995" y="3305971"/>
                  <a:pt x="3300225" y="3307927"/>
                </a:cubicBezTo>
                <a:cubicBezTo>
                  <a:pt x="3280678" y="3311838"/>
                  <a:pt x="3255269" y="3313792"/>
                  <a:pt x="3233776" y="3311838"/>
                </a:cubicBezTo>
                <a:cubicBezTo>
                  <a:pt x="3227911" y="3302061"/>
                  <a:pt x="3224001" y="3292287"/>
                  <a:pt x="3224001" y="3280557"/>
                </a:cubicBezTo>
                <a:cubicBezTo>
                  <a:pt x="3224001" y="3274761"/>
                  <a:pt x="3224001" y="3268893"/>
                  <a:pt x="3225958" y="3264976"/>
                </a:cubicBezTo>
                <a:cubicBezTo>
                  <a:pt x="3229867" y="3263022"/>
                  <a:pt x="3239643" y="3263022"/>
                  <a:pt x="3251364" y="3263022"/>
                </a:cubicBezTo>
                <a:close/>
                <a:moveTo>
                  <a:pt x="2447875" y="3263022"/>
                </a:moveTo>
                <a:cubicBezTo>
                  <a:pt x="2475266" y="3296197"/>
                  <a:pt x="2504584" y="3305971"/>
                  <a:pt x="2549542" y="3302061"/>
                </a:cubicBezTo>
                <a:cubicBezTo>
                  <a:pt x="2539768" y="3321611"/>
                  <a:pt x="2522175" y="3335297"/>
                  <a:pt x="2498719" y="3335297"/>
                </a:cubicBezTo>
                <a:cubicBezTo>
                  <a:pt x="2467431" y="3335297"/>
                  <a:pt x="2443963" y="3311837"/>
                  <a:pt x="2443963" y="3280556"/>
                </a:cubicBezTo>
                <a:cubicBezTo>
                  <a:pt x="2443963" y="3274764"/>
                  <a:pt x="2445916" y="3268893"/>
                  <a:pt x="2447875" y="3263022"/>
                </a:cubicBezTo>
                <a:close/>
                <a:moveTo>
                  <a:pt x="514306" y="3243456"/>
                </a:moveTo>
                <a:cubicBezTo>
                  <a:pt x="522128" y="3251284"/>
                  <a:pt x="524081" y="3263022"/>
                  <a:pt x="520172" y="3268893"/>
                </a:cubicBezTo>
                <a:cubicBezTo>
                  <a:pt x="514306" y="3280557"/>
                  <a:pt x="504532" y="3284467"/>
                  <a:pt x="496712" y="3282511"/>
                </a:cubicBezTo>
                <a:cubicBezTo>
                  <a:pt x="496712" y="3266932"/>
                  <a:pt x="504532" y="3251284"/>
                  <a:pt x="514306" y="3243456"/>
                </a:cubicBezTo>
                <a:close/>
                <a:moveTo>
                  <a:pt x="9255044" y="3243446"/>
                </a:moveTo>
                <a:cubicBezTo>
                  <a:pt x="9264820" y="3243446"/>
                  <a:pt x="9272640" y="3247364"/>
                  <a:pt x="9268730" y="3261069"/>
                </a:cubicBezTo>
                <a:cubicBezTo>
                  <a:pt x="9266774" y="3270854"/>
                  <a:pt x="9253090" y="3280557"/>
                  <a:pt x="9241359" y="3282511"/>
                </a:cubicBezTo>
                <a:cubicBezTo>
                  <a:pt x="9225719" y="3284467"/>
                  <a:pt x="9221809" y="3280557"/>
                  <a:pt x="9227673" y="3264971"/>
                </a:cubicBezTo>
                <a:cubicBezTo>
                  <a:pt x="9231583" y="3251280"/>
                  <a:pt x="9245269" y="3245409"/>
                  <a:pt x="9255044" y="3243446"/>
                </a:cubicBezTo>
                <a:close/>
                <a:moveTo>
                  <a:pt x="2747011" y="3229780"/>
                </a:moveTo>
                <a:cubicBezTo>
                  <a:pt x="2747011" y="3231745"/>
                  <a:pt x="2747011" y="3231745"/>
                  <a:pt x="2747011" y="3233696"/>
                </a:cubicBezTo>
                <a:cubicBezTo>
                  <a:pt x="2741149" y="3264971"/>
                  <a:pt x="2733320" y="3296196"/>
                  <a:pt x="2727453" y="3304016"/>
                </a:cubicBezTo>
                <a:cubicBezTo>
                  <a:pt x="2723547" y="3305972"/>
                  <a:pt x="2721589" y="3311836"/>
                  <a:pt x="2719637" y="3319656"/>
                </a:cubicBezTo>
                <a:cubicBezTo>
                  <a:pt x="2709855" y="3309882"/>
                  <a:pt x="2703991" y="3296196"/>
                  <a:pt x="2703991" y="3282509"/>
                </a:cubicBezTo>
                <a:cubicBezTo>
                  <a:pt x="2703991" y="3257151"/>
                  <a:pt x="2723547" y="3235644"/>
                  <a:pt x="2747011" y="3229780"/>
                </a:cubicBezTo>
                <a:close/>
                <a:moveTo>
                  <a:pt x="6779965" y="3227824"/>
                </a:moveTo>
                <a:cubicBezTo>
                  <a:pt x="6809290" y="3227824"/>
                  <a:pt x="6834706" y="3251280"/>
                  <a:pt x="6834706" y="3282511"/>
                </a:cubicBezTo>
                <a:cubicBezTo>
                  <a:pt x="6834706" y="3313792"/>
                  <a:pt x="6809290" y="3337252"/>
                  <a:pt x="6779965" y="3337252"/>
                </a:cubicBezTo>
                <a:cubicBezTo>
                  <a:pt x="6748685" y="3337252"/>
                  <a:pt x="6725224" y="3313792"/>
                  <a:pt x="6725224" y="3282511"/>
                </a:cubicBezTo>
                <a:cubicBezTo>
                  <a:pt x="6725224" y="3251280"/>
                  <a:pt x="6750639" y="3227824"/>
                  <a:pt x="6779965" y="3227824"/>
                </a:cubicBezTo>
                <a:close/>
                <a:moveTo>
                  <a:pt x="6650930" y="3227824"/>
                </a:moveTo>
                <a:cubicBezTo>
                  <a:pt x="6680257" y="3227824"/>
                  <a:pt x="6705671" y="3251280"/>
                  <a:pt x="6705671" y="3282511"/>
                </a:cubicBezTo>
                <a:cubicBezTo>
                  <a:pt x="6705671" y="3313792"/>
                  <a:pt x="6680257" y="3337252"/>
                  <a:pt x="6650930" y="3337252"/>
                </a:cubicBezTo>
                <a:cubicBezTo>
                  <a:pt x="6619650" y="3337252"/>
                  <a:pt x="6596189" y="3313792"/>
                  <a:pt x="6596189" y="3282511"/>
                </a:cubicBezTo>
                <a:cubicBezTo>
                  <a:pt x="6596189" y="3251280"/>
                  <a:pt x="6621606" y="3227824"/>
                  <a:pt x="6650930" y="3227824"/>
                </a:cubicBezTo>
                <a:close/>
                <a:moveTo>
                  <a:pt x="6519944" y="3227824"/>
                </a:moveTo>
                <a:cubicBezTo>
                  <a:pt x="6551225" y="3227824"/>
                  <a:pt x="6574685" y="3251280"/>
                  <a:pt x="6574685" y="3282511"/>
                </a:cubicBezTo>
                <a:cubicBezTo>
                  <a:pt x="6574685" y="3313792"/>
                  <a:pt x="6549269" y="3337252"/>
                  <a:pt x="6519944" y="3337252"/>
                </a:cubicBezTo>
                <a:cubicBezTo>
                  <a:pt x="6488664" y="3337252"/>
                  <a:pt x="6465203" y="3313792"/>
                  <a:pt x="6465203" y="3282511"/>
                </a:cubicBezTo>
                <a:cubicBezTo>
                  <a:pt x="6465203" y="3251280"/>
                  <a:pt x="6490618" y="3227824"/>
                  <a:pt x="6519944" y="3227824"/>
                </a:cubicBezTo>
                <a:close/>
                <a:moveTo>
                  <a:pt x="6390911" y="3227824"/>
                </a:moveTo>
                <a:cubicBezTo>
                  <a:pt x="6420236" y="3227824"/>
                  <a:pt x="6445652" y="3251280"/>
                  <a:pt x="6445652" y="3282511"/>
                </a:cubicBezTo>
                <a:cubicBezTo>
                  <a:pt x="6445652" y="3313792"/>
                  <a:pt x="6422192" y="3337252"/>
                  <a:pt x="6390911" y="3337252"/>
                </a:cubicBezTo>
                <a:cubicBezTo>
                  <a:pt x="6359631" y="3337252"/>
                  <a:pt x="6336170" y="3313792"/>
                  <a:pt x="6336170" y="3282511"/>
                </a:cubicBezTo>
                <a:cubicBezTo>
                  <a:pt x="6336170" y="3251280"/>
                  <a:pt x="6361585" y="3227824"/>
                  <a:pt x="6390911" y="3227824"/>
                </a:cubicBezTo>
                <a:close/>
                <a:moveTo>
                  <a:pt x="6261878" y="3227824"/>
                </a:moveTo>
                <a:cubicBezTo>
                  <a:pt x="6291203" y="3227824"/>
                  <a:pt x="6314665" y="3251280"/>
                  <a:pt x="6316619" y="3282511"/>
                </a:cubicBezTo>
                <a:cubicBezTo>
                  <a:pt x="6316619" y="3313792"/>
                  <a:pt x="6291203" y="3337252"/>
                  <a:pt x="6261878" y="3337252"/>
                </a:cubicBezTo>
                <a:cubicBezTo>
                  <a:pt x="6230598" y="3337252"/>
                  <a:pt x="6207137" y="3313792"/>
                  <a:pt x="6207137" y="3282511"/>
                </a:cubicBezTo>
                <a:cubicBezTo>
                  <a:pt x="6207137" y="3251280"/>
                  <a:pt x="6232552" y="3227824"/>
                  <a:pt x="6261878" y="3227824"/>
                </a:cubicBezTo>
                <a:close/>
                <a:moveTo>
                  <a:pt x="6130890" y="3227824"/>
                </a:moveTo>
                <a:cubicBezTo>
                  <a:pt x="6162171" y="3227824"/>
                  <a:pt x="6185632" y="3251280"/>
                  <a:pt x="6185632" y="3282511"/>
                </a:cubicBezTo>
                <a:cubicBezTo>
                  <a:pt x="6185632" y="3313792"/>
                  <a:pt x="6160217" y="3337252"/>
                  <a:pt x="6130890" y="3337252"/>
                </a:cubicBezTo>
                <a:cubicBezTo>
                  <a:pt x="6099618" y="3337252"/>
                  <a:pt x="6076151" y="3313792"/>
                  <a:pt x="6076151" y="3282511"/>
                </a:cubicBezTo>
                <a:cubicBezTo>
                  <a:pt x="6076151" y="3251280"/>
                  <a:pt x="6101572" y="3227824"/>
                  <a:pt x="6130890" y="3227824"/>
                </a:cubicBezTo>
                <a:close/>
                <a:moveTo>
                  <a:pt x="6001888" y="3227824"/>
                </a:moveTo>
                <a:cubicBezTo>
                  <a:pt x="6031205" y="3227824"/>
                  <a:pt x="6056609" y="3251280"/>
                  <a:pt x="6056609" y="3282511"/>
                </a:cubicBezTo>
                <a:cubicBezTo>
                  <a:pt x="6056609" y="3313792"/>
                  <a:pt x="6031205" y="3337252"/>
                  <a:pt x="6001888" y="3337252"/>
                </a:cubicBezTo>
                <a:cubicBezTo>
                  <a:pt x="5970610" y="3337252"/>
                  <a:pt x="5947147" y="3313792"/>
                  <a:pt x="5947147" y="3282511"/>
                </a:cubicBezTo>
                <a:cubicBezTo>
                  <a:pt x="5947147" y="3251280"/>
                  <a:pt x="5972566" y="3227824"/>
                  <a:pt x="6001888" y="3227824"/>
                </a:cubicBezTo>
                <a:close/>
                <a:moveTo>
                  <a:pt x="5872832" y="3227824"/>
                </a:moveTo>
                <a:cubicBezTo>
                  <a:pt x="5902170" y="3227824"/>
                  <a:pt x="5927600" y="3251280"/>
                  <a:pt x="5927600" y="3282511"/>
                </a:cubicBezTo>
                <a:cubicBezTo>
                  <a:pt x="5927600" y="3313792"/>
                  <a:pt x="5902170" y="3337252"/>
                  <a:pt x="5872832" y="3337252"/>
                </a:cubicBezTo>
                <a:cubicBezTo>
                  <a:pt x="5841552" y="3337252"/>
                  <a:pt x="5818097" y="3313792"/>
                  <a:pt x="5818097" y="3282511"/>
                </a:cubicBezTo>
                <a:cubicBezTo>
                  <a:pt x="5818097" y="3251280"/>
                  <a:pt x="5843505" y="3227824"/>
                  <a:pt x="5872832" y="3227824"/>
                </a:cubicBezTo>
                <a:close/>
                <a:moveTo>
                  <a:pt x="5741864" y="3227824"/>
                </a:moveTo>
                <a:cubicBezTo>
                  <a:pt x="5771179" y="3227824"/>
                  <a:pt x="5796596" y="3251280"/>
                  <a:pt x="5796596" y="3282511"/>
                </a:cubicBezTo>
                <a:cubicBezTo>
                  <a:pt x="5796596" y="3313792"/>
                  <a:pt x="5771179" y="3337252"/>
                  <a:pt x="5741864" y="3337252"/>
                </a:cubicBezTo>
                <a:cubicBezTo>
                  <a:pt x="5710587" y="3337252"/>
                  <a:pt x="5687130" y="3313792"/>
                  <a:pt x="5687130" y="3282511"/>
                </a:cubicBezTo>
                <a:cubicBezTo>
                  <a:pt x="5687130" y="3251280"/>
                  <a:pt x="5712540" y="3227824"/>
                  <a:pt x="5741864" y="3227824"/>
                </a:cubicBezTo>
                <a:close/>
                <a:moveTo>
                  <a:pt x="5612848" y="3227824"/>
                </a:moveTo>
                <a:cubicBezTo>
                  <a:pt x="5642175" y="3227824"/>
                  <a:pt x="5667581" y="3251280"/>
                  <a:pt x="5667581" y="3282511"/>
                </a:cubicBezTo>
                <a:cubicBezTo>
                  <a:pt x="5667581" y="3313792"/>
                  <a:pt x="5642175" y="3337252"/>
                  <a:pt x="5612848" y="3337252"/>
                </a:cubicBezTo>
                <a:cubicBezTo>
                  <a:pt x="5581575" y="3337252"/>
                  <a:pt x="5558118" y="3313792"/>
                  <a:pt x="5558118" y="3282511"/>
                </a:cubicBezTo>
                <a:cubicBezTo>
                  <a:pt x="5558118" y="3251280"/>
                  <a:pt x="5583535" y="3227824"/>
                  <a:pt x="5612848" y="3227824"/>
                </a:cubicBezTo>
                <a:close/>
                <a:moveTo>
                  <a:pt x="5481879" y="3227824"/>
                </a:moveTo>
                <a:cubicBezTo>
                  <a:pt x="5513152" y="3227824"/>
                  <a:pt x="5536604" y="3251280"/>
                  <a:pt x="5536604" y="3282511"/>
                </a:cubicBezTo>
                <a:cubicBezTo>
                  <a:pt x="5536604" y="3313792"/>
                  <a:pt x="5511200" y="3337252"/>
                  <a:pt x="5481879" y="3337252"/>
                </a:cubicBezTo>
                <a:cubicBezTo>
                  <a:pt x="5450608" y="3337252"/>
                  <a:pt x="5427139" y="3313792"/>
                  <a:pt x="5427139" y="3282511"/>
                </a:cubicBezTo>
                <a:cubicBezTo>
                  <a:pt x="5427139" y="3251280"/>
                  <a:pt x="5452563" y="3227824"/>
                  <a:pt x="5481879" y="3227824"/>
                </a:cubicBezTo>
                <a:close/>
                <a:moveTo>
                  <a:pt x="5352848" y="3227824"/>
                </a:moveTo>
                <a:cubicBezTo>
                  <a:pt x="5382180" y="3227824"/>
                  <a:pt x="5407590" y="3251280"/>
                  <a:pt x="5407590" y="3282511"/>
                </a:cubicBezTo>
                <a:cubicBezTo>
                  <a:pt x="5407590" y="3313792"/>
                  <a:pt x="5382180" y="3337252"/>
                  <a:pt x="5352848" y="3337252"/>
                </a:cubicBezTo>
                <a:cubicBezTo>
                  <a:pt x="5321570" y="3337252"/>
                  <a:pt x="5298103" y="3313792"/>
                  <a:pt x="5298103" y="3282511"/>
                </a:cubicBezTo>
                <a:cubicBezTo>
                  <a:pt x="5298103" y="3251280"/>
                  <a:pt x="5323527" y="3227824"/>
                  <a:pt x="5352848" y="3227824"/>
                </a:cubicBezTo>
                <a:close/>
                <a:moveTo>
                  <a:pt x="5223824" y="3227824"/>
                </a:moveTo>
                <a:cubicBezTo>
                  <a:pt x="5253156" y="3227824"/>
                  <a:pt x="5278558" y="3251284"/>
                  <a:pt x="5278558" y="3282511"/>
                </a:cubicBezTo>
                <a:cubicBezTo>
                  <a:pt x="5278558" y="3313792"/>
                  <a:pt x="5253156" y="3337252"/>
                  <a:pt x="5223824" y="3337252"/>
                </a:cubicBezTo>
                <a:cubicBezTo>
                  <a:pt x="5192540" y="3337252"/>
                  <a:pt x="5169082" y="3313792"/>
                  <a:pt x="5169082" y="3282511"/>
                </a:cubicBezTo>
                <a:cubicBezTo>
                  <a:pt x="5169082" y="3251284"/>
                  <a:pt x="5194496" y="3227824"/>
                  <a:pt x="5223824" y="3227824"/>
                </a:cubicBezTo>
                <a:close/>
                <a:moveTo>
                  <a:pt x="5085032" y="3227824"/>
                </a:moveTo>
                <a:cubicBezTo>
                  <a:pt x="5088929" y="3227824"/>
                  <a:pt x="5090875" y="3227824"/>
                  <a:pt x="5092834" y="3227824"/>
                </a:cubicBezTo>
                <a:cubicBezTo>
                  <a:pt x="5124109" y="3227824"/>
                  <a:pt x="5147576" y="3251284"/>
                  <a:pt x="5147576" y="3278601"/>
                </a:cubicBezTo>
                <a:cubicBezTo>
                  <a:pt x="5147576" y="3309882"/>
                  <a:pt x="5122146" y="3333342"/>
                  <a:pt x="5092834" y="3333342"/>
                </a:cubicBezTo>
                <a:cubicBezTo>
                  <a:pt x="5088929" y="3333342"/>
                  <a:pt x="5086978" y="3333342"/>
                  <a:pt x="5085032" y="3333342"/>
                </a:cubicBezTo>
                <a:cubicBezTo>
                  <a:pt x="5085032" y="3311836"/>
                  <a:pt x="5085032" y="3286421"/>
                  <a:pt x="5085032" y="3257154"/>
                </a:cubicBezTo>
                <a:cubicBezTo>
                  <a:pt x="5085032" y="3247370"/>
                  <a:pt x="5085032" y="3237597"/>
                  <a:pt x="5085032" y="3227824"/>
                </a:cubicBezTo>
                <a:close/>
                <a:moveTo>
                  <a:pt x="3147749" y="3227824"/>
                </a:moveTo>
                <a:cubicBezTo>
                  <a:pt x="3151660" y="3227824"/>
                  <a:pt x="3157525" y="3227824"/>
                  <a:pt x="3161433" y="3229780"/>
                </a:cubicBezTo>
                <a:cubicBezTo>
                  <a:pt x="3161433" y="3231745"/>
                  <a:pt x="3159482" y="3235644"/>
                  <a:pt x="3157525" y="3237597"/>
                </a:cubicBezTo>
                <a:cubicBezTo>
                  <a:pt x="3147749" y="3249323"/>
                  <a:pt x="3122332" y="3255197"/>
                  <a:pt x="3100836" y="3257154"/>
                </a:cubicBezTo>
                <a:cubicBezTo>
                  <a:pt x="3108650" y="3239545"/>
                  <a:pt x="3126243" y="3227824"/>
                  <a:pt x="3147749" y="3227824"/>
                </a:cubicBezTo>
                <a:close/>
                <a:moveTo>
                  <a:pt x="2633602" y="3227824"/>
                </a:moveTo>
                <a:cubicBezTo>
                  <a:pt x="2660978" y="3231745"/>
                  <a:pt x="2682486" y="3253249"/>
                  <a:pt x="2682486" y="3280555"/>
                </a:cubicBezTo>
                <a:cubicBezTo>
                  <a:pt x="2682486" y="3311836"/>
                  <a:pt x="2657067" y="3335298"/>
                  <a:pt x="2627739" y="3335298"/>
                </a:cubicBezTo>
                <a:cubicBezTo>
                  <a:pt x="2604275" y="3335298"/>
                  <a:pt x="2584733" y="3319656"/>
                  <a:pt x="2576917" y="3298151"/>
                </a:cubicBezTo>
                <a:cubicBezTo>
                  <a:pt x="2621876" y="3290331"/>
                  <a:pt x="2625783" y="3284465"/>
                  <a:pt x="2629688" y="3245400"/>
                </a:cubicBezTo>
                <a:cubicBezTo>
                  <a:pt x="2629688" y="3239545"/>
                  <a:pt x="2631646" y="3233696"/>
                  <a:pt x="2633602" y="3227824"/>
                </a:cubicBezTo>
                <a:close/>
                <a:moveTo>
                  <a:pt x="2367739" y="3227824"/>
                </a:moveTo>
                <a:cubicBezTo>
                  <a:pt x="2399006" y="3227824"/>
                  <a:pt x="2422449" y="3251284"/>
                  <a:pt x="2422449" y="3282511"/>
                </a:cubicBezTo>
                <a:cubicBezTo>
                  <a:pt x="2422449" y="3313792"/>
                  <a:pt x="2397056" y="3337252"/>
                  <a:pt x="2367739" y="3337252"/>
                </a:cubicBezTo>
                <a:cubicBezTo>
                  <a:pt x="2336465" y="3337252"/>
                  <a:pt x="2312996" y="3313792"/>
                  <a:pt x="2312996" y="3282511"/>
                </a:cubicBezTo>
                <a:cubicBezTo>
                  <a:pt x="2312996" y="3251284"/>
                  <a:pt x="2338421" y="3227824"/>
                  <a:pt x="2367739" y="3227824"/>
                </a:cubicBezTo>
                <a:close/>
                <a:moveTo>
                  <a:pt x="2238682" y="3227824"/>
                </a:moveTo>
                <a:cubicBezTo>
                  <a:pt x="2268019" y="3227824"/>
                  <a:pt x="2293447" y="3251284"/>
                  <a:pt x="2291488" y="3280555"/>
                </a:cubicBezTo>
                <a:cubicBezTo>
                  <a:pt x="2291488" y="3300106"/>
                  <a:pt x="2281706" y="3317702"/>
                  <a:pt x="2266067" y="3327476"/>
                </a:cubicBezTo>
                <a:cubicBezTo>
                  <a:pt x="2230865" y="3309882"/>
                  <a:pt x="2203488" y="3294241"/>
                  <a:pt x="2183935" y="3280555"/>
                </a:cubicBezTo>
                <a:cubicBezTo>
                  <a:pt x="2185886" y="3251284"/>
                  <a:pt x="2209353" y="3227824"/>
                  <a:pt x="2238682" y="3227824"/>
                </a:cubicBezTo>
                <a:close/>
                <a:moveTo>
                  <a:pt x="9116237" y="3227820"/>
                </a:moveTo>
                <a:cubicBezTo>
                  <a:pt x="9122103" y="3227820"/>
                  <a:pt x="9127967" y="3229780"/>
                  <a:pt x="9133834" y="3231740"/>
                </a:cubicBezTo>
                <a:cubicBezTo>
                  <a:pt x="9112327" y="3257151"/>
                  <a:pt x="9112327" y="3264971"/>
                  <a:pt x="9126011" y="3284465"/>
                </a:cubicBezTo>
                <a:cubicBezTo>
                  <a:pt x="9131878" y="3292285"/>
                  <a:pt x="9141654" y="3305972"/>
                  <a:pt x="9153384" y="3321612"/>
                </a:cubicBezTo>
                <a:cubicBezTo>
                  <a:pt x="9143608" y="3331386"/>
                  <a:pt x="9129924" y="3337252"/>
                  <a:pt x="9116237" y="3337252"/>
                </a:cubicBezTo>
                <a:cubicBezTo>
                  <a:pt x="9084957" y="3337252"/>
                  <a:pt x="9061496" y="3313792"/>
                  <a:pt x="9061496" y="3282511"/>
                </a:cubicBezTo>
                <a:cubicBezTo>
                  <a:pt x="9061496" y="3251280"/>
                  <a:pt x="9086911" y="3227820"/>
                  <a:pt x="9116237" y="3227820"/>
                </a:cubicBezTo>
                <a:close/>
                <a:moveTo>
                  <a:pt x="8987205" y="3227820"/>
                </a:moveTo>
                <a:cubicBezTo>
                  <a:pt x="9016532" y="3227820"/>
                  <a:pt x="9041946" y="3251280"/>
                  <a:pt x="9041946" y="3282511"/>
                </a:cubicBezTo>
                <a:cubicBezTo>
                  <a:pt x="9041946" y="3313792"/>
                  <a:pt x="9016532" y="3337252"/>
                  <a:pt x="8987205" y="3337252"/>
                </a:cubicBezTo>
                <a:cubicBezTo>
                  <a:pt x="8955924" y="3337252"/>
                  <a:pt x="8932464" y="3313792"/>
                  <a:pt x="8932464" y="3282511"/>
                </a:cubicBezTo>
                <a:cubicBezTo>
                  <a:pt x="8932464" y="3251280"/>
                  <a:pt x="8957880" y="3227820"/>
                  <a:pt x="8987205" y="3227820"/>
                </a:cubicBezTo>
                <a:close/>
                <a:moveTo>
                  <a:pt x="8856218" y="3227820"/>
                </a:moveTo>
                <a:cubicBezTo>
                  <a:pt x="8887499" y="3227820"/>
                  <a:pt x="8910959" y="3251280"/>
                  <a:pt x="8910959" y="3282511"/>
                </a:cubicBezTo>
                <a:cubicBezTo>
                  <a:pt x="8910959" y="3313792"/>
                  <a:pt x="8887499" y="3337252"/>
                  <a:pt x="8856218" y="3337252"/>
                </a:cubicBezTo>
                <a:cubicBezTo>
                  <a:pt x="8824937" y="3337252"/>
                  <a:pt x="8801477" y="3313792"/>
                  <a:pt x="8801477" y="3282511"/>
                </a:cubicBezTo>
                <a:cubicBezTo>
                  <a:pt x="8801477" y="3251280"/>
                  <a:pt x="8826891" y="3227820"/>
                  <a:pt x="8856218" y="3227820"/>
                </a:cubicBezTo>
                <a:close/>
                <a:moveTo>
                  <a:pt x="8727185" y="3227820"/>
                </a:moveTo>
                <a:cubicBezTo>
                  <a:pt x="8756510" y="3227820"/>
                  <a:pt x="8781926" y="3251280"/>
                  <a:pt x="8781926" y="3280555"/>
                </a:cubicBezTo>
                <a:cubicBezTo>
                  <a:pt x="8781926" y="3304016"/>
                  <a:pt x="8766286" y="3323566"/>
                  <a:pt x="8744779" y="3331386"/>
                </a:cubicBezTo>
                <a:cubicBezTo>
                  <a:pt x="8748689" y="3288375"/>
                  <a:pt x="8742825" y="3266932"/>
                  <a:pt x="8721321" y="3241495"/>
                </a:cubicBezTo>
                <a:cubicBezTo>
                  <a:pt x="8717409" y="3237597"/>
                  <a:pt x="8715455" y="3233696"/>
                  <a:pt x="8711545" y="3229780"/>
                </a:cubicBezTo>
                <a:cubicBezTo>
                  <a:pt x="8715455" y="3229780"/>
                  <a:pt x="8721321" y="3227820"/>
                  <a:pt x="8727185" y="3227820"/>
                </a:cubicBezTo>
                <a:close/>
                <a:moveTo>
                  <a:pt x="8463254" y="3227820"/>
                </a:moveTo>
                <a:cubicBezTo>
                  <a:pt x="8449568" y="3243446"/>
                  <a:pt x="8431971" y="3263022"/>
                  <a:pt x="8414377" y="3280555"/>
                </a:cubicBezTo>
                <a:cubicBezTo>
                  <a:pt x="8414377" y="3253249"/>
                  <a:pt x="8435883" y="3231742"/>
                  <a:pt x="8463254" y="3227820"/>
                </a:cubicBezTo>
                <a:close/>
                <a:moveTo>
                  <a:pt x="8338131" y="3227820"/>
                </a:moveTo>
                <a:cubicBezTo>
                  <a:pt x="8367456" y="3227820"/>
                  <a:pt x="8390918" y="3251280"/>
                  <a:pt x="8390918" y="3282511"/>
                </a:cubicBezTo>
                <a:cubicBezTo>
                  <a:pt x="8390918" y="3294241"/>
                  <a:pt x="8388962" y="3304016"/>
                  <a:pt x="8383096" y="3311836"/>
                </a:cubicBezTo>
                <a:cubicBezTo>
                  <a:pt x="8377232" y="3317702"/>
                  <a:pt x="8371368" y="3323566"/>
                  <a:pt x="8365502" y="3329432"/>
                </a:cubicBezTo>
                <a:cubicBezTo>
                  <a:pt x="8357681" y="3333342"/>
                  <a:pt x="8347905" y="3337252"/>
                  <a:pt x="8338131" y="3337252"/>
                </a:cubicBezTo>
                <a:cubicBezTo>
                  <a:pt x="8306850" y="3337252"/>
                  <a:pt x="8283390" y="3313792"/>
                  <a:pt x="8283390" y="3282511"/>
                </a:cubicBezTo>
                <a:cubicBezTo>
                  <a:pt x="8283390" y="3251280"/>
                  <a:pt x="8308804" y="3227820"/>
                  <a:pt x="8338131" y="3227820"/>
                </a:cubicBezTo>
                <a:close/>
                <a:moveTo>
                  <a:pt x="8207145" y="3227820"/>
                </a:moveTo>
                <a:cubicBezTo>
                  <a:pt x="8238426" y="3227820"/>
                  <a:pt x="8261886" y="3251280"/>
                  <a:pt x="8261886" y="3282511"/>
                </a:cubicBezTo>
                <a:cubicBezTo>
                  <a:pt x="8261886" y="3313792"/>
                  <a:pt x="8236470" y="3337252"/>
                  <a:pt x="8207145" y="3337252"/>
                </a:cubicBezTo>
                <a:cubicBezTo>
                  <a:pt x="8175865" y="3337252"/>
                  <a:pt x="8152404" y="3313792"/>
                  <a:pt x="8152404" y="3282511"/>
                </a:cubicBezTo>
                <a:cubicBezTo>
                  <a:pt x="8152404" y="3251280"/>
                  <a:pt x="8177819" y="3227820"/>
                  <a:pt x="8207145" y="3227820"/>
                </a:cubicBezTo>
                <a:close/>
                <a:moveTo>
                  <a:pt x="8078110" y="3227820"/>
                </a:moveTo>
                <a:cubicBezTo>
                  <a:pt x="8107437" y="3227820"/>
                  <a:pt x="8132851" y="3249323"/>
                  <a:pt x="8132851" y="3280555"/>
                </a:cubicBezTo>
                <a:cubicBezTo>
                  <a:pt x="8132851" y="3311836"/>
                  <a:pt x="8107437" y="3335298"/>
                  <a:pt x="8078110" y="3335298"/>
                </a:cubicBezTo>
                <a:cubicBezTo>
                  <a:pt x="8062470" y="3335298"/>
                  <a:pt x="8046830" y="3327476"/>
                  <a:pt x="8037055" y="3315748"/>
                </a:cubicBezTo>
                <a:cubicBezTo>
                  <a:pt x="8035099" y="3313792"/>
                  <a:pt x="8035099" y="3311836"/>
                  <a:pt x="8035099" y="3309882"/>
                </a:cubicBezTo>
                <a:cubicBezTo>
                  <a:pt x="8033145" y="3304016"/>
                  <a:pt x="8031189" y="3282511"/>
                  <a:pt x="8031189" y="3257151"/>
                </a:cubicBezTo>
                <a:cubicBezTo>
                  <a:pt x="8039009" y="3239545"/>
                  <a:pt x="8056606" y="3227820"/>
                  <a:pt x="8078110" y="3227820"/>
                </a:cubicBezTo>
                <a:close/>
                <a:moveTo>
                  <a:pt x="7560025" y="3227820"/>
                </a:moveTo>
                <a:cubicBezTo>
                  <a:pt x="7558071" y="3229780"/>
                  <a:pt x="7558071" y="3229780"/>
                  <a:pt x="7556115" y="3231742"/>
                </a:cubicBezTo>
                <a:cubicBezTo>
                  <a:pt x="7538521" y="3245400"/>
                  <a:pt x="7530701" y="3257151"/>
                  <a:pt x="7536565" y="3257151"/>
                </a:cubicBezTo>
                <a:cubicBezTo>
                  <a:pt x="7544385" y="3257151"/>
                  <a:pt x="7528745" y="3272808"/>
                  <a:pt x="7507240" y="3292285"/>
                </a:cubicBezTo>
                <a:cubicBezTo>
                  <a:pt x="7505284" y="3288375"/>
                  <a:pt x="7505284" y="3286421"/>
                  <a:pt x="7505284" y="3282511"/>
                </a:cubicBezTo>
                <a:cubicBezTo>
                  <a:pt x="7505284" y="3251280"/>
                  <a:pt x="7528745" y="3227820"/>
                  <a:pt x="7560025" y="3227820"/>
                </a:cubicBezTo>
                <a:close/>
                <a:moveTo>
                  <a:pt x="7429038" y="3227820"/>
                </a:moveTo>
                <a:cubicBezTo>
                  <a:pt x="7458363" y="3227820"/>
                  <a:pt x="7483779" y="3251280"/>
                  <a:pt x="7483779" y="3282511"/>
                </a:cubicBezTo>
                <a:cubicBezTo>
                  <a:pt x="7483779" y="3313792"/>
                  <a:pt x="7458363" y="3337252"/>
                  <a:pt x="7429038" y="3337252"/>
                </a:cubicBezTo>
                <a:cubicBezTo>
                  <a:pt x="7397758" y="3337252"/>
                  <a:pt x="7374297" y="3313792"/>
                  <a:pt x="7374297" y="3282511"/>
                </a:cubicBezTo>
                <a:cubicBezTo>
                  <a:pt x="7374297" y="3251280"/>
                  <a:pt x="7399712" y="3227820"/>
                  <a:pt x="7429038" y="3227820"/>
                </a:cubicBezTo>
                <a:close/>
                <a:moveTo>
                  <a:pt x="7300006" y="3227820"/>
                </a:moveTo>
                <a:cubicBezTo>
                  <a:pt x="7329331" y="3227820"/>
                  <a:pt x="7354747" y="3251280"/>
                  <a:pt x="7354747" y="3282511"/>
                </a:cubicBezTo>
                <a:cubicBezTo>
                  <a:pt x="7354747" y="3313792"/>
                  <a:pt x="7329331" y="3337252"/>
                  <a:pt x="7300006" y="3337252"/>
                </a:cubicBezTo>
                <a:cubicBezTo>
                  <a:pt x="7268726" y="3337252"/>
                  <a:pt x="7245265" y="3313792"/>
                  <a:pt x="7245265" y="3282511"/>
                </a:cubicBezTo>
                <a:cubicBezTo>
                  <a:pt x="7245265" y="3251280"/>
                  <a:pt x="7270680" y="3227820"/>
                  <a:pt x="7300006" y="3227820"/>
                </a:cubicBezTo>
                <a:close/>
                <a:moveTo>
                  <a:pt x="7169017" y="3227820"/>
                </a:moveTo>
                <a:cubicBezTo>
                  <a:pt x="7200298" y="3227820"/>
                  <a:pt x="7223758" y="3251280"/>
                  <a:pt x="7223758" y="3282511"/>
                </a:cubicBezTo>
                <a:cubicBezTo>
                  <a:pt x="7223758" y="3313792"/>
                  <a:pt x="7198344" y="3337252"/>
                  <a:pt x="7169017" y="3337252"/>
                </a:cubicBezTo>
                <a:cubicBezTo>
                  <a:pt x="7137737" y="3337252"/>
                  <a:pt x="7114276" y="3313792"/>
                  <a:pt x="7114276" y="3282511"/>
                </a:cubicBezTo>
                <a:cubicBezTo>
                  <a:pt x="7114276" y="3251280"/>
                  <a:pt x="7139693" y="3227820"/>
                  <a:pt x="7169017" y="3227820"/>
                </a:cubicBezTo>
                <a:close/>
                <a:moveTo>
                  <a:pt x="7039984" y="3227820"/>
                </a:moveTo>
                <a:cubicBezTo>
                  <a:pt x="7069309" y="3227820"/>
                  <a:pt x="7094726" y="3251280"/>
                  <a:pt x="7092770" y="3280555"/>
                </a:cubicBezTo>
                <a:cubicBezTo>
                  <a:pt x="7092770" y="3311836"/>
                  <a:pt x="7069309" y="3335298"/>
                  <a:pt x="7039984" y="3335298"/>
                </a:cubicBezTo>
                <a:cubicBezTo>
                  <a:pt x="7034118" y="3323566"/>
                  <a:pt x="7026298" y="3309882"/>
                  <a:pt x="7016524" y="3300105"/>
                </a:cubicBezTo>
                <a:cubicBezTo>
                  <a:pt x="7004792" y="3288375"/>
                  <a:pt x="6995017" y="3276713"/>
                  <a:pt x="6987197" y="3266932"/>
                </a:cubicBezTo>
                <a:cubicBezTo>
                  <a:pt x="6995017" y="3245400"/>
                  <a:pt x="7014568" y="3227820"/>
                  <a:pt x="7039984" y="3227820"/>
                </a:cubicBezTo>
                <a:close/>
                <a:moveTo>
                  <a:pt x="3104736" y="3184804"/>
                </a:moveTo>
                <a:cubicBezTo>
                  <a:pt x="3118414" y="3192630"/>
                  <a:pt x="3130147" y="3198495"/>
                  <a:pt x="3137966" y="3204346"/>
                </a:cubicBezTo>
                <a:cubicBezTo>
                  <a:pt x="3124281" y="3202398"/>
                  <a:pt x="3112551" y="3196539"/>
                  <a:pt x="3104736" y="3184804"/>
                </a:cubicBezTo>
                <a:close/>
                <a:moveTo>
                  <a:pt x="2709851" y="3175035"/>
                </a:moveTo>
                <a:cubicBezTo>
                  <a:pt x="2715716" y="3175035"/>
                  <a:pt x="2721584" y="3175035"/>
                  <a:pt x="2727446" y="3175035"/>
                </a:cubicBezTo>
                <a:cubicBezTo>
                  <a:pt x="2747007" y="3175035"/>
                  <a:pt x="2750914" y="3178937"/>
                  <a:pt x="2748960" y="3204346"/>
                </a:cubicBezTo>
                <a:cubicBezTo>
                  <a:pt x="2731355" y="3200445"/>
                  <a:pt x="2717672" y="3190662"/>
                  <a:pt x="2709851" y="3175035"/>
                </a:cubicBezTo>
                <a:close/>
                <a:moveTo>
                  <a:pt x="418507" y="3165248"/>
                </a:moveTo>
                <a:cubicBezTo>
                  <a:pt x="422417" y="3165248"/>
                  <a:pt x="428282" y="3167212"/>
                  <a:pt x="432192" y="3169166"/>
                </a:cubicBezTo>
                <a:cubicBezTo>
                  <a:pt x="447832" y="3178937"/>
                  <a:pt x="438058" y="3202398"/>
                  <a:pt x="418507" y="3202398"/>
                </a:cubicBezTo>
                <a:cubicBezTo>
                  <a:pt x="412641" y="3202398"/>
                  <a:pt x="402867" y="3198495"/>
                  <a:pt x="398957" y="3190666"/>
                </a:cubicBezTo>
                <a:cubicBezTo>
                  <a:pt x="391137" y="3176988"/>
                  <a:pt x="404821" y="3165248"/>
                  <a:pt x="418507" y="3165248"/>
                </a:cubicBezTo>
                <a:close/>
                <a:moveTo>
                  <a:pt x="369632" y="3139832"/>
                </a:moveTo>
                <a:cubicBezTo>
                  <a:pt x="375496" y="3139832"/>
                  <a:pt x="381362" y="3141789"/>
                  <a:pt x="383316" y="3145703"/>
                </a:cubicBezTo>
                <a:cubicBezTo>
                  <a:pt x="389182" y="3153527"/>
                  <a:pt x="387226" y="3163300"/>
                  <a:pt x="379406" y="3167212"/>
                </a:cubicBezTo>
                <a:cubicBezTo>
                  <a:pt x="377452" y="3169166"/>
                  <a:pt x="375496" y="3169166"/>
                  <a:pt x="371586" y="3169166"/>
                </a:cubicBezTo>
                <a:cubicBezTo>
                  <a:pt x="369632" y="3163300"/>
                  <a:pt x="367676" y="3157428"/>
                  <a:pt x="367676" y="3151563"/>
                </a:cubicBezTo>
                <a:cubicBezTo>
                  <a:pt x="367676" y="3147662"/>
                  <a:pt x="367676" y="3143746"/>
                  <a:pt x="369632" y="3139832"/>
                </a:cubicBezTo>
                <a:close/>
                <a:moveTo>
                  <a:pt x="3243543" y="3139831"/>
                </a:moveTo>
                <a:cubicBezTo>
                  <a:pt x="3249402" y="3139831"/>
                  <a:pt x="3255262" y="3141789"/>
                  <a:pt x="3259168" y="3145703"/>
                </a:cubicBezTo>
                <a:cubicBezTo>
                  <a:pt x="3265025" y="3153527"/>
                  <a:pt x="3263073" y="3163300"/>
                  <a:pt x="3255262" y="3167212"/>
                </a:cubicBezTo>
                <a:cubicBezTo>
                  <a:pt x="3247453" y="3173082"/>
                  <a:pt x="3237681" y="3171129"/>
                  <a:pt x="3233767" y="3163300"/>
                </a:cubicBezTo>
                <a:cubicBezTo>
                  <a:pt x="3227903" y="3155477"/>
                  <a:pt x="3229857" y="3145703"/>
                  <a:pt x="3237681" y="3141789"/>
                </a:cubicBezTo>
                <a:cubicBezTo>
                  <a:pt x="3239633" y="3139831"/>
                  <a:pt x="3241587" y="3139831"/>
                  <a:pt x="3243543" y="3139831"/>
                </a:cubicBezTo>
                <a:close/>
                <a:moveTo>
                  <a:pt x="3190755" y="3128095"/>
                </a:moveTo>
                <a:cubicBezTo>
                  <a:pt x="3192710" y="3126139"/>
                  <a:pt x="3192710" y="3126139"/>
                  <a:pt x="3196620" y="3128095"/>
                </a:cubicBezTo>
                <a:cubicBezTo>
                  <a:pt x="3200528" y="3135918"/>
                  <a:pt x="3202485" y="3143745"/>
                  <a:pt x="3202485" y="3153527"/>
                </a:cubicBezTo>
                <a:cubicBezTo>
                  <a:pt x="3202485" y="3153527"/>
                  <a:pt x="3202485" y="3155476"/>
                  <a:pt x="3202485" y="3155476"/>
                </a:cubicBezTo>
                <a:cubicBezTo>
                  <a:pt x="3194664" y="3161347"/>
                  <a:pt x="3184888" y="3159389"/>
                  <a:pt x="3180977" y="3151559"/>
                </a:cubicBezTo>
                <a:cubicBezTo>
                  <a:pt x="3175112" y="3143745"/>
                  <a:pt x="3177067" y="3133960"/>
                  <a:pt x="3184888" y="3130053"/>
                </a:cubicBezTo>
                <a:cubicBezTo>
                  <a:pt x="3186843" y="3130053"/>
                  <a:pt x="3188800" y="3128095"/>
                  <a:pt x="3190755" y="3128095"/>
                </a:cubicBezTo>
                <a:close/>
                <a:moveTo>
                  <a:pt x="2969877" y="3122225"/>
                </a:moveTo>
                <a:cubicBezTo>
                  <a:pt x="2995284" y="3132008"/>
                  <a:pt x="3024602" y="3145703"/>
                  <a:pt x="3061740" y="3163300"/>
                </a:cubicBezTo>
                <a:cubicBezTo>
                  <a:pt x="3063691" y="3165248"/>
                  <a:pt x="3065650" y="3165248"/>
                  <a:pt x="3067602" y="3167212"/>
                </a:cubicBezTo>
                <a:cubicBezTo>
                  <a:pt x="3063691" y="3184804"/>
                  <a:pt x="3048057" y="3200445"/>
                  <a:pt x="3028512" y="3204346"/>
                </a:cubicBezTo>
                <a:cubicBezTo>
                  <a:pt x="3010921" y="3194574"/>
                  <a:pt x="2989420" y="3182853"/>
                  <a:pt x="2965968" y="3173082"/>
                </a:cubicBezTo>
                <a:cubicBezTo>
                  <a:pt x="2964014" y="3167212"/>
                  <a:pt x="2962059" y="3159389"/>
                  <a:pt x="2962059" y="3151559"/>
                </a:cubicBezTo>
                <a:cubicBezTo>
                  <a:pt x="2962059" y="3139831"/>
                  <a:pt x="2964014" y="3130052"/>
                  <a:pt x="2969877" y="3122225"/>
                </a:cubicBezTo>
                <a:close/>
                <a:moveTo>
                  <a:pt x="2907332" y="3110486"/>
                </a:moveTo>
                <a:cubicBezTo>
                  <a:pt x="2913201" y="3110486"/>
                  <a:pt x="2917110" y="3110486"/>
                  <a:pt x="2922971" y="3112442"/>
                </a:cubicBezTo>
                <a:cubicBezTo>
                  <a:pt x="2934698" y="3122226"/>
                  <a:pt x="2942517" y="3135918"/>
                  <a:pt x="2942517" y="3153527"/>
                </a:cubicBezTo>
                <a:cubicBezTo>
                  <a:pt x="2942517" y="3157428"/>
                  <a:pt x="2940563" y="3159389"/>
                  <a:pt x="2940563" y="3163298"/>
                </a:cubicBezTo>
                <a:cubicBezTo>
                  <a:pt x="2921019" y="3155476"/>
                  <a:pt x="2905379" y="3149610"/>
                  <a:pt x="2899512" y="3149610"/>
                </a:cubicBezTo>
                <a:cubicBezTo>
                  <a:pt x="2889734" y="3149610"/>
                  <a:pt x="2889734" y="3155476"/>
                  <a:pt x="2901468" y="3169166"/>
                </a:cubicBezTo>
                <a:cubicBezTo>
                  <a:pt x="2913201" y="3180893"/>
                  <a:pt x="2913201" y="3190662"/>
                  <a:pt x="2903423" y="3196539"/>
                </a:cubicBezTo>
                <a:cubicBezTo>
                  <a:pt x="2889734" y="3204346"/>
                  <a:pt x="2883868" y="3198495"/>
                  <a:pt x="2891689" y="3180893"/>
                </a:cubicBezTo>
                <a:cubicBezTo>
                  <a:pt x="2893646" y="3176988"/>
                  <a:pt x="2878000" y="3167203"/>
                  <a:pt x="2860396" y="3159389"/>
                </a:cubicBezTo>
                <a:cubicBezTo>
                  <a:pt x="2827153" y="3147657"/>
                  <a:pt x="2827153" y="3147657"/>
                  <a:pt x="2852571" y="3128095"/>
                </a:cubicBezTo>
                <a:cubicBezTo>
                  <a:pt x="2868216" y="3116355"/>
                  <a:pt x="2885823" y="3110486"/>
                  <a:pt x="2907332" y="3110486"/>
                </a:cubicBezTo>
                <a:close/>
                <a:moveTo>
                  <a:pt x="9374303" y="3100704"/>
                </a:moveTo>
                <a:cubicBezTo>
                  <a:pt x="9393853" y="3100704"/>
                  <a:pt x="9411448" y="3110489"/>
                  <a:pt x="9421224" y="3126139"/>
                </a:cubicBezTo>
                <a:cubicBezTo>
                  <a:pt x="9417314" y="3126139"/>
                  <a:pt x="9411448" y="3128096"/>
                  <a:pt x="9405584" y="3128096"/>
                </a:cubicBezTo>
                <a:cubicBezTo>
                  <a:pt x="9374303" y="3132008"/>
                  <a:pt x="9343022" y="3141789"/>
                  <a:pt x="9331292" y="3151559"/>
                </a:cubicBezTo>
                <a:cubicBezTo>
                  <a:pt x="9329338" y="3153523"/>
                  <a:pt x="9325426" y="3157428"/>
                  <a:pt x="9319562" y="3159389"/>
                </a:cubicBezTo>
                <a:cubicBezTo>
                  <a:pt x="9319562" y="3159389"/>
                  <a:pt x="9319562" y="3157428"/>
                  <a:pt x="9319562" y="3155476"/>
                </a:cubicBezTo>
                <a:cubicBezTo>
                  <a:pt x="9319562" y="3124184"/>
                  <a:pt x="9344976" y="3100704"/>
                  <a:pt x="9374303" y="3100704"/>
                </a:cubicBezTo>
                <a:close/>
                <a:moveTo>
                  <a:pt x="6926592" y="3100704"/>
                </a:moveTo>
                <a:cubicBezTo>
                  <a:pt x="6948099" y="3108531"/>
                  <a:pt x="6963739" y="3128096"/>
                  <a:pt x="6963739" y="3151559"/>
                </a:cubicBezTo>
                <a:cubicBezTo>
                  <a:pt x="6963739" y="3169166"/>
                  <a:pt x="6955919" y="3184804"/>
                  <a:pt x="6944189" y="3194579"/>
                </a:cubicBezTo>
                <a:cubicBezTo>
                  <a:pt x="6940279" y="3182853"/>
                  <a:pt x="6938323" y="3171129"/>
                  <a:pt x="6938323" y="3159389"/>
                </a:cubicBezTo>
                <a:cubicBezTo>
                  <a:pt x="6938323" y="3137875"/>
                  <a:pt x="6934412" y="3116357"/>
                  <a:pt x="6926592" y="3100704"/>
                </a:cubicBezTo>
                <a:close/>
                <a:moveTo>
                  <a:pt x="3140655" y="3099236"/>
                </a:moveTo>
                <a:cubicBezTo>
                  <a:pt x="3144322" y="3100214"/>
                  <a:pt x="3147741" y="3102661"/>
                  <a:pt x="3149697" y="3106573"/>
                </a:cubicBezTo>
                <a:cubicBezTo>
                  <a:pt x="3155564" y="3114399"/>
                  <a:pt x="3153608" y="3124184"/>
                  <a:pt x="3145786" y="3128098"/>
                </a:cubicBezTo>
                <a:cubicBezTo>
                  <a:pt x="3137965" y="3132006"/>
                  <a:pt x="3128192" y="3130053"/>
                  <a:pt x="3124281" y="3122226"/>
                </a:cubicBezTo>
                <a:cubicBezTo>
                  <a:pt x="3120372" y="3116355"/>
                  <a:pt x="3114505" y="3112442"/>
                  <a:pt x="3106686" y="3112442"/>
                </a:cubicBezTo>
                <a:cubicBezTo>
                  <a:pt x="3110594" y="3108532"/>
                  <a:pt x="3116461" y="3104617"/>
                  <a:pt x="3122325" y="3102659"/>
                </a:cubicBezTo>
                <a:cubicBezTo>
                  <a:pt x="3126236" y="3102659"/>
                  <a:pt x="3128192" y="3102659"/>
                  <a:pt x="3130146" y="3100704"/>
                </a:cubicBezTo>
                <a:cubicBezTo>
                  <a:pt x="3133078" y="3098746"/>
                  <a:pt x="3136989" y="3098257"/>
                  <a:pt x="3140655" y="3099236"/>
                </a:cubicBezTo>
                <a:close/>
                <a:moveTo>
                  <a:pt x="9634323" y="3098746"/>
                </a:moveTo>
                <a:cubicBezTo>
                  <a:pt x="9636279" y="3098746"/>
                  <a:pt x="9638235" y="3098746"/>
                  <a:pt x="9640189" y="3098746"/>
                </a:cubicBezTo>
                <a:cubicBezTo>
                  <a:pt x="9632369" y="3163298"/>
                  <a:pt x="9630415" y="3165248"/>
                  <a:pt x="9618684" y="3153527"/>
                </a:cubicBezTo>
                <a:cubicBezTo>
                  <a:pt x="9610864" y="3145703"/>
                  <a:pt x="9608908" y="3124184"/>
                  <a:pt x="9608908" y="3104617"/>
                </a:cubicBezTo>
                <a:cubicBezTo>
                  <a:pt x="9616728" y="3100704"/>
                  <a:pt x="9624549" y="3098746"/>
                  <a:pt x="9634323" y="3098746"/>
                </a:cubicBezTo>
                <a:close/>
                <a:moveTo>
                  <a:pt x="9245270" y="3098746"/>
                </a:moveTo>
                <a:cubicBezTo>
                  <a:pt x="9276551" y="3098746"/>
                  <a:pt x="9300011" y="3122225"/>
                  <a:pt x="9300011" y="3153527"/>
                </a:cubicBezTo>
                <a:cubicBezTo>
                  <a:pt x="9300011" y="3157428"/>
                  <a:pt x="9298057" y="3159389"/>
                  <a:pt x="9298057" y="3163298"/>
                </a:cubicBezTo>
                <a:cubicBezTo>
                  <a:pt x="9298057" y="3163298"/>
                  <a:pt x="9296101" y="3163298"/>
                  <a:pt x="9296101" y="3163298"/>
                </a:cubicBezTo>
                <a:cubicBezTo>
                  <a:pt x="9282415" y="3163298"/>
                  <a:pt x="9266774" y="3173082"/>
                  <a:pt x="9262864" y="3184804"/>
                </a:cubicBezTo>
                <a:cubicBezTo>
                  <a:pt x="9255044" y="3202398"/>
                  <a:pt x="9251136" y="3202398"/>
                  <a:pt x="9229630" y="3182853"/>
                </a:cubicBezTo>
                <a:cubicBezTo>
                  <a:pt x="9215943" y="3169166"/>
                  <a:pt x="9208123" y="3165248"/>
                  <a:pt x="9194439" y="3173082"/>
                </a:cubicBezTo>
                <a:cubicBezTo>
                  <a:pt x="9192485" y="3167212"/>
                  <a:pt x="9190529" y="3161347"/>
                  <a:pt x="9190529" y="3153527"/>
                </a:cubicBezTo>
                <a:cubicBezTo>
                  <a:pt x="9190529" y="3122225"/>
                  <a:pt x="9215943" y="3098746"/>
                  <a:pt x="9245270" y="3098746"/>
                </a:cubicBezTo>
                <a:close/>
                <a:moveTo>
                  <a:pt x="9116237" y="3098746"/>
                </a:moveTo>
                <a:cubicBezTo>
                  <a:pt x="9145562" y="3098746"/>
                  <a:pt x="9170978" y="3122225"/>
                  <a:pt x="9170978" y="3153523"/>
                </a:cubicBezTo>
                <a:cubicBezTo>
                  <a:pt x="9170978" y="3184804"/>
                  <a:pt x="9145562" y="3208274"/>
                  <a:pt x="9116237" y="3208274"/>
                </a:cubicBezTo>
                <a:cubicBezTo>
                  <a:pt x="9084956" y="3208274"/>
                  <a:pt x="9061496" y="3184804"/>
                  <a:pt x="9061496" y="3153523"/>
                </a:cubicBezTo>
                <a:cubicBezTo>
                  <a:pt x="9061496" y="3122225"/>
                  <a:pt x="9086910" y="3098746"/>
                  <a:pt x="9116237" y="3098746"/>
                </a:cubicBezTo>
                <a:close/>
                <a:moveTo>
                  <a:pt x="8987205" y="3098746"/>
                </a:moveTo>
                <a:cubicBezTo>
                  <a:pt x="9016532" y="3098746"/>
                  <a:pt x="9041946" y="3122225"/>
                  <a:pt x="9041946" y="3153523"/>
                </a:cubicBezTo>
                <a:cubicBezTo>
                  <a:pt x="9041946" y="3184804"/>
                  <a:pt x="9016532" y="3208274"/>
                  <a:pt x="8987205" y="3208274"/>
                </a:cubicBezTo>
                <a:cubicBezTo>
                  <a:pt x="8955924" y="3208274"/>
                  <a:pt x="8932464" y="3184804"/>
                  <a:pt x="8932464" y="3153523"/>
                </a:cubicBezTo>
                <a:cubicBezTo>
                  <a:pt x="8932464" y="3122225"/>
                  <a:pt x="8957880" y="3098746"/>
                  <a:pt x="8987205" y="3098746"/>
                </a:cubicBezTo>
                <a:close/>
                <a:moveTo>
                  <a:pt x="8856218" y="3098746"/>
                </a:moveTo>
                <a:cubicBezTo>
                  <a:pt x="8887499" y="3098746"/>
                  <a:pt x="8910959" y="3122225"/>
                  <a:pt x="8910959" y="3153523"/>
                </a:cubicBezTo>
                <a:cubicBezTo>
                  <a:pt x="8910959" y="3184804"/>
                  <a:pt x="8887499" y="3208274"/>
                  <a:pt x="8856218" y="3208274"/>
                </a:cubicBezTo>
                <a:cubicBezTo>
                  <a:pt x="8824937" y="3208274"/>
                  <a:pt x="8801477" y="3184804"/>
                  <a:pt x="8801477" y="3153523"/>
                </a:cubicBezTo>
                <a:cubicBezTo>
                  <a:pt x="8801477" y="3122225"/>
                  <a:pt x="8826891" y="3098746"/>
                  <a:pt x="8856218" y="3098746"/>
                </a:cubicBezTo>
                <a:close/>
                <a:moveTo>
                  <a:pt x="8727185" y="3098746"/>
                </a:moveTo>
                <a:cubicBezTo>
                  <a:pt x="8756510" y="3098746"/>
                  <a:pt x="8781926" y="3122225"/>
                  <a:pt x="8781926" y="3153523"/>
                </a:cubicBezTo>
                <a:cubicBezTo>
                  <a:pt x="8781926" y="3184804"/>
                  <a:pt x="8756510" y="3208274"/>
                  <a:pt x="8727185" y="3208274"/>
                </a:cubicBezTo>
                <a:cubicBezTo>
                  <a:pt x="8695904" y="3208274"/>
                  <a:pt x="8672444" y="3184804"/>
                  <a:pt x="8672444" y="3153523"/>
                </a:cubicBezTo>
                <a:cubicBezTo>
                  <a:pt x="8672444" y="3122225"/>
                  <a:pt x="8697858" y="3098746"/>
                  <a:pt x="8727185" y="3098746"/>
                </a:cubicBezTo>
                <a:close/>
                <a:moveTo>
                  <a:pt x="8598153" y="3098746"/>
                </a:moveTo>
                <a:cubicBezTo>
                  <a:pt x="8623570" y="3098746"/>
                  <a:pt x="8645074" y="3116355"/>
                  <a:pt x="8650940" y="3143746"/>
                </a:cubicBezTo>
                <a:cubicBezTo>
                  <a:pt x="8637254" y="3124184"/>
                  <a:pt x="8631390" y="3126139"/>
                  <a:pt x="8613793" y="3141789"/>
                </a:cubicBezTo>
                <a:cubicBezTo>
                  <a:pt x="8602063" y="3153523"/>
                  <a:pt x="8570783" y="3163298"/>
                  <a:pt x="8547322" y="3163298"/>
                </a:cubicBezTo>
                <a:cubicBezTo>
                  <a:pt x="8547322" y="3163298"/>
                  <a:pt x="8545368" y="3163298"/>
                  <a:pt x="8545368" y="3163298"/>
                </a:cubicBezTo>
                <a:cubicBezTo>
                  <a:pt x="8543412" y="3161347"/>
                  <a:pt x="8543412" y="3157428"/>
                  <a:pt x="8543412" y="3153523"/>
                </a:cubicBezTo>
                <a:cubicBezTo>
                  <a:pt x="8543412" y="3122225"/>
                  <a:pt x="8568826" y="3098746"/>
                  <a:pt x="8598153" y="3098746"/>
                </a:cubicBezTo>
                <a:close/>
                <a:moveTo>
                  <a:pt x="8467164" y="3098746"/>
                </a:moveTo>
                <a:cubicBezTo>
                  <a:pt x="8496491" y="3098746"/>
                  <a:pt x="8521905" y="3122225"/>
                  <a:pt x="8521905" y="3153523"/>
                </a:cubicBezTo>
                <a:cubicBezTo>
                  <a:pt x="8521905" y="3159389"/>
                  <a:pt x="8521905" y="3163298"/>
                  <a:pt x="8519951" y="3167212"/>
                </a:cubicBezTo>
                <a:cubicBezTo>
                  <a:pt x="8506265" y="3171129"/>
                  <a:pt x="8498445" y="3178937"/>
                  <a:pt x="8494535" y="3188712"/>
                </a:cubicBezTo>
                <a:cubicBezTo>
                  <a:pt x="8492580" y="3192622"/>
                  <a:pt x="8488670" y="3198493"/>
                  <a:pt x="8482804" y="3206298"/>
                </a:cubicBezTo>
                <a:cubicBezTo>
                  <a:pt x="8476940" y="3206298"/>
                  <a:pt x="8473030" y="3208274"/>
                  <a:pt x="8467164" y="3208274"/>
                </a:cubicBezTo>
                <a:cubicBezTo>
                  <a:pt x="8435883" y="3208274"/>
                  <a:pt x="8412423" y="3184804"/>
                  <a:pt x="8412423" y="3153523"/>
                </a:cubicBezTo>
                <a:cubicBezTo>
                  <a:pt x="8412423" y="3122225"/>
                  <a:pt x="8437839" y="3098746"/>
                  <a:pt x="8467164" y="3098746"/>
                </a:cubicBezTo>
                <a:close/>
                <a:moveTo>
                  <a:pt x="8338131" y="3098746"/>
                </a:moveTo>
                <a:cubicBezTo>
                  <a:pt x="8367456" y="3098746"/>
                  <a:pt x="8392872" y="3122225"/>
                  <a:pt x="8392872" y="3153523"/>
                </a:cubicBezTo>
                <a:cubicBezTo>
                  <a:pt x="8392872" y="3184804"/>
                  <a:pt x="8367456" y="3208274"/>
                  <a:pt x="8338131" y="3208274"/>
                </a:cubicBezTo>
                <a:cubicBezTo>
                  <a:pt x="8306850" y="3208274"/>
                  <a:pt x="8283390" y="3184804"/>
                  <a:pt x="8283390" y="3153523"/>
                </a:cubicBezTo>
                <a:cubicBezTo>
                  <a:pt x="8283390" y="3122225"/>
                  <a:pt x="8308804" y="3098746"/>
                  <a:pt x="8338131" y="3098746"/>
                </a:cubicBezTo>
                <a:close/>
                <a:moveTo>
                  <a:pt x="8207145" y="3098746"/>
                </a:moveTo>
                <a:cubicBezTo>
                  <a:pt x="8238426" y="3098746"/>
                  <a:pt x="8261886" y="3122225"/>
                  <a:pt x="8261886" y="3153523"/>
                </a:cubicBezTo>
                <a:cubicBezTo>
                  <a:pt x="8261886" y="3184804"/>
                  <a:pt x="8236470" y="3208274"/>
                  <a:pt x="8207145" y="3208274"/>
                </a:cubicBezTo>
                <a:cubicBezTo>
                  <a:pt x="8175865" y="3208274"/>
                  <a:pt x="8152404" y="3184804"/>
                  <a:pt x="8152404" y="3153523"/>
                </a:cubicBezTo>
                <a:cubicBezTo>
                  <a:pt x="8152404" y="3122225"/>
                  <a:pt x="8177819" y="3098746"/>
                  <a:pt x="8207145" y="3098746"/>
                </a:cubicBezTo>
                <a:close/>
                <a:moveTo>
                  <a:pt x="8078110" y="3098746"/>
                </a:moveTo>
                <a:cubicBezTo>
                  <a:pt x="8107437" y="3098746"/>
                  <a:pt x="8132851" y="3122225"/>
                  <a:pt x="8132851" y="3153523"/>
                </a:cubicBezTo>
                <a:cubicBezTo>
                  <a:pt x="8132851" y="3184804"/>
                  <a:pt x="8107437" y="3208274"/>
                  <a:pt x="8078110" y="3208274"/>
                </a:cubicBezTo>
                <a:cubicBezTo>
                  <a:pt x="8046830" y="3208274"/>
                  <a:pt x="8023369" y="3184804"/>
                  <a:pt x="8023369" y="3153523"/>
                </a:cubicBezTo>
                <a:cubicBezTo>
                  <a:pt x="8023369" y="3122225"/>
                  <a:pt x="8048786" y="3098746"/>
                  <a:pt x="8078110" y="3098746"/>
                </a:cubicBezTo>
                <a:close/>
                <a:moveTo>
                  <a:pt x="7949080" y="3098746"/>
                </a:moveTo>
                <a:cubicBezTo>
                  <a:pt x="7974495" y="3098746"/>
                  <a:pt x="7997955" y="3118313"/>
                  <a:pt x="8001865" y="3143746"/>
                </a:cubicBezTo>
                <a:cubicBezTo>
                  <a:pt x="7999911" y="3147662"/>
                  <a:pt x="7997955" y="3153527"/>
                  <a:pt x="7996001" y="3161347"/>
                </a:cubicBezTo>
                <a:cubicBezTo>
                  <a:pt x="7988181" y="3194574"/>
                  <a:pt x="7962764" y="3198493"/>
                  <a:pt x="7939304" y="3171129"/>
                </a:cubicBezTo>
                <a:cubicBezTo>
                  <a:pt x="7927573" y="3155476"/>
                  <a:pt x="7929529" y="3149610"/>
                  <a:pt x="7945170" y="3143746"/>
                </a:cubicBezTo>
                <a:cubicBezTo>
                  <a:pt x="7970584" y="3133960"/>
                  <a:pt x="7960810" y="3116355"/>
                  <a:pt x="7923663" y="3104617"/>
                </a:cubicBezTo>
                <a:cubicBezTo>
                  <a:pt x="7931483" y="3100704"/>
                  <a:pt x="7939304" y="3098746"/>
                  <a:pt x="7949080" y="3098746"/>
                </a:cubicBezTo>
                <a:close/>
                <a:moveTo>
                  <a:pt x="7554161" y="3098746"/>
                </a:moveTo>
                <a:cubicBezTo>
                  <a:pt x="7556115" y="3100704"/>
                  <a:pt x="7558071" y="3100704"/>
                  <a:pt x="7560026" y="3102659"/>
                </a:cubicBezTo>
                <a:cubicBezTo>
                  <a:pt x="7612813" y="3135918"/>
                  <a:pt x="7614767" y="3137875"/>
                  <a:pt x="7593262" y="3161347"/>
                </a:cubicBezTo>
                <a:cubicBezTo>
                  <a:pt x="7579576" y="3176985"/>
                  <a:pt x="7573712" y="3192622"/>
                  <a:pt x="7577622" y="3196539"/>
                </a:cubicBezTo>
                <a:cubicBezTo>
                  <a:pt x="7577622" y="3198493"/>
                  <a:pt x="7577622" y="3200441"/>
                  <a:pt x="7577622" y="3202398"/>
                </a:cubicBezTo>
                <a:cubicBezTo>
                  <a:pt x="7571756" y="3204346"/>
                  <a:pt x="7565892" y="3206298"/>
                  <a:pt x="7560026" y="3206298"/>
                </a:cubicBezTo>
                <a:cubicBezTo>
                  <a:pt x="7528745" y="3206298"/>
                  <a:pt x="7505284" y="3180893"/>
                  <a:pt x="7505284" y="3151559"/>
                </a:cubicBezTo>
                <a:cubicBezTo>
                  <a:pt x="7505284" y="3124184"/>
                  <a:pt x="7526791" y="3100704"/>
                  <a:pt x="7554161" y="3098746"/>
                </a:cubicBezTo>
                <a:close/>
                <a:moveTo>
                  <a:pt x="7429038" y="3098746"/>
                </a:moveTo>
                <a:cubicBezTo>
                  <a:pt x="7458363" y="3098746"/>
                  <a:pt x="7483779" y="3122226"/>
                  <a:pt x="7483779" y="3153527"/>
                </a:cubicBezTo>
                <a:cubicBezTo>
                  <a:pt x="7483779" y="3184804"/>
                  <a:pt x="7458363" y="3208274"/>
                  <a:pt x="7429038" y="3208274"/>
                </a:cubicBezTo>
                <a:cubicBezTo>
                  <a:pt x="7397758" y="3208274"/>
                  <a:pt x="7374297" y="3184804"/>
                  <a:pt x="7374297" y="3153527"/>
                </a:cubicBezTo>
                <a:cubicBezTo>
                  <a:pt x="7374297" y="3122226"/>
                  <a:pt x="7399712" y="3098746"/>
                  <a:pt x="7429038" y="3098746"/>
                </a:cubicBezTo>
                <a:close/>
                <a:moveTo>
                  <a:pt x="7300006" y="3098746"/>
                </a:moveTo>
                <a:cubicBezTo>
                  <a:pt x="7329331" y="3098746"/>
                  <a:pt x="7354747" y="3122226"/>
                  <a:pt x="7354747" y="3153527"/>
                </a:cubicBezTo>
                <a:cubicBezTo>
                  <a:pt x="7354747" y="3184804"/>
                  <a:pt x="7329331" y="3208274"/>
                  <a:pt x="7300006" y="3208274"/>
                </a:cubicBezTo>
                <a:cubicBezTo>
                  <a:pt x="7268726" y="3208274"/>
                  <a:pt x="7245265" y="3184804"/>
                  <a:pt x="7245265" y="3153527"/>
                </a:cubicBezTo>
                <a:cubicBezTo>
                  <a:pt x="7245265" y="3122226"/>
                  <a:pt x="7270680" y="3098746"/>
                  <a:pt x="7300006" y="3098746"/>
                </a:cubicBezTo>
                <a:close/>
                <a:moveTo>
                  <a:pt x="7169017" y="3098746"/>
                </a:moveTo>
                <a:cubicBezTo>
                  <a:pt x="7200298" y="3098746"/>
                  <a:pt x="7223758" y="3122226"/>
                  <a:pt x="7223758" y="3153527"/>
                </a:cubicBezTo>
                <a:cubicBezTo>
                  <a:pt x="7223758" y="3184804"/>
                  <a:pt x="7198344" y="3208274"/>
                  <a:pt x="7169017" y="3208274"/>
                </a:cubicBezTo>
                <a:cubicBezTo>
                  <a:pt x="7137737" y="3208274"/>
                  <a:pt x="7114276" y="3184804"/>
                  <a:pt x="7114276" y="3153527"/>
                </a:cubicBezTo>
                <a:cubicBezTo>
                  <a:pt x="7114276" y="3122226"/>
                  <a:pt x="7139693" y="3098746"/>
                  <a:pt x="7169017" y="3098746"/>
                </a:cubicBezTo>
                <a:close/>
                <a:moveTo>
                  <a:pt x="7039984" y="3098746"/>
                </a:moveTo>
                <a:cubicBezTo>
                  <a:pt x="7069311" y="3098746"/>
                  <a:pt x="7094725" y="3122226"/>
                  <a:pt x="7094725" y="3153527"/>
                </a:cubicBezTo>
                <a:cubicBezTo>
                  <a:pt x="7094725" y="3184804"/>
                  <a:pt x="7069311" y="3208274"/>
                  <a:pt x="7039984" y="3208274"/>
                </a:cubicBezTo>
                <a:cubicBezTo>
                  <a:pt x="7008704" y="3208274"/>
                  <a:pt x="6985243" y="3184804"/>
                  <a:pt x="6985243" y="3153527"/>
                </a:cubicBezTo>
                <a:cubicBezTo>
                  <a:pt x="6985243" y="3122226"/>
                  <a:pt x="7010660" y="3098746"/>
                  <a:pt x="7039984" y="3098746"/>
                </a:cubicBezTo>
                <a:close/>
                <a:moveTo>
                  <a:pt x="6779965" y="3098746"/>
                </a:moveTo>
                <a:cubicBezTo>
                  <a:pt x="6809290" y="3098746"/>
                  <a:pt x="6834706" y="3122226"/>
                  <a:pt x="6834706" y="3153527"/>
                </a:cubicBezTo>
                <a:cubicBezTo>
                  <a:pt x="6834706" y="3184804"/>
                  <a:pt x="6809290" y="3208274"/>
                  <a:pt x="6779965" y="3208274"/>
                </a:cubicBezTo>
                <a:cubicBezTo>
                  <a:pt x="6748685" y="3208274"/>
                  <a:pt x="6725224" y="3184804"/>
                  <a:pt x="6725224" y="3153527"/>
                </a:cubicBezTo>
                <a:cubicBezTo>
                  <a:pt x="6725224" y="3122226"/>
                  <a:pt x="6750639" y="3098746"/>
                  <a:pt x="6779965" y="3098746"/>
                </a:cubicBezTo>
                <a:close/>
                <a:moveTo>
                  <a:pt x="6650930" y="3098746"/>
                </a:moveTo>
                <a:cubicBezTo>
                  <a:pt x="6680257" y="3098746"/>
                  <a:pt x="6705671" y="3122226"/>
                  <a:pt x="6705671" y="3153527"/>
                </a:cubicBezTo>
                <a:cubicBezTo>
                  <a:pt x="6705671" y="3184804"/>
                  <a:pt x="6680257" y="3208274"/>
                  <a:pt x="6650930" y="3208274"/>
                </a:cubicBezTo>
                <a:cubicBezTo>
                  <a:pt x="6619650" y="3208274"/>
                  <a:pt x="6596189" y="3184804"/>
                  <a:pt x="6596189" y="3153527"/>
                </a:cubicBezTo>
                <a:cubicBezTo>
                  <a:pt x="6596189" y="3122226"/>
                  <a:pt x="6621606" y="3098746"/>
                  <a:pt x="6650930" y="3098746"/>
                </a:cubicBezTo>
                <a:close/>
                <a:moveTo>
                  <a:pt x="6519944" y="3098746"/>
                </a:moveTo>
                <a:cubicBezTo>
                  <a:pt x="6551225" y="3098746"/>
                  <a:pt x="6574685" y="3122226"/>
                  <a:pt x="6574685" y="3153527"/>
                </a:cubicBezTo>
                <a:cubicBezTo>
                  <a:pt x="6574685" y="3184804"/>
                  <a:pt x="6549269" y="3208274"/>
                  <a:pt x="6519944" y="3208274"/>
                </a:cubicBezTo>
                <a:cubicBezTo>
                  <a:pt x="6488664" y="3208274"/>
                  <a:pt x="6465203" y="3184804"/>
                  <a:pt x="6465203" y="3153527"/>
                </a:cubicBezTo>
                <a:cubicBezTo>
                  <a:pt x="6465203" y="3122226"/>
                  <a:pt x="6490618" y="3098746"/>
                  <a:pt x="6519944" y="3098746"/>
                </a:cubicBezTo>
                <a:close/>
                <a:moveTo>
                  <a:pt x="6390911" y="3098746"/>
                </a:moveTo>
                <a:cubicBezTo>
                  <a:pt x="6420236" y="3098746"/>
                  <a:pt x="6445652" y="3122226"/>
                  <a:pt x="6445652" y="3153527"/>
                </a:cubicBezTo>
                <a:cubicBezTo>
                  <a:pt x="6445652" y="3184804"/>
                  <a:pt x="6422192" y="3208274"/>
                  <a:pt x="6390911" y="3208274"/>
                </a:cubicBezTo>
                <a:cubicBezTo>
                  <a:pt x="6359631" y="3208274"/>
                  <a:pt x="6336170" y="3184804"/>
                  <a:pt x="6336170" y="3153527"/>
                </a:cubicBezTo>
                <a:cubicBezTo>
                  <a:pt x="6336170" y="3122226"/>
                  <a:pt x="6361585" y="3098746"/>
                  <a:pt x="6390911" y="3098746"/>
                </a:cubicBezTo>
                <a:close/>
                <a:moveTo>
                  <a:pt x="6261878" y="3098746"/>
                </a:moveTo>
                <a:cubicBezTo>
                  <a:pt x="6291203" y="3098746"/>
                  <a:pt x="6314665" y="3122226"/>
                  <a:pt x="6316619" y="3153527"/>
                </a:cubicBezTo>
                <a:cubicBezTo>
                  <a:pt x="6316619" y="3184804"/>
                  <a:pt x="6291203" y="3208274"/>
                  <a:pt x="6261878" y="3208274"/>
                </a:cubicBezTo>
                <a:cubicBezTo>
                  <a:pt x="6230598" y="3208274"/>
                  <a:pt x="6207137" y="3184804"/>
                  <a:pt x="6207137" y="3153527"/>
                </a:cubicBezTo>
                <a:cubicBezTo>
                  <a:pt x="6207137" y="3122226"/>
                  <a:pt x="6232552" y="3098746"/>
                  <a:pt x="6261878" y="3098746"/>
                </a:cubicBezTo>
                <a:close/>
                <a:moveTo>
                  <a:pt x="6130890" y="3098746"/>
                </a:moveTo>
                <a:cubicBezTo>
                  <a:pt x="6162171" y="3098746"/>
                  <a:pt x="6185631" y="3122226"/>
                  <a:pt x="6185631" y="3153527"/>
                </a:cubicBezTo>
                <a:cubicBezTo>
                  <a:pt x="6185631" y="3184804"/>
                  <a:pt x="6160217" y="3208274"/>
                  <a:pt x="6130890" y="3208274"/>
                </a:cubicBezTo>
                <a:cubicBezTo>
                  <a:pt x="6099618" y="3208274"/>
                  <a:pt x="6076150" y="3184804"/>
                  <a:pt x="6076150" y="3153527"/>
                </a:cubicBezTo>
                <a:cubicBezTo>
                  <a:pt x="6076150" y="3122226"/>
                  <a:pt x="6101572" y="3098746"/>
                  <a:pt x="6130890" y="3098746"/>
                </a:cubicBezTo>
                <a:close/>
                <a:moveTo>
                  <a:pt x="6001888" y="3098746"/>
                </a:moveTo>
                <a:cubicBezTo>
                  <a:pt x="6031203" y="3098746"/>
                  <a:pt x="6056609" y="3122226"/>
                  <a:pt x="6056609" y="3153527"/>
                </a:cubicBezTo>
                <a:cubicBezTo>
                  <a:pt x="6056609" y="3184804"/>
                  <a:pt x="6031203" y="3208274"/>
                  <a:pt x="6001888" y="3208274"/>
                </a:cubicBezTo>
                <a:cubicBezTo>
                  <a:pt x="5970610" y="3208274"/>
                  <a:pt x="5947144" y="3184804"/>
                  <a:pt x="5947144" y="3153527"/>
                </a:cubicBezTo>
                <a:cubicBezTo>
                  <a:pt x="5947144" y="3122226"/>
                  <a:pt x="5972563" y="3098746"/>
                  <a:pt x="6001888" y="3098746"/>
                </a:cubicBezTo>
                <a:close/>
                <a:moveTo>
                  <a:pt x="5872832" y="3098746"/>
                </a:moveTo>
                <a:cubicBezTo>
                  <a:pt x="5902170" y="3098746"/>
                  <a:pt x="5927598" y="3122226"/>
                  <a:pt x="5927598" y="3153527"/>
                </a:cubicBezTo>
                <a:cubicBezTo>
                  <a:pt x="5927598" y="3184804"/>
                  <a:pt x="5902170" y="3208274"/>
                  <a:pt x="5872832" y="3208274"/>
                </a:cubicBezTo>
                <a:cubicBezTo>
                  <a:pt x="5841552" y="3208274"/>
                  <a:pt x="5818096" y="3184804"/>
                  <a:pt x="5818096" y="3153527"/>
                </a:cubicBezTo>
                <a:cubicBezTo>
                  <a:pt x="5818096" y="3122226"/>
                  <a:pt x="5843505" y="3098746"/>
                  <a:pt x="5872832" y="3098746"/>
                </a:cubicBezTo>
                <a:close/>
                <a:moveTo>
                  <a:pt x="5741862" y="3098746"/>
                </a:moveTo>
                <a:cubicBezTo>
                  <a:pt x="5771179" y="3098746"/>
                  <a:pt x="5796596" y="3122226"/>
                  <a:pt x="5796596" y="3153527"/>
                </a:cubicBezTo>
                <a:cubicBezTo>
                  <a:pt x="5796596" y="3184804"/>
                  <a:pt x="5771179" y="3208274"/>
                  <a:pt x="5741862" y="3208274"/>
                </a:cubicBezTo>
                <a:cubicBezTo>
                  <a:pt x="5710585" y="3208274"/>
                  <a:pt x="5687130" y="3184804"/>
                  <a:pt x="5687130" y="3153527"/>
                </a:cubicBezTo>
                <a:cubicBezTo>
                  <a:pt x="5687130" y="3122226"/>
                  <a:pt x="5712539" y="3098746"/>
                  <a:pt x="5741862" y="3098746"/>
                </a:cubicBezTo>
                <a:close/>
                <a:moveTo>
                  <a:pt x="5612846" y="3098746"/>
                </a:moveTo>
                <a:cubicBezTo>
                  <a:pt x="5642171" y="3098746"/>
                  <a:pt x="5667578" y="3122226"/>
                  <a:pt x="5667578" y="3153527"/>
                </a:cubicBezTo>
                <a:cubicBezTo>
                  <a:pt x="5667578" y="3184804"/>
                  <a:pt x="5642171" y="3208274"/>
                  <a:pt x="5612846" y="3208274"/>
                </a:cubicBezTo>
                <a:cubicBezTo>
                  <a:pt x="5581575" y="3208274"/>
                  <a:pt x="5558116" y="3184804"/>
                  <a:pt x="5558116" y="3153527"/>
                </a:cubicBezTo>
                <a:cubicBezTo>
                  <a:pt x="5558116" y="3122226"/>
                  <a:pt x="5583530" y="3098746"/>
                  <a:pt x="5612846" y="3098746"/>
                </a:cubicBezTo>
                <a:close/>
                <a:moveTo>
                  <a:pt x="5481879" y="3098746"/>
                </a:moveTo>
                <a:cubicBezTo>
                  <a:pt x="5513152" y="3098746"/>
                  <a:pt x="5536604" y="3122226"/>
                  <a:pt x="5536604" y="3153527"/>
                </a:cubicBezTo>
                <a:cubicBezTo>
                  <a:pt x="5536604" y="3184804"/>
                  <a:pt x="5511197" y="3208274"/>
                  <a:pt x="5481879" y="3208274"/>
                </a:cubicBezTo>
                <a:cubicBezTo>
                  <a:pt x="5450608" y="3208274"/>
                  <a:pt x="5427139" y="3184804"/>
                  <a:pt x="5427139" y="3153527"/>
                </a:cubicBezTo>
                <a:cubicBezTo>
                  <a:pt x="5427139" y="3122226"/>
                  <a:pt x="5452563" y="3098746"/>
                  <a:pt x="5481879" y="3098746"/>
                </a:cubicBezTo>
                <a:close/>
                <a:moveTo>
                  <a:pt x="5352848" y="3098746"/>
                </a:moveTo>
                <a:cubicBezTo>
                  <a:pt x="5382180" y="3098746"/>
                  <a:pt x="5407590" y="3122226"/>
                  <a:pt x="5407590" y="3153527"/>
                </a:cubicBezTo>
                <a:cubicBezTo>
                  <a:pt x="5407590" y="3184804"/>
                  <a:pt x="5382180" y="3208274"/>
                  <a:pt x="5352848" y="3208274"/>
                </a:cubicBezTo>
                <a:cubicBezTo>
                  <a:pt x="5321570" y="3208274"/>
                  <a:pt x="5298096" y="3184804"/>
                  <a:pt x="5298096" y="3153527"/>
                </a:cubicBezTo>
                <a:cubicBezTo>
                  <a:pt x="5298096" y="3122226"/>
                  <a:pt x="5323521" y="3098746"/>
                  <a:pt x="5352848" y="3098746"/>
                </a:cubicBezTo>
                <a:close/>
                <a:moveTo>
                  <a:pt x="5223824" y="3098746"/>
                </a:moveTo>
                <a:cubicBezTo>
                  <a:pt x="5253156" y="3098746"/>
                  <a:pt x="5278555" y="3122226"/>
                  <a:pt x="5278555" y="3153527"/>
                </a:cubicBezTo>
                <a:cubicBezTo>
                  <a:pt x="5278555" y="3184804"/>
                  <a:pt x="5253156" y="3208274"/>
                  <a:pt x="5223824" y="3208274"/>
                </a:cubicBezTo>
                <a:cubicBezTo>
                  <a:pt x="5192540" y="3208274"/>
                  <a:pt x="5169082" y="3184804"/>
                  <a:pt x="5169082" y="3153527"/>
                </a:cubicBezTo>
                <a:cubicBezTo>
                  <a:pt x="5169082" y="3122226"/>
                  <a:pt x="5194496" y="3098746"/>
                  <a:pt x="5223824" y="3098746"/>
                </a:cubicBezTo>
                <a:close/>
                <a:moveTo>
                  <a:pt x="5098695" y="3098746"/>
                </a:moveTo>
                <a:cubicBezTo>
                  <a:pt x="5126060" y="3100704"/>
                  <a:pt x="5147569" y="3124184"/>
                  <a:pt x="5149532" y="3151559"/>
                </a:cubicBezTo>
                <a:cubicBezTo>
                  <a:pt x="5149532" y="3182853"/>
                  <a:pt x="5124108" y="3206298"/>
                  <a:pt x="5094789" y="3206298"/>
                </a:cubicBezTo>
                <a:cubicBezTo>
                  <a:pt x="5090878" y="3206298"/>
                  <a:pt x="5088929" y="3206298"/>
                  <a:pt x="5086978" y="3206298"/>
                </a:cubicBezTo>
                <a:cubicBezTo>
                  <a:pt x="5086978" y="3147662"/>
                  <a:pt x="5090878" y="3114399"/>
                  <a:pt x="5098695" y="3098746"/>
                </a:cubicBezTo>
                <a:close/>
                <a:moveTo>
                  <a:pt x="2367732" y="3098746"/>
                </a:moveTo>
                <a:cubicBezTo>
                  <a:pt x="2375565" y="3098746"/>
                  <a:pt x="2383370" y="3098746"/>
                  <a:pt x="2389227" y="3102659"/>
                </a:cubicBezTo>
                <a:cubicBezTo>
                  <a:pt x="2393136" y="3132006"/>
                  <a:pt x="2399003" y="3163300"/>
                  <a:pt x="2406811" y="3188718"/>
                </a:cubicBezTo>
                <a:cubicBezTo>
                  <a:pt x="2397049" y="3200445"/>
                  <a:pt x="2383370" y="3206298"/>
                  <a:pt x="2367732" y="3206298"/>
                </a:cubicBezTo>
                <a:cubicBezTo>
                  <a:pt x="2338415" y="3206298"/>
                  <a:pt x="2312992" y="3184804"/>
                  <a:pt x="2312992" y="3153527"/>
                </a:cubicBezTo>
                <a:cubicBezTo>
                  <a:pt x="2312992" y="3122226"/>
                  <a:pt x="2338415" y="3098746"/>
                  <a:pt x="2367732" y="3098746"/>
                </a:cubicBezTo>
                <a:close/>
                <a:moveTo>
                  <a:pt x="2238675" y="3098746"/>
                </a:moveTo>
                <a:cubicBezTo>
                  <a:pt x="2268010" y="3098746"/>
                  <a:pt x="2293438" y="3122226"/>
                  <a:pt x="2293438" y="3153527"/>
                </a:cubicBezTo>
                <a:cubicBezTo>
                  <a:pt x="2293438" y="3184804"/>
                  <a:pt x="2268010" y="3208274"/>
                  <a:pt x="2238675" y="3208274"/>
                </a:cubicBezTo>
                <a:cubicBezTo>
                  <a:pt x="2207388" y="3208274"/>
                  <a:pt x="2183923" y="3184804"/>
                  <a:pt x="2183923" y="3153527"/>
                </a:cubicBezTo>
                <a:cubicBezTo>
                  <a:pt x="2183923" y="3122226"/>
                  <a:pt x="2209344" y="3098746"/>
                  <a:pt x="2238675" y="3098746"/>
                </a:cubicBezTo>
                <a:close/>
                <a:moveTo>
                  <a:pt x="2109619" y="3098746"/>
                </a:moveTo>
                <a:cubicBezTo>
                  <a:pt x="2138944" y="3098746"/>
                  <a:pt x="2162407" y="3122226"/>
                  <a:pt x="2164365" y="3155476"/>
                </a:cubicBezTo>
                <a:cubicBezTo>
                  <a:pt x="2164365" y="3173082"/>
                  <a:pt x="2154584" y="3188718"/>
                  <a:pt x="2140898" y="3198495"/>
                </a:cubicBezTo>
                <a:cubicBezTo>
                  <a:pt x="2140898" y="3173082"/>
                  <a:pt x="2127213" y="3145703"/>
                  <a:pt x="2092038" y="3102659"/>
                </a:cubicBezTo>
                <a:cubicBezTo>
                  <a:pt x="2097896" y="3100704"/>
                  <a:pt x="2103777" y="3098746"/>
                  <a:pt x="2109619" y="3098746"/>
                </a:cubicBezTo>
                <a:close/>
                <a:moveTo>
                  <a:pt x="1978636" y="3096789"/>
                </a:moveTo>
                <a:cubicBezTo>
                  <a:pt x="1990365" y="3096789"/>
                  <a:pt x="2002095" y="3100702"/>
                  <a:pt x="2009922" y="3106573"/>
                </a:cubicBezTo>
                <a:cubicBezTo>
                  <a:pt x="2009922" y="3110488"/>
                  <a:pt x="2009922" y="3112442"/>
                  <a:pt x="2007959" y="3114400"/>
                </a:cubicBezTo>
                <a:cubicBezTo>
                  <a:pt x="2002095" y="3122226"/>
                  <a:pt x="1984495" y="3114400"/>
                  <a:pt x="1966913" y="3098746"/>
                </a:cubicBezTo>
                <a:cubicBezTo>
                  <a:pt x="1970824" y="3096789"/>
                  <a:pt x="1974728" y="3096789"/>
                  <a:pt x="1978636" y="3096789"/>
                </a:cubicBezTo>
                <a:close/>
                <a:moveTo>
                  <a:pt x="9638235" y="3049871"/>
                </a:moveTo>
                <a:cubicBezTo>
                  <a:pt x="9644099" y="3047915"/>
                  <a:pt x="9646055" y="3055736"/>
                  <a:pt x="9642145" y="3077234"/>
                </a:cubicBezTo>
                <a:cubicBezTo>
                  <a:pt x="9640189" y="3077234"/>
                  <a:pt x="9636279" y="3077234"/>
                  <a:pt x="9634323" y="3077234"/>
                </a:cubicBezTo>
                <a:cubicBezTo>
                  <a:pt x="9628458" y="3077234"/>
                  <a:pt x="9622594" y="3075280"/>
                  <a:pt x="9616728" y="3073326"/>
                </a:cubicBezTo>
                <a:cubicBezTo>
                  <a:pt x="9620638" y="3065507"/>
                  <a:pt x="9624548" y="3059644"/>
                  <a:pt x="9628458" y="3055736"/>
                </a:cubicBezTo>
                <a:cubicBezTo>
                  <a:pt x="9632369" y="3051826"/>
                  <a:pt x="9636279" y="3049871"/>
                  <a:pt x="9638235" y="3049871"/>
                </a:cubicBezTo>
                <a:close/>
                <a:moveTo>
                  <a:pt x="3122320" y="3045965"/>
                </a:moveTo>
                <a:cubicBezTo>
                  <a:pt x="3128186" y="3045965"/>
                  <a:pt x="3134049" y="3047918"/>
                  <a:pt x="3137961" y="3051829"/>
                </a:cubicBezTo>
                <a:cubicBezTo>
                  <a:pt x="3143825" y="3059645"/>
                  <a:pt x="3141870" y="3069419"/>
                  <a:pt x="3134049" y="3073329"/>
                </a:cubicBezTo>
                <a:cubicBezTo>
                  <a:pt x="3132096" y="3073329"/>
                  <a:pt x="3132096" y="3073329"/>
                  <a:pt x="3132096" y="3073329"/>
                </a:cubicBezTo>
                <a:cubicBezTo>
                  <a:pt x="3124275" y="3071375"/>
                  <a:pt x="3116455" y="3067463"/>
                  <a:pt x="3110591" y="3061602"/>
                </a:cubicBezTo>
                <a:cubicBezTo>
                  <a:pt x="3108635" y="3055739"/>
                  <a:pt x="3112545" y="3051829"/>
                  <a:pt x="3116455" y="3047918"/>
                </a:cubicBezTo>
                <a:cubicBezTo>
                  <a:pt x="3118410" y="3047918"/>
                  <a:pt x="3120366" y="3045965"/>
                  <a:pt x="3122320" y="3045965"/>
                </a:cubicBezTo>
                <a:close/>
                <a:moveTo>
                  <a:pt x="3053914" y="3045965"/>
                </a:moveTo>
                <a:cubicBezTo>
                  <a:pt x="3057821" y="3045965"/>
                  <a:pt x="3061733" y="3045965"/>
                  <a:pt x="3063686" y="3047918"/>
                </a:cubicBezTo>
                <a:cubicBezTo>
                  <a:pt x="3059779" y="3055739"/>
                  <a:pt x="3053914" y="3063555"/>
                  <a:pt x="3044138" y="3067463"/>
                </a:cubicBezTo>
                <a:cubicBezTo>
                  <a:pt x="3038277" y="3061602"/>
                  <a:pt x="3040234" y="3051829"/>
                  <a:pt x="3048049" y="3047918"/>
                </a:cubicBezTo>
                <a:cubicBezTo>
                  <a:pt x="3050003" y="3047918"/>
                  <a:pt x="3051963" y="3045965"/>
                  <a:pt x="3053914" y="3045965"/>
                </a:cubicBezTo>
                <a:close/>
                <a:moveTo>
                  <a:pt x="9722300" y="3045964"/>
                </a:moveTo>
                <a:cubicBezTo>
                  <a:pt x="9728166" y="3045964"/>
                  <a:pt x="9734030" y="3047917"/>
                  <a:pt x="9735986" y="3053783"/>
                </a:cubicBezTo>
                <a:cubicBezTo>
                  <a:pt x="9739896" y="3059645"/>
                  <a:pt x="9737942" y="3065510"/>
                  <a:pt x="9735986" y="3069418"/>
                </a:cubicBezTo>
                <a:cubicBezTo>
                  <a:pt x="9728166" y="3063554"/>
                  <a:pt x="9720346" y="3055738"/>
                  <a:pt x="9716436" y="3047917"/>
                </a:cubicBezTo>
                <a:cubicBezTo>
                  <a:pt x="9718392" y="3045964"/>
                  <a:pt x="9720346" y="3045964"/>
                  <a:pt x="9722300" y="3045964"/>
                </a:cubicBezTo>
                <a:close/>
                <a:moveTo>
                  <a:pt x="9777041" y="3032282"/>
                </a:moveTo>
                <a:cubicBezTo>
                  <a:pt x="9782906" y="3032282"/>
                  <a:pt x="9788772" y="3034236"/>
                  <a:pt x="9792682" y="3038144"/>
                </a:cubicBezTo>
                <a:cubicBezTo>
                  <a:pt x="9798548" y="3045964"/>
                  <a:pt x="9796592" y="3055737"/>
                  <a:pt x="9788772" y="3059645"/>
                </a:cubicBezTo>
                <a:cubicBezTo>
                  <a:pt x="9780952" y="3065508"/>
                  <a:pt x="9771175" y="3063555"/>
                  <a:pt x="9767267" y="3055737"/>
                </a:cubicBezTo>
                <a:cubicBezTo>
                  <a:pt x="9761401" y="3047918"/>
                  <a:pt x="9763355" y="3038144"/>
                  <a:pt x="9771175" y="3034236"/>
                </a:cubicBezTo>
                <a:cubicBezTo>
                  <a:pt x="9773131" y="3032282"/>
                  <a:pt x="9775087" y="3032282"/>
                  <a:pt x="9777041" y="3032282"/>
                </a:cubicBezTo>
                <a:close/>
                <a:moveTo>
                  <a:pt x="7483780" y="3008827"/>
                </a:moveTo>
                <a:cubicBezTo>
                  <a:pt x="7485734" y="3012736"/>
                  <a:pt x="7485734" y="3018601"/>
                  <a:pt x="7485734" y="3022511"/>
                </a:cubicBezTo>
                <a:cubicBezTo>
                  <a:pt x="7485734" y="3053783"/>
                  <a:pt x="7460320" y="3077237"/>
                  <a:pt x="7430995" y="3077237"/>
                </a:cubicBezTo>
                <a:cubicBezTo>
                  <a:pt x="7423175" y="3077237"/>
                  <a:pt x="7415352" y="3075280"/>
                  <a:pt x="7409488" y="3073328"/>
                </a:cubicBezTo>
                <a:cubicBezTo>
                  <a:pt x="7432949" y="3059644"/>
                  <a:pt x="7458366" y="3044008"/>
                  <a:pt x="7468140" y="3028372"/>
                </a:cubicBezTo>
                <a:close/>
                <a:moveTo>
                  <a:pt x="3094957" y="3004920"/>
                </a:moveTo>
                <a:cubicBezTo>
                  <a:pt x="3100821" y="3002965"/>
                  <a:pt x="3106680" y="3004920"/>
                  <a:pt x="3110591" y="3010784"/>
                </a:cubicBezTo>
                <a:cubicBezTo>
                  <a:pt x="3116454" y="3018601"/>
                  <a:pt x="3114499" y="3028372"/>
                  <a:pt x="3106680" y="3032281"/>
                </a:cubicBezTo>
                <a:cubicBezTo>
                  <a:pt x="3102774" y="3036191"/>
                  <a:pt x="3098867" y="3036191"/>
                  <a:pt x="3094957" y="3034238"/>
                </a:cubicBezTo>
                <a:cubicBezTo>
                  <a:pt x="3093003" y="3028372"/>
                  <a:pt x="3093003" y="3024464"/>
                  <a:pt x="3093003" y="3020554"/>
                </a:cubicBezTo>
                <a:cubicBezTo>
                  <a:pt x="3093003" y="3014693"/>
                  <a:pt x="3093003" y="3010784"/>
                  <a:pt x="3094957" y="3004920"/>
                </a:cubicBezTo>
                <a:close/>
                <a:moveTo>
                  <a:pt x="3028504" y="3004920"/>
                </a:moveTo>
                <a:cubicBezTo>
                  <a:pt x="3034366" y="3002965"/>
                  <a:pt x="3040234" y="3004920"/>
                  <a:pt x="3044138" y="3010784"/>
                </a:cubicBezTo>
                <a:cubicBezTo>
                  <a:pt x="3050003" y="3018602"/>
                  <a:pt x="3048051" y="3028374"/>
                  <a:pt x="3040234" y="3032283"/>
                </a:cubicBezTo>
                <a:cubicBezTo>
                  <a:pt x="3032414" y="3038147"/>
                  <a:pt x="3022643" y="3036191"/>
                  <a:pt x="3018732" y="3028374"/>
                </a:cubicBezTo>
                <a:cubicBezTo>
                  <a:pt x="3012868" y="3020554"/>
                  <a:pt x="3014821" y="3012736"/>
                  <a:pt x="3022643" y="3006874"/>
                </a:cubicBezTo>
                <a:cubicBezTo>
                  <a:pt x="3024596" y="3006874"/>
                  <a:pt x="3026549" y="3004920"/>
                  <a:pt x="3028504" y="3004920"/>
                </a:cubicBezTo>
                <a:close/>
                <a:moveTo>
                  <a:pt x="1931683" y="2995146"/>
                </a:moveTo>
                <a:cubicBezTo>
                  <a:pt x="1953236" y="3026419"/>
                  <a:pt x="1970817" y="3057690"/>
                  <a:pt x="1970817" y="3065508"/>
                </a:cubicBezTo>
                <a:cubicBezTo>
                  <a:pt x="1970817" y="3069418"/>
                  <a:pt x="1972770" y="3071373"/>
                  <a:pt x="1974722" y="3075282"/>
                </a:cubicBezTo>
                <a:cubicBezTo>
                  <a:pt x="1945412" y="3073328"/>
                  <a:pt x="1923866" y="3051827"/>
                  <a:pt x="1923866" y="3022509"/>
                </a:cubicBezTo>
                <a:cubicBezTo>
                  <a:pt x="1923866" y="3012738"/>
                  <a:pt x="1927775" y="3002964"/>
                  <a:pt x="1931683" y="2995146"/>
                </a:cubicBezTo>
                <a:close/>
                <a:moveTo>
                  <a:pt x="7427083" y="2993192"/>
                </a:moveTo>
                <a:cubicBezTo>
                  <a:pt x="7432949" y="2991238"/>
                  <a:pt x="7438813" y="2993192"/>
                  <a:pt x="7442723" y="2999055"/>
                </a:cubicBezTo>
                <a:cubicBezTo>
                  <a:pt x="7448587" y="3006874"/>
                  <a:pt x="7446633" y="3016646"/>
                  <a:pt x="7438813" y="3020554"/>
                </a:cubicBezTo>
                <a:cubicBezTo>
                  <a:pt x="7430993" y="3024464"/>
                  <a:pt x="7421217" y="3022511"/>
                  <a:pt x="7417307" y="3016646"/>
                </a:cubicBezTo>
                <a:cubicBezTo>
                  <a:pt x="7411442" y="3008827"/>
                  <a:pt x="7413398" y="2999055"/>
                  <a:pt x="7421217" y="2995148"/>
                </a:cubicBezTo>
                <a:cubicBezTo>
                  <a:pt x="7423173" y="2995148"/>
                  <a:pt x="7425127" y="2993192"/>
                  <a:pt x="7427083" y="2993192"/>
                </a:cubicBezTo>
                <a:close/>
                <a:moveTo>
                  <a:pt x="2977688" y="2983421"/>
                </a:moveTo>
                <a:cubicBezTo>
                  <a:pt x="2985505" y="3018602"/>
                  <a:pt x="2981597" y="3026421"/>
                  <a:pt x="2965962" y="3026421"/>
                </a:cubicBezTo>
                <a:cubicBezTo>
                  <a:pt x="2965962" y="3026421"/>
                  <a:pt x="2964009" y="3026421"/>
                  <a:pt x="2962054" y="3024465"/>
                </a:cubicBezTo>
                <a:cubicBezTo>
                  <a:pt x="2962054" y="3024465"/>
                  <a:pt x="2962054" y="3022511"/>
                  <a:pt x="2962054" y="3020555"/>
                </a:cubicBezTo>
                <a:cubicBezTo>
                  <a:pt x="2962054" y="3006876"/>
                  <a:pt x="2967917" y="2993195"/>
                  <a:pt x="2977688" y="2983421"/>
                </a:cubicBezTo>
                <a:close/>
                <a:moveTo>
                  <a:pt x="6756505" y="2975599"/>
                </a:moveTo>
                <a:cubicBezTo>
                  <a:pt x="6778010" y="3008826"/>
                  <a:pt x="6797560" y="3045962"/>
                  <a:pt x="6807336" y="3069417"/>
                </a:cubicBezTo>
                <a:cubicBezTo>
                  <a:pt x="6799514" y="3075280"/>
                  <a:pt x="6789740" y="3077235"/>
                  <a:pt x="6779964" y="3077235"/>
                </a:cubicBezTo>
                <a:cubicBezTo>
                  <a:pt x="6750639" y="3077235"/>
                  <a:pt x="6727178" y="3051826"/>
                  <a:pt x="6727178" y="3022508"/>
                </a:cubicBezTo>
                <a:cubicBezTo>
                  <a:pt x="6727178" y="3002964"/>
                  <a:pt x="6738909" y="2985375"/>
                  <a:pt x="6756505" y="2975599"/>
                </a:cubicBezTo>
                <a:close/>
                <a:moveTo>
                  <a:pt x="2004041" y="2973648"/>
                </a:moveTo>
                <a:cubicBezTo>
                  <a:pt x="2021641" y="2983421"/>
                  <a:pt x="2033382" y="3001010"/>
                  <a:pt x="2033382" y="3022511"/>
                </a:cubicBezTo>
                <a:cubicBezTo>
                  <a:pt x="2033382" y="3024464"/>
                  <a:pt x="2033382" y="3024464"/>
                  <a:pt x="2033382" y="3026418"/>
                </a:cubicBezTo>
                <a:cubicBezTo>
                  <a:pt x="2027510" y="3018599"/>
                  <a:pt x="2025553" y="3012736"/>
                  <a:pt x="2025553" y="3010782"/>
                </a:cubicBezTo>
                <a:cubicBezTo>
                  <a:pt x="2025553" y="3006872"/>
                  <a:pt x="2017728" y="2993192"/>
                  <a:pt x="2004041" y="2973648"/>
                </a:cubicBezTo>
                <a:close/>
                <a:moveTo>
                  <a:pt x="9876746" y="2971691"/>
                </a:moveTo>
                <a:cubicBezTo>
                  <a:pt x="9878700" y="2977558"/>
                  <a:pt x="9872836" y="2985374"/>
                  <a:pt x="9863062" y="2995147"/>
                </a:cubicBezTo>
                <a:cubicBezTo>
                  <a:pt x="9853286" y="3004919"/>
                  <a:pt x="9847422" y="3008827"/>
                  <a:pt x="9841556" y="3008827"/>
                </a:cubicBezTo>
                <a:cubicBezTo>
                  <a:pt x="9847422" y="2991238"/>
                  <a:pt x="9859150" y="2977558"/>
                  <a:pt x="9876746" y="2971691"/>
                </a:cubicBezTo>
                <a:close/>
                <a:moveTo>
                  <a:pt x="7286320" y="2969737"/>
                </a:moveTo>
                <a:cubicBezTo>
                  <a:pt x="7290230" y="2977556"/>
                  <a:pt x="7292186" y="2983420"/>
                  <a:pt x="7292186" y="2987329"/>
                </a:cubicBezTo>
                <a:cubicBezTo>
                  <a:pt x="7292186" y="2999055"/>
                  <a:pt x="7300007" y="3016646"/>
                  <a:pt x="7311737" y="3026420"/>
                </a:cubicBezTo>
                <a:cubicBezTo>
                  <a:pt x="7321511" y="3036191"/>
                  <a:pt x="7331287" y="3051826"/>
                  <a:pt x="7331287" y="3061600"/>
                </a:cubicBezTo>
                <a:cubicBezTo>
                  <a:pt x="7331287" y="3063554"/>
                  <a:pt x="7331287" y="3065510"/>
                  <a:pt x="7331287" y="3067462"/>
                </a:cubicBezTo>
                <a:cubicBezTo>
                  <a:pt x="7321511" y="3073328"/>
                  <a:pt x="7311737" y="3077237"/>
                  <a:pt x="7300007" y="3077237"/>
                </a:cubicBezTo>
                <a:cubicBezTo>
                  <a:pt x="7268726" y="3077237"/>
                  <a:pt x="7245265" y="3051826"/>
                  <a:pt x="7247219" y="3020554"/>
                </a:cubicBezTo>
                <a:cubicBezTo>
                  <a:pt x="7247219" y="2997101"/>
                  <a:pt x="7264816" y="2975602"/>
                  <a:pt x="7286320" y="2969737"/>
                </a:cubicBezTo>
                <a:close/>
                <a:moveTo>
                  <a:pt x="2238665" y="2967785"/>
                </a:moveTo>
                <a:cubicBezTo>
                  <a:pt x="2268001" y="2967785"/>
                  <a:pt x="2293429" y="2993194"/>
                  <a:pt x="2293429" y="3022511"/>
                </a:cubicBezTo>
                <a:cubicBezTo>
                  <a:pt x="2293429" y="3053783"/>
                  <a:pt x="2268001" y="3077237"/>
                  <a:pt x="2238665" y="3077237"/>
                </a:cubicBezTo>
                <a:cubicBezTo>
                  <a:pt x="2207383" y="3077237"/>
                  <a:pt x="2183915" y="3051829"/>
                  <a:pt x="2183915" y="3022511"/>
                </a:cubicBezTo>
                <a:cubicBezTo>
                  <a:pt x="2183915" y="2991238"/>
                  <a:pt x="2209337" y="2967785"/>
                  <a:pt x="2238665" y="2967785"/>
                </a:cubicBezTo>
                <a:close/>
                <a:moveTo>
                  <a:pt x="2109616" y="2967785"/>
                </a:moveTo>
                <a:cubicBezTo>
                  <a:pt x="2138934" y="2967785"/>
                  <a:pt x="2162399" y="2993194"/>
                  <a:pt x="2164357" y="3022511"/>
                </a:cubicBezTo>
                <a:cubicBezTo>
                  <a:pt x="2164357" y="3053783"/>
                  <a:pt x="2138934" y="3077237"/>
                  <a:pt x="2109616" y="3077237"/>
                </a:cubicBezTo>
                <a:cubicBezTo>
                  <a:pt x="2078348" y="3077237"/>
                  <a:pt x="2054907" y="3051829"/>
                  <a:pt x="2054907" y="3022511"/>
                </a:cubicBezTo>
                <a:cubicBezTo>
                  <a:pt x="2054907" y="2991238"/>
                  <a:pt x="2080300" y="2967785"/>
                  <a:pt x="2109616" y="2967785"/>
                </a:cubicBezTo>
                <a:close/>
                <a:moveTo>
                  <a:pt x="7558072" y="2967784"/>
                </a:moveTo>
                <a:cubicBezTo>
                  <a:pt x="7585441" y="2967784"/>
                  <a:pt x="7608903" y="2989283"/>
                  <a:pt x="7610857" y="3014692"/>
                </a:cubicBezTo>
                <a:cubicBezTo>
                  <a:pt x="7560026" y="3008827"/>
                  <a:pt x="7536565" y="2997104"/>
                  <a:pt x="7528745" y="2977559"/>
                </a:cubicBezTo>
                <a:cubicBezTo>
                  <a:pt x="7536565" y="2971692"/>
                  <a:pt x="7546340" y="2967784"/>
                  <a:pt x="7558072" y="2967784"/>
                </a:cubicBezTo>
                <a:close/>
                <a:moveTo>
                  <a:pt x="7169017" y="2967784"/>
                </a:moveTo>
                <a:cubicBezTo>
                  <a:pt x="7200298" y="2967784"/>
                  <a:pt x="7223758" y="2993194"/>
                  <a:pt x="7223758" y="3022511"/>
                </a:cubicBezTo>
                <a:cubicBezTo>
                  <a:pt x="7223758" y="3053783"/>
                  <a:pt x="7198344" y="3077237"/>
                  <a:pt x="7169017" y="3077237"/>
                </a:cubicBezTo>
                <a:cubicBezTo>
                  <a:pt x="7137737" y="3077237"/>
                  <a:pt x="7114276" y="3051828"/>
                  <a:pt x="7114276" y="3022511"/>
                </a:cubicBezTo>
                <a:cubicBezTo>
                  <a:pt x="7114276" y="2991238"/>
                  <a:pt x="7139693" y="2967784"/>
                  <a:pt x="7169017" y="2967784"/>
                </a:cubicBezTo>
                <a:close/>
                <a:moveTo>
                  <a:pt x="7039984" y="2967784"/>
                </a:moveTo>
                <a:cubicBezTo>
                  <a:pt x="7069311" y="2967784"/>
                  <a:pt x="7094725" y="2993194"/>
                  <a:pt x="7094725" y="3022511"/>
                </a:cubicBezTo>
                <a:cubicBezTo>
                  <a:pt x="7094725" y="3053783"/>
                  <a:pt x="7069311" y="3077237"/>
                  <a:pt x="7039984" y="3077237"/>
                </a:cubicBezTo>
                <a:cubicBezTo>
                  <a:pt x="7008704" y="3077237"/>
                  <a:pt x="6985243" y="3051828"/>
                  <a:pt x="6985243" y="3022511"/>
                </a:cubicBezTo>
                <a:cubicBezTo>
                  <a:pt x="6985243" y="2991238"/>
                  <a:pt x="7010660" y="2967784"/>
                  <a:pt x="7039984" y="2967784"/>
                </a:cubicBezTo>
                <a:close/>
                <a:moveTo>
                  <a:pt x="6910954" y="2967784"/>
                </a:moveTo>
                <a:cubicBezTo>
                  <a:pt x="6940279" y="2967784"/>
                  <a:pt x="6963739" y="2993194"/>
                  <a:pt x="6965693" y="3020554"/>
                </a:cubicBezTo>
                <a:cubicBezTo>
                  <a:pt x="6965693" y="3051828"/>
                  <a:pt x="6940279" y="3075283"/>
                  <a:pt x="6910954" y="3075283"/>
                </a:cubicBezTo>
                <a:cubicBezTo>
                  <a:pt x="6905088" y="3071374"/>
                  <a:pt x="6899222" y="3067462"/>
                  <a:pt x="6891404" y="3067462"/>
                </a:cubicBezTo>
                <a:cubicBezTo>
                  <a:pt x="6881628" y="3067462"/>
                  <a:pt x="6871853" y="3055738"/>
                  <a:pt x="6871853" y="3042055"/>
                </a:cubicBezTo>
                <a:cubicBezTo>
                  <a:pt x="6871853" y="3030328"/>
                  <a:pt x="6867941" y="3016647"/>
                  <a:pt x="6862077" y="2999055"/>
                </a:cubicBezTo>
                <a:cubicBezTo>
                  <a:pt x="6869897" y="2981465"/>
                  <a:pt x="6889448" y="2967784"/>
                  <a:pt x="6910954" y="2967784"/>
                </a:cubicBezTo>
                <a:close/>
                <a:moveTo>
                  <a:pt x="6650930" y="2967784"/>
                </a:moveTo>
                <a:cubicBezTo>
                  <a:pt x="6680257" y="2967784"/>
                  <a:pt x="6703717" y="2993194"/>
                  <a:pt x="6705671" y="3022511"/>
                </a:cubicBezTo>
                <a:cubicBezTo>
                  <a:pt x="6705671" y="3053783"/>
                  <a:pt x="6680257" y="3077237"/>
                  <a:pt x="6650930" y="3077237"/>
                </a:cubicBezTo>
                <a:cubicBezTo>
                  <a:pt x="6619650" y="3077237"/>
                  <a:pt x="6596189" y="3051828"/>
                  <a:pt x="6596189" y="3022511"/>
                </a:cubicBezTo>
                <a:cubicBezTo>
                  <a:pt x="6596189" y="2991238"/>
                  <a:pt x="6621606" y="2967784"/>
                  <a:pt x="6650930" y="2967784"/>
                </a:cubicBezTo>
                <a:close/>
                <a:moveTo>
                  <a:pt x="6519944" y="2967784"/>
                </a:moveTo>
                <a:cubicBezTo>
                  <a:pt x="6551225" y="2967784"/>
                  <a:pt x="6574685" y="2993194"/>
                  <a:pt x="6574685" y="3022511"/>
                </a:cubicBezTo>
                <a:cubicBezTo>
                  <a:pt x="6574685" y="3053783"/>
                  <a:pt x="6549269" y="3077237"/>
                  <a:pt x="6519944" y="3077237"/>
                </a:cubicBezTo>
                <a:cubicBezTo>
                  <a:pt x="6488664" y="3077237"/>
                  <a:pt x="6465203" y="3051828"/>
                  <a:pt x="6465203" y="3022511"/>
                </a:cubicBezTo>
                <a:cubicBezTo>
                  <a:pt x="6465203" y="2991238"/>
                  <a:pt x="6490618" y="2967784"/>
                  <a:pt x="6519944" y="2967784"/>
                </a:cubicBezTo>
                <a:close/>
                <a:moveTo>
                  <a:pt x="6390911" y="2967784"/>
                </a:moveTo>
                <a:cubicBezTo>
                  <a:pt x="6420236" y="2967784"/>
                  <a:pt x="6445652" y="2993194"/>
                  <a:pt x="6445652" y="3022511"/>
                </a:cubicBezTo>
                <a:cubicBezTo>
                  <a:pt x="6445652" y="3053783"/>
                  <a:pt x="6422192" y="3077237"/>
                  <a:pt x="6390911" y="3077237"/>
                </a:cubicBezTo>
                <a:cubicBezTo>
                  <a:pt x="6359631" y="3077237"/>
                  <a:pt x="6336170" y="3051828"/>
                  <a:pt x="6336170" y="3022511"/>
                </a:cubicBezTo>
                <a:cubicBezTo>
                  <a:pt x="6336170" y="2991238"/>
                  <a:pt x="6361585" y="2967784"/>
                  <a:pt x="6390911" y="2967784"/>
                </a:cubicBezTo>
                <a:close/>
                <a:moveTo>
                  <a:pt x="6261878" y="2967784"/>
                </a:moveTo>
                <a:cubicBezTo>
                  <a:pt x="6291203" y="2967784"/>
                  <a:pt x="6314665" y="2993194"/>
                  <a:pt x="6316619" y="3022511"/>
                </a:cubicBezTo>
                <a:cubicBezTo>
                  <a:pt x="6316619" y="3053783"/>
                  <a:pt x="6291203" y="3077237"/>
                  <a:pt x="6261878" y="3077237"/>
                </a:cubicBezTo>
                <a:cubicBezTo>
                  <a:pt x="6230598" y="3077237"/>
                  <a:pt x="6207137" y="3051828"/>
                  <a:pt x="6207137" y="3022511"/>
                </a:cubicBezTo>
                <a:cubicBezTo>
                  <a:pt x="6207137" y="2991238"/>
                  <a:pt x="6232552" y="2967784"/>
                  <a:pt x="6261878" y="2967784"/>
                </a:cubicBezTo>
                <a:close/>
                <a:moveTo>
                  <a:pt x="6130890" y="2967784"/>
                </a:moveTo>
                <a:cubicBezTo>
                  <a:pt x="6162171" y="2967784"/>
                  <a:pt x="6185631" y="2993194"/>
                  <a:pt x="6185631" y="3022511"/>
                </a:cubicBezTo>
                <a:cubicBezTo>
                  <a:pt x="6185631" y="3053783"/>
                  <a:pt x="6160217" y="3077237"/>
                  <a:pt x="6130890" y="3077237"/>
                </a:cubicBezTo>
                <a:cubicBezTo>
                  <a:pt x="6099616" y="3077237"/>
                  <a:pt x="6076150" y="3051828"/>
                  <a:pt x="6076150" y="3022511"/>
                </a:cubicBezTo>
                <a:cubicBezTo>
                  <a:pt x="6076150" y="2991238"/>
                  <a:pt x="6101571" y="2967784"/>
                  <a:pt x="6130890" y="2967784"/>
                </a:cubicBezTo>
                <a:close/>
                <a:moveTo>
                  <a:pt x="6001886" y="2967784"/>
                </a:moveTo>
                <a:cubicBezTo>
                  <a:pt x="6031203" y="2967784"/>
                  <a:pt x="6056609" y="2993194"/>
                  <a:pt x="6056609" y="3022511"/>
                </a:cubicBezTo>
                <a:cubicBezTo>
                  <a:pt x="6056609" y="3053783"/>
                  <a:pt x="6031203" y="3077237"/>
                  <a:pt x="6001886" y="3077237"/>
                </a:cubicBezTo>
                <a:cubicBezTo>
                  <a:pt x="5970607" y="3077237"/>
                  <a:pt x="5947144" y="3051828"/>
                  <a:pt x="5947144" y="3022511"/>
                </a:cubicBezTo>
                <a:cubicBezTo>
                  <a:pt x="5947144" y="2991238"/>
                  <a:pt x="5972561" y="2967784"/>
                  <a:pt x="6001886" y="2967784"/>
                </a:cubicBezTo>
                <a:close/>
                <a:moveTo>
                  <a:pt x="5872831" y="2967784"/>
                </a:moveTo>
                <a:cubicBezTo>
                  <a:pt x="5902167" y="2967784"/>
                  <a:pt x="5925641" y="2993194"/>
                  <a:pt x="5927598" y="3022511"/>
                </a:cubicBezTo>
                <a:cubicBezTo>
                  <a:pt x="5927598" y="3053783"/>
                  <a:pt x="5902167" y="3077237"/>
                  <a:pt x="5872831" y="3077237"/>
                </a:cubicBezTo>
                <a:cubicBezTo>
                  <a:pt x="5841552" y="3077237"/>
                  <a:pt x="5818096" y="3051828"/>
                  <a:pt x="5818096" y="3022511"/>
                </a:cubicBezTo>
                <a:cubicBezTo>
                  <a:pt x="5818096" y="2991238"/>
                  <a:pt x="5843505" y="2967784"/>
                  <a:pt x="5872831" y="2967784"/>
                </a:cubicBezTo>
                <a:close/>
                <a:moveTo>
                  <a:pt x="5741862" y="2967784"/>
                </a:moveTo>
                <a:cubicBezTo>
                  <a:pt x="5771179" y="2967784"/>
                  <a:pt x="5796596" y="2993194"/>
                  <a:pt x="5796596" y="3022511"/>
                </a:cubicBezTo>
                <a:cubicBezTo>
                  <a:pt x="5796596" y="3053783"/>
                  <a:pt x="5771179" y="3077237"/>
                  <a:pt x="5741862" y="3077237"/>
                </a:cubicBezTo>
                <a:cubicBezTo>
                  <a:pt x="5710585" y="3077237"/>
                  <a:pt x="5687128" y="3051828"/>
                  <a:pt x="5687128" y="3022511"/>
                </a:cubicBezTo>
                <a:cubicBezTo>
                  <a:pt x="5687128" y="2991238"/>
                  <a:pt x="5712539" y="2967784"/>
                  <a:pt x="5741862" y="2967784"/>
                </a:cubicBezTo>
                <a:close/>
                <a:moveTo>
                  <a:pt x="5612843" y="2967784"/>
                </a:moveTo>
                <a:cubicBezTo>
                  <a:pt x="5642171" y="2967784"/>
                  <a:pt x="5665626" y="2993194"/>
                  <a:pt x="5667578" y="3022511"/>
                </a:cubicBezTo>
                <a:cubicBezTo>
                  <a:pt x="5667578" y="3053783"/>
                  <a:pt x="5642171" y="3077237"/>
                  <a:pt x="5612843" y="3077237"/>
                </a:cubicBezTo>
                <a:cubicBezTo>
                  <a:pt x="5581569" y="3077237"/>
                  <a:pt x="5558116" y="3051828"/>
                  <a:pt x="5558116" y="3022511"/>
                </a:cubicBezTo>
                <a:cubicBezTo>
                  <a:pt x="5558116" y="2991238"/>
                  <a:pt x="5583528" y="2967784"/>
                  <a:pt x="5612843" y="2967784"/>
                </a:cubicBezTo>
                <a:close/>
                <a:moveTo>
                  <a:pt x="5481879" y="2967784"/>
                </a:moveTo>
                <a:cubicBezTo>
                  <a:pt x="5513152" y="2967784"/>
                  <a:pt x="5536604" y="2993194"/>
                  <a:pt x="5536604" y="3022511"/>
                </a:cubicBezTo>
                <a:cubicBezTo>
                  <a:pt x="5536604" y="3053783"/>
                  <a:pt x="5511197" y="3077237"/>
                  <a:pt x="5481879" y="3077237"/>
                </a:cubicBezTo>
                <a:cubicBezTo>
                  <a:pt x="5450607" y="3077237"/>
                  <a:pt x="5427139" y="3051828"/>
                  <a:pt x="5427139" y="3022511"/>
                </a:cubicBezTo>
                <a:cubicBezTo>
                  <a:pt x="5427139" y="2991238"/>
                  <a:pt x="5452559" y="2967784"/>
                  <a:pt x="5481879" y="2967784"/>
                </a:cubicBezTo>
                <a:close/>
                <a:moveTo>
                  <a:pt x="5352848" y="2967784"/>
                </a:moveTo>
                <a:cubicBezTo>
                  <a:pt x="5382177" y="2967784"/>
                  <a:pt x="5407589" y="2993194"/>
                  <a:pt x="5407589" y="3022511"/>
                </a:cubicBezTo>
                <a:cubicBezTo>
                  <a:pt x="5407589" y="3053783"/>
                  <a:pt x="5382177" y="3077237"/>
                  <a:pt x="5352848" y="3077237"/>
                </a:cubicBezTo>
                <a:cubicBezTo>
                  <a:pt x="5321570" y="3077237"/>
                  <a:pt x="5298096" y="3051828"/>
                  <a:pt x="5298096" y="3022511"/>
                </a:cubicBezTo>
                <a:cubicBezTo>
                  <a:pt x="5298096" y="2991238"/>
                  <a:pt x="5323521" y="2967784"/>
                  <a:pt x="5352848" y="2967784"/>
                </a:cubicBezTo>
                <a:close/>
                <a:moveTo>
                  <a:pt x="5223819" y="2967784"/>
                </a:moveTo>
                <a:cubicBezTo>
                  <a:pt x="5253155" y="2967784"/>
                  <a:pt x="5276600" y="2993194"/>
                  <a:pt x="5278555" y="3022511"/>
                </a:cubicBezTo>
                <a:cubicBezTo>
                  <a:pt x="5278555" y="3053783"/>
                  <a:pt x="5253155" y="3077237"/>
                  <a:pt x="5223819" y="3077237"/>
                </a:cubicBezTo>
                <a:cubicBezTo>
                  <a:pt x="5192540" y="3077237"/>
                  <a:pt x="5169082" y="3051828"/>
                  <a:pt x="5169082" y="3022511"/>
                </a:cubicBezTo>
                <a:cubicBezTo>
                  <a:pt x="5169082" y="3014693"/>
                  <a:pt x="5169082" y="3006874"/>
                  <a:pt x="5172987" y="3001010"/>
                </a:cubicBezTo>
                <a:cubicBezTo>
                  <a:pt x="5176897" y="2997104"/>
                  <a:pt x="5178850" y="2993194"/>
                  <a:pt x="5180808" y="2989283"/>
                </a:cubicBezTo>
                <a:cubicBezTo>
                  <a:pt x="5190585" y="2975602"/>
                  <a:pt x="5206221" y="2967784"/>
                  <a:pt x="5223819" y="2967784"/>
                </a:cubicBezTo>
                <a:close/>
                <a:moveTo>
                  <a:pt x="9505289" y="2967783"/>
                </a:moveTo>
                <a:cubicBezTo>
                  <a:pt x="9532660" y="2967783"/>
                  <a:pt x="9554166" y="2989283"/>
                  <a:pt x="9558076" y="3016647"/>
                </a:cubicBezTo>
                <a:cubicBezTo>
                  <a:pt x="9546344" y="3028371"/>
                  <a:pt x="9534616" y="3044008"/>
                  <a:pt x="9520929" y="3057692"/>
                </a:cubicBezTo>
                <a:cubicBezTo>
                  <a:pt x="9513109" y="3065510"/>
                  <a:pt x="9507243" y="3071374"/>
                  <a:pt x="9501379" y="3077237"/>
                </a:cubicBezTo>
                <a:cubicBezTo>
                  <a:pt x="9474008" y="3075283"/>
                  <a:pt x="9450548" y="3051828"/>
                  <a:pt x="9450548" y="3022510"/>
                </a:cubicBezTo>
                <a:cubicBezTo>
                  <a:pt x="9450548" y="2991238"/>
                  <a:pt x="9475965" y="2967783"/>
                  <a:pt x="9505289" y="2967783"/>
                </a:cubicBezTo>
                <a:close/>
                <a:moveTo>
                  <a:pt x="9376257" y="2967783"/>
                </a:moveTo>
                <a:cubicBezTo>
                  <a:pt x="9405584" y="2967783"/>
                  <a:pt x="9429044" y="2993193"/>
                  <a:pt x="9430998" y="3022510"/>
                </a:cubicBezTo>
                <a:cubicBezTo>
                  <a:pt x="9430998" y="3053783"/>
                  <a:pt x="9405584" y="3077237"/>
                  <a:pt x="9376257" y="3077237"/>
                </a:cubicBezTo>
                <a:cubicBezTo>
                  <a:pt x="9344976" y="3077237"/>
                  <a:pt x="9321516" y="3051828"/>
                  <a:pt x="9321516" y="3022510"/>
                </a:cubicBezTo>
                <a:cubicBezTo>
                  <a:pt x="9321516" y="2991238"/>
                  <a:pt x="9346932" y="2967783"/>
                  <a:pt x="9376257" y="2967783"/>
                </a:cubicBezTo>
                <a:close/>
                <a:moveTo>
                  <a:pt x="9245270" y="2967783"/>
                </a:moveTo>
                <a:cubicBezTo>
                  <a:pt x="9276551" y="2967783"/>
                  <a:pt x="9300011" y="2993193"/>
                  <a:pt x="9300011" y="3022510"/>
                </a:cubicBezTo>
                <a:cubicBezTo>
                  <a:pt x="9300011" y="3053783"/>
                  <a:pt x="9274595" y="3077237"/>
                  <a:pt x="9245270" y="3077237"/>
                </a:cubicBezTo>
                <a:cubicBezTo>
                  <a:pt x="9213989" y="3077237"/>
                  <a:pt x="9190529" y="3051828"/>
                  <a:pt x="9190529" y="3022510"/>
                </a:cubicBezTo>
                <a:cubicBezTo>
                  <a:pt x="9190529" y="2991238"/>
                  <a:pt x="9215943" y="2967783"/>
                  <a:pt x="9245270" y="2967783"/>
                </a:cubicBezTo>
                <a:close/>
                <a:moveTo>
                  <a:pt x="9116237" y="2967783"/>
                </a:moveTo>
                <a:cubicBezTo>
                  <a:pt x="9145562" y="2967783"/>
                  <a:pt x="9170978" y="2993193"/>
                  <a:pt x="9170978" y="3022510"/>
                </a:cubicBezTo>
                <a:cubicBezTo>
                  <a:pt x="9170978" y="3053783"/>
                  <a:pt x="9145562" y="3077237"/>
                  <a:pt x="9116237" y="3077237"/>
                </a:cubicBezTo>
                <a:cubicBezTo>
                  <a:pt x="9084956" y="3077237"/>
                  <a:pt x="9061496" y="3051828"/>
                  <a:pt x="9061496" y="3022510"/>
                </a:cubicBezTo>
                <a:cubicBezTo>
                  <a:pt x="9061496" y="2991238"/>
                  <a:pt x="9086910" y="2967783"/>
                  <a:pt x="9116237" y="2967783"/>
                </a:cubicBezTo>
                <a:close/>
                <a:moveTo>
                  <a:pt x="8987205" y="2967783"/>
                </a:moveTo>
                <a:cubicBezTo>
                  <a:pt x="9016532" y="2967783"/>
                  <a:pt x="9039992" y="2993194"/>
                  <a:pt x="9041946" y="3022510"/>
                </a:cubicBezTo>
                <a:cubicBezTo>
                  <a:pt x="9041946" y="3053783"/>
                  <a:pt x="9016532" y="3077237"/>
                  <a:pt x="8987205" y="3077237"/>
                </a:cubicBezTo>
                <a:cubicBezTo>
                  <a:pt x="8955924" y="3077237"/>
                  <a:pt x="8932464" y="3051828"/>
                  <a:pt x="8932464" y="3022510"/>
                </a:cubicBezTo>
                <a:cubicBezTo>
                  <a:pt x="8932464" y="2991238"/>
                  <a:pt x="8957880" y="2967783"/>
                  <a:pt x="8987205" y="2967783"/>
                </a:cubicBezTo>
                <a:close/>
                <a:moveTo>
                  <a:pt x="8856218" y="2967783"/>
                </a:moveTo>
                <a:cubicBezTo>
                  <a:pt x="8887499" y="2967783"/>
                  <a:pt x="8910959" y="2993194"/>
                  <a:pt x="8910959" y="3022510"/>
                </a:cubicBezTo>
                <a:cubicBezTo>
                  <a:pt x="8910959" y="3053783"/>
                  <a:pt x="8887499" y="3077237"/>
                  <a:pt x="8856218" y="3077237"/>
                </a:cubicBezTo>
                <a:cubicBezTo>
                  <a:pt x="8824937" y="3077237"/>
                  <a:pt x="8801477" y="3051828"/>
                  <a:pt x="8801477" y="3022510"/>
                </a:cubicBezTo>
                <a:cubicBezTo>
                  <a:pt x="8801477" y="2991238"/>
                  <a:pt x="8826891" y="2967783"/>
                  <a:pt x="8856218" y="2967783"/>
                </a:cubicBezTo>
                <a:close/>
                <a:moveTo>
                  <a:pt x="8727185" y="2967783"/>
                </a:moveTo>
                <a:cubicBezTo>
                  <a:pt x="8756510" y="2967783"/>
                  <a:pt x="8781926" y="2993194"/>
                  <a:pt x="8781926" y="3022510"/>
                </a:cubicBezTo>
                <a:cubicBezTo>
                  <a:pt x="8781926" y="3053783"/>
                  <a:pt x="8756510" y="3077237"/>
                  <a:pt x="8727185" y="3077237"/>
                </a:cubicBezTo>
                <a:cubicBezTo>
                  <a:pt x="8695904" y="3077237"/>
                  <a:pt x="8672444" y="3051828"/>
                  <a:pt x="8672444" y="3022510"/>
                </a:cubicBezTo>
                <a:cubicBezTo>
                  <a:pt x="8672444" y="2991238"/>
                  <a:pt x="8697858" y="2967783"/>
                  <a:pt x="8727185" y="2967783"/>
                </a:cubicBezTo>
                <a:close/>
                <a:moveTo>
                  <a:pt x="8598153" y="2967783"/>
                </a:moveTo>
                <a:cubicBezTo>
                  <a:pt x="8627478" y="2967783"/>
                  <a:pt x="8650940" y="2993194"/>
                  <a:pt x="8652894" y="3022510"/>
                </a:cubicBezTo>
                <a:cubicBezTo>
                  <a:pt x="8652894" y="3053783"/>
                  <a:pt x="8627478" y="3077237"/>
                  <a:pt x="8598153" y="3077237"/>
                </a:cubicBezTo>
                <a:cubicBezTo>
                  <a:pt x="8566872" y="3077237"/>
                  <a:pt x="8543412" y="3051828"/>
                  <a:pt x="8543412" y="3022510"/>
                </a:cubicBezTo>
                <a:cubicBezTo>
                  <a:pt x="8543412" y="2991238"/>
                  <a:pt x="8568826" y="2967783"/>
                  <a:pt x="8598153" y="2967783"/>
                </a:cubicBezTo>
                <a:close/>
                <a:moveTo>
                  <a:pt x="8467164" y="2967783"/>
                </a:moveTo>
                <a:cubicBezTo>
                  <a:pt x="8496491" y="2967783"/>
                  <a:pt x="8521905" y="2993194"/>
                  <a:pt x="8521905" y="3022510"/>
                </a:cubicBezTo>
                <a:cubicBezTo>
                  <a:pt x="8521905" y="3053783"/>
                  <a:pt x="8496491" y="3077237"/>
                  <a:pt x="8467164" y="3077237"/>
                </a:cubicBezTo>
                <a:cubicBezTo>
                  <a:pt x="8435883" y="3077237"/>
                  <a:pt x="8412423" y="3051828"/>
                  <a:pt x="8412423" y="3022510"/>
                </a:cubicBezTo>
                <a:cubicBezTo>
                  <a:pt x="8412423" y="2991238"/>
                  <a:pt x="8437839" y="2967783"/>
                  <a:pt x="8467164" y="2967783"/>
                </a:cubicBezTo>
                <a:close/>
                <a:moveTo>
                  <a:pt x="8338131" y="2967783"/>
                </a:moveTo>
                <a:cubicBezTo>
                  <a:pt x="8367456" y="2967783"/>
                  <a:pt x="8390918" y="2993194"/>
                  <a:pt x="8392872" y="3022510"/>
                </a:cubicBezTo>
                <a:cubicBezTo>
                  <a:pt x="8392872" y="3053783"/>
                  <a:pt x="8367456" y="3077237"/>
                  <a:pt x="8338131" y="3077237"/>
                </a:cubicBezTo>
                <a:cubicBezTo>
                  <a:pt x="8306850" y="3077237"/>
                  <a:pt x="8283390" y="3051828"/>
                  <a:pt x="8283390" y="3022510"/>
                </a:cubicBezTo>
                <a:cubicBezTo>
                  <a:pt x="8283390" y="2991238"/>
                  <a:pt x="8308804" y="2967783"/>
                  <a:pt x="8338131" y="2967783"/>
                </a:cubicBezTo>
                <a:close/>
                <a:moveTo>
                  <a:pt x="8207145" y="2967783"/>
                </a:moveTo>
                <a:cubicBezTo>
                  <a:pt x="8238426" y="2967783"/>
                  <a:pt x="8261886" y="2993194"/>
                  <a:pt x="8261886" y="3022510"/>
                </a:cubicBezTo>
                <a:cubicBezTo>
                  <a:pt x="8261886" y="3053783"/>
                  <a:pt x="8236470" y="3077237"/>
                  <a:pt x="8207145" y="3077237"/>
                </a:cubicBezTo>
                <a:cubicBezTo>
                  <a:pt x="8175865" y="3077237"/>
                  <a:pt x="8152404" y="3051828"/>
                  <a:pt x="8152404" y="3022510"/>
                </a:cubicBezTo>
                <a:cubicBezTo>
                  <a:pt x="8152404" y="2991238"/>
                  <a:pt x="8177819" y="2967783"/>
                  <a:pt x="8207145" y="2967783"/>
                </a:cubicBezTo>
                <a:close/>
                <a:moveTo>
                  <a:pt x="8078110" y="2967783"/>
                </a:moveTo>
                <a:cubicBezTo>
                  <a:pt x="8107437" y="2967783"/>
                  <a:pt x="8132851" y="2993194"/>
                  <a:pt x="8132851" y="3022510"/>
                </a:cubicBezTo>
                <a:cubicBezTo>
                  <a:pt x="8132851" y="3053783"/>
                  <a:pt x="8107437" y="3077237"/>
                  <a:pt x="8078110" y="3077237"/>
                </a:cubicBezTo>
                <a:cubicBezTo>
                  <a:pt x="8046830" y="3077237"/>
                  <a:pt x="8023369" y="3051828"/>
                  <a:pt x="8023369" y="3022510"/>
                </a:cubicBezTo>
                <a:cubicBezTo>
                  <a:pt x="8023369" y="2991238"/>
                  <a:pt x="8048786" y="2967783"/>
                  <a:pt x="8078110" y="2967783"/>
                </a:cubicBezTo>
                <a:close/>
                <a:moveTo>
                  <a:pt x="7949077" y="2967783"/>
                </a:moveTo>
                <a:cubicBezTo>
                  <a:pt x="7978404" y="2967783"/>
                  <a:pt x="8001864" y="2993194"/>
                  <a:pt x="8003818" y="3022510"/>
                </a:cubicBezTo>
                <a:cubicBezTo>
                  <a:pt x="8003818" y="3053783"/>
                  <a:pt x="7978404" y="3077237"/>
                  <a:pt x="7949077" y="3077237"/>
                </a:cubicBezTo>
                <a:cubicBezTo>
                  <a:pt x="7917797" y="3077237"/>
                  <a:pt x="7894336" y="3051828"/>
                  <a:pt x="7894336" y="3022510"/>
                </a:cubicBezTo>
                <a:cubicBezTo>
                  <a:pt x="7894336" y="2991238"/>
                  <a:pt x="7919753" y="2967783"/>
                  <a:pt x="7949077" y="2967783"/>
                </a:cubicBezTo>
                <a:close/>
                <a:moveTo>
                  <a:pt x="7818090" y="2967783"/>
                </a:moveTo>
                <a:cubicBezTo>
                  <a:pt x="7849371" y="2967783"/>
                  <a:pt x="7872831" y="2993194"/>
                  <a:pt x="7870877" y="3022511"/>
                </a:cubicBezTo>
                <a:cubicBezTo>
                  <a:pt x="7870877" y="3038146"/>
                  <a:pt x="7863057" y="3053783"/>
                  <a:pt x="7851327" y="3063554"/>
                </a:cubicBezTo>
                <a:cubicBezTo>
                  <a:pt x="7849371" y="3061602"/>
                  <a:pt x="7847415" y="3059645"/>
                  <a:pt x="7845461" y="3057692"/>
                </a:cubicBezTo>
                <a:cubicBezTo>
                  <a:pt x="7825910" y="3032284"/>
                  <a:pt x="7814180" y="3026420"/>
                  <a:pt x="7763349" y="3022511"/>
                </a:cubicBezTo>
                <a:cubicBezTo>
                  <a:pt x="7763349" y="2991238"/>
                  <a:pt x="7788764" y="2967783"/>
                  <a:pt x="7818090" y="2967783"/>
                </a:cubicBezTo>
                <a:close/>
                <a:moveTo>
                  <a:pt x="7689058" y="2967783"/>
                </a:moveTo>
                <a:cubicBezTo>
                  <a:pt x="7718385" y="2967783"/>
                  <a:pt x="7741845" y="2991238"/>
                  <a:pt x="7743801" y="3020554"/>
                </a:cubicBezTo>
                <a:cubicBezTo>
                  <a:pt x="7735981" y="3020554"/>
                  <a:pt x="7726205" y="3020554"/>
                  <a:pt x="7714475" y="3020554"/>
                </a:cubicBezTo>
                <a:cubicBezTo>
                  <a:pt x="7683194" y="3020554"/>
                  <a:pt x="7657780" y="3018601"/>
                  <a:pt x="7636273" y="3016647"/>
                </a:cubicBezTo>
                <a:cubicBezTo>
                  <a:pt x="7638229" y="2989283"/>
                  <a:pt x="7661688" y="2967783"/>
                  <a:pt x="7689058" y="2967783"/>
                </a:cubicBezTo>
                <a:close/>
                <a:moveTo>
                  <a:pt x="2367721" y="2965830"/>
                </a:moveTo>
                <a:cubicBezTo>
                  <a:pt x="2381410" y="2965830"/>
                  <a:pt x="2395083" y="2971693"/>
                  <a:pt x="2404849" y="2981465"/>
                </a:cubicBezTo>
                <a:cubicBezTo>
                  <a:pt x="2404849" y="3001011"/>
                  <a:pt x="2402896" y="3016646"/>
                  <a:pt x="2398991" y="3020554"/>
                </a:cubicBezTo>
                <a:cubicBezTo>
                  <a:pt x="2393125" y="3028374"/>
                  <a:pt x="2389217" y="3047917"/>
                  <a:pt x="2389217" y="3071372"/>
                </a:cubicBezTo>
                <a:cubicBezTo>
                  <a:pt x="2383362" y="3075282"/>
                  <a:pt x="2375552" y="3077235"/>
                  <a:pt x="2367721" y="3075282"/>
                </a:cubicBezTo>
                <a:cubicBezTo>
                  <a:pt x="2336447" y="3075282"/>
                  <a:pt x="2312982" y="3049873"/>
                  <a:pt x="2312982" y="3020554"/>
                </a:cubicBezTo>
                <a:cubicBezTo>
                  <a:pt x="2312982" y="2989283"/>
                  <a:pt x="2338401" y="2965830"/>
                  <a:pt x="2367721" y="2965830"/>
                </a:cubicBezTo>
                <a:close/>
                <a:moveTo>
                  <a:pt x="3028499" y="2938465"/>
                </a:moveTo>
                <a:cubicBezTo>
                  <a:pt x="3032405" y="2938465"/>
                  <a:pt x="3036317" y="2938465"/>
                  <a:pt x="3040225" y="2940418"/>
                </a:cubicBezTo>
                <a:cubicBezTo>
                  <a:pt x="3032405" y="2944331"/>
                  <a:pt x="3024589" y="2946283"/>
                  <a:pt x="3016770" y="2946283"/>
                </a:cubicBezTo>
                <a:cubicBezTo>
                  <a:pt x="3018724" y="2944331"/>
                  <a:pt x="3020679" y="2942374"/>
                  <a:pt x="3022635" y="2940418"/>
                </a:cubicBezTo>
                <a:cubicBezTo>
                  <a:pt x="3024589" y="2940418"/>
                  <a:pt x="3026545" y="2938465"/>
                  <a:pt x="3028499" y="2938465"/>
                </a:cubicBezTo>
                <a:close/>
                <a:moveTo>
                  <a:pt x="5090875" y="2911101"/>
                </a:moveTo>
                <a:cubicBezTo>
                  <a:pt x="5096746" y="2909147"/>
                  <a:pt x="5102610" y="2911101"/>
                  <a:pt x="5106515" y="2916966"/>
                </a:cubicBezTo>
                <a:cubicBezTo>
                  <a:pt x="5112378" y="2924784"/>
                  <a:pt x="5110421" y="2934555"/>
                  <a:pt x="5102610" y="2938464"/>
                </a:cubicBezTo>
                <a:cubicBezTo>
                  <a:pt x="5096746" y="2942372"/>
                  <a:pt x="5086975" y="2940421"/>
                  <a:pt x="5081116" y="2934555"/>
                </a:cubicBezTo>
                <a:cubicBezTo>
                  <a:pt x="5075255" y="2926737"/>
                  <a:pt x="5077209" y="2916966"/>
                  <a:pt x="5085028" y="2913057"/>
                </a:cubicBezTo>
                <a:cubicBezTo>
                  <a:pt x="5086975" y="2911101"/>
                  <a:pt x="5088929" y="2911101"/>
                  <a:pt x="5090875" y="2911101"/>
                </a:cubicBezTo>
                <a:close/>
                <a:moveTo>
                  <a:pt x="5171028" y="2899375"/>
                </a:moveTo>
                <a:cubicBezTo>
                  <a:pt x="5172987" y="2901329"/>
                  <a:pt x="5174939" y="2903284"/>
                  <a:pt x="5176891" y="2905239"/>
                </a:cubicBezTo>
                <a:cubicBezTo>
                  <a:pt x="5178850" y="2909149"/>
                  <a:pt x="5178850" y="2915010"/>
                  <a:pt x="5176891" y="2918919"/>
                </a:cubicBezTo>
                <a:cubicBezTo>
                  <a:pt x="5172987" y="2913055"/>
                  <a:pt x="5171028" y="2907194"/>
                  <a:pt x="5171028" y="2899375"/>
                </a:cubicBezTo>
                <a:close/>
                <a:moveTo>
                  <a:pt x="9911939" y="2897418"/>
                </a:moveTo>
                <a:cubicBezTo>
                  <a:pt x="9917804" y="2897418"/>
                  <a:pt x="9923670" y="2899374"/>
                  <a:pt x="9927580" y="2903281"/>
                </a:cubicBezTo>
                <a:cubicBezTo>
                  <a:pt x="9933446" y="2911098"/>
                  <a:pt x="9931490" y="2920872"/>
                  <a:pt x="9923670" y="2924782"/>
                </a:cubicBezTo>
                <a:cubicBezTo>
                  <a:pt x="9915850" y="2930643"/>
                  <a:pt x="9906075" y="2928691"/>
                  <a:pt x="9902163" y="2920872"/>
                </a:cubicBezTo>
                <a:cubicBezTo>
                  <a:pt x="9896299" y="2913054"/>
                  <a:pt x="9898253" y="2903281"/>
                  <a:pt x="9906075" y="2899374"/>
                </a:cubicBezTo>
                <a:cubicBezTo>
                  <a:pt x="9908029" y="2899374"/>
                  <a:pt x="9909983" y="2897418"/>
                  <a:pt x="9911939" y="2897418"/>
                </a:cubicBezTo>
                <a:close/>
                <a:moveTo>
                  <a:pt x="5276595" y="2891558"/>
                </a:moveTo>
                <a:cubicBezTo>
                  <a:pt x="5276595" y="2891558"/>
                  <a:pt x="5276595" y="2893512"/>
                  <a:pt x="5276595" y="2893512"/>
                </a:cubicBezTo>
                <a:cubicBezTo>
                  <a:pt x="5276595" y="2924784"/>
                  <a:pt x="5251197" y="2948239"/>
                  <a:pt x="5221868" y="2948239"/>
                </a:cubicBezTo>
                <a:cubicBezTo>
                  <a:pt x="5217951" y="2948239"/>
                  <a:pt x="5215995" y="2946283"/>
                  <a:pt x="5212091" y="2946283"/>
                </a:cubicBezTo>
                <a:cubicBezTo>
                  <a:pt x="5225778" y="2930648"/>
                  <a:pt x="5239458" y="2918920"/>
                  <a:pt x="5249240" y="2913057"/>
                </a:cubicBezTo>
                <a:cubicBezTo>
                  <a:pt x="5259022" y="2907194"/>
                  <a:pt x="5268782" y="2899375"/>
                  <a:pt x="5276595" y="2891558"/>
                </a:cubicBezTo>
                <a:close/>
                <a:moveTo>
                  <a:pt x="5040037" y="2883738"/>
                </a:moveTo>
                <a:cubicBezTo>
                  <a:pt x="5045905" y="2883738"/>
                  <a:pt x="5051775" y="2885693"/>
                  <a:pt x="5053733" y="2889603"/>
                </a:cubicBezTo>
                <a:cubicBezTo>
                  <a:pt x="5059601" y="2897418"/>
                  <a:pt x="5057645" y="2907193"/>
                  <a:pt x="5049818" y="2911101"/>
                </a:cubicBezTo>
                <a:cubicBezTo>
                  <a:pt x="5047860" y="2913057"/>
                  <a:pt x="5045905" y="2913057"/>
                  <a:pt x="5043952" y="2913057"/>
                </a:cubicBezTo>
                <a:cubicBezTo>
                  <a:pt x="5041992" y="2907193"/>
                  <a:pt x="5040037" y="2899375"/>
                  <a:pt x="5040037" y="2891557"/>
                </a:cubicBezTo>
                <a:cubicBezTo>
                  <a:pt x="5040037" y="2889603"/>
                  <a:pt x="5040037" y="2885693"/>
                  <a:pt x="5040037" y="2883738"/>
                </a:cubicBezTo>
                <a:close/>
                <a:moveTo>
                  <a:pt x="9636278" y="2838772"/>
                </a:moveTo>
                <a:cubicBezTo>
                  <a:pt x="9638232" y="2838772"/>
                  <a:pt x="9640188" y="2838772"/>
                  <a:pt x="9642144" y="2838772"/>
                </a:cubicBezTo>
                <a:cubicBezTo>
                  <a:pt x="9657783" y="2850508"/>
                  <a:pt x="9651919" y="2870027"/>
                  <a:pt x="9618682" y="2913054"/>
                </a:cubicBezTo>
                <a:cubicBezTo>
                  <a:pt x="9612818" y="2920872"/>
                  <a:pt x="9606952" y="2926737"/>
                  <a:pt x="9603044" y="2934555"/>
                </a:cubicBezTo>
                <a:cubicBezTo>
                  <a:pt x="9589357" y="2924782"/>
                  <a:pt x="9581537" y="2909145"/>
                  <a:pt x="9581537" y="2893509"/>
                </a:cubicBezTo>
                <a:cubicBezTo>
                  <a:pt x="9581537" y="2862216"/>
                  <a:pt x="9606952" y="2838772"/>
                  <a:pt x="9636278" y="2838772"/>
                </a:cubicBezTo>
                <a:close/>
                <a:moveTo>
                  <a:pt x="9505289" y="2838772"/>
                </a:moveTo>
                <a:cubicBezTo>
                  <a:pt x="9534616" y="2838772"/>
                  <a:pt x="9560030" y="2862216"/>
                  <a:pt x="9560030" y="2893508"/>
                </a:cubicBezTo>
                <a:cubicBezTo>
                  <a:pt x="9560030" y="2924780"/>
                  <a:pt x="9534616" y="2948236"/>
                  <a:pt x="9505289" y="2948236"/>
                </a:cubicBezTo>
                <a:cubicBezTo>
                  <a:pt x="9474008" y="2948236"/>
                  <a:pt x="9450548" y="2922827"/>
                  <a:pt x="9450548" y="2893508"/>
                </a:cubicBezTo>
                <a:cubicBezTo>
                  <a:pt x="9450548" y="2862216"/>
                  <a:pt x="9475964" y="2838772"/>
                  <a:pt x="9505289" y="2838772"/>
                </a:cubicBezTo>
                <a:close/>
                <a:moveTo>
                  <a:pt x="9376257" y="2838772"/>
                </a:moveTo>
                <a:cubicBezTo>
                  <a:pt x="9405584" y="2838772"/>
                  <a:pt x="9429044" y="2862216"/>
                  <a:pt x="9430998" y="2893508"/>
                </a:cubicBezTo>
                <a:cubicBezTo>
                  <a:pt x="9430998" y="2924780"/>
                  <a:pt x="9405584" y="2948236"/>
                  <a:pt x="9376257" y="2948236"/>
                </a:cubicBezTo>
                <a:cubicBezTo>
                  <a:pt x="9344976" y="2948236"/>
                  <a:pt x="9321516" y="2922827"/>
                  <a:pt x="9321516" y="2893508"/>
                </a:cubicBezTo>
                <a:cubicBezTo>
                  <a:pt x="9321516" y="2862216"/>
                  <a:pt x="9346932" y="2838772"/>
                  <a:pt x="9376257" y="2838772"/>
                </a:cubicBezTo>
                <a:close/>
                <a:moveTo>
                  <a:pt x="9245270" y="2838772"/>
                </a:moveTo>
                <a:cubicBezTo>
                  <a:pt x="9276551" y="2838772"/>
                  <a:pt x="9300011" y="2862216"/>
                  <a:pt x="9300011" y="2893508"/>
                </a:cubicBezTo>
                <a:cubicBezTo>
                  <a:pt x="9300011" y="2924780"/>
                  <a:pt x="9274595" y="2948236"/>
                  <a:pt x="9245270" y="2948236"/>
                </a:cubicBezTo>
                <a:cubicBezTo>
                  <a:pt x="9213989" y="2948236"/>
                  <a:pt x="9190529" y="2922827"/>
                  <a:pt x="9190529" y="2893508"/>
                </a:cubicBezTo>
                <a:cubicBezTo>
                  <a:pt x="9190529" y="2862216"/>
                  <a:pt x="9215943" y="2838772"/>
                  <a:pt x="9245270" y="2838772"/>
                </a:cubicBezTo>
                <a:close/>
                <a:moveTo>
                  <a:pt x="9116237" y="2838772"/>
                </a:moveTo>
                <a:cubicBezTo>
                  <a:pt x="9145562" y="2838772"/>
                  <a:pt x="9170978" y="2862216"/>
                  <a:pt x="9170978" y="2893509"/>
                </a:cubicBezTo>
                <a:cubicBezTo>
                  <a:pt x="9170978" y="2924780"/>
                  <a:pt x="9145562" y="2948236"/>
                  <a:pt x="9116237" y="2948236"/>
                </a:cubicBezTo>
                <a:cubicBezTo>
                  <a:pt x="9084956" y="2948236"/>
                  <a:pt x="9061496" y="2922827"/>
                  <a:pt x="9061496" y="2893509"/>
                </a:cubicBezTo>
                <a:cubicBezTo>
                  <a:pt x="9061496" y="2862216"/>
                  <a:pt x="9086910" y="2838772"/>
                  <a:pt x="9116237" y="2838772"/>
                </a:cubicBezTo>
                <a:close/>
                <a:moveTo>
                  <a:pt x="8987205" y="2838772"/>
                </a:moveTo>
                <a:cubicBezTo>
                  <a:pt x="9016532" y="2838772"/>
                  <a:pt x="9039992" y="2862216"/>
                  <a:pt x="9041946" y="2893509"/>
                </a:cubicBezTo>
                <a:cubicBezTo>
                  <a:pt x="9041946" y="2924782"/>
                  <a:pt x="9016532" y="2948237"/>
                  <a:pt x="8987205" y="2948237"/>
                </a:cubicBezTo>
                <a:cubicBezTo>
                  <a:pt x="8955924" y="2948237"/>
                  <a:pt x="8932464" y="2922827"/>
                  <a:pt x="8932464" y="2893509"/>
                </a:cubicBezTo>
                <a:cubicBezTo>
                  <a:pt x="8932464" y="2862216"/>
                  <a:pt x="8957880" y="2838772"/>
                  <a:pt x="8987205" y="2838772"/>
                </a:cubicBezTo>
                <a:close/>
                <a:moveTo>
                  <a:pt x="8856218" y="2838772"/>
                </a:moveTo>
                <a:cubicBezTo>
                  <a:pt x="8887499" y="2838772"/>
                  <a:pt x="8910959" y="2862216"/>
                  <a:pt x="8910959" y="2893509"/>
                </a:cubicBezTo>
                <a:cubicBezTo>
                  <a:pt x="8910959" y="2924782"/>
                  <a:pt x="8887499" y="2948237"/>
                  <a:pt x="8856218" y="2948237"/>
                </a:cubicBezTo>
                <a:cubicBezTo>
                  <a:pt x="8824937" y="2948237"/>
                  <a:pt x="8801477" y="2922827"/>
                  <a:pt x="8801477" y="2893509"/>
                </a:cubicBezTo>
                <a:cubicBezTo>
                  <a:pt x="8801477" y="2862216"/>
                  <a:pt x="8826891" y="2838772"/>
                  <a:pt x="8856218" y="2838772"/>
                </a:cubicBezTo>
                <a:close/>
                <a:moveTo>
                  <a:pt x="8727185" y="2838772"/>
                </a:moveTo>
                <a:cubicBezTo>
                  <a:pt x="8756510" y="2838772"/>
                  <a:pt x="8781926" y="2862216"/>
                  <a:pt x="8781926" y="2893509"/>
                </a:cubicBezTo>
                <a:cubicBezTo>
                  <a:pt x="8781926" y="2924782"/>
                  <a:pt x="8756510" y="2948237"/>
                  <a:pt x="8727185" y="2948237"/>
                </a:cubicBezTo>
                <a:cubicBezTo>
                  <a:pt x="8695904" y="2948237"/>
                  <a:pt x="8672444" y="2922827"/>
                  <a:pt x="8672444" y="2893509"/>
                </a:cubicBezTo>
                <a:cubicBezTo>
                  <a:pt x="8672444" y="2862216"/>
                  <a:pt x="8697858" y="2838772"/>
                  <a:pt x="8727185" y="2838772"/>
                </a:cubicBezTo>
                <a:close/>
                <a:moveTo>
                  <a:pt x="8598153" y="2838772"/>
                </a:moveTo>
                <a:cubicBezTo>
                  <a:pt x="8627478" y="2838772"/>
                  <a:pt x="8650940" y="2862216"/>
                  <a:pt x="8652894" y="2893509"/>
                </a:cubicBezTo>
                <a:cubicBezTo>
                  <a:pt x="8652894" y="2924782"/>
                  <a:pt x="8627478" y="2948237"/>
                  <a:pt x="8598153" y="2948237"/>
                </a:cubicBezTo>
                <a:cubicBezTo>
                  <a:pt x="8566872" y="2948237"/>
                  <a:pt x="8543412" y="2922827"/>
                  <a:pt x="8543412" y="2893509"/>
                </a:cubicBezTo>
                <a:cubicBezTo>
                  <a:pt x="8543412" y="2862216"/>
                  <a:pt x="8568826" y="2838772"/>
                  <a:pt x="8598153" y="2838772"/>
                </a:cubicBezTo>
                <a:close/>
                <a:moveTo>
                  <a:pt x="8467164" y="2838772"/>
                </a:moveTo>
                <a:cubicBezTo>
                  <a:pt x="8496491" y="2838772"/>
                  <a:pt x="8521905" y="2862216"/>
                  <a:pt x="8521905" y="2893509"/>
                </a:cubicBezTo>
                <a:cubicBezTo>
                  <a:pt x="8521905" y="2924782"/>
                  <a:pt x="8496491" y="2948237"/>
                  <a:pt x="8467164" y="2948237"/>
                </a:cubicBezTo>
                <a:cubicBezTo>
                  <a:pt x="8435883" y="2948237"/>
                  <a:pt x="8412423" y="2922827"/>
                  <a:pt x="8412423" y="2893509"/>
                </a:cubicBezTo>
                <a:cubicBezTo>
                  <a:pt x="8412423" y="2862216"/>
                  <a:pt x="8437839" y="2838772"/>
                  <a:pt x="8467164" y="2838772"/>
                </a:cubicBezTo>
                <a:close/>
                <a:moveTo>
                  <a:pt x="8338131" y="2838772"/>
                </a:moveTo>
                <a:cubicBezTo>
                  <a:pt x="8367456" y="2838772"/>
                  <a:pt x="8390918" y="2862216"/>
                  <a:pt x="8392872" y="2893509"/>
                </a:cubicBezTo>
                <a:cubicBezTo>
                  <a:pt x="8392872" y="2924782"/>
                  <a:pt x="8367456" y="2948237"/>
                  <a:pt x="8338131" y="2948237"/>
                </a:cubicBezTo>
                <a:cubicBezTo>
                  <a:pt x="8306850" y="2948237"/>
                  <a:pt x="8283390" y="2922827"/>
                  <a:pt x="8283390" y="2893509"/>
                </a:cubicBezTo>
                <a:cubicBezTo>
                  <a:pt x="8283390" y="2862216"/>
                  <a:pt x="8308804" y="2838772"/>
                  <a:pt x="8338131" y="2838772"/>
                </a:cubicBezTo>
                <a:close/>
                <a:moveTo>
                  <a:pt x="8207145" y="2838772"/>
                </a:moveTo>
                <a:cubicBezTo>
                  <a:pt x="8238426" y="2838772"/>
                  <a:pt x="8261886" y="2862216"/>
                  <a:pt x="8261886" y="2893509"/>
                </a:cubicBezTo>
                <a:cubicBezTo>
                  <a:pt x="8261886" y="2924782"/>
                  <a:pt x="8236470" y="2948237"/>
                  <a:pt x="8207145" y="2948237"/>
                </a:cubicBezTo>
                <a:cubicBezTo>
                  <a:pt x="8175865" y="2948237"/>
                  <a:pt x="8152404" y="2922827"/>
                  <a:pt x="8152404" y="2893509"/>
                </a:cubicBezTo>
                <a:cubicBezTo>
                  <a:pt x="8152404" y="2862216"/>
                  <a:pt x="8177819" y="2838772"/>
                  <a:pt x="8207145" y="2838772"/>
                </a:cubicBezTo>
                <a:close/>
                <a:moveTo>
                  <a:pt x="8078110" y="2838772"/>
                </a:moveTo>
                <a:cubicBezTo>
                  <a:pt x="8107437" y="2838772"/>
                  <a:pt x="8132851" y="2862216"/>
                  <a:pt x="8132851" y="2893509"/>
                </a:cubicBezTo>
                <a:cubicBezTo>
                  <a:pt x="8132851" y="2924782"/>
                  <a:pt x="8107437" y="2948237"/>
                  <a:pt x="8078110" y="2948237"/>
                </a:cubicBezTo>
                <a:cubicBezTo>
                  <a:pt x="8046830" y="2948237"/>
                  <a:pt x="8023369" y="2922827"/>
                  <a:pt x="8023369" y="2893509"/>
                </a:cubicBezTo>
                <a:cubicBezTo>
                  <a:pt x="8023369" y="2862216"/>
                  <a:pt x="8048786" y="2838772"/>
                  <a:pt x="8078110" y="2838772"/>
                </a:cubicBezTo>
                <a:close/>
                <a:moveTo>
                  <a:pt x="7949077" y="2838772"/>
                </a:moveTo>
                <a:cubicBezTo>
                  <a:pt x="7978404" y="2838772"/>
                  <a:pt x="8001864" y="2862216"/>
                  <a:pt x="8003818" y="2893509"/>
                </a:cubicBezTo>
                <a:cubicBezTo>
                  <a:pt x="8003818" y="2924782"/>
                  <a:pt x="7978404" y="2948237"/>
                  <a:pt x="7949077" y="2948237"/>
                </a:cubicBezTo>
                <a:cubicBezTo>
                  <a:pt x="7917797" y="2948237"/>
                  <a:pt x="7894336" y="2922827"/>
                  <a:pt x="7894336" y="2893509"/>
                </a:cubicBezTo>
                <a:cubicBezTo>
                  <a:pt x="7894336" y="2862216"/>
                  <a:pt x="7919753" y="2838772"/>
                  <a:pt x="7949077" y="2838772"/>
                </a:cubicBezTo>
                <a:close/>
                <a:moveTo>
                  <a:pt x="7818090" y="2838772"/>
                </a:moveTo>
                <a:cubicBezTo>
                  <a:pt x="7849371" y="2838772"/>
                  <a:pt x="7872831" y="2862216"/>
                  <a:pt x="7872831" y="2893509"/>
                </a:cubicBezTo>
                <a:cubicBezTo>
                  <a:pt x="7872831" y="2924782"/>
                  <a:pt x="7847415" y="2948237"/>
                  <a:pt x="7818090" y="2948237"/>
                </a:cubicBezTo>
                <a:cubicBezTo>
                  <a:pt x="7786810" y="2948237"/>
                  <a:pt x="7763349" y="2922827"/>
                  <a:pt x="7763349" y="2893509"/>
                </a:cubicBezTo>
                <a:cubicBezTo>
                  <a:pt x="7763349" y="2862216"/>
                  <a:pt x="7788764" y="2838772"/>
                  <a:pt x="7818090" y="2838772"/>
                </a:cubicBezTo>
                <a:close/>
                <a:moveTo>
                  <a:pt x="7689058" y="2838772"/>
                </a:moveTo>
                <a:cubicBezTo>
                  <a:pt x="7718383" y="2838772"/>
                  <a:pt x="7743799" y="2862216"/>
                  <a:pt x="7743799" y="2893509"/>
                </a:cubicBezTo>
                <a:cubicBezTo>
                  <a:pt x="7743799" y="2924782"/>
                  <a:pt x="7718383" y="2948237"/>
                  <a:pt x="7689058" y="2948237"/>
                </a:cubicBezTo>
                <a:cubicBezTo>
                  <a:pt x="7657778" y="2948237"/>
                  <a:pt x="7634317" y="2922827"/>
                  <a:pt x="7634317" y="2893509"/>
                </a:cubicBezTo>
                <a:cubicBezTo>
                  <a:pt x="7634317" y="2862216"/>
                  <a:pt x="7659732" y="2838772"/>
                  <a:pt x="7689058" y="2838772"/>
                </a:cubicBezTo>
                <a:close/>
                <a:moveTo>
                  <a:pt x="7558069" y="2838772"/>
                </a:moveTo>
                <a:cubicBezTo>
                  <a:pt x="7589350" y="2838772"/>
                  <a:pt x="7612810" y="2862216"/>
                  <a:pt x="7612810" y="2893509"/>
                </a:cubicBezTo>
                <a:cubicBezTo>
                  <a:pt x="7612810" y="2924782"/>
                  <a:pt x="7587396" y="2948237"/>
                  <a:pt x="7558069" y="2948237"/>
                </a:cubicBezTo>
                <a:cubicBezTo>
                  <a:pt x="7526789" y="2948237"/>
                  <a:pt x="7503328" y="2922827"/>
                  <a:pt x="7503328" y="2893509"/>
                </a:cubicBezTo>
                <a:cubicBezTo>
                  <a:pt x="7503328" y="2862216"/>
                  <a:pt x="7528745" y="2838772"/>
                  <a:pt x="7558069" y="2838772"/>
                </a:cubicBezTo>
                <a:close/>
                <a:moveTo>
                  <a:pt x="7429038" y="2838772"/>
                </a:moveTo>
                <a:cubicBezTo>
                  <a:pt x="7458363" y="2838772"/>
                  <a:pt x="7483779" y="2862216"/>
                  <a:pt x="7483779" y="2893509"/>
                </a:cubicBezTo>
                <a:cubicBezTo>
                  <a:pt x="7483779" y="2924782"/>
                  <a:pt x="7458363" y="2948237"/>
                  <a:pt x="7429038" y="2948237"/>
                </a:cubicBezTo>
                <a:cubicBezTo>
                  <a:pt x="7397758" y="2948237"/>
                  <a:pt x="7374297" y="2922827"/>
                  <a:pt x="7374297" y="2893509"/>
                </a:cubicBezTo>
                <a:cubicBezTo>
                  <a:pt x="7374297" y="2862216"/>
                  <a:pt x="7399712" y="2838772"/>
                  <a:pt x="7429038" y="2838772"/>
                </a:cubicBezTo>
                <a:close/>
                <a:moveTo>
                  <a:pt x="7303916" y="2838772"/>
                </a:moveTo>
                <a:cubicBezTo>
                  <a:pt x="7331287" y="2840726"/>
                  <a:pt x="7352793" y="2864166"/>
                  <a:pt x="7352793" y="2893509"/>
                </a:cubicBezTo>
                <a:cubicBezTo>
                  <a:pt x="7352793" y="2899375"/>
                  <a:pt x="7352793" y="2903282"/>
                  <a:pt x="7350837" y="2907193"/>
                </a:cubicBezTo>
                <a:cubicBezTo>
                  <a:pt x="7339107" y="2893509"/>
                  <a:pt x="7329331" y="2879826"/>
                  <a:pt x="7321511" y="2864166"/>
                </a:cubicBezTo>
                <a:cubicBezTo>
                  <a:pt x="7317601" y="2854415"/>
                  <a:pt x="7311736" y="2844638"/>
                  <a:pt x="7303916" y="2838772"/>
                </a:cubicBezTo>
                <a:close/>
                <a:moveTo>
                  <a:pt x="7169017" y="2838772"/>
                </a:moveTo>
                <a:cubicBezTo>
                  <a:pt x="7200298" y="2838772"/>
                  <a:pt x="7223758" y="2862216"/>
                  <a:pt x="7223758" y="2893509"/>
                </a:cubicBezTo>
                <a:cubicBezTo>
                  <a:pt x="7223758" y="2924782"/>
                  <a:pt x="7198344" y="2948237"/>
                  <a:pt x="7169017" y="2948237"/>
                </a:cubicBezTo>
                <a:cubicBezTo>
                  <a:pt x="7137737" y="2948237"/>
                  <a:pt x="7114276" y="2922827"/>
                  <a:pt x="7114276" y="2893509"/>
                </a:cubicBezTo>
                <a:cubicBezTo>
                  <a:pt x="7114276" y="2862216"/>
                  <a:pt x="7139693" y="2838772"/>
                  <a:pt x="7169017" y="2838772"/>
                </a:cubicBezTo>
                <a:close/>
                <a:moveTo>
                  <a:pt x="7039984" y="2838772"/>
                </a:moveTo>
                <a:cubicBezTo>
                  <a:pt x="7069311" y="2838772"/>
                  <a:pt x="7094725" y="2862216"/>
                  <a:pt x="7094725" y="2893509"/>
                </a:cubicBezTo>
                <a:cubicBezTo>
                  <a:pt x="7094725" y="2924782"/>
                  <a:pt x="7069311" y="2948237"/>
                  <a:pt x="7039984" y="2948237"/>
                </a:cubicBezTo>
                <a:cubicBezTo>
                  <a:pt x="7008704" y="2948237"/>
                  <a:pt x="6985243" y="2922828"/>
                  <a:pt x="6985243" y="2893509"/>
                </a:cubicBezTo>
                <a:cubicBezTo>
                  <a:pt x="6985243" y="2862216"/>
                  <a:pt x="7010660" y="2838772"/>
                  <a:pt x="7039984" y="2838772"/>
                </a:cubicBezTo>
                <a:close/>
                <a:moveTo>
                  <a:pt x="6910952" y="2838772"/>
                </a:moveTo>
                <a:cubicBezTo>
                  <a:pt x="6940277" y="2838772"/>
                  <a:pt x="6963739" y="2862216"/>
                  <a:pt x="6965693" y="2893509"/>
                </a:cubicBezTo>
                <a:cubicBezTo>
                  <a:pt x="6965693" y="2924782"/>
                  <a:pt x="6940277" y="2948237"/>
                  <a:pt x="6910952" y="2948237"/>
                </a:cubicBezTo>
                <a:cubicBezTo>
                  <a:pt x="6879672" y="2948237"/>
                  <a:pt x="6856211" y="2922828"/>
                  <a:pt x="6856211" y="2893509"/>
                </a:cubicBezTo>
                <a:cubicBezTo>
                  <a:pt x="6856211" y="2862216"/>
                  <a:pt x="6881626" y="2838772"/>
                  <a:pt x="6910952" y="2838772"/>
                </a:cubicBezTo>
                <a:close/>
                <a:moveTo>
                  <a:pt x="6779963" y="2838772"/>
                </a:moveTo>
                <a:cubicBezTo>
                  <a:pt x="6809290" y="2838772"/>
                  <a:pt x="6834706" y="2862216"/>
                  <a:pt x="6836660" y="2891556"/>
                </a:cubicBezTo>
                <a:cubicBezTo>
                  <a:pt x="6836660" y="2903284"/>
                  <a:pt x="6832750" y="2915010"/>
                  <a:pt x="6826886" y="2922828"/>
                </a:cubicBezTo>
                <a:cubicBezTo>
                  <a:pt x="6819064" y="2911101"/>
                  <a:pt x="6813200" y="2901327"/>
                  <a:pt x="6805380" y="2891556"/>
                </a:cubicBezTo>
                <a:cubicBezTo>
                  <a:pt x="6779963" y="2860266"/>
                  <a:pt x="6778009" y="2860266"/>
                  <a:pt x="6768235" y="2883738"/>
                </a:cubicBezTo>
                <a:cubicBezTo>
                  <a:pt x="6758459" y="2909146"/>
                  <a:pt x="6756505" y="2907194"/>
                  <a:pt x="6746728" y="2879826"/>
                </a:cubicBezTo>
                <a:cubicBezTo>
                  <a:pt x="6742818" y="2871994"/>
                  <a:pt x="6738908" y="2866116"/>
                  <a:pt x="6734998" y="2862216"/>
                </a:cubicBezTo>
                <a:cubicBezTo>
                  <a:pt x="6744774" y="2848553"/>
                  <a:pt x="6760413" y="2838772"/>
                  <a:pt x="6779963" y="2838772"/>
                </a:cubicBezTo>
                <a:close/>
                <a:moveTo>
                  <a:pt x="6650930" y="2838772"/>
                </a:moveTo>
                <a:cubicBezTo>
                  <a:pt x="6680257" y="2838772"/>
                  <a:pt x="6703717" y="2862216"/>
                  <a:pt x="6705671" y="2893509"/>
                </a:cubicBezTo>
                <a:cubicBezTo>
                  <a:pt x="6705671" y="2924782"/>
                  <a:pt x="6680257" y="2948237"/>
                  <a:pt x="6650930" y="2948237"/>
                </a:cubicBezTo>
                <a:cubicBezTo>
                  <a:pt x="6619650" y="2948237"/>
                  <a:pt x="6596189" y="2922828"/>
                  <a:pt x="6596189" y="2893509"/>
                </a:cubicBezTo>
                <a:cubicBezTo>
                  <a:pt x="6596189" y="2862216"/>
                  <a:pt x="6621606" y="2838772"/>
                  <a:pt x="6650930" y="2838772"/>
                </a:cubicBezTo>
                <a:close/>
                <a:moveTo>
                  <a:pt x="6519944" y="2838772"/>
                </a:moveTo>
                <a:cubicBezTo>
                  <a:pt x="6551225" y="2838772"/>
                  <a:pt x="6574685" y="2862216"/>
                  <a:pt x="6574685" y="2893509"/>
                </a:cubicBezTo>
                <a:cubicBezTo>
                  <a:pt x="6574685" y="2924782"/>
                  <a:pt x="6549269" y="2948237"/>
                  <a:pt x="6519944" y="2948237"/>
                </a:cubicBezTo>
                <a:cubicBezTo>
                  <a:pt x="6488664" y="2948237"/>
                  <a:pt x="6465203" y="2922828"/>
                  <a:pt x="6465203" y="2893509"/>
                </a:cubicBezTo>
                <a:cubicBezTo>
                  <a:pt x="6465203" y="2862216"/>
                  <a:pt x="6490618" y="2838772"/>
                  <a:pt x="6519944" y="2838772"/>
                </a:cubicBezTo>
                <a:close/>
                <a:moveTo>
                  <a:pt x="6390911" y="2838772"/>
                </a:moveTo>
                <a:cubicBezTo>
                  <a:pt x="6420236" y="2838772"/>
                  <a:pt x="6445652" y="2862216"/>
                  <a:pt x="6445652" y="2893509"/>
                </a:cubicBezTo>
                <a:cubicBezTo>
                  <a:pt x="6445652" y="2924782"/>
                  <a:pt x="6422192" y="2948238"/>
                  <a:pt x="6390911" y="2948238"/>
                </a:cubicBezTo>
                <a:cubicBezTo>
                  <a:pt x="6359631" y="2948238"/>
                  <a:pt x="6336170" y="2922828"/>
                  <a:pt x="6336170" y="2893509"/>
                </a:cubicBezTo>
                <a:cubicBezTo>
                  <a:pt x="6336170" y="2862216"/>
                  <a:pt x="6361585" y="2838772"/>
                  <a:pt x="6390911" y="2838772"/>
                </a:cubicBezTo>
                <a:close/>
                <a:moveTo>
                  <a:pt x="6261878" y="2838772"/>
                </a:moveTo>
                <a:cubicBezTo>
                  <a:pt x="6291203" y="2838772"/>
                  <a:pt x="6314665" y="2862216"/>
                  <a:pt x="6316619" y="2893509"/>
                </a:cubicBezTo>
                <a:cubicBezTo>
                  <a:pt x="6316619" y="2924782"/>
                  <a:pt x="6291203" y="2948238"/>
                  <a:pt x="6261878" y="2948238"/>
                </a:cubicBezTo>
                <a:cubicBezTo>
                  <a:pt x="6230598" y="2948238"/>
                  <a:pt x="6207137" y="2922828"/>
                  <a:pt x="6207137" y="2893509"/>
                </a:cubicBezTo>
                <a:cubicBezTo>
                  <a:pt x="6207137" y="2862216"/>
                  <a:pt x="6232552" y="2838772"/>
                  <a:pt x="6261878" y="2838772"/>
                </a:cubicBezTo>
                <a:close/>
                <a:moveTo>
                  <a:pt x="6130890" y="2838772"/>
                </a:moveTo>
                <a:cubicBezTo>
                  <a:pt x="6162171" y="2838772"/>
                  <a:pt x="6185631" y="2862216"/>
                  <a:pt x="6185631" y="2893509"/>
                </a:cubicBezTo>
                <a:cubicBezTo>
                  <a:pt x="6185631" y="2924782"/>
                  <a:pt x="6160217" y="2948238"/>
                  <a:pt x="6130890" y="2948238"/>
                </a:cubicBezTo>
                <a:cubicBezTo>
                  <a:pt x="6099614" y="2948238"/>
                  <a:pt x="6076150" y="2922828"/>
                  <a:pt x="6076150" y="2893509"/>
                </a:cubicBezTo>
                <a:cubicBezTo>
                  <a:pt x="6076150" y="2862216"/>
                  <a:pt x="6101571" y="2838772"/>
                  <a:pt x="6130890" y="2838772"/>
                </a:cubicBezTo>
                <a:close/>
                <a:moveTo>
                  <a:pt x="6001884" y="2838772"/>
                </a:moveTo>
                <a:cubicBezTo>
                  <a:pt x="6031199" y="2838772"/>
                  <a:pt x="6056608" y="2862216"/>
                  <a:pt x="6056608" y="2893509"/>
                </a:cubicBezTo>
                <a:cubicBezTo>
                  <a:pt x="6056608" y="2924782"/>
                  <a:pt x="6031199" y="2948238"/>
                  <a:pt x="6001884" y="2948238"/>
                </a:cubicBezTo>
                <a:cubicBezTo>
                  <a:pt x="5970605" y="2948238"/>
                  <a:pt x="5947141" y="2922828"/>
                  <a:pt x="5947141" y="2893509"/>
                </a:cubicBezTo>
                <a:cubicBezTo>
                  <a:pt x="5947141" y="2862216"/>
                  <a:pt x="5972558" y="2838772"/>
                  <a:pt x="6001884" y="2838772"/>
                </a:cubicBezTo>
                <a:close/>
                <a:moveTo>
                  <a:pt x="5872831" y="2838772"/>
                </a:moveTo>
                <a:cubicBezTo>
                  <a:pt x="5902167" y="2838772"/>
                  <a:pt x="5925641" y="2862216"/>
                  <a:pt x="5927594" y="2893509"/>
                </a:cubicBezTo>
                <a:cubicBezTo>
                  <a:pt x="5927594" y="2924782"/>
                  <a:pt x="5902167" y="2948238"/>
                  <a:pt x="5872831" y="2948238"/>
                </a:cubicBezTo>
                <a:cubicBezTo>
                  <a:pt x="5841552" y="2948238"/>
                  <a:pt x="5818096" y="2922828"/>
                  <a:pt x="5818096" y="2893509"/>
                </a:cubicBezTo>
                <a:cubicBezTo>
                  <a:pt x="5818096" y="2862216"/>
                  <a:pt x="5843504" y="2838772"/>
                  <a:pt x="5872831" y="2838772"/>
                </a:cubicBezTo>
                <a:close/>
                <a:moveTo>
                  <a:pt x="5741861" y="2838772"/>
                </a:moveTo>
                <a:cubicBezTo>
                  <a:pt x="5771177" y="2838772"/>
                  <a:pt x="5796594" y="2862217"/>
                  <a:pt x="5796594" y="2893509"/>
                </a:cubicBezTo>
                <a:cubicBezTo>
                  <a:pt x="5796594" y="2924782"/>
                  <a:pt x="5771177" y="2948238"/>
                  <a:pt x="5741861" y="2948238"/>
                </a:cubicBezTo>
                <a:cubicBezTo>
                  <a:pt x="5710583" y="2948238"/>
                  <a:pt x="5687128" y="2922828"/>
                  <a:pt x="5687128" y="2893509"/>
                </a:cubicBezTo>
                <a:cubicBezTo>
                  <a:pt x="5687128" y="2862217"/>
                  <a:pt x="5712539" y="2838772"/>
                  <a:pt x="5741861" y="2838772"/>
                </a:cubicBezTo>
                <a:close/>
                <a:moveTo>
                  <a:pt x="5612843" y="2838772"/>
                </a:moveTo>
                <a:cubicBezTo>
                  <a:pt x="5642171" y="2838772"/>
                  <a:pt x="5665623" y="2862217"/>
                  <a:pt x="5667577" y="2893509"/>
                </a:cubicBezTo>
                <a:cubicBezTo>
                  <a:pt x="5667577" y="2924782"/>
                  <a:pt x="5642171" y="2948238"/>
                  <a:pt x="5612843" y="2948238"/>
                </a:cubicBezTo>
                <a:cubicBezTo>
                  <a:pt x="5581569" y="2948238"/>
                  <a:pt x="5558111" y="2922828"/>
                  <a:pt x="5558111" y="2893509"/>
                </a:cubicBezTo>
                <a:cubicBezTo>
                  <a:pt x="5558111" y="2862217"/>
                  <a:pt x="5583528" y="2838772"/>
                  <a:pt x="5612843" y="2838772"/>
                </a:cubicBezTo>
                <a:close/>
                <a:moveTo>
                  <a:pt x="5481877" y="2838772"/>
                </a:moveTo>
                <a:cubicBezTo>
                  <a:pt x="5513149" y="2838772"/>
                  <a:pt x="5536602" y="2862217"/>
                  <a:pt x="5536602" y="2893509"/>
                </a:cubicBezTo>
                <a:cubicBezTo>
                  <a:pt x="5536602" y="2924782"/>
                  <a:pt x="5511195" y="2948238"/>
                  <a:pt x="5481877" y="2948238"/>
                </a:cubicBezTo>
                <a:cubicBezTo>
                  <a:pt x="5450606" y="2948238"/>
                  <a:pt x="5427135" y="2922828"/>
                  <a:pt x="5427135" y="2893509"/>
                </a:cubicBezTo>
                <a:cubicBezTo>
                  <a:pt x="5427135" y="2862217"/>
                  <a:pt x="5452559" y="2838772"/>
                  <a:pt x="5481877" y="2838772"/>
                </a:cubicBezTo>
                <a:close/>
                <a:moveTo>
                  <a:pt x="5352845" y="2838772"/>
                </a:moveTo>
                <a:cubicBezTo>
                  <a:pt x="5382175" y="2838772"/>
                  <a:pt x="5407589" y="2862217"/>
                  <a:pt x="5407589" y="2893509"/>
                </a:cubicBezTo>
                <a:cubicBezTo>
                  <a:pt x="5407589" y="2924782"/>
                  <a:pt x="5382175" y="2948238"/>
                  <a:pt x="5352845" y="2948238"/>
                </a:cubicBezTo>
                <a:cubicBezTo>
                  <a:pt x="5321570" y="2948238"/>
                  <a:pt x="5298096" y="2922828"/>
                  <a:pt x="5298096" y="2893509"/>
                </a:cubicBezTo>
                <a:cubicBezTo>
                  <a:pt x="5298096" y="2862217"/>
                  <a:pt x="5323521" y="2838772"/>
                  <a:pt x="5352845" y="2838772"/>
                </a:cubicBezTo>
                <a:close/>
                <a:moveTo>
                  <a:pt x="2887761" y="2838772"/>
                </a:moveTo>
                <a:cubicBezTo>
                  <a:pt x="2917095" y="2838772"/>
                  <a:pt x="2940548" y="2862217"/>
                  <a:pt x="2942502" y="2893510"/>
                </a:cubicBezTo>
                <a:cubicBezTo>
                  <a:pt x="2942502" y="2915011"/>
                  <a:pt x="2928822" y="2934556"/>
                  <a:pt x="2909273" y="2942374"/>
                </a:cubicBezTo>
                <a:cubicBezTo>
                  <a:pt x="2909273" y="2936510"/>
                  <a:pt x="2907317" y="2932600"/>
                  <a:pt x="2907317" y="2928692"/>
                </a:cubicBezTo>
                <a:cubicBezTo>
                  <a:pt x="2903407" y="2891556"/>
                  <a:pt x="2887761" y="2860266"/>
                  <a:pt x="2866248" y="2842684"/>
                </a:cubicBezTo>
                <a:cubicBezTo>
                  <a:pt x="2872114" y="2840728"/>
                  <a:pt x="2879939" y="2838772"/>
                  <a:pt x="2887761" y="2838772"/>
                </a:cubicBezTo>
                <a:close/>
                <a:moveTo>
                  <a:pt x="2627713" y="2838772"/>
                </a:moveTo>
                <a:cubicBezTo>
                  <a:pt x="2657040" y="2838772"/>
                  <a:pt x="2678551" y="2860266"/>
                  <a:pt x="2680505" y="2887649"/>
                </a:cubicBezTo>
                <a:cubicBezTo>
                  <a:pt x="2674642" y="2887649"/>
                  <a:pt x="2666816" y="2885692"/>
                  <a:pt x="2657040" y="2883738"/>
                </a:cubicBezTo>
                <a:cubicBezTo>
                  <a:pt x="2635532" y="2879826"/>
                  <a:pt x="2602294" y="2871994"/>
                  <a:pt x="2580800" y="2866116"/>
                </a:cubicBezTo>
                <a:cubicBezTo>
                  <a:pt x="2590566" y="2850511"/>
                  <a:pt x="2608157" y="2838772"/>
                  <a:pt x="2627713" y="2838772"/>
                </a:cubicBezTo>
                <a:close/>
                <a:moveTo>
                  <a:pt x="2367712" y="2838772"/>
                </a:moveTo>
                <a:cubicBezTo>
                  <a:pt x="2398977" y="2838772"/>
                  <a:pt x="2422429" y="2862217"/>
                  <a:pt x="2422429" y="2893510"/>
                </a:cubicBezTo>
                <a:cubicBezTo>
                  <a:pt x="2422429" y="2903284"/>
                  <a:pt x="2418513" y="2911101"/>
                  <a:pt x="2414608" y="2918920"/>
                </a:cubicBezTo>
                <a:cubicBezTo>
                  <a:pt x="2412651" y="2922828"/>
                  <a:pt x="2410700" y="2924783"/>
                  <a:pt x="2408746" y="2928692"/>
                </a:cubicBezTo>
                <a:cubicBezTo>
                  <a:pt x="2398977" y="2940418"/>
                  <a:pt x="2383349" y="2948238"/>
                  <a:pt x="2367712" y="2948238"/>
                </a:cubicBezTo>
                <a:cubicBezTo>
                  <a:pt x="2336437" y="2948238"/>
                  <a:pt x="2312969" y="2922828"/>
                  <a:pt x="2312969" y="2893510"/>
                </a:cubicBezTo>
                <a:cubicBezTo>
                  <a:pt x="2312969" y="2862217"/>
                  <a:pt x="2338390" y="2838772"/>
                  <a:pt x="2367712" y="2838772"/>
                </a:cubicBezTo>
                <a:close/>
                <a:moveTo>
                  <a:pt x="2238658" y="2838772"/>
                </a:moveTo>
                <a:cubicBezTo>
                  <a:pt x="2267993" y="2838772"/>
                  <a:pt x="2293418" y="2862217"/>
                  <a:pt x="2293418" y="2893510"/>
                </a:cubicBezTo>
                <a:cubicBezTo>
                  <a:pt x="2293418" y="2924783"/>
                  <a:pt x="2267993" y="2948238"/>
                  <a:pt x="2238658" y="2948238"/>
                </a:cubicBezTo>
                <a:cubicBezTo>
                  <a:pt x="2207372" y="2948238"/>
                  <a:pt x="2183908" y="2922828"/>
                  <a:pt x="2183908" y="2893510"/>
                </a:cubicBezTo>
                <a:cubicBezTo>
                  <a:pt x="2183908" y="2862217"/>
                  <a:pt x="2209330" y="2838772"/>
                  <a:pt x="2238658" y="2838772"/>
                </a:cubicBezTo>
                <a:close/>
                <a:moveTo>
                  <a:pt x="2109605" y="2838772"/>
                </a:moveTo>
                <a:cubicBezTo>
                  <a:pt x="2138930" y="2838772"/>
                  <a:pt x="2162394" y="2862217"/>
                  <a:pt x="2164350" y="2893510"/>
                </a:cubicBezTo>
                <a:cubicBezTo>
                  <a:pt x="2164350" y="2924783"/>
                  <a:pt x="2138930" y="2948238"/>
                  <a:pt x="2109605" y="2948238"/>
                </a:cubicBezTo>
                <a:cubicBezTo>
                  <a:pt x="2078339" y="2948238"/>
                  <a:pt x="2054897" y="2922828"/>
                  <a:pt x="2054897" y="2893510"/>
                </a:cubicBezTo>
                <a:cubicBezTo>
                  <a:pt x="2054897" y="2862217"/>
                  <a:pt x="2080292" y="2838772"/>
                  <a:pt x="2109605" y="2838772"/>
                </a:cubicBezTo>
                <a:close/>
                <a:moveTo>
                  <a:pt x="1978629" y="2838772"/>
                </a:moveTo>
                <a:cubicBezTo>
                  <a:pt x="2007948" y="2838772"/>
                  <a:pt x="2033376" y="2862217"/>
                  <a:pt x="2031421" y="2893510"/>
                </a:cubicBezTo>
                <a:cubicBezTo>
                  <a:pt x="2031421" y="2920873"/>
                  <a:pt x="2009911" y="2944329"/>
                  <a:pt x="1982519" y="2946283"/>
                </a:cubicBezTo>
                <a:cubicBezTo>
                  <a:pt x="1976670" y="2938465"/>
                  <a:pt x="1970807" y="2928692"/>
                  <a:pt x="1962995" y="2918921"/>
                </a:cubicBezTo>
                <a:cubicBezTo>
                  <a:pt x="1951269" y="2901329"/>
                  <a:pt x="1939540" y="2885692"/>
                  <a:pt x="1929719" y="2870027"/>
                </a:cubicBezTo>
                <a:cubicBezTo>
                  <a:pt x="1939540" y="2850511"/>
                  <a:pt x="1957131" y="2838772"/>
                  <a:pt x="1978629" y="2838772"/>
                </a:cubicBezTo>
                <a:close/>
                <a:moveTo>
                  <a:pt x="1849560" y="2838772"/>
                </a:moveTo>
                <a:cubicBezTo>
                  <a:pt x="1849560" y="2838772"/>
                  <a:pt x="1851513" y="2838772"/>
                  <a:pt x="1851513" y="2838772"/>
                </a:cubicBezTo>
                <a:cubicBezTo>
                  <a:pt x="1853471" y="2844641"/>
                  <a:pt x="1855426" y="2850511"/>
                  <a:pt x="1859334" y="2856367"/>
                </a:cubicBezTo>
                <a:cubicBezTo>
                  <a:pt x="1876938" y="2887649"/>
                  <a:pt x="1890621" y="2916966"/>
                  <a:pt x="1890621" y="2924783"/>
                </a:cubicBezTo>
                <a:cubicBezTo>
                  <a:pt x="1890621" y="2924783"/>
                  <a:pt x="1892576" y="2926738"/>
                  <a:pt x="1892576" y="2928693"/>
                </a:cubicBezTo>
                <a:cubicBezTo>
                  <a:pt x="1882796" y="2938465"/>
                  <a:pt x="1871071" y="2946283"/>
                  <a:pt x="1855426" y="2948238"/>
                </a:cubicBezTo>
                <a:cubicBezTo>
                  <a:pt x="1843692" y="2934556"/>
                  <a:pt x="1841736" y="2924783"/>
                  <a:pt x="1849560" y="2916966"/>
                </a:cubicBezTo>
                <a:cubicBezTo>
                  <a:pt x="1859334" y="2905238"/>
                  <a:pt x="1857380" y="2893510"/>
                  <a:pt x="1837827" y="2873957"/>
                </a:cubicBezTo>
                <a:cubicBezTo>
                  <a:pt x="1831964" y="2868073"/>
                  <a:pt x="1826103" y="2860266"/>
                  <a:pt x="1820239" y="2848555"/>
                </a:cubicBezTo>
                <a:cubicBezTo>
                  <a:pt x="1828057" y="2842684"/>
                  <a:pt x="1837827" y="2838772"/>
                  <a:pt x="1849560" y="2838772"/>
                </a:cubicBezTo>
                <a:close/>
                <a:moveTo>
                  <a:pt x="2496735" y="2836815"/>
                </a:moveTo>
                <a:cubicBezTo>
                  <a:pt x="2514330" y="2836815"/>
                  <a:pt x="2528011" y="2844640"/>
                  <a:pt x="2537786" y="2856366"/>
                </a:cubicBezTo>
                <a:cubicBezTo>
                  <a:pt x="2514330" y="2856366"/>
                  <a:pt x="2494780" y="2864166"/>
                  <a:pt x="2449803" y="2889601"/>
                </a:cubicBezTo>
                <a:cubicBezTo>
                  <a:pt x="2447850" y="2891557"/>
                  <a:pt x="2443939" y="2893509"/>
                  <a:pt x="2441982" y="2895465"/>
                </a:cubicBezTo>
                <a:cubicBezTo>
                  <a:pt x="2441982" y="2893509"/>
                  <a:pt x="2441982" y="2893509"/>
                  <a:pt x="2441982" y="2891557"/>
                </a:cubicBezTo>
                <a:cubicBezTo>
                  <a:pt x="2441982" y="2860266"/>
                  <a:pt x="2467405" y="2836815"/>
                  <a:pt x="2496735" y="2836815"/>
                </a:cubicBezTo>
                <a:close/>
                <a:moveTo>
                  <a:pt x="6651664" y="2781072"/>
                </a:moveTo>
                <a:cubicBezTo>
                  <a:pt x="6662661" y="2781563"/>
                  <a:pt x="6673414" y="2785000"/>
                  <a:pt x="6686121" y="2791847"/>
                </a:cubicBezTo>
                <a:cubicBezTo>
                  <a:pt x="6690031" y="2793815"/>
                  <a:pt x="6691987" y="2793815"/>
                  <a:pt x="6693941" y="2795754"/>
                </a:cubicBezTo>
                <a:cubicBezTo>
                  <a:pt x="6684167" y="2809432"/>
                  <a:pt x="6668527" y="2817248"/>
                  <a:pt x="6650930" y="2817248"/>
                </a:cubicBezTo>
                <a:cubicBezTo>
                  <a:pt x="6631380" y="2817248"/>
                  <a:pt x="6613785" y="2805532"/>
                  <a:pt x="6604009" y="2791847"/>
                </a:cubicBezTo>
                <a:cubicBezTo>
                  <a:pt x="6607919" y="2789874"/>
                  <a:pt x="6611829" y="2789874"/>
                  <a:pt x="6615740" y="2787938"/>
                </a:cubicBezTo>
                <a:cubicBezTo>
                  <a:pt x="6629425" y="2783041"/>
                  <a:pt x="6640667" y="2780581"/>
                  <a:pt x="6651664" y="2781072"/>
                </a:cubicBezTo>
                <a:close/>
                <a:moveTo>
                  <a:pt x="6465203" y="2760552"/>
                </a:moveTo>
                <a:cubicBezTo>
                  <a:pt x="6469113" y="2762514"/>
                  <a:pt x="6473023" y="2762514"/>
                  <a:pt x="6476933" y="2764467"/>
                </a:cubicBezTo>
                <a:cubicBezTo>
                  <a:pt x="6517988" y="2780094"/>
                  <a:pt x="6545359" y="2787933"/>
                  <a:pt x="6564909" y="2791841"/>
                </a:cubicBezTo>
                <a:cubicBezTo>
                  <a:pt x="6555135" y="2807480"/>
                  <a:pt x="6539495" y="2817248"/>
                  <a:pt x="6519944" y="2817248"/>
                </a:cubicBezTo>
                <a:cubicBezTo>
                  <a:pt x="6490618" y="2817248"/>
                  <a:pt x="6467157" y="2791841"/>
                  <a:pt x="6465203" y="2762514"/>
                </a:cubicBezTo>
                <a:cubicBezTo>
                  <a:pt x="6465203" y="2762514"/>
                  <a:pt x="6465203" y="2760552"/>
                  <a:pt x="6465203" y="2760552"/>
                </a:cubicBezTo>
                <a:close/>
                <a:moveTo>
                  <a:pt x="6312710" y="2750799"/>
                </a:moveTo>
                <a:cubicBezTo>
                  <a:pt x="6314664" y="2754698"/>
                  <a:pt x="6314664" y="2758603"/>
                  <a:pt x="6314664" y="2762517"/>
                </a:cubicBezTo>
                <a:cubicBezTo>
                  <a:pt x="6314664" y="2785974"/>
                  <a:pt x="6299026" y="2805532"/>
                  <a:pt x="6277519" y="2813347"/>
                </a:cubicBezTo>
                <a:cubicBezTo>
                  <a:pt x="6281429" y="2809432"/>
                  <a:pt x="6285339" y="2805532"/>
                  <a:pt x="6289250" y="2797702"/>
                </a:cubicBezTo>
                <a:cubicBezTo>
                  <a:pt x="6299026" y="2778169"/>
                  <a:pt x="6306846" y="2762517"/>
                  <a:pt x="6312710" y="2750799"/>
                </a:cubicBezTo>
                <a:close/>
                <a:moveTo>
                  <a:pt x="6085931" y="2733214"/>
                </a:moveTo>
                <a:cubicBezTo>
                  <a:pt x="6105482" y="2742975"/>
                  <a:pt x="6128936" y="2756657"/>
                  <a:pt x="6152397" y="2772294"/>
                </a:cubicBezTo>
                <a:cubicBezTo>
                  <a:pt x="6160217" y="2778169"/>
                  <a:pt x="6169991" y="2782057"/>
                  <a:pt x="6177811" y="2787938"/>
                </a:cubicBezTo>
                <a:cubicBezTo>
                  <a:pt x="6169991" y="2805532"/>
                  <a:pt x="6152397" y="2817250"/>
                  <a:pt x="6130890" y="2817250"/>
                </a:cubicBezTo>
                <a:cubicBezTo>
                  <a:pt x="6101571" y="2817250"/>
                  <a:pt x="6078105" y="2791847"/>
                  <a:pt x="6076150" y="2762517"/>
                </a:cubicBezTo>
                <a:cubicBezTo>
                  <a:pt x="6076150" y="2752748"/>
                  <a:pt x="6080061" y="2741006"/>
                  <a:pt x="6085931" y="2733214"/>
                </a:cubicBezTo>
                <a:close/>
                <a:moveTo>
                  <a:pt x="6349854" y="2727337"/>
                </a:moveTo>
                <a:cubicBezTo>
                  <a:pt x="6369405" y="2727337"/>
                  <a:pt x="6396777" y="2735164"/>
                  <a:pt x="6443698" y="2752748"/>
                </a:cubicBezTo>
                <a:cubicBezTo>
                  <a:pt x="6445652" y="2754698"/>
                  <a:pt x="6445652" y="2758603"/>
                  <a:pt x="6445652" y="2762514"/>
                </a:cubicBezTo>
                <a:cubicBezTo>
                  <a:pt x="6445652" y="2793815"/>
                  <a:pt x="6422192" y="2817248"/>
                  <a:pt x="6390911" y="2817248"/>
                </a:cubicBezTo>
                <a:cubicBezTo>
                  <a:pt x="6359631" y="2817248"/>
                  <a:pt x="6336170" y="2791847"/>
                  <a:pt x="6336170" y="2762514"/>
                </a:cubicBezTo>
                <a:cubicBezTo>
                  <a:pt x="6336170" y="2748849"/>
                  <a:pt x="6342034" y="2737113"/>
                  <a:pt x="6349854" y="2727337"/>
                </a:cubicBezTo>
                <a:close/>
                <a:moveTo>
                  <a:pt x="9870884" y="2723428"/>
                </a:moveTo>
                <a:cubicBezTo>
                  <a:pt x="9876750" y="2721465"/>
                  <a:pt x="9882614" y="2723428"/>
                  <a:pt x="9886524" y="2729288"/>
                </a:cubicBezTo>
                <a:cubicBezTo>
                  <a:pt x="9890434" y="2735164"/>
                  <a:pt x="9888478" y="2744943"/>
                  <a:pt x="9882614" y="2750799"/>
                </a:cubicBezTo>
                <a:cubicBezTo>
                  <a:pt x="9874794" y="2756657"/>
                  <a:pt x="9865017" y="2754698"/>
                  <a:pt x="9861107" y="2746888"/>
                </a:cubicBezTo>
                <a:cubicBezTo>
                  <a:pt x="9855243" y="2739044"/>
                  <a:pt x="9857199" y="2729288"/>
                  <a:pt x="9865017" y="2725388"/>
                </a:cubicBezTo>
                <a:cubicBezTo>
                  <a:pt x="9866973" y="2725388"/>
                  <a:pt x="9868927" y="2723428"/>
                  <a:pt x="9870884" y="2723428"/>
                </a:cubicBezTo>
                <a:close/>
                <a:moveTo>
                  <a:pt x="5065469" y="2723428"/>
                </a:moveTo>
                <a:cubicBezTo>
                  <a:pt x="5071341" y="2721468"/>
                  <a:pt x="5077207" y="2723428"/>
                  <a:pt x="5081116" y="2729292"/>
                </a:cubicBezTo>
                <a:cubicBezTo>
                  <a:pt x="5085026" y="2735164"/>
                  <a:pt x="5083071" y="2744943"/>
                  <a:pt x="5077207" y="2750799"/>
                </a:cubicBezTo>
                <a:cubicBezTo>
                  <a:pt x="5069382" y="2756657"/>
                  <a:pt x="5059597" y="2754698"/>
                  <a:pt x="5055690" y="2746888"/>
                </a:cubicBezTo>
                <a:cubicBezTo>
                  <a:pt x="5049818" y="2739044"/>
                  <a:pt x="5051773" y="2729292"/>
                  <a:pt x="5059597" y="2725390"/>
                </a:cubicBezTo>
                <a:cubicBezTo>
                  <a:pt x="5061556" y="2725390"/>
                  <a:pt x="5063512" y="2723428"/>
                  <a:pt x="5065469" y="2723428"/>
                </a:cubicBezTo>
                <a:close/>
                <a:moveTo>
                  <a:pt x="9997962" y="2715608"/>
                </a:moveTo>
                <a:cubicBezTo>
                  <a:pt x="9994052" y="2723428"/>
                  <a:pt x="9990142" y="2733211"/>
                  <a:pt x="9984278" y="2744943"/>
                </a:cubicBezTo>
                <a:cubicBezTo>
                  <a:pt x="9980367" y="2756657"/>
                  <a:pt x="9976455" y="2764467"/>
                  <a:pt x="9970591" y="2772294"/>
                </a:cubicBezTo>
                <a:cubicBezTo>
                  <a:pt x="9970591" y="2768373"/>
                  <a:pt x="9970591" y="2766419"/>
                  <a:pt x="9970591" y="2762514"/>
                </a:cubicBezTo>
                <a:cubicBezTo>
                  <a:pt x="9970591" y="2742972"/>
                  <a:pt x="9982321" y="2725388"/>
                  <a:pt x="9997962" y="2715608"/>
                </a:cubicBezTo>
                <a:close/>
                <a:moveTo>
                  <a:pt x="9921715" y="2715608"/>
                </a:moveTo>
                <a:cubicBezTo>
                  <a:pt x="9939309" y="2725388"/>
                  <a:pt x="9949085" y="2742972"/>
                  <a:pt x="9947129" y="2760554"/>
                </a:cubicBezTo>
                <a:cubicBezTo>
                  <a:pt x="9947129" y="2774248"/>
                  <a:pt x="9943219" y="2784018"/>
                  <a:pt x="9935401" y="2793802"/>
                </a:cubicBezTo>
                <a:cubicBezTo>
                  <a:pt x="9931489" y="2789874"/>
                  <a:pt x="9927579" y="2785969"/>
                  <a:pt x="9923669" y="2776202"/>
                </a:cubicBezTo>
                <a:cubicBezTo>
                  <a:pt x="9919758" y="2766419"/>
                  <a:pt x="9921715" y="2750799"/>
                  <a:pt x="9925625" y="2742972"/>
                </a:cubicBezTo>
                <a:cubicBezTo>
                  <a:pt x="9929535" y="2739044"/>
                  <a:pt x="9927579" y="2727337"/>
                  <a:pt x="9921715" y="2715608"/>
                </a:cubicBezTo>
                <a:close/>
                <a:moveTo>
                  <a:pt x="9624548" y="2709744"/>
                </a:moveTo>
                <a:cubicBezTo>
                  <a:pt x="9642144" y="2741006"/>
                  <a:pt x="9640190" y="2742972"/>
                  <a:pt x="9618684" y="2748849"/>
                </a:cubicBezTo>
                <a:cubicBezTo>
                  <a:pt x="9589359" y="2756657"/>
                  <a:pt x="9599133" y="2784018"/>
                  <a:pt x="9632370" y="2784018"/>
                </a:cubicBezTo>
                <a:cubicBezTo>
                  <a:pt x="9651920" y="2784018"/>
                  <a:pt x="9649964" y="2787938"/>
                  <a:pt x="9628460" y="2803570"/>
                </a:cubicBezTo>
                <a:cubicBezTo>
                  <a:pt x="9624548" y="2807480"/>
                  <a:pt x="9620640" y="2811384"/>
                  <a:pt x="9616728" y="2813347"/>
                </a:cubicBezTo>
                <a:cubicBezTo>
                  <a:pt x="9597177" y="2805532"/>
                  <a:pt x="9581539" y="2785969"/>
                  <a:pt x="9579583" y="2762514"/>
                </a:cubicBezTo>
                <a:cubicBezTo>
                  <a:pt x="9579583" y="2737110"/>
                  <a:pt x="9599133" y="2713653"/>
                  <a:pt x="9624548" y="2709744"/>
                </a:cubicBezTo>
                <a:close/>
                <a:moveTo>
                  <a:pt x="6789739" y="2709744"/>
                </a:moveTo>
                <a:cubicBezTo>
                  <a:pt x="6815156" y="2713653"/>
                  <a:pt x="6834706" y="2735164"/>
                  <a:pt x="6834706" y="2762514"/>
                </a:cubicBezTo>
                <a:cubicBezTo>
                  <a:pt x="6834706" y="2793802"/>
                  <a:pt x="6809290" y="2817249"/>
                  <a:pt x="6779965" y="2817249"/>
                </a:cubicBezTo>
                <a:cubicBezTo>
                  <a:pt x="6762369" y="2817249"/>
                  <a:pt x="6746730" y="2809432"/>
                  <a:pt x="6736954" y="2795754"/>
                </a:cubicBezTo>
                <a:cubicBezTo>
                  <a:pt x="6756505" y="2784018"/>
                  <a:pt x="6774099" y="2756657"/>
                  <a:pt x="6789739" y="2709744"/>
                </a:cubicBezTo>
                <a:close/>
                <a:moveTo>
                  <a:pt x="2238650" y="2707791"/>
                </a:moveTo>
                <a:cubicBezTo>
                  <a:pt x="2267983" y="2707791"/>
                  <a:pt x="2293407" y="2731250"/>
                  <a:pt x="2293407" y="2762517"/>
                </a:cubicBezTo>
                <a:cubicBezTo>
                  <a:pt x="2293407" y="2793815"/>
                  <a:pt x="2267983" y="2817248"/>
                  <a:pt x="2238650" y="2817248"/>
                </a:cubicBezTo>
                <a:cubicBezTo>
                  <a:pt x="2207367" y="2817248"/>
                  <a:pt x="2183898" y="2793815"/>
                  <a:pt x="2183898" y="2762517"/>
                </a:cubicBezTo>
                <a:cubicBezTo>
                  <a:pt x="2183898" y="2731250"/>
                  <a:pt x="2209319" y="2707791"/>
                  <a:pt x="2238650" y="2707791"/>
                </a:cubicBezTo>
                <a:close/>
                <a:moveTo>
                  <a:pt x="2109600" y="2707791"/>
                </a:moveTo>
                <a:cubicBezTo>
                  <a:pt x="2138923" y="2707791"/>
                  <a:pt x="2164345" y="2731250"/>
                  <a:pt x="2164345" y="2762517"/>
                </a:cubicBezTo>
                <a:cubicBezTo>
                  <a:pt x="2164345" y="2793815"/>
                  <a:pt x="2138923" y="2817248"/>
                  <a:pt x="2109600" y="2817248"/>
                </a:cubicBezTo>
                <a:cubicBezTo>
                  <a:pt x="2078333" y="2817248"/>
                  <a:pt x="2054881" y="2793815"/>
                  <a:pt x="2054881" y="2762517"/>
                </a:cubicBezTo>
                <a:cubicBezTo>
                  <a:pt x="2054881" y="2731250"/>
                  <a:pt x="2080285" y="2707791"/>
                  <a:pt x="2109600" y="2707791"/>
                </a:cubicBezTo>
                <a:close/>
                <a:moveTo>
                  <a:pt x="1978613" y="2707791"/>
                </a:moveTo>
                <a:cubicBezTo>
                  <a:pt x="2007938" y="2707791"/>
                  <a:pt x="2033366" y="2731250"/>
                  <a:pt x="2033366" y="2762517"/>
                </a:cubicBezTo>
                <a:cubicBezTo>
                  <a:pt x="2033366" y="2793815"/>
                  <a:pt x="2007938" y="2817248"/>
                  <a:pt x="1978613" y="2817248"/>
                </a:cubicBezTo>
                <a:cubicBezTo>
                  <a:pt x="1947351" y="2817248"/>
                  <a:pt x="1923850" y="2793815"/>
                  <a:pt x="1923850" y="2762517"/>
                </a:cubicBezTo>
                <a:cubicBezTo>
                  <a:pt x="1923850" y="2731250"/>
                  <a:pt x="1949305" y="2707791"/>
                  <a:pt x="1978613" y="2707791"/>
                </a:cubicBezTo>
                <a:close/>
                <a:moveTo>
                  <a:pt x="1849553" y="2707791"/>
                </a:moveTo>
                <a:cubicBezTo>
                  <a:pt x="1878880" y="2707791"/>
                  <a:pt x="1902345" y="2733214"/>
                  <a:pt x="1904296" y="2760552"/>
                </a:cubicBezTo>
                <a:cubicBezTo>
                  <a:pt x="1904296" y="2772294"/>
                  <a:pt x="1900386" y="2784018"/>
                  <a:pt x="1894522" y="2791847"/>
                </a:cubicBezTo>
                <a:cubicBezTo>
                  <a:pt x="1880837" y="2776202"/>
                  <a:pt x="1857373" y="2770319"/>
                  <a:pt x="1845641" y="2782057"/>
                </a:cubicBezTo>
                <a:cubicBezTo>
                  <a:pt x="1837820" y="2789874"/>
                  <a:pt x="1835865" y="2799651"/>
                  <a:pt x="1841730" y="2815299"/>
                </a:cubicBezTo>
                <a:cubicBezTo>
                  <a:pt x="1814368" y="2811384"/>
                  <a:pt x="1794816" y="2789874"/>
                  <a:pt x="1794816" y="2762517"/>
                </a:cubicBezTo>
                <a:cubicBezTo>
                  <a:pt x="1794816" y="2731250"/>
                  <a:pt x="1820230" y="2707791"/>
                  <a:pt x="1849553" y="2707791"/>
                </a:cubicBezTo>
                <a:close/>
                <a:moveTo>
                  <a:pt x="9376257" y="2707786"/>
                </a:moveTo>
                <a:cubicBezTo>
                  <a:pt x="9405584" y="2707786"/>
                  <a:pt x="9430998" y="2731250"/>
                  <a:pt x="9430998" y="2762514"/>
                </a:cubicBezTo>
                <a:cubicBezTo>
                  <a:pt x="9430998" y="2793802"/>
                  <a:pt x="9405584" y="2817248"/>
                  <a:pt x="9376257" y="2817248"/>
                </a:cubicBezTo>
                <a:cubicBezTo>
                  <a:pt x="9344976" y="2817248"/>
                  <a:pt x="9321516" y="2793802"/>
                  <a:pt x="9321516" y="2762514"/>
                </a:cubicBezTo>
                <a:cubicBezTo>
                  <a:pt x="9321516" y="2731250"/>
                  <a:pt x="9346932" y="2707786"/>
                  <a:pt x="9376257" y="2707786"/>
                </a:cubicBezTo>
                <a:close/>
                <a:moveTo>
                  <a:pt x="9245270" y="2707786"/>
                </a:moveTo>
                <a:cubicBezTo>
                  <a:pt x="9276551" y="2707786"/>
                  <a:pt x="9300011" y="2731250"/>
                  <a:pt x="9300011" y="2762514"/>
                </a:cubicBezTo>
                <a:cubicBezTo>
                  <a:pt x="9300011" y="2793802"/>
                  <a:pt x="9274595" y="2817248"/>
                  <a:pt x="9245270" y="2817248"/>
                </a:cubicBezTo>
                <a:cubicBezTo>
                  <a:pt x="9213989" y="2817248"/>
                  <a:pt x="9190529" y="2793802"/>
                  <a:pt x="9190529" y="2762514"/>
                </a:cubicBezTo>
                <a:cubicBezTo>
                  <a:pt x="9190529" y="2731250"/>
                  <a:pt x="9215943" y="2707786"/>
                  <a:pt x="9245270" y="2707786"/>
                </a:cubicBezTo>
                <a:close/>
                <a:moveTo>
                  <a:pt x="9116237" y="2707786"/>
                </a:moveTo>
                <a:cubicBezTo>
                  <a:pt x="9145562" y="2707786"/>
                  <a:pt x="9170978" y="2731250"/>
                  <a:pt x="9170978" y="2762514"/>
                </a:cubicBezTo>
                <a:cubicBezTo>
                  <a:pt x="9170978" y="2793802"/>
                  <a:pt x="9145562" y="2817248"/>
                  <a:pt x="9116237" y="2817248"/>
                </a:cubicBezTo>
                <a:cubicBezTo>
                  <a:pt x="9084956" y="2817248"/>
                  <a:pt x="9061496" y="2793802"/>
                  <a:pt x="9061496" y="2762514"/>
                </a:cubicBezTo>
                <a:cubicBezTo>
                  <a:pt x="9061496" y="2731250"/>
                  <a:pt x="9086910" y="2707786"/>
                  <a:pt x="9116237" y="2707786"/>
                </a:cubicBezTo>
                <a:close/>
                <a:moveTo>
                  <a:pt x="8987205" y="2707786"/>
                </a:moveTo>
                <a:cubicBezTo>
                  <a:pt x="9016532" y="2707786"/>
                  <a:pt x="9041946" y="2731250"/>
                  <a:pt x="9041946" y="2762514"/>
                </a:cubicBezTo>
                <a:cubicBezTo>
                  <a:pt x="9041946" y="2793802"/>
                  <a:pt x="9016532" y="2817248"/>
                  <a:pt x="8987205" y="2817248"/>
                </a:cubicBezTo>
                <a:cubicBezTo>
                  <a:pt x="8955924" y="2817248"/>
                  <a:pt x="8932464" y="2793802"/>
                  <a:pt x="8932464" y="2762514"/>
                </a:cubicBezTo>
                <a:cubicBezTo>
                  <a:pt x="8932464" y="2731250"/>
                  <a:pt x="8957880" y="2707786"/>
                  <a:pt x="8987205" y="2707786"/>
                </a:cubicBezTo>
                <a:close/>
                <a:moveTo>
                  <a:pt x="8856218" y="2707786"/>
                </a:moveTo>
                <a:cubicBezTo>
                  <a:pt x="8887499" y="2707786"/>
                  <a:pt x="8910959" y="2731250"/>
                  <a:pt x="8910959" y="2762514"/>
                </a:cubicBezTo>
                <a:cubicBezTo>
                  <a:pt x="8910959" y="2793802"/>
                  <a:pt x="8887499" y="2817248"/>
                  <a:pt x="8856218" y="2817248"/>
                </a:cubicBezTo>
                <a:cubicBezTo>
                  <a:pt x="8824937" y="2817248"/>
                  <a:pt x="8801477" y="2793802"/>
                  <a:pt x="8801477" y="2762514"/>
                </a:cubicBezTo>
                <a:cubicBezTo>
                  <a:pt x="8801477" y="2731250"/>
                  <a:pt x="8826891" y="2707786"/>
                  <a:pt x="8856218" y="2707786"/>
                </a:cubicBezTo>
                <a:close/>
                <a:moveTo>
                  <a:pt x="8727185" y="2707786"/>
                </a:moveTo>
                <a:cubicBezTo>
                  <a:pt x="8756510" y="2707786"/>
                  <a:pt x="8781926" y="2731250"/>
                  <a:pt x="8781926" y="2762514"/>
                </a:cubicBezTo>
                <a:cubicBezTo>
                  <a:pt x="8781926" y="2793802"/>
                  <a:pt x="8756510" y="2817248"/>
                  <a:pt x="8727185" y="2817248"/>
                </a:cubicBezTo>
                <a:cubicBezTo>
                  <a:pt x="8695904" y="2817248"/>
                  <a:pt x="8672444" y="2793802"/>
                  <a:pt x="8672444" y="2762514"/>
                </a:cubicBezTo>
                <a:cubicBezTo>
                  <a:pt x="8672444" y="2731250"/>
                  <a:pt x="8697858" y="2707786"/>
                  <a:pt x="8727185" y="2707786"/>
                </a:cubicBezTo>
                <a:close/>
                <a:moveTo>
                  <a:pt x="8598153" y="2707786"/>
                </a:moveTo>
                <a:cubicBezTo>
                  <a:pt x="8627478" y="2707786"/>
                  <a:pt x="8652894" y="2731250"/>
                  <a:pt x="8652894" y="2762514"/>
                </a:cubicBezTo>
                <a:cubicBezTo>
                  <a:pt x="8652894" y="2793802"/>
                  <a:pt x="8627478" y="2817248"/>
                  <a:pt x="8598153" y="2817248"/>
                </a:cubicBezTo>
                <a:cubicBezTo>
                  <a:pt x="8566872" y="2817248"/>
                  <a:pt x="8543412" y="2793802"/>
                  <a:pt x="8543412" y="2762514"/>
                </a:cubicBezTo>
                <a:cubicBezTo>
                  <a:pt x="8543412" y="2731250"/>
                  <a:pt x="8568826" y="2707786"/>
                  <a:pt x="8598153" y="2707786"/>
                </a:cubicBezTo>
                <a:close/>
                <a:moveTo>
                  <a:pt x="8467164" y="2707786"/>
                </a:moveTo>
                <a:cubicBezTo>
                  <a:pt x="8496491" y="2707786"/>
                  <a:pt x="8521905" y="2731250"/>
                  <a:pt x="8521905" y="2762514"/>
                </a:cubicBezTo>
                <a:cubicBezTo>
                  <a:pt x="8521905" y="2793802"/>
                  <a:pt x="8496491" y="2817248"/>
                  <a:pt x="8467164" y="2817248"/>
                </a:cubicBezTo>
                <a:cubicBezTo>
                  <a:pt x="8435883" y="2817248"/>
                  <a:pt x="8412423" y="2793802"/>
                  <a:pt x="8412423" y="2762514"/>
                </a:cubicBezTo>
                <a:cubicBezTo>
                  <a:pt x="8412423" y="2731250"/>
                  <a:pt x="8437839" y="2707786"/>
                  <a:pt x="8467164" y="2707786"/>
                </a:cubicBezTo>
                <a:close/>
                <a:moveTo>
                  <a:pt x="8338131" y="2707786"/>
                </a:moveTo>
                <a:cubicBezTo>
                  <a:pt x="8367456" y="2707786"/>
                  <a:pt x="8392872" y="2731250"/>
                  <a:pt x="8392872" y="2762514"/>
                </a:cubicBezTo>
                <a:cubicBezTo>
                  <a:pt x="8392872" y="2793802"/>
                  <a:pt x="8367456" y="2817248"/>
                  <a:pt x="8338131" y="2817248"/>
                </a:cubicBezTo>
                <a:cubicBezTo>
                  <a:pt x="8306850" y="2817248"/>
                  <a:pt x="8283390" y="2793802"/>
                  <a:pt x="8283390" y="2762514"/>
                </a:cubicBezTo>
                <a:cubicBezTo>
                  <a:pt x="8283390" y="2731250"/>
                  <a:pt x="8308804" y="2707786"/>
                  <a:pt x="8338131" y="2707786"/>
                </a:cubicBezTo>
                <a:close/>
                <a:moveTo>
                  <a:pt x="8207145" y="2707786"/>
                </a:moveTo>
                <a:cubicBezTo>
                  <a:pt x="8238426" y="2707786"/>
                  <a:pt x="8261886" y="2731250"/>
                  <a:pt x="8261886" y="2762514"/>
                </a:cubicBezTo>
                <a:cubicBezTo>
                  <a:pt x="8261886" y="2793802"/>
                  <a:pt x="8236470" y="2817248"/>
                  <a:pt x="8207145" y="2817248"/>
                </a:cubicBezTo>
                <a:cubicBezTo>
                  <a:pt x="8175865" y="2817248"/>
                  <a:pt x="8152404" y="2793802"/>
                  <a:pt x="8152404" y="2762514"/>
                </a:cubicBezTo>
                <a:cubicBezTo>
                  <a:pt x="8152404" y="2731250"/>
                  <a:pt x="8177819" y="2707786"/>
                  <a:pt x="8207145" y="2707786"/>
                </a:cubicBezTo>
                <a:close/>
                <a:moveTo>
                  <a:pt x="8078110" y="2707786"/>
                </a:moveTo>
                <a:cubicBezTo>
                  <a:pt x="8107437" y="2707786"/>
                  <a:pt x="8132851" y="2731250"/>
                  <a:pt x="8132851" y="2762514"/>
                </a:cubicBezTo>
                <a:cubicBezTo>
                  <a:pt x="8132851" y="2793802"/>
                  <a:pt x="8107437" y="2817248"/>
                  <a:pt x="8078110" y="2817248"/>
                </a:cubicBezTo>
                <a:cubicBezTo>
                  <a:pt x="8046830" y="2817248"/>
                  <a:pt x="8023369" y="2793802"/>
                  <a:pt x="8023369" y="2762514"/>
                </a:cubicBezTo>
                <a:cubicBezTo>
                  <a:pt x="8023369" y="2731250"/>
                  <a:pt x="8048786" y="2707786"/>
                  <a:pt x="8078110" y="2707786"/>
                </a:cubicBezTo>
                <a:close/>
                <a:moveTo>
                  <a:pt x="7949077" y="2707786"/>
                </a:moveTo>
                <a:cubicBezTo>
                  <a:pt x="7978404" y="2707786"/>
                  <a:pt x="8003818" y="2731250"/>
                  <a:pt x="8003818" y="2762514"/>
                </a:cubicBezTo>
                <a:cubicBezTo>
                  <a:pt x="8003818" y="2793802"/>
                  <a:pt x="7978404" y="2817248"/>
                  <a:pt x="7949077" y="2817248"/>
                </a:cubicBezTo>
                <a:cubicBezTo>
                  <a:pt x="7917797" y="2817248"/>
                  <a:pt x="7894336" y="2793802"/>
                  <a:pt x="7894336" y="2762514"/>
                </a:cubicBezTo>
                <a:cubicBezTo>
                  <a:pt x="7894336" y="2731250"/>
                  <a:pt x="7919753" y="2707786"/>
                  <a:pt x="7949077" y="2707786"/>
                </a:cubicBezTo>
                <a:close/>
                <a:moveTo>
                  <a:pt x="7818090" y="2707786"/>
                </a:moveTo>
                <a:cubicBezTo>
                  <a:pt x="7849371" y="2707786"/>
                  <a:pt x="7872831" y="2731250"/>
                  <a:pt x="7872831" y="2762514"/>
                </a:cubicBezTo>
                <a:cubicBezTo>
                  <a:pt x="7872831" y="2793802"/>
                  <a:pt x="7847415" y="2817248"/>
                  <a:pt x="7818090" y="2817248"/>
                </a:cubicBezTo>
                <a:cubicBezTo>
                  <a:pt x="7786810" y="2817248"/>
                  <a:pt x="7763349" y="2793802"/>
                  <a:pt x="7763349" y="2762514"/>
                </a:cubicBezTo>
                <a:cubicBezTo>
                  <a:pt x="7763349" y="2731250"/>
                  <a:pt x="7788764" y="2707786"/>
                  <a:pt x="7818090" y="2707786"/>
                </a:cubicBezTo>
                <a:close/>
                <a:moveTo>
                  <a:pt x="7689058" y="2707786"/>
                </a:moveTo>
                <a:cubicBezTo>
                  <a:pt x="7718383" y="2707786"/>
                  <a:pt x="7743799" y="2731250"/>
                  <a:pt x="7743799" y="2762514"/>
                </a:cubicBezTo>
                <a:cubicBezTo>
                  <a:pt x="7743799" y="2793802"/>
                  <a:pt x="7718383" y="2817248"/>
                  <a:pt x="7689058" y="2817248"/>
                </a:cubicBezTo>
                <a:cubicBezTo>
                  <a:pt x="7657778" y="2817248"/>
                  <a:pt x="7634317" y="2791847"/>
                  <a:pt x="7634317" y="2762514"/>
                </a:cubicBezTo>
                <a:cubicBezTo>
                  <a:pt x="7634317" y="2731250"/>
                  <a:pt x="7659732" y="2707786"/>
                  <a:pt x="7689058" y="2707786"/>
                </a:cubicBezTo>
                <a:close/>
                <a:moveTo>
                  <a:pt x="7558069" y="2707786"/>
                </a:moveTo>
                <a:cubicBezTo>
                  <a:pt x="7589350" y="2707786"/>
                  <a:pt x="7612810" y="2731250"/>
                  <a:pt x="7612810" y="2762514"/>
                </a:cubicBezTo>
                <a:cubicBezTo>
                  <a:pt x="7612810" y="2793802"/>
                  <a:pt x="7587396" y="2817248"/>
                  <a:pt x="7558069" y="2817248"/>
                </a:cubicBezTo>
                <a:cubicBezTo>
                  <a:pt x="7526789" y="2817248"/>
                  <a:pt x="7503328" y="2793802"/>
                  <a:pt x="7503328" y="2762514"/>
                </a:cubicBezTo>
                <a:cubicBezTo>
                  <a:pt x="7503328" y="2731250"/>
                  <a:pt x="7528745" y="2707786"/>
                  <a:pt x="7558069" y="2707786"/>
                </a:cubicBezTo>
                <a:close/>
                <a:moveTo>
                  <a:pt x="7429038" y="2707786"/>
                </a:moveTo>
                <a:cubicBezTo>
                  <a:pt x="7458363" y="2707786"/>
                  <a:pt x="7483779" y="2731250"/>
                  <a:pt x="7483779" y="2762514"/>
                </a:cubicBezTo>
                <a:cubicBezTo>
                  <a:pt x="7483779" y="2793802"/>
                  <a:pt x="7458363" y="2817248"/>
                  <a:pt x="7429038" y="2817248"/>
                </a:cubicBezTo>
                <a:cubicBezTo>
                  <a:pt x="7397758" y="2817248"/>
                  <a:pt x="7374297" y="2793802"/>
                  <a:pt x="7374297" y="2762514"/>
                </a:cubicBezTo>
                <a:cubicBezTo>
                  <a:pt x="7374297" y="2731250"/>
                  <a:pt x="7399712" y="2707786"/>
                  <a:pt x="7429038" y="2707786"/>
                </a:cubicBezTo>
                <a:close/>
                <a:moveTo>
                  <a:pt x="7300006" y="2707786"/>
                </a:moveTo>
                <a:cubicBezTo>
                  <a:pt x="7329331" y="2707786"/>
                  <a:pt x="7354747" y="2731250"/>
                  <a:pt x="7354747" y="2762514"/>
                </a:cubicBezTo>
                <a:cubicBezTo>
                  <a:pt x="7354747" y="2793802"/>
                  <a:pt x="7329331" y="2817248"/>
                  <a:pt x="7300006" y="2817248"/>
                </a:cubicBezTo>
                <a:cubicBezTo>
                  <a:pt x="7268726" y="2817248"/>
                  <a:pt x="7245265" y="2793802"/>
                  <a:pt x="7245265" y="2762514"/>
                </a:cubicBezTo>
                <a:cubicBezTo>
                  <a:pt x="7245265" y="2731250"/>
                  <a:pt x="7270680" y="2707786"/>
                  <a:pt x="7300006" y="2707786"/>
                </a:cubicBezTo>
                <a:close/>
                <a:moveTo>
                  <a:pt x="7169017" y="2707786"/>
                </a:moveTo>
                <a:cubicBezTo>
                  <a:pt x="7200298" y="2707786"/>
                  <a:pt x="7223758" y="2731250"/>
                  <a:pt x="7223758" y="2762514"/>
                </a:cubicBezTo>
                <a:cubicBezTo>
                  <a:pt x="7223758" y="2793802"/>
                  <a:pt x="7198344" y="2817248"/>
                  <a:pt x="7169017" y="2817248"/>
                </a:cubicBezTo>
                <a:cubicBezTo>
                  <a:pt x="7137737" y="2817248"/>
                  <a:pt x="7114276" y="2793802"/>
                  <a:pt x="7114276" y="2762514"/>
                </a:cubicBezTo>
                <a:cubicBezTo>
                  <a:pt x="7114276" y="2731250"/>
                  <a:pt x="7139693" y="2707786"/>
                  <a:pt x="7169017" y="2707786"/>
                </a:cubicBezTo>
                <a:close/>
                <a:moveTo>
                  <a:pt x="7039984" y="2707786"/>
                </a:moveTo>
                <a:cubicBezTo>
                  <a:pt x="7069311" y="2707786"/>
                  <a:pt x="7094725" y="2731250"/>
                  <a:pt x="7094725" y="2762514"/>
                </a:cubicBezTo>
                <a:cubicBezTo>
                  <a:pt x="7094725" y="2793802"/>
                  <a:pt x="7069311" y="2817248"/>
                  <a:pt x="7039984" y="2817248"/>
                </a:cubicBezTo>
                <a:cubicBezTo>
                  <a:pt x="7008704" y="2817248"/>
                  <a:pt x="6985243" y="2793802"/>
                  <a:pt x="6985243" y="2762514"/>
                </a:cubicBezTo>
                <a:cubicBezTo>
                  <a:pt x="6985243" y="2731250"/>
                  <a:pt x="7010660" y="2707786"/>
                  <a:pt x="7039984" y="2707786"/>
                </a:cubicBezTo>
                <a:close/>
                <a:moveTo>
                  <a:pt x="6910952" y="2707786"/>
                </a:moveTo>
                <a:cubicBezTo>
                  <a:pt x="6940277" y="2707786"/>
                  <a:pt x="6965693" y="2731250"/>
                  <a:pt x="6965693" y="2762514"/>
                </a:cubicBezTo>
                <a:cubicBezTo>
                  <a:pt x="6965693" y="2793802"/>
                  <a:pt x="6940277" y="2817248"/>
                  <a:pt x="6910952" y="2817248"/>
                </a:cubicBezTo>
                <a:cubicBezTo>
                  <a:pt x="6879672" y="2817248"/>
                  <a:pt x="6856211" y="2793802"/>
                  <a:pt x="6856211" y="2762514"/>
                </a:cubicBezTo>
                <a:cubicBezTo>
                  <a:pt x="6856211" y="2731250"/>
                  <a:pt x="6881626" y="2707786"/>
                  <a:pt x="6910952" y="2707786"/>
                </a:cubicBezTo>
                <a:close/>
                <a:moveTo>
                  <a:pt x="6001882" y="2707786"/>
                </a:moveTo>
                <a:cubicBezTo>
                  <a:pt x="6031199" y="2707786"/>
                  <a:pt x="6056607" y="2731250"/>
                  <a:pt x="6056607" y="2762517"/>
                </a:cubicBezTo>
                <a:cubicBezTo>
                  <a:pt x="6056607" y="2793815"/>
                  <a:pt x="6031199" y="2817248"/>
                  <a:pt x="6001882" y="2817248"/>
                </a:cubicBezTo>
                <a:cubicBezTo>
                  <a:pt x="5970602" y="2817248"/>
                  <a:pt x="5947139" y="2793815"/>
                  <a:pt x="5947139" y="2762517"/>
                </a:cubicBezTo>
                <a:cubicBezTo>
                  <a:pt x="5947139" y="2731250"/>
                  <a:pt x="5972558" y="2707786"/>
                  <a:pt x="6001882" y="2707786"/>
                </a:cubicBezTo>
                <a:close/>
                <a:moveTo>
                  <a:pt x="5872831" y="2707786"/>
                </a:moveTo>
                <a:cubicBezTo>
                  <a:pt x="5902167" y="2707786"/>
                  <a:pt x="5927594" y="2731250"/>
                  <a:pt x="5927594" y="2762517"/>
                </a:cubicBezTo>
                <a:cubicBezTo>
                  <a:pt x="5927594" y="2793815"/>
                  <a:pt x="5902167" y="2817248"/>
                  <a:pt x="5872831" y="2817248"/>
                </a:cubicBezTo>
                <a:cubicBezTo>
                  <a:pt x="5841551" y="2817248"/>
                  <a:pt x="5818094" y="2793815"/>
                  <a:pt x="5818094" y="2762517"/>
                </a:cubicBezTo>
                <a:cubicBezTo>
                  <a:pt x="5818094" y="2731250"/>
                  <a:pt x="5843504" y="2707786"/>
                  <a:pt x="5872831" y="2707786"/>
                </a:cubicBezTo>
                <a:close/>
                <a:moveTo>
                  <a:pt x="5741860" y="2707786"/>
                </a:moveTo>
                <a:cubicBezTo>
                  <a:pt x="5771177" y="2707786"/>
                  <a:pt x="5796594" y="2731250"/>
                  <a:pt x="5796594" y="2762517"/>
                </a:cubicBezTo>
                <a:cubicBezTo>
                  <a:pt x="5796594" y="2793815"/>
                  <a:pt x="5771177" y="2817248"/>
                  <a:pt x="5741860" y="2817248"/>
                </a:cubicBezTo>
                <a:cubicBezTo>
                  <a:pt x="5710583" y="2817248"/>
                  <a:pt x="5687125" y="2793815"/>
                  <a:pt x="5687125" y="2762517"/>
                </a:cubicBezTo>
                <a:cubicBezTo>
                  <a:pt x="5687125" y="2731250"/>
                  <a:pt x="5712539" y="2707786"/>
                  <a:pt x="5741860" y="2707786"/>
                </a:cubicBezTo>
                <a:close/>
                <a:moveTo>
                  <a:pt x="5612843" y="2707786"/>
                </a:moveTo>
                <a:cubicBezTo>
                  <a:pt x="5642168" y="2707786"/>
                  <a:pt x="5667577" y="2731250"/>
                  <a:pt x="5667577" y="2762517"/>
                </a:cubicBezTo>
                <a:cubicBezTo>
                  <a:pt x="5667577" y="2793815"/>
                  <a:pt x="5642168" y="2817248"/>
                  <a:pt x="5612843" y="2817248"/>
                </a:cubicBezTo>
                <a:cubicBezTo>
                  <a:pt x="5581569" y="2817248"/>
                  <a:pt x="5558108" y="2793815"/>
                  <a:pt x="5558108" y="2762517"/>
                </a:cubicBezTo>
                <a:cubicBezTo>
                  <a:pt x="5558108" y="2731250"/>
                  <a:pt x="5583528" y="2707786"/>
                  <a:pt x="5612843" y="2707786"/>
                </a:cubicBezTo>
                <a:close/>
                <a:moveTo>
                  <a:pt x="5481877" y="2707786"/>
                </a:moveTo>
                <a:cubicBezTo>
                  <a:pt x="5513149" y="2707786"/>
                  <a:pt x="5536599" y="2731250"/>
                  <a:pt x="5536599" y="2762517"/>
                </a:cubicBezTo>
                <a:cubicBezTo>
                  <a:pt x="5536599" y="2793815"/>
                  <a:pt x="5511195" y="2817248"/>
                  <a:pt x="5481877" y="2817248"/>
                </a:cubicBezTo>
                <a:cubicBezTo>
                  <a:pt x="5450602" y="2817248"/>
                  <a:pt x="5427135" y="2793815"/>
                  <a:pt x="5427135" y="2762517"/>
                </a:cubicBezTo>
                <a:cubicBezTo>
                  <a:pt x="5427135" y="2731250"/>
                  <a:pt x="5452555" y="2707786"/>
                  <a:pt x="5481877" y="2707786"/>
                </a:cubicBezTo>
                <a:close/>
                <a:moveTo>
                  <a:pt x="5346974" y="2707786"/>
                </a:moveTo>
                <a:cubicBezTo>
                  <a:pt x="5348930" y="2707786"/>
                  <a:pt x="5350887" y="2707786"/>
                  <a:pt x="5352840" y="2707786"/>
                </a:cubicBezTo>
                <a:cubicBezTo>
                  <a:pt x="5382175" y="2707786"/>
                  <a:pt x="5407586" y="2729292"/>
                  <a:pt x="5407586" y="2760552"/>
                </a:cubicBezTo>
                <a:cubicBezTo>
                  <a:pt x="5407586" y="2791847"/>
                  <a:pt x="5382175" y="2815299"/>
                  <a:pt x="5352840" y="2815299"/>
                </a:cubicBezTo>
                <a:cubicBezTo>
                  <a:pt x="5339159" y="2815299"/>
                  <a:pt x="5327424" y="2809432"/>
                  <a:pt x="5317650" y="2801621"/>
                </a:cubicBezTo>
                <a:cubicBezTo>
                  <a:pt x="5309824" y="2760552"/>
                  <a:pt x="5319602" y="2729292"/>
                  <a:pt x="5346974" y="2707786"/>
                </a:cubicBezTo>
                <a:close/>
                <a:moveTo>
                  <a:pt x="2887754" y="2707786"/>
                </a:moveTo>
                <a:cubicBezTo>
                  <a:pt x="2917087" y="2707786"/>
                  <a:pt x="2940540" y="2733214"/>
                  <a:pt x="2940540" y="2764467"/>
                </a:cubicBezTo>
                <a:cubicBezTo>
                  <a:pt x="2940540" y="2764467"/>
                  <a:pt x="2940540" y="2766419"/>
                  <a:pt x="2940540" y="2766419"/>
                </a:cubicBezTo>
                <a:cubicBezTo>
                  <a:pt x="2932723" y="2776202"/>
                  <a:pt x="2928814" y="2784016"/>
                  <a:pt x="2928814" y="2787938"/>
                </a:cubicBezTo>
                <a:cubicBezTo>
                  <a:pt x="2928814" y="2787938"/>
                  <a:pt x="2930767" y="2791847"/>
                  <a:pt x="2930767" y="2795754"/>
                </a:cubicBezTo>
                <a:cubicBezTo>
                  <a:pt x="2920996" y="2809432"/>
                  <a:pt x="2905356" y="2817248"/>
                  <a:pt x="2887754" y="2817248"/>
                </a:cubicBezTo>
                <a:cubicBezTo>
                  <a:pt x="2856458" y="2817248"/>
                  <a:pt x="2832991" y="2793815"/>
                  <a:pt x="2832991" y="2762517"/>
                </a:cubicBezTo>
                <a:cubicBezTo>
                  <a:pt x="2832991" y="2731250"/>
                  <a:pt x="2858417" y="2707786"/>
                  <a:pt x="2887754" y="2707786"/>
                </a:cubicBezTo>
                <a:close/>
                <a:moveTo>
                  <a:pt x="2756745" y="2707786"/>
                </a:moveTo>
                <a:cubicBezTo>
                  <a:pt x="2788032" y="2707786"/>
                  <a:pt x="2811485" y="2731250"/>
                  <a:pt x="2811485" y="2762517"/>
                </a:cubicBezTo>
                <a:cubicBezTo>
                  <a:pt x="2811485" y="2793815"/>
                  <a:pt x="2786075" y="2817248"/>
                  <a:pt x="2756745" y="2817248"/>
                </a:cubicBezTo>
                <a:cubicBezTo>
                  <a:pt x="2725465" y="2817248"/>
                  <a:pt x="2702001" y="2793815"/>
                  <a:pt x="2702001" y="2762517"/>
                </a:cubicBezTo>
                <a:cubicBezTo>
                  <a:pt x="2702001" y="2731250"/>
                  <a:pt x="2727421" y="2707786"/>
                  <a:pt x="2756745" y="2707786"/>
                </a:cubicBezTo>
                <a:close/>
                <a:moveTo>
                  <a:pt x="2627706" y="2707786"/>
                </a:moveTo>
                <a:cubicBezTo>
                  <a:pt x="2657031" y="2707786"/>
                  <a:pt x="2682452" y="2731250"/>
                  <a:pt x="2682452" y="2762517"/>
                </a:cubicBezTo>
                <a:cubicBezTo>
                  <a:pt x="2682452" y="2793815"/>
                  <a:pt x="2657031" y="2817248"/>
                  <a:pt x="2627706" y="2817248"/>
                </a:cubicBezTo>
                <a:cubicBezTo>
                  <a:pt x="2596419" y="2817248"/>
                  <a:pt x="2572971" y="2793815"/>
                  <a:pt x="2572971" y="2762517"/>
                </a:cubicBezTo>
                <a:cubicBezTo>
                  <a:pt x="2572971" y="2731250"/>
                  <a:pt x="2598372" y="2707786"/>
                  <a:pt x="2627706" y="2707786"/>
                </a:cubicBezTo>
                <a:close/>
                <a:moveTo>
                  <a:pt x="2498683" y="2707786"/>
                </a:moveTo>
                <a:cubicBezTo>
                  <a:pt x="2528002" y="2707786"/>
                  <a:pt x="2553416" y="2731250"/>
                  <a:pt x="2553416" y="2762517"/>
                </a:cubicBezTo>
                <a:cubicBezTo>
                  <a:pt x="2553416" y="2793815"/>
                  <a:pt x="2528002" y="2817248"/>
                  <a:pt x="2498683" y="2817248"/>
                </a:cubicBezTo>
                <a:cubicBezTo>
                  <a:pt x="2467400" y="2817248"/>
                  <a:pt x="2443933" y="2793815"/>
                  <a:pt x="2443933" y="2762517"/>
                </a:cubicBezTo>
                <a:cubicBezTo>
                  <a:pt x="2443933" y="2731250"/>
                  <a:pt x="2469358" y="2707786"/>
                  <a:pt x="2498683" y="2707786"/>
                </a:cubicBezTo>
                <a:close/>
                <a:moveTo>
                  <a:pt x="2367698" y="2707786"/>
                </a:moveTo>
                <a:cubicBezTo>
                  <a:pt x="2398967" y="2707786"/>
                  <a:pt x="2422417" y="2731250"/>
                  <a:pt x="2422417" y="2762517"/>
                </a:cubicBezTo>
                <a:cubicBezTo>
                  <a:pt x="2422417" y="2793815"/>
                  <a:pt x="2397018" y="2817248"/>
                  <a:pt x="2367698" y="2817248"/>
                </a:cubicBezTo>
                <a:cubicBezTo>
                  <a:pt x="2336426" y="2817248"/>
                  <a:pt x="2312959" y="2793815"/>
                  <a:pt x="2312959" y="2762517"/>
                </a:cubicBezTo>
                <a:cubicBezTo>
                  <a:pt x="2312959" y="2731250"/>
                  <a:pt x="2338380" y="2707786"/>
                  <a:pt x="2367698" y="2707786"/>
                </a:cubicBezTo>
                <a:close/>
                <a:moveTo>
                  <a:pt x="9505289" y="2707785"/>
                </a:moveTo>
                <a:cubicBezTo>
                  <a:pt x="9534616" y="2707785"/>
                  <a:pt x="9560030" y="2731250"/>
                  <a:pt x="9560030" y="2762514"/>
                </a:cubicBezTo>
                <a:cubicBezTo>
                  <a:pt x="9560030" y="2793802"/>
                  <a:pt x="9534616" y="2817248"/>
                  <a:pt x="9505289" y="2817248"/>
                </a:cubicBezTo>
                <a:cubicBezTo>
                  <a:pt x="9474008" y="2817248"/>
                  <a:pt x="9450548" y="2793802"/>
                  <a:pt x="9450548" y="2762514"/>
                </a:cubicBezTo>
                <a:cubicBezTo>
                  <a:pt x="9450548" y="2731250"/>
                  <a:pt x="9475964" y="2707785"/>
                  <a:pt x="9505289" y="2707785"/>
                </a:cubicBezTo>
                <a:close/>
                <a:moveTo>
                  <a:pt x="9896697" y="2641743"/>
                </a:moveTo>
                <a:cubicBezTo>
                  <a:pt x="9900820" y="2642291"/>
                  <a:pt x="9906563" y="2645219"/>
                  <a:pt x="9913894" y="2651099"/>
                </a:cubicBezTo>
                <a:cubicBezTo>
                  <a:pt x="9923671" y="2658910"/>
                  <a:pt x="9933445" y="2656955"/>
                  <a:pt x="9947129" y="2645216"/>
                </a:cubicBezTo>
                <a:cubicBezTo>
                  <a:pt x="9943221" y="2666730"/>
                  <a:pt x="9925625" y="2682383"/>
                  <a:pt x="9904120" y="2686299"/>
                </a:cubicBezTo>
                <a:cubicBezTo>
                  <a:pt x="9886525" y="2659893"/>
                  <a:pt x="9884326" y="2640096"/>
                  <a:pt x="9896697" y="2641743"/>
                </a:cubicBezTo>
                <a:close/>
                <a:moveTo>
                  <a:pt x="6039017" y="2600276"/>
                </a:moveTo>
                <a:cubicBezTo>
                  <a:pt x="6040971" y="2598314"/>
                  <a:pt x="6044880" y="2600276"/>
                  <a:pt x="6046834" y="2600276"/>
                </a:cubicBezTo>
                <a:cubicBezTo>
                  <a:pt x="6050743" y="2606156"/>
                  <a:pt x="6052698" y="2613973"/>
                  <a:pt x="6054654" y="2619823"/>
                </a:cubicBezTo>
                <a:cubicBezTo>
                  <a:pt x="6054654" y="2623757"/>
                  <a:pt x="6052698" y="2625693"/>
                  <a:pt x="6048789" y="2627648"/>
                </a:cubicBezTo>
                <a:cubicBezTo>
                  <a:pt x="6040971" y="2633513"/>
                  <a:pt x="6031196" y="2631560"/>
                  <a:pt x="6027287" y="2623757"/>
                </a:cubicBezTo>
                <a:cubicBezTo>
                  <a:pt x="6023378" y="2615955"/>
                  <a:pt x="6025331" y="2608112"/>
                  <a:pt x="6033150" y="2602236"/>
                </a:cubicBezTo>
                <a:cubicBezTo>
                  <a:pt x="6035108" y="2600276"/>
                  <a:pt x="6037062" y="2600276"/>
                  <a:pt x="6039017" y="2600276"/>
                </a:cubicBezTo>
                <a:close/>
                <a:moveTo>
                  <a:pt x="6819065" y="2596354"/>
                </a:moveTo>
                <a:cubicBezTo>
                  <a:pt x="6828841" y="2606156"/>
                  <a:pt x="6834705" y="2619835"/>
                  <a:pt x="6834705" y="2633513"/>
                </a:cubicBezTo>
                <a:cubicBezTo>
                  <a:pt x="6834705" y="2656958"/>
                  <a:pt x="6819065" y="2676520"/>
                  <a:pt x="6797560" y="2684350"/>
                </a:cubicBezTo>
                <a:cubicBezTo>
                  <a:pt x="6799514" y="2676520"/>
                  <a:pt x="6801470" y="2670656"/>
                  <a:pt x="6803424" y="2662826"/>
                </a:cubicBezTo>
                <a:cubicBezTo>
                  <a:pt x="6811245" y="2635464"/>
                  <a:pt x="6815155" y="2613973"/>
                  <a:pt x="6819065" y="2596354"/>
                </a:cubicBezTo>
                <a:close/>
                <a:moveTo>
                  <a:pt x="5442771" y="2596351"/>
                </a:moveTo>
                <a:cubicBezTo>
                  <a:pt x="5448642" y="2594404"/>
                  <a:pt x="5454507" y="2598314"/>
                  <a:pt x="5460371" y="2608112"/>
                </a:cubicBezTo>
                <a:cubicBezTo>
                  <a:pt x="5468188" y="2623757"/>
                  <a:pt x="5489690" y="2625693"/>
                  <a:pt x="5534644" y="2615955"/>
                </a:cubicBezTo>
                <a:cubicBezTo>
                  <a:pt x="5536599" y="2621796"/>
                  <a:pt x="5538555" y="2627648"/>
                  <a:pt x="5538555" y="2633513"/>
                </a:cubicBezTo>
                <a:cubicBezTo>
                  <a:pt x="5538555" y="2664784"/>
                  <a:pt x="5513145" y="2688252"/>
                  <a:pt x="5483827" y="2688252"/>
                </a:cubicBezTo>
                <a:cubicBezTo>
                  <a:pt x="5452553" y="2688252"/>
                  <a:pt x="5429086" y="2662824"/>
                  <a:pt x="5429086" y="2633513"/>
                </a:cubicBezTo>
                <a:cubicBezTo>
                  <a:pt x="5429086" y="2617898"/>
                  <a:pt x="5432998" y="2606156"/>
                  <a:pt x="5442771" y="2596351"/>
                </a:cubicBezTo>
                <a:close/>
                <a:moveTo>
                  <a:pt x="6746729" y="2588554"/>
                </a:moveTo>
                <a:cubicBezTo>
                  <a:pt x="6754549" y="2594404"/>
                  <a:pt x="6758459" y="2600276"/>
                  <a:pt x="6754549" y="2608112"/>
                </a:cubicBezTo>
                <a:cubicBezTo>
                  <a:pt x="6750639" y="2617898"/>
                  <a:pt x="6738909" y="2621796"/>
                  <a:pt x="6727178" y="2619823"/>
                </a:cubicBezTo>
                <a:cubicBezTo>
                  <a:pt x="6729134" y="2608112"/>
                  <a:pt x="6736955" y="2596346"/>
                  <a:pt x="6746729" y="2588554"/>
                </a:cubicBezTo>
                <a:close/>
                <a:moveTo>
                  <a:pt x="6099614" y="2586593"/>
                </a:moveTo>
                <a:cubicBezTo>
                  <a:pt x="6101571" y="2588554"/>
                  <a:pt x="6103527" y="2590500"/>
                  <a:pt x="6105481" y="2592458"/>
                </a:cubicBezTo>
                <a:cubicBezTo>
                  <a:pt x="6111347" y="2600278"/>
                  <a:pt x="6109392" y="2610072"/>
                  <a:pt x="6101571" y="2613973"/>
                </a:cubicBezTo>
                <a:cubicBezTo>
                  <a:pt x="6095704" y="2617898"/>
                  <a:pt x="6085931" y="2615955"/>
                  <a:pt x="6082019" y="2610072"/>
                </a:cubicBezTo>
                <a:cubicBezTo>
                  <a:pt x="6085931" y="2602236"/>
                  <a:pt x="6091797" y="2594404"/>
                  <a:pt x="6099614" y="2586593"/>
                </a:cubicBezTo>
                <a:close/>
                <a:moveTo>
                  <a:pt x="10050747" y="2586593"/>
                </a:moveTo>
                <a:cubicBezTo>
                  <a:pt x="10068343" y="2596351"/>
                  <a:pt x="10078117" y="2612022"/>
                  <a:pt x="10078117" y="2633511"/>
                </a:cubicBezTo>
                <a:cubicBezTo>
                  <a:pt x="10078117" y="2637412"/>
                  <a:pt x="10076163" y="2641315"/>
                  <a:pt x="10076163" y="2645216"/>
                </a:cubicBezTo>
                <a:cubicBezTo>
                  <a:pt x="10068343" y="2639363"/>
                  <a:pt x="10058567" y="2637412"/>
                  <a:pt x="10050747" y="2637412"/>
                </a:cubicBezTo>
                <a:cubicBezTo>
                  <a:pt x="10021420" y="2639363"/>
                  <a:pt x="10021420" y="2639363"/>
                  <a:pt x="10052703" y="2651099"/>
                </a:cubicBezTo>
                <a:cubicBezTo>
                  <a:pt x="10060521" y="2654992"/>
                  <a:pt x="10066387" y="2658902"/>
                  <a:pt x="10070297" y="2660871"/>
                </a:cubicBezTo>
                <a:cubicBezTo>
                  <a:pt x="10060521" y="2676509"/>
                  <a:pt x="10042926" y="2688252"/>
                  <a:pt x="10023376" y="2688252"/>
                </a:cubicBezTo>
                <a:cubicBezTo>
                  <a:pt x="9992095" y="2688252"/>
                  <a:pt x="9968635" y="2662824"/>
                  <a:pt x="9968635" y="2633511"/>
                </a:cubicBezTo>
                <a:cubicBezTo>
                  <a:pt x="9968635" y="2629601"/>
                  <a:pt x="9970591" y="2625693"/>
                  <a:pt x="9970591" y="2621788"/>
                </a:cubicBezTo>
                <a:cubicBezTo>
                  <a:pt x="9992095" y="2604199"/>
                  <a:pt x="10019466" y="2590500"/>
                  <a:pt x="10050747" y="2586593"/>
                </a:cubicBezTo>
                <a:close/>
                <a:moveTo>
                  <a:pt x="5634343" y="2582695"/>
                </a:moveTo>
                <a:cubicBezTo>
                  <a:pt x="5653894" y="2592458"/>
                  <a:pt x="5665621" y="2610072"/>
                  <a:pt x="5667575" y="2631562"/>
                </a:cubicBezTo>
                <a:cubicBezTo>
                  <a:pt x="5667575" y="2662824"/>
                  <a:pt x="5642168" y="2686299"/>
                  <a:pt x="5612842" y="2686299"/>
                </a:cubicBezTo>
                <a:cubicBezTo>
                  <a:pt x="5581568" y="2686299"/>
                  <a:pt x="5558108" y="2660874"/>
                  <a:pt x="5558108" y="2631562"/>
                </a:cubicBezTo>
                <a:cubicBezTo>
                  <a:pt x="5558108" y="2621796"/>
                  <a:pt x="5562022" y="2612027"/>
                  <a:pt x="5565926" y="2604199"/>
                </a:cubicBezTo>
                <a:cubicBezTo>
                  <a:pt x="5585484" y="2598314"/>
                  <a:pt x="5608934" y="2592458"/>
                  <a:pt x="5634343" y="2582695"/>
                </a:cubicBezTo>
                <a:close/>
                <a:moveTo>
                  <a:pt x="5984288" y="2580743"/>
                </a:moveTo>
                <a:cubicBezTo>
                  <a:pt x="5988199" y="2600278"/>
                  <a:pt x="5986244" y="2619835"/>
                  <a:pt x="5978422" y="2635464"/>
                </a:cubicBezTo>
                <a:cubicBezTo>
                  <a:pt x="5968642" y="2654998"/>
                  <a:pt x="5970598" y="2664790"/>
                  <a:pt x="5988199" y="2684350"/>
                </a:cubicBezTo>
                <a:cubicBezTo>
                  <a:pt x="5964732" y="2678470"/>
                  <a:pt x="5947139" y="2658910"/>
                  <a:pt x="5947139" y="2631562"/>
                </a:cubicBezTo>
                <a:cubicBezTo>
                  <a:pt x="5947139" y="2608116"/>
                  <a:pt x="5962779" y="2588554"/>
                  <a:pt x="5984288" y="2580743"/>
                </a:cubicBezTo>
                <a:close/>
                <a:moveTo>
                  <a:pt x="2498674" y="2578784"/>
                </a:moveTo>
                <a:cubicBezTo>
                  <a:pt x="2527994" y="2578784"/>
                  <a:pt x="2551452" y="2602236"/>
                  <a:pt x="2553405" y="2633513"/>
                </a:cubicBezTo>
                <a:cubicBezTo>
                  <a:pt x="2553405" y="2664784"/>
                  <a:pt x="2527994" y="2688252"/>
                  <a:pt x="2498674" y="2688252"/>
                </a:cubicBezTo>
                <a:cubicBezTo>
                  <a:pt x="2467391" y="2688252"/>
                  <a:pt x="2443923" y="2662826"/>
                  <a:pt x="2443923" y="2633513"/>
                </a:cubicBezTo>
                <a:cubicBezTo>
                  <a:pt x="2443923" y="2602236"/>
                  <a:pt x="2469349" y="2578784"/>
                  <a:pt x="2498674" y="2578784"/>
                </a:cubicBezTo>
                <a:close/>
                <a:moveTo>
                  <a:pt x="2367692" y="2578784"/>
                </a:moveTo>
                <a:cubicBezTo>
                  <a:pt x="2398960" y="2578784"/>
                  <a:pt x="2422409" y="2602236"/>
                  <a:pt x="2422409" y="2633513"/>
                </a:cubicBezTo>
                <a:cubicBezTo>
                  <a:pt x="2422409" y="2664784"/>
                  <a:pt x="2397008" y="2688252"/>
                  <a:pt x="2367692" y="2688252"/>
                </a:cubicBezTo>
                <a:cubicBezTo>
                  <a:pt x="2336415" y="2688252"/>
                  <a:pt x="2312949" y="2662826"/>
                  <a:pt x="2312949" y="2633513"/>
                </a:cubicBezTo>
                <a:cubicBezTo>
                  <a:pt x="2312949" y="2602236"/>
                  <a:pt x="2338370" y="2578784"/>
                  <a:pt x="2367692" y="2578784"/>
                </a:cubicBezTo>
                <a:close/>
                <a:moveTo>
                  <a:pt x="2238641" y="2578784"/>
                </a:moveTo>
                <a:cubicBezTo>
                  <a:pt x="2267968" y="2578784"/>
                  <a:pt x="2293397" y="2602236"/>
                  <a:pt x="2293397" y="2633513"/>
                </a:cubicBezTo>
                <a:cubicBezTo>
                  <a:pt x="2293397" y="2664784"/>
                  <a:pt x="2267968" y="2688252"/>
                  <a:pt x="2238641" y="2688252"/>
                </a:cubicBezTo>
                <a:cubicBezTo>
                  <a:pt x="2207356" y="2688252"/>
                  <a:pt x="2183891" y="2662826"/>
                  <a:pt x="2183891" y="2633513"/>
                </a:cubicBezTo>
                <a:cubicBezTo>
                  <a:pt x="2183891" y="2602236"/>
                  <a:pt x="2209312" y="2578784"/>
                  <a:pt x="2238641" y="2578784"/>
                </a:cubicBezTo>
                <a:close/>
                <a:moveTo>
                  <a:pt x="2109592" y="2578784"/>
                </a:moveTo>
                <a:cubicBezTo>
                  <a:pt x="2138917" y="2578784"/>
                  <a:pt x="2162378" y="2602236"/>
                  <a:pt x="2164337" y="2633513"/>
                </a:cubicBezTo>
                <a:cubicBezTo>
                  <a:pt x="2164337" y="2664784"/>
                  <a:pt x="2138917" y="2688252"/>
                  <a:pt x="2109592" y="2688252"/>
                </a:cubicBezTo>
                <a:cubicBezTo>
                  <a:pt x="2078322" y="2688252"/>
                  <a:pt x="2054875" y="2662831"/>
                  <a:pt x="2054875" y="2633513"/>
                </a:cubicBezTo>
                <a:cubicBezTo>
                  <a:pt x="2054875" y="2602236"/>
                  <a:pt x="2080276" y="2578784"/>
                  <a:pt x="2109592" y="2578784"/>
                </a:cubicBezTo>
                <a:close/>
                <a:moveTo>
                  <a:pt x="1978606" y="2578784"/>
                </a:moveTo>
                <a:cubicBezTo>
                  <a:pt x="2007928" y="2578784"/>
                  <a:pt x="2033359" y="2602236"/>
                  <a:pt x="2033359" y="2633513"/>
                </a:cubicBezTo>
                <a:cubicBezTo>
                  <a:pt x="2033359" y="2664784"/>
                  <a:pt x="2007928" y="2688252"/>
                  <a:pt x="1978606" y="2688252"/>
                </a:cubicBezTo>
                <a:cubicBezTo>
                  <a:pt x="1947343" y="2688252"/>
                  <a:pt x="1923843" y="2662831"/>
                  <a:pt x="1923843" y="2633513"/>
                </a:cubicBezTo>
                <a:cubicBezTo>
                  <a:pt x="1923843" y="2602236"/>
                  <a:pt x="1949291" y="2578784"/>
                  <a:pt x="1978606" y="2578784"/>
                </a:cubicBezTo>
                <a:close/>
                <a:moveTo>
                  <a:pt x="1849546" y="2578784"/>
                </a:moveTo>
                <a:cubicBezTo>
                  <a:pt x="1878873" y="2578784"/>
                  <a:pt x="1902339" y="2602236"/>
                  <a:pt x="1904288" y="2633513"/>
                </a:cubicBezTo>
                <a:cubicBezTo>
                  <a:pt x="1904288" y="2664784"/>
                  <a:pt x="1878873" y="2688252"/>
                  <a:pt x="1849546" y="2688252"/>
                </a:cubicBezTo>
                <a:cubicBezTo>
                  <a:pt x="1818268" y="2688252"/>
                  <a:pt x="1794810" y="2662831"/>
                  <a:pt x="1794810" y="2633513"/>
                </a:cubicBezTo>
                <a:cubicBezTo>
                  <a:pt x="1794810" y="2602236"/>
                  <a:pt x="1820224" y="2578784"/>
                  <a:pt x="1849546" y="2578784"/>
                </a:cubicBezTo>
                <a:close/>
                <a:moveTo>
                  <a:pt x="1718557" y="2578784"/>
                </a:moveTo>
                <a:cubicBezTo>
                  <a:pt x="1749839" y="2578784"/>
                  <a:pt x="1773304" y="2602236"/>
                  <a:pt x="1771343" y="2631562"/>
                </a:cubicBezTo>
                <a:cubicBezTo>
                  <a:pt x="1771343" y="2660874"/>
                  <a:pt x="1749839" y="2684350"/>
                  <a:pt x="1720514" y="2686299"/>
                </a:cubicBezTo>
                <a:cubicBezTo>
                  <a:pt x="1720514" y="2678470"/>
                  <a:pt x="1710738" y="2668699"/>
                  <a:pt x="1695102" y="2662831"/>
                </a:cubicBezTo>
                <a:cubicBezTo>
                  <a:pt x="1685323" y="2660874"/>
                  <a:pt x="1673594" y="2651099"/>
                  <a:pt x="1663815" y="2641317"/>
                </a:cubicBezTo>
                <a:cubicBezTo>
                  <a:pt x="1663815" y="2639367"/>
                  <a:pt x="1663815" y="2637414"/>
                  <a:pt x="1663815" y="2633513"/>
                </a:cubicBezTo>
                <a:cubicBezTo>
                  <a:pt x="1663815" y="2602236"/>
                  <a:pt x="1689240" y="2578784"/>
                  <a:pt x="1718557" y="2578784"/>
                </a:cubicBezTo>
                <a:close/>
                <a:moveTo>
                  <a:pt x="9894343" y="2578780"/>
                </a:moveTo>
                <a:cubicBezTo>
                  <a:pt x="9896297" y="2578780"/>
                  <a:pt x="9896297" y="2578780"/>
                  <a:pt x="9898251" y="2578780"/>
                </a:cubicBezTo>
                <a:cubicBezTo>
                  <a:pt x="9898251" y="2598314"/>
                  <a:pt x="9882613" y="2606153"/>
                  <a:pt x="9851332" y="2617889"/>
                </a:cubicBezTo>
                <a:cubicBezTo>
                  <a:pt x="9847422" y="2619835"/>
                  <a:pt x="9845466" y="2619835"/>
                  <a:pt x="9841556" y="2621788"/>
                </a:cubicBezTo>
                <a:cubicBezTo>
                  <a:pt x="9845466" y="2598314"/>
                  <a:pt x="9868926" y="2578780"/>
                  <a:pt x="9894343" y="2578780"/>
                </a:cubicBezTo>
                <a:close/>
                <a:moveTo>
                  <a:pt x="9505289" y="2578780"/>
                </a:moveTo>
                <a:cubicBezTo>
                  <a:pt x="9534616" y="2578780"/>
                  <a:pt x="9560030" y="2602233"/>
                  <a:pt x="9560030" y="2633511"/>
                </a:cubicBezTo>
                <a:cubicBezTo>
                  <a:pt x="9560030" y="2664784"/>
                  <a:pt x="9534616" y="2688252"/>
                  <a:pt x="9505289" y="2688252"/>
                </a:cubicBezTo>
                <a:cubicBezTo>
                  <a:pt x="9474008" y="2688252"/>
                  <a:pt x="9450548" y="2662824"/>
                  <a:pt x="9450548" y="2633511"/>
                </a:cubicBezTo>
                <a:cubicBezTo>
                  <a:pt x="9450548" y="2602233"/>
                  <a:pt x="9475964" y="2578780"/>
                  <a:pt x="9505289" y="2578780"/>
                </a:cubicBezTo>
                <a:close/>
                <a:moveTo>
                  <a:pt x="9376257" y="2578780"/>
                </a:moveTo>
                <a:cubicBezTo>
                  <a:pt x="9405584" y="2578780"/>
                  <a:pt x="9429044" y="2602233"/>
                  <a:pt x="9430998" y="2633511"/>
                </a:cubicBezTo>
                <a:cubicBezTo>
                  <a:pt x="9430998" y="2664784"/>
                  <a:pt x="9405584" y="2688252"/>
                  <a:pt x="9376257" y="2688252"/>
                </a:cubicBezTo>
                <a:cubicBezTo>
                  <a:pt x="9344976" y="2688252"/>
                  <a:pt x="9321516" y="2662824"/>
                  <a:pt x="9321516" y="2633511"/>
                </a:cubicBezTo>
                <a:cubicBezTo>
                  <a:pt x="9321516" y="2602233"/>
                  <a:pt x="9346932" y="2578780"/>
                  <a:pt x="9376257" y="2578780"/>
                </a:cubicBezTo>
                <a:close/>
                <a:moveTo>
                  <a:pt x="9245270" y="2578780"/>
                </a:moveTo>
                <a:cubicBezTo>
                  <a:pt x="9276551" y="2578780"/>
                  <a:pt x="9300011" y="2602233"/>
                  <a:pt x="9300011" y="2633511"/>
                </a:cubicBezTo>
                <a:cubicBezTo>
                  <a:pt x="9300011" y="2664784"/>
                  <a:pt x="9274595" y="2688252"/>
                  <a:pt x="9245270" y="2688252"/>
                </a:cubicBezTo>
                <a:cubicBezTo>
                  <a:pt x="9213989" y="2688252"/>
                  <a:pt x="9190529" y="2662824"/>
                  <a:pt x="9190529" y="2633511"/>
                </a:cubicBezTo>
                <a:cubicBezTo>
                  <a:pt x="9190529" y="2602233"/>
                  <a:pt x="9215943" y="2578780"/>
                  <a:pt x="9245270" y="2578780"/>
                </a:cubicBezTo>
                <a:close/>
                <a:moveTo>
                  <a:pt x="9116237" y="2578780"/>
                </a:moveTo>
                <a:cubicBezTo>
                  <a:pt x="9145562" y="2578780"/>
                  <a:pt x="9170978" y="2602233"/>
                  <a:pt x="9170978" y="2633511"/>
                </a:cubicBezTo>
                <a:cubicBezTo>
                  <a:pt x="9170978" y="2664784"/>
                  <a:pt x="9145562" y="2688252"/>
                  <a:pt x="9116237" y="2688252"/>
                </a:cubicBezTo>
                <a:cubicBezTo>
                  <a:pt x="9084956" y="2688252"/>
                  <a:pt x="9061496" y="2662824"/>
                  <a:pt x="9061496" y="2633511"/>
                </a:cubicBezTo>
                <a:cubicBezTo>
                  <a:pt x="9061496" y="2602233"/>
                  <a:pt x="9086910" y="2578780"/>
                  <a:pt x="9116237" y="2578780"/>
                </a:cubicBezTo>
                <a:close/>
                <a:moveTo>
                  <a:pt x="8987205" y="2578780"/>
                </a:moveTo>
                <a:cubicBezTo>
                  <a:pt x="9016532" y="2578780"/>
                  <a:pt x="9039992" y="2602233"/>
                  <a:pt x="9041946" y="2633511"/>
                </a:cubicBezTo>
                <a:cubicBezTo>
                  <a:pt x="9041946" y="2664784"/>
                  <a:pt x="9016532" y="2688252"/>
                  <a:pt x="8987205" y="2688252"/>
                </a:cubicBezTo>
                <a:cubicBezTo>
                  <a:pt x="8955924" y="2688252"/>
                  <a:pt x="8932464" y="2662824"/>
                  <a:pt x="8932464" y="2633511"/>
                </a:cubicBezTo>
                <a:cubicBezTo>
                  <a:pt x="8932464" y="2602233"/>
                  <a:pt x="8957880" y="2578780"/>
                  <a:pt x="8987205" y="2578780"/>
                </a:cubicBezTo>
                <a:close/>
                <a:moveTo>
                  <a:pt x="8856218" y="2578780"/>
                </a:moveTo>
                <a:cubicBezTo>
                  <a:pt x="8887499" y="2578780"/>
                  <a:pt x="8910959" y="2602233"/>
                  <a:pt x="8910959" y="2633511"/>
                </a:cubicBezTo>
                <a:cubicBezTo>
                  <a:pt x="8910959" y="2664784"/>
                  <a:pt x="8885543" y="2688252"/>
                  <a:pt x="8856218" y="2688252"/>
                </a:cubicBezTo>
                <a:cubicBezTo>
                  <a:pt x="8824937" y="2688252"/>
                  <a:pt x="8801477" y="2662824"/>
                  <a:pt x="8801477" y="2633511"/>
                </a:cubicBezTo>
                <a:cubicBezTo>
                  <a:pt x="8801477" y="2602233"/>
                  <a:pt x="8826891" y="2578780"/>
                  <a:pt x="8856218" y="2578780"/>
                </a:cubicBezTo>
                <a:close/>
                <a:moveTo>
                  <a:pt x="8727185" y="2578780"/>
                </a:moveTo>
                <a:cubicBezTo>
                  <a:pt x="8756510" y="2578780"/>
                  <a:pt x="8781926" y="2602236"/>
                  <a:pt x="8781926" y="2633513"/>
                </a:cubicBezTo>
                <a:cubicBezTo>
                  <a:pt x="8781926" y="2664784"/>
                  <a:pt x="8756510" y="2688252"/>
                  <a:pt x="8727185" y="2688252"/>
                </a:cubicBezTo>
                <a:cubicBezTo>
                  <a:pt x="8695904" y="2688252"/>
                  <a:pt x="8672444" y="2662824"/>
                  <a:pt x="8672444" y="2633513"/>
                </a:cubicBezTo>
                <a:cubicBezTo>
                  <a:pt x="8672444" y="2602236"/>
                  <a:pt x="8697858" y="2578780"/>
                  <a:pt x="8727185" y="2578780"/>
                </a:cubicBezTo>
                <a:close/>
                <a:moveTo>
                  <a:pt x="8598153" y="2578780"/>
                </a:moveTo>
                <a:cubicBezTo>
                  <a:pt x="8627478" y="2578780"/>
                  <a:pt x="8650940" y="2602236"/>
                  <a:pt x="8652894" y="2633513"/>
                </a:cubicBezTo>
                <a:cubicBezTo>
                  <a:pt x="8652894" y="2664784"/>
                  <a:pt x="8627478" y="2688252"/>
                  <a:pt x="8598153" y="2688252"/>
                </a:cubicBezTo>
                <a:cubicBezTo>
                  <a:pt x="8566872" y="2688252"/>
                  <a:pt x="8543412" y="2662824"/>
                  <a:pt x="8543412" y="2633513"/>
                </a:cubicBezTo>
                <a:cubicBezTo>
                  <a:pt x="8543412" y="2602236"/>
                  <a:pt x="8568826" y="2578780"/>
                  <a:pt x="8598153" y="2578780"/>
                </a:cubicBezTo>
                <a:close/>
                <a:moveTo>
                  <a:pt x="8467164" y="2578780"/>
                </a:moveTo>
                <a:cubicBezTo>
                  <a:pt x="8496491" y="2578780"/>
                  <a:pt x="8521905" y="2602236"/>
                  <a:pt x="8521905" y="2633513"/>
                </a:cubicBezTo>
                <a:cubicBezTo>
                  <a:pt x="8521905" y="2664784"/>
                  <a:pt x="8496491" y="2688252"/>
                  <a:pt x="8467164" y="2688252"/>
                </a:cubicBezTo>
                <a:cubicBezTo>
                  <a:pt x="8435883" y="2688252"/>
                  <a:pt x="8412423" y="2662824"/>
                  <a:pt x="8412423" y="2633513"/>
                </a:cubicBezTo>
                <a:cubicBezTo>
                  <a:pt x="8412423" y="2602236"/>
                  <a:pt x="8437839" y="2578780"/>
                  <a:pt x="8467164" y="2578780"/>
                </a:cubicBezTo>
                <a:close/>
                <a:moveTo>
                  <a:pt x="8338131" y="2578780"/>
                </a:moveTo>
                <a:cubicBezTo>
                  <a:pt x="8367456" y="2578780"/>
                  <a:pt x="8390918" y="2602236"/>
                  <a:pt x="8392872" y="2633513"/>
                </a:cubicBezTo>
                <a:cubicBezTo>
                  <a:pt x="8392872" y="2664784"/>
                  <a:pt x="8367456" y="2688252"/>
                  <a:pt x="8338131" y="2688252"/>
                </a:cubicBezTo>
                <a:cubicBezTo>
                  <a:pt x="8306850" y="2688252"/>
                  <a:pt x="8283390" y="2662824"/>
                  <a:pt x="8283390" y="2633513"/>
                </a:cubicBezTo>
                <a:cubicBezTo>
                  <a:pt x="8283390" y="2602236"/>
                  <a:pt x="8308804" y="2578780"/>
                  <a:pt x="8338131" y="2578780"/>
                </a:cubicBezTo>
                <a:close/>
                <a:moveTo>
                  <a:pt x="8207145" y="2578780"/>
                </a:moveTo>
                <a:cubicBezTo>
                  <a:pt x="8238426" y="2578780"/>
                  <a:pt x="8261886" y="2602236"/>
                  <a:pt x="8261886" y="2633513"/>
                </a:cubicBezTo>
                <a:cubicBezTo>
                  <a:pt x="8261886" y="2664784"/>
                  <a:pt x="8236470" y="2688252"/>
                  <a:pt x="8207145" y="2688252"/>
                </a:cubicBezTo>
                <a:cubicBezTo>
                  <a:pt x="8175865" y="2688252"/>
                  <a:pt x="8152404" y="2662824"/>
                  <a:pt x="8152404" y="2633513"/>
                </a:cubicBezTo>
                <a:cubicBezTo>
                  <a:pt x="8152404" y="2602236"/>
                  <a:pt x="8177819" y="2578780"/>
                  <a:pt x="8207145" y="2578780"/>
                </a:cubicBezTo>
                <a:close/>
                <a:moveTo>
                  <a:pt x="8078110" y="2578780"/>
                </a:moveTo>
                <a:cubicBezTo>
                  <a:pt x="8107437" y="2578780"/>
                  <a:pt x="8132851" y="2602236"/>
                  <a:pt x="8132851" y="2633513"/>
                </a:cubicBezTo>
                <a:cubicBezTo>
                  <a:pt x="8132851" y="2664784"/>
                  <a:pt x="8107437" y="2688252"/>
                  <a:pt x="8078110" y="2688252"/>
                </a:cubicBezTo>
                <a:cubicBezTo>
                  <a:pt x="8046830" y="2688252"/>
                  <a:pt x="8023369" y="2662824"/>
                  <a:pt x="8023369" y="2633513"/>
                </a:cubicBezTo>
                <a:cubicBezTo>
                  <a:pt x="8023369" y="2602236"/>
                  <a:pt x="8048786" y="2578780"/>
                  <a:pt x="8078110" y="2578780"/>
                </a:cubicBezTo>
                <a:close/>
                <a:moveTo>
                  <a:pt x="7949077" y="2578780"/>
                </a:moveTo>
                <a:cubicBezTo>
                  <a:pt x="7978404" y="2578780"/>
                  <a:pt x="8001864" y="2602236"/>
                  <a:pt x="8003818" y="2633513"/>
                </a:cubicBezTo>
                <a:cubicBezTo>
                  <a:pt x="8003818" y="2664784"/>
                  <a:pt x="7978404" y="2688252"/>
                  <a:pt x="7949077" y="2688252"/>
                </a:cubicBezTo>
                <a:cubicBezTo>
                  <a:pt x="7917797" y="2688252"/>
                  <a:pt x="7894336" y="2662824"/>
                  <a:pt x="7894336" y="2633513"/>
                </a:cubicBezTo>
                <a:cubicBezTo>
                  <a:pt x="7894336" y="2602236"/>
                  <a:pt x="7919753" y="2578780"/>
                  <a:pt x="7949077" y="2578780"/>
                </a:cubicBezTo>
                <a:close/>
                <a:moveTo>
                  <a:pt x="7818090" y="2578780"/>
                </a:moveTo>
                <a:cubicBezTo>
                  <a:pt x="7849371" y="2578780"/>
                  <a:pt x="7872831" y="2602236"/>
                  <a:pt x="7872831" y="2633513"/>
                </a:cubicBezTo>
                <a:cubicBezTo>
                  <a:pt x="7872831" y="2664784"/>
                  <a:pt x="7847415" y="2688252"/>
                  <a:pt x="7818090" y="2688252"/>
                </a:cubicBezTo>
                <a:cubicBezTo>
                  <a:pt x="7786810" y="2688252"/>
                  <a:pt x="7763349" y="2662824"/>
                  <a:pt x="7763349" y="2633513"/>
                </a:cubicBezTo>
                <a:cubicBezTo>
                  <a:pt x="7763349" y="2602236"/>
                  <a:pt x="7788764" y="2578780"/>
                  <a:pt x="7818090" y="2578780"/>
                </a:cubicBezTo>
                <a:close/>
                <a:moveTo>
                  <a:pt x="7689058" y="2578780"/>
                </a:moveTo>
                <a:cubicBezTo>
                  <a:pt x="7718383" y="2578780"/>
                  <a:pt x="7743799" y="2602236"/>
                  <a:pt x="7743799" y="2633513"/>
                </a:cubicBezTo>
                <a:cubicBezTo>
                  <a:pt x="7743799" y="2664784"/>
                  <a:pt x="7718383" y="2688252"/>
                  <a:pt x="7689058" y="2688252"/>
                </a:cubicBezTo>
                <a:cubicBezTo>
                  <a:pt x="7657778" y="2688252"/>
                  <a:pt x="7634317" y="2662824"/>
                  <a:pt x="7634317" y="2633513"/>
                </a:cubicBezTo>
                <a:cubicBezTo>
                  <a:pt x="7634317" y="2602236"/>
                  <a:pt x="7659732" y="2578780"/>
                  <a:pt x="7689058" y="2578780"/>
                </a:cubicBezTo>
                <a:close/>
                <a:moveTo>
                  <a:pt x="7558069" y="2578780"/>
                </a:moveTo>
                <a:cubicBezTo>
                  <a:pt x="7589350" y="2578780"/>
                  <a:pt x="7612810" y="2602236"/>
                  <a:pt x="7612810" y="2633513"/>
                </a:cubicBezTo>
                <a:cubicBezTo>
                  <a:pt x="7612810" y="2664784"/>
                  <a:pt x="7587396" y="2688252"/>
                  <a:pt x="7558069" y="2688252"/>
                </a:cubicBezTo>
                <a:cubicBezTo>
                  <a:pt x="7526789" y="2688252"/>
                  <a:pt x="7503328" y="2662824"/>
                  <a:pt x="7503328" y="2633513"/>
                </a:cubicBezTo>
                <a:cubicBezTo>
                  <a:pt x="7503328" y="2602236"/>
                  <a:pt x="7528745" y="2578780"/>
                  <a:pt x="7558069" y="2578780"/>
                </a:cubicBezTo>
                <a:close/>
                <a:moveTo>
                  <a:pt x="7429038" y="2578780"/>
                </a:moveTo>
                <a:cubicBezTo>
                  <a:pt x="7458363" y="2578780"/>
                  <a:pt x="7483779" y="2602236"/>
                  <a:pt x="7483779" y="2633513"/>
                </a:cubicBezTo>
                <a:cubicBezTo>
                  <a:pt x="7483779" y="2664784"/>
                  <a:pt x="7458363" y="2688252"/>
                  <a:pt x="7429038" y="2688252"/>
                </a:cubicBezTo>
                <a:cubicBezTo>
                  <a:pt x="7397758" y="2688252"/>
                  <a:pt x="7374297" y="2662826"/>
                  <a:pt x="7374297" y="2633513"/>
                </a:cubicBezTo>
                <a:cubicBezTo>
                  <a:pt x="7374297" y="2602236"/>
                  <a:pt x="7399712" y="2578780"/>
                  <a:pt x="7429038" y="2578780"/>
                </a:cubicBezTo>
                <a:close/>
                <a:moveTo>
                  <a:pt x="7300006" y="2578780"/>
                </a:moveTo>
                <a:cubicBezTo>
                  <a:pt x="7329331" y="2578780"/>
                  <a:pt x="7352793" y="2602236"/>
                  <a:pt x="7354747" y="2633513"/>
                </a:cubicBezTo>
                <a:cubicBezTo>
                  <a:pt x="7354747" y="2664784"/>
                  <a:pt x="7329331" y="2688252"/>
                  <a:pt x="7300006" y="2688252"/>
                </a:cubicBezTo>
                <a:cubicBezTo>
                  <a:pt x="7268726" y="2688252"/>
                  <a:pt x="7245265" y="2662826"/>
                  <a:pt x="7245265" y="2633513"/>
                </a:cubicBezTo>
                <a:cubicBezTo>
                  <a:pt x="7245265" y="2602236"/>
                  <a:pt x="7270680" y="2578780"/>
                  <a:pt x="7300006" y="2578780"/>
                </a:cubicBezTo>
                <a:close/>
                <a:moveTo>
                  <a:pt x="7169017" y="2578780"/>
                </a:moveTo>
                <a:cubicBezTo>
                  <a:pt x="7200298" y="2578780"/>
                  <a:pt x="7223758" y="2602236"/>
                  <a:pt x="7223758" y="2633513"/>
                </a:cubicBezTo>
                <a:cubicBezTo>
                  <a:pt x="7223758" y="2664784"/>
                  <a:pt x="7198344" y="2688252"/>
                  <a:pt x="7169017" y="2688252"/>
                </a:cubicBezTo>
                <a:cubicBezTo>
                  <a:pt x="7137737" y="2688252"/>
                  <a:pt x="7114276" y="2662826"/>
                  <a:pt x="7114276" y="2633513"/>
                </a:cubicBezTo>
                <a:cubicBezTo>
                  <a:pt x="7114276" y="2602236"/>
                  <a:pt x="7139693" y="2578780"/>
                  <a:pt x="7169017" y="2578780"/>
                </a:cubicBezTo>
                <a:close/>
                <a:moveTo>
                  <a:pt x="7039984" y="2578780"/>
                </a:moveTo>
                <a:cubicBezTo>
                  <a:pt x="7069311" y="2578780"/>
                  <a:pt x="7094725" y="2602236"/>
                  <a:pt x="7094725" y="2633513"/>
                </a:cubicBezTo>
                <a:cubicBezTo>
                  <a:pt x="7094725" y="2664784"/>
                  <a:pt x="7069311" y="2688252"/>
                  <a:pt x="7039984" y="2688252"/>
                </a:cubicBezTo>
                <a:cubicBezTo>
                  <a:pt x="7008704" y="2688252"/>
                  <a:pt x="6985243" y="2662826"/>
                  <a:pt x="6985243" y="2633513"/>
                </a:cubicBezTo>
                <a:cubicBezTo>
                  <a:pt x="6985243" y="2602236"/>
                  <a:pt x="7010660" y="2578780"/>
                  <a:pt x="7039984" y="2578780"/>
                </a:cubicBezTo>
                <a:close/>
                <a:moveTo>
                  <a:pt x="6910952" y="2578780"/>
                </a:moveTo>
                <a:cubicBezTo>
                  <a:pt x="6940277" y="2578780"/>
                  <a:pt x="6963739" y="2602236"/>
                  <a:pt x="6965693" y="2633513"/>
                </a:cubicBezTo>
                <a:cubicBezTo>
                  <a:pt x="6965693" y="2664784"/>
                  <a:pt x="6940277" y="2688252"/>
                  <a:pt x="6910952" y="2688252"/>
                </a:cubicBezTo>
                <a:cubicBezTo>
                  <a:pt x="6879672" y="2688252"/>
                  <a:pt x="6856211" y="2662826"/>
                  <a:pt x="6856211" y="2633513"/>
                </a:cubicBezTo>
                <a:cubicBezTo>
                  <a:pt x="6856211" y="2602236"/>
                  <a:pt x="6881626" y="2578780"/>
                  <a:pt x="6910952" y="2578780"/>
                </a:cubicBezTo>
                <a:close/>
                <a:moveTo>
                  <a:pt x="5872831" y="2578780"/>
                </a:moveTo>
                <a:cubicBezTo>
                  <a:pt x="5902164" y="2578780"/>
                  <a:pt x="5925638" y="2602236"/>
                  <a:pt x="5927591" y="2633513"/>
                </a:cubicBezTo>
                <a:cubicBezTo>
                  <a:pt x="5927591" y="2664784"/>
                  <a:pt x="5902164" y="2688252"/>
                  <a:pt x="5872831" y="2688252"/>
                </a:cubicBezTo>
                <a:cubicBezTo>
                  <a:pt x="5841549" y="2688252"/>
                  <a:pt x="5818094" y="2662826"/>
                  <a:pt x="5818094" y="2633513"/>
                </a:cubicBezTo>
                <a:cubicBezTo>
                  <a:pt x="5818094" y="2602236"/>
                  <a:pt x="5843504" y="2578780"/>
                  <a:pt x="5872831" y="2578780"/>
                </a:cubicBezTo>
                <a:close/>
                <a:moveTo>
                  <a:pt x="5741858" y="2578780"/>
                </a:moveTo>
                <a:cubicBezTo>
                  <a:pt x="5771177" y="2578780"/>
                  <a:pt x="5796593" y="2602236"/>
                  <a:pt x="5796593" y="2633513"/>
                </a:cubicBezTo>
                <a:cubicBezTo>
                  <a:pt x="5796593" y="2664784"/>
                  <a:pt x="5771177" y="2688252"/>
                  <a:pt x="5741858" y="2688252"/>
                </a:cubicBezTo>
                <a:cubicBezTo>
                  <a:pt x="5710583" y="2688252"/>
                  <a:pt x="5687125" y="2662826"/>
                  <a:pt x="5687125" y="2633513"/>
                </a:cubicBezTo>
                <a:cubicBezTo>
                  <a:pt x="5687125" y="2602236"/>
                  <a:pt x="5712537" y="2578780"/>
                  <a:pt x="5741858" y="2578780"/>
                </a:cubicBezTo>
                <a:close/>
                <a:moveTo>
                  <a:pt x="3016756" y="2578780"/>
                </a:moveTo>
                <a:cubicBezTo>
                  <a:pt x="3040211" y="2578780"/>
                  <a:pt x="3057800" y="2592458"/>
                  <a:pt x="3065621" y="2612027"/>
                </a:cubicBezTo>
                <a:cubicBezTo>
                  <a:pt x="3063665" y="2613973"/>
                  <a:pt x="3063665" y="2613973"/>
                  <a:pt x="3065621" y="2615955"/>
                </a:cubicBezTo>
                <a:cubicBezTo>
                  <a:pt x="3069530" y="2619835"/>
                  <a:pt x="3044118" y="2651099"/>
                  <a:pt x="3008939" y="2686299"/>
                </a:cubicBezTo>
                <a:cubicBezTo>
                  <a:pt x="2983531" y="2684350"/>
                  <a:pt x="2962031" y="2660874"/>
                  <a:pt x="2962031" y="2633513"/>
                </a:cubicBezTo>
                <a:cubicBezTo>
                  <a:pt x="2962031" y="2602236"/>
                  <a:pt x="2987441" y="2578780"/>
                  <a:pt x="3016756" y="2578780"/>
                </a:cubicBezTo>
                <a:close/>
                <a:moveTo>
                  <a:pt x="2887746" y="2578780"/>
                </a:moveTo>
                <a:cubicBezTo>
                  <a:pt x="2917079" y="2578780"/>
                  <a:pt x="2940533" y="2602236"/>
                  <a:pt x="2942487" y="2633513"/>
                </a:cubicBezTo>
                <a:cubicBezTo>
                  <a:pt x="2942487" y="2664784"/>
                  <a:pt x="2917079" y="2688252"/>
                  <a:pt x="2887746" y="2688252"/>
                </a:cubicBezTo>
                <a:cubicBezTo>
                  <a:pt x="2856451" y="2688252"/>
                  <a:pt x="2832986" y="2662826"/>
                  <a:pt x="2832986" y="2633513"/>
                </a:cubicBezTo>
                <a:cubicBezTo>
                  <a:pt x="2832986" y="2602236"/>
                  <a:pt x="2858407" y="2578780"/>
                  <a:pt x="2887746" y="2578780"/>
                </a:cubicBezTo>
                <a:close/>
                <a:moveTo>
                  <a:pt x="2756738" y="2578780"/>
                </a:moveTo>
                <a:cubicBezTo>
                  <a:pt x="2788022" y="2578780"/>
                  <a:pt x="2811477" y="2602236"/>
                  <a:pt x="2811477" y="2633513"/>
                </a:cubicBezTo>
                <a:cubicBezTo>
                  <a:pt x="2811477" y="2664784"/>
                  <a:pt x="2786066" y="2688252"/>
                  <a:pt x="2756738" y="2688252"/>
                </a:cubicBezTo>
                <a:cubicBezTo>
                  <a:pt x="2725458" y="2688252"/>
                  <a:pt x="2701993" y="2662826"/>
                  <a:pt x="2701993" y="2633513"/>
                </a:cubicBezTo>
                <a:cubicBezTo>
                  <a:pt x="2701993" y="2602236"/>
                  <a:pt x="2727412" y="2578780"/>
                  <a:pt x="2756738" y="2578780"/>
                </a:cubicBezTo>
                <a:close/>
                <a:moveTo>
                  <a:pt x="2627696" y="2578780"/>
                </a:moveTo>
                <a:cubicBezTo>
                  <a:pt x="2657023" y="2578780"/>
                  <a:pt x="2682444" y="2602236"/>
                  <a:pt x="2682444" y="2633513"/>
                </a:cubicBezTo>
                <a:cubicBezTo>
                  <a:pt x="2682444" y="2664784"/>
                  <a:pt x="2657023" y="2688252"/>
                  <a:pt x="2627696" y="2688252"/>
                </a:cubicBezTo>
                <a:cubicBezTo>
                  <a:pt x="2596409" y="2688252"/>
                  <a:pt x="2572960" y="2662826"/>
                  <a:pt x="2572960" y="2633513"/>
                </a:cubicBezTo>
                <a:cubicBezTo>
                  <a:pt x="2572960" y="2602236"/>
                  <a:pt x="2598363" y="2578780"/>
                  <a:pt x="2627696" y="2578780"/>
                </a:cubicBezTo>
                <a:close/>
                <a:moveTo>
                  <a:pt x="10279487" y="2578778"/>
                </a:moveTo>
                <a:lnTo>
                  <a:pt x="10263847" y="2641315"/>
                </a:lnTo>
                <a:lnTo>
                  <a:pt x="10228656" y="2641315"/>
                </a:lnTo>
                <a:cubicBezTo>
                  <a:pt x="10228656" y="2637412"/>
                  <a:pt x="10228656" y="2635464"/>
                  <a:pt x="10228656" y="2631562"/>
                </a:cubicBezTo>
                <a:cubicBezTo>
                  <a:pt x="10228656" y="2604199"/>
                  <a:pt x="10252116" y="2580741"/>
                  <a:pt x="10279487" y="2578778"/>
                </a:cubicBezTo>
                <a:close/>
                <a:moveTo>
                  <a:pt x="10154363" y="2578778"/>
                </a:moveTo>
                <a:cubicBezTo>
                  <a:pt x="10183689" y="2578778"/>
                  <a:pt x="10209104" y="2602233"/>
                  <a:pt x="10205194" y="2633511"/>
                </a:cubicBezTo>
                <a:cubicBezTo>
                  <a:pt x="10205194" y="2637412"/>
                  <a:pt x="10205194" y="2639366"/>
                  <a:pt x="10205194" y="2643267"/>
                </a:cubicBezTo>
                <a:cubicBezTo>
                  <a:pt x="10170003" y="2645216"/>
                  <a:pt x="10146543" y="2653053"/>
                  <a:pt x="10132859" y="2670654"/>
                </a:cubicBezTo>
                <a:cubicBezTo>
                  <a:pt x="10130903" y="2674567"/>
                  <a:pt x="10126992" y="2678470"/>
                  <a:pt x="10125038" y="2680430"/>
                </a:cubicBezTo>
                <a:cubicBezTo>
                  <a:pt x="10109398" y="2670654"/>
                  <a:pt x="10099622" y="2653053"/>
                  <a:pt x="10099622" y="2633511"/>
                </a:cubicBezTo>
                <a:cubicBezTo>
                  <a:pt x="10099622" y="2602233"/>
                  <a:pt x="10125038" y="2578778"/>
                  <a:pt x="10154363" y="2578778"/>
                </a:cubicBezTo>
                <a:close/>
                <a:moveTo>
                  <a:pt x="5755297" y="2549438"/>
                </a:moveTo>
                <a:cubicBezTo>
                  <a:pt x="5762383" y="2548460"/>
                  <a:pt x="5767269" y="2548460"/>
                  <a:pt x="5769221" y="2549438"/>
                </a:cubicBezTo>
                <a:cubicBezTo>
                  <a:pt x="5761407" y="2553351"/>
                  <a:pt x="5751632" y="2557265"/>
                  <a:pt x="5741860" y="2557265"/>
                </a:cubicBezTo>
                <a:cubicBezTo>
                  <a:pt x="5735993" y="2557265"/>
                  <a:pt x="5732082" y="2557265"/>
                  <a:pt x="5728174" y="2555306"/>
                </a:cubicBezTo>
                <a:cubicBezTo>
                  <a:pt x="5738926" y="2552374"/>
                  <a:pt x="5748212" y="2550417"/>
                  <a:pt x="5755297" y="2549438"/>
                </a:cubicBezTo>
                <a:close/>
                <a:moveTo>
                  <a:pt x="5915857" y="2535747"/>
                </a:moveTo>
                <a:cubicBezTo>
                  <a:pt x="5906078" y="2549438"/>
                  <a:pt x="5890433" y="2557265"/>
                  <a:pt x="5872831" y="2557265"/>
                </a:cubicBezTo>
                <a:cubicBezTo>
                  <a:pt x="5859142" y="2557265"/>
                  <a:pt x="5849367" y="2553351"/>
                  <a:pt x="5841549" y="2547482"/>
                </a:cubicBezTo>
                <a:cubicBezTo>
                  <a:pt x="5849367" y="2545527"/>
                  <a:pt x="5857186" y="2545527"/>
                  <a:pt x="5865006" y="2543572"/>
                </a:cubicBezTo>
                <a:cubicBezTo>
                  <a:pt x="5882608" y="2539659"/>
                  <a:pt x="5900207" y="2537703"/>
                  <a:pt x="5915857" y="2535747"/>
                </a:cubicBezTo>
                <a:close/>
                <a:moveTo>
                  <a:pt x="6508214" y="2533793"/>
                </a:moveTo>
                <a:cubicBezTo>
                  <a:pt x="6514080" y="2531838"/>
                  <a:pt x="6519944" y="2533793"/>
                  <a:pt x="6523854" y="2539657"/>
                </a:cubicBezTo>
                <a:cubicBezTo>
                  <a:pt x="6527764" y="2545523"/>
                  <a:pt x="6527764" y="2553349"/>
                  <a:pt x="6523854" y="2557263"/>
                </a:cubicBezTo>
                <a:cubicBezTo>
                  <a:pt x="6521900" y="2557263"/>
                  <a:pt x="6521900" y="2557263"/>
                  <a:pt x="6519944" y="2557263"/>
                </a:cubicBezTo>
                <a:cubicBezTo>
                  <a:pt x="6512124" y="2557263"/>
                  <a:pt x="6506260" y="2555306"/>
                  <a:pt x="6496484" y="2553349"/>
                </a:cubicBezTo>
                <a:cubicBezTo>
                  <a:pt x="6494530" y="2545523"/>
                  <a:pt x="6496484" y="2539657"/>
                  <a:pt x="6502350" y="2535747"/>
                </a:cubicBezTo>
                <a:cubicBezTo>
                  <a:pt x="6504304" y="2533793"/>
                  <a:pt x="6506260" y="2533793"/>
                  <a:pt x="6508214" y="2533793"/>
                </a:cubicBezTo>
                <a:close/>
                <a:moveTo>
                  <a:pt x="6025330" y="2533793"/>
                </a:moveTo>
                <a:cubicBezTo>
                  <a:pt x="6029238" y="2531840"/>
                  <a:pt x="6035107" y="2535748"/>
                  <a:pt x="6040969" y="2539659"/>
                </a:cubicBezTo>
                <a:cubicBezTo>
                  <a:pt x="6040969" y="2539659"/>
                  <a:pt x="6040969" y="2541612"/>
                  <a:pt x="6040969" y="2541612"/>
                </a:cubicBezTo>
                <a:cubicBezTo>
                  <a:pt x="6035107" y="2547482"/>
                  <a:pt x="6025330" y="2553351"/>
                  <a:pt x="6015556" y="2555306"/>
                </a:cubicBezTo>
                <a:cubicBezTo>
                  <a:pt x="6009693" y="2549438"/>
                  <a:pt x="6011644" y="2539659"/>
                  <a:pt x="6019460" y="2535748"/>
                </a:cubicBezTo>
                <a:cubicBezTo>
                  <a:pt x="6021417" y="2533793"/>
                  <a:pt x="6023378" y="2533793"/>
                  <a:pt x="6025330" y="2533793"/>
                </a:cubicBezTo>
                <a:close/>
                <a:moveTo>
                  <a:pt x="9689065" y="2512288"/>
                </a:moveTo>
                <a:cubicBezTo>
                  <a:pt x="9687109" y="2514240"/>
                  <a:pt x="9687109" y="2514240"/>
                  <a:pt x="9687109" y="2516187"/>
                </a:cubicBezTo>
                <a:lnTo>
                  <a:pt x="9655828" y="2531838"/>
                </a:lnTo>
                <a:cubicBezTo>
                  <a:pt x="9644098" y="2535747"/>
                  <a:pt x="9632370" y="2543568"/>
                  <a:pt x="9620638" y="2553351"/>
                </a:cubicBezTo>
                <a:cubicBezTo>
                  <a:pt x="9603043" y="2549436"/>
                  <a:pt x="9589357" y="2533793"/>
                  <a:pt x="9583493" y="2516187"/>
                </a:cubicBezTo>
                <a:cubicBezTo>
                  <a:pt x="9601087" y="2520172"/>
                  <a:pt x="9618684" y="2522077"/>
                  <a:pt x="9638234" y="2518166"/>
                </a:cubicBezTo>
                <a:close/>
                <a:moveTo>
                  <a:pt x="6308800" y="2492754"/>
                </a:moveTo>
                <a:cubicBezTo>
                  <a:pt x="6310754" y="2492754"/>
                  <a:pt x="6312710" y="2492754"/>
                  <a:pt x="6316620" y="2492754"/>
                </a:cubicBezTo>
                <a:cubicBezTo>
                  <a:pt x="6316620" y="2496636"/>
                  <a:pt x="6316620" y="2498595"/>
                  <a:pt x="6316620" y="2502519"/>
                </a:cubicBezTo>
                <a:cubicBezTo>
                  <a:pt x="6316620" y="2510333"/>
                  <a:pt x="6314664" y="2516187"/>
                  <a:pt x="6312710" y="2522077"/>
                </a:cubicBezTo>
                <a:cubicBezTo>
                  <a:pt x="6306846" y="2524029"/>
                  <a:pt x="6302934" y="2522077"/>
                  <a:pt x="6299026" y="2516187"/>
                </a:cubicBezTo>
                <a:cubicBezTo>
                  <a:pt x="6293159" y="2508383"/>
                  <a:pt x="6295113" y="2498595"/>
                  <a:pt x="6302934" y="2494722"/>
                </a:cubicBezTo>
                <a:cubicBezTo>
                  <a:pt x="6304890" y="2492754"/>
                  <a:pt x="6306846" y="2492754"/>
                  <a:pt x="6308800" y="2492754"/>
                </a:cubicBezTo>
                <a:close/>
                <a:moveTo>
                  <a:pt x="3094931" y="2490791"/>
                </a:moveTo>
                <a:cubicBezTo>
                  <a:pt x="3096884" y="2504481"/>
                  <a:pt x="3098841" y="2516187"/>
                  <a:pt x="3104701" y="2525965"/>
                </a:cubicBezTo>
                <a:cubicBezTo>
                  <a:pt x="3106654" y="2531840"/>
                  <a:pt x="3108609" y="2537703"/>
                  <a:pt x="3110565" y="2543572"/>
                </a:cubicBezTo>
                <a:cubicBezTo>
                  <a:pt x="3100793" y="2533793"/>
                  <a:pt x="3092976" y="2520172"/>
                  <a:pt x="3092976" y="2504481"/>
                </a:cubicBezTo>
                <a:cubicBezTo>
                  <a:pt x="3092976" y="2498595"/>
                  <a:pt x="3092976" y="2494722"/>
                  <a:pt x="3094931" y="2490791"/>
                </a:cubicBezTo>
                <a:close/>
                <a:moveTo>
                  <a:pt x="6099614" y="2486882"/>
                </a:moveTo>
                <a:cubicBezTo>
                  <a:pt x="6130890" y="2486882"/>
                  <a:pt x="6140666" y="2492754"/>
                  <a:pt x="6140666" y="2514240"/>
                </a:cubicBezTo>
                <a:cubicBezTo>
                  <a:pt x="6140666" y="2545525"/>
                  <a:pt x="6134800" y="2545525"/>
                  <a:pt x="6087884" y="2524029"/>
                </a:cubicBezTo>
                <a:cubicBezTo>
                  <a:pt x="6083975" y="2522077"/>
                  <a:pt x="6082019" y="2520172"/>
                  <a:pt x="6078105" y="2518166"/>
                </a:cubicBezTo>
                <a:cubicBezTo>
                  <a:pt x="6078105" y="2514240"/>
                  <a:pt x="6076150" y="2508383"/>
                  <a:pt x="6076150" y="2502513"/>
                </a:cubicBezTo>
                <a:cubicBezTo>
                  <a:pt x="6076150" y="2498595"/>
                  <a:pt x="6076150" y="2492754"/>
                  <a:pt x="6078105" y="2488827"/>
                </a:cubicBezTo>
                <a:cubicBezTo>
                  <a:pt x="6083975" y="2486882"/>
                  <a:pt x="6091794" y="2486882"/>
                  <a:pt x="6099614" y="2486882"/>
                </a:cubicBezTo>
                <a:close/>
                <a:moveTo>
                  <a:pt x="6173901" y="2467308"/>
                </a:moveTo>
                <a:cubicBezTo>
                  <a:pt x="6175857" y="2471228"/>
                  <a:pt x="6179767" y="2477097"/>
                  <a:pt x="6181723" y="2481014"/>
                </a:cubicBezTo>
                <a:cubicBezTo>
                  <a:pt x="6171947" y="2486882"/>
                  <a:pt x="6168037" y="2482952"/>
                  <a:pt x="6173901" y="2467308"/>
                </a:cubicBezTo>
                <a:close/>
                <a:moveTo>
                  <a:pt x="10193466" y="2461436"/>
                </a:moveTo>
                <a:cubicBezTo>
                  <a:pt x="10201284" y="2471228"/>
                  <a:pt x="10207150" y="2484921"/>
                  <a:pt x="10207150" y="2498595"/>
                </a:cubicBezTo>
                <a:cubicBezTo>
                  <a:pt x="10207150" y="2529883"/>
                  <a:pt x="10181733" y="2553351"/>
                  <a:pt x="10152409" y="2553351"/>
                </a:cubicBezTo>
                <a:cubicBezTo>
                  <a:pt x="10140678" y="2553351"/>
                  <a:pt x="10130904" y="2549436"/>
                  <a:pt x="10121128" y="2543568"/>
                </a:cubicBezTo>
                <a:cubicBezTo>
                  <a:pt x="10123082" y="2543568"/>
                  <a:pt x="10123082" y="2541611"/>
                  <a:pt x="10123082" y="2541611"/>
                </a:cubicBezTo>
                <a:cubicBezTo>
                  <a:pt x="10132858" y="2516187"/>
                  <a:pt x="10140678" y="2512288"/>
                  <a:pt x="10154365" y="2524029"/>
                </a:cubicBezTo>
                <a:cubicBezTo>
                  <a:pt x="10168049" y="2535747"/>
                  <a:pt x="10175869" y="2533793"/>
                  <a:pt x="10187600" y="2520172"/>
                </a:cubicBezTo>
                <a:cubicBezTo>
                  <a:pt x="10199330" y="2506427"/>
                  <a:pt x="10199330" y="2498595"/>
                  <a:pt x="10189556" y="2492750"/>
                </a:cubicBezTo>
                <a:cubicBezTo>
                  <a:pt x="10181733" y="2488827"/>
                  <a:pt x="10179779" y="2479052"/>
                  <a:pt x="10183689" y="2471228"/>
                </a:cubicBezTo>
                <a:cubicBezTo>
                  <a:pt x="10187600" y="2469272"/>
                  <a:pt x="10189556" y="2467306"/>
                  <a:pt x="10193466" y="2461436"/>
                </a:cubicBezTo>
                <a:close/>
                <a:moveTo>
                  <a:pt x="9859153" y="2461436"/>
                </a:moveTo>
                <a:lnTo>
                  <a:pt x="9874793" y="2500556"/>
                </a:lnTo>
                <a:cubicBezTo>
                  <a:pt x="9884569" y="2525959"/>
                  <a:pt x="9892389" y="2543568"/>
                  <a:pt x="9894343" y="2557265"/>
                </a:cubicBezTo>
                <a:cubicBezTo>
                  <a:pt x="9865019" y="2557265"/>
                  <a:pt x="9841558" y="2533793"/>
                  <a:pt x="9839602" y="2502513"/>
                </a:cubicBezTo>
                <a:cubicBezTo>
                  <a:pt x="9839602" y="2486874"/>
                  <a:pt x="9847422" y="2471228"/>
                  <a:pt x="9859153" y="2461436"/>
                </a:cubicBezTo>
                <a:close/>
                <a:moveTo>
                  <a:pt x="7266770" y="2459473"/>
                </a:moveTo>
                <a:cubicBezTo>
                  <a:pt x="7260905" y="2484921"/>
                  <a:pt x="7264816" y="2492750"/>
                  <a:pt x="7282410" y="2512291"/>
                </a:cubicBezTo>
                <a:cubicBezTo>
                  <a:pt x="7298050" y="2529885"/>
                  <a:pt x="7315647" y="2537703"/>
                  <a:pt x="7339107" y="2539657"/>
                </a:cubicBezTo>
                <a:cubicBezTo>
                  <a:pt x="7329331" y="2551396"/>
                  <a:pt x="7315647" y="2557265"/>
                  <a:pt x="7300006" y="2557265"/>
                </a:cubicBezTo>
                <a:cubicBezTo>
                  <a:pt x="7268726" y="2557265"/>
                  <a:pt x="7245265" y="2533793"/>
                  <a:pt x="7247219" y="2500556"/>
                </a:cubicBezTo>
                <a:cubicBezTo>
                  <a:pt x="7247219" y="2484921"/>
                  <a:pt x="7255039" y="2469272"/>
                  <a:pt x="7266770" y="2459473"/>
                </a:cubicBezTo>
                <a:close/>
                <a:moveTo>
                  <a:pt x="6374127" y="2451528"/>
                </a:moveTo>
                <a:lnTo>
                  <a:pt x="6363541" y="2459473"/>
                </a:lnTo>
                <a:cubicBezTo>
                  <a:pt x="6355720" y="2469272"/>
                  <a:pt x="6357674" y="2473182"/>
                  <a:pt x="6367451" y="2467308"/>
                </a:cubicBezTo>
                <a:cubicBezTo>
                  <a:pt x="6375271" y="2461436"/>
                  <a:pt x="6387001" y="2463394"/>
                  <a:pt x="6390911" y="2471226"/>
                </a:cubicBezTo>
                <a:cubicBezTo>
                  <a:pt x="6394821" y="2479052"/>
                  <a:pt x="6390911" y="2484921"/>
                  <a:pt x="6381135" y="2484921"/>
                </a:cubicBezTo>
                <a:cubicBezTo>
                  <a:pt x="6373315" y="2484921"/>
                  <a:pt x="6361585" y="2477093"/>
                  <a:pt x="6349854" y="2465352"/>
                </a:cubicBezTo>
                <a:cubicBezTo>
                  <a:pt x="6354742" y="2460457"/>
                  <a:pt x="6361097" y="2456052"/>
                  <a:pt x="6368184" y="2452871"/>
                </a:cubicBezTo>
                <a:close/>
                <a:moveTo>
                  <a:pt x="6375270" y="2450671"/>
                </a:moveTo>
                <a:lnTo>
                  <a:pt x="6376096" y="2451083"/>
                </a:lnTo>
                <a:lnTo>
                  <a:pt x="6374127" y="2451528"/>
                </a:lnTo>
                <a:close/>
                <a:moveTo>
                  <a:pt x="10283397" y="2449692"/>
                </a:moveTo>
                <a:cubicBezTo>
                  <a:pt x="10297084" y="2449692"/>
                  <a:pt x="10308812" y="2453607"/>
                  <a:pt x="10318588" y="2461436"/>
                </a:cubicBezTo>
                <a:cubicBezTo>
                  <a:pt x="10316634" y="2463394"/>
                  <a:pt x="10316634" y="2463394"/>
                  <a:pt x="10314678" y="2465352"/>
                </a:cubicBezTo>
                <a:cubicBezTo>
                  <a:pt x="10308812" y="2471226"/>
                  <a:pt x="10295128" y="2512288"/>
                  <a:pt x="10283397" y="2557265"/>
                </a:cubicBezTo>
                <a:cubicBezTo>
                  <a:pt x="10254071" y="2557265"/>
                  <a:pt x="10230610" y="2533793"/>
                  <a:pt x="10228656" y="2504472"/>
                </a:cubicBezTo>
                <a:cubicBezTo>
                  <a:pt x="10228656" y="2473182"/>
                  <a:pt x="10254071" y="2449692"/>
                  <a:pt x="10283397" y="2449692"/>
                </a:cubicBezTo>
                <a:close/>
                <a:moveTo>
                  <a:pt x="9777041" y="2449692"/>
                </a:moveTo>
                <a:cubicBezTo>
                  <a:pt x="9800501" y="2455562"/>
                  <a:pt x="9820052" y="2477093"/>
                  <a:pt x="9818096" y="2504472"/>
                </a:cubicBezTo>
                <a:cubicBezTo>
                  <a:pt x="9818096" y="2512288"/>
                  <a:pt x="9816142" y="2520172"/>
                  <a:pt x="9812231" y="2527931"/>
                </a:cubicBezTo>
                <a:cubicBezTo>
                  <a:pt x="9808321" y="2520172"/>
                  <a:pt x="9800501" y="2514240"/>
                  <a:pt x="9790725" y="2506427"/>
                </a:cubicBezTo>
                <a:cubicBezTo>
                  <a:pt x="9765310" y="2488827"/>
                  <a:pt x="9763354" y="2479052"/>
                  <a:pt x="9773131" y="2459473"/>
                </a:cubicBezTo>
                <a:cubicBezTo>
                  <a:pt x="9775085" y="2455562"/>
                  <a:pt x="9775085" y="2451649"/>
                  <a:pt x="9777041" y="2449692"/>
                </a:cubicBezTo>
                <a:close/>
                <a:moveTo>
                  <a:pt x="9640188" y="2449692"/>
                </a:moveTo>
                <a:cubicBezTo>
                  <a:pt x="9644098" y="2449692"/>
                  <a:pt x="9648008" y="2449692"/>
                  <a:pt x="9651918" y="2451649"/>
                </a:cubicBezTo>
                <a:cubicBezTo>
                  <a:pt x="9646052" y="2455562"/>
                  <a:pt x="9644098" y="2457520"/>
                  <a:pt x="9642144" y="2455562"/>
                </a:cubicBezTo>
                <a:cubicBezTo>
                  <a:pt x="9640188" y="2453607"/>
                  <a:pt x="9640188" y="2451649"/>
                  <a:pt x="9640188" y="2449692"/>
                </a:cubicBezTo>
                <a:close/>
                <a:moveTo>
                  <a:pt x="9505289" y="2449692"/>
                </a:moveTo>
                <a:cubicBezTo>
                  <a:pt x="9511155" y="2449692"/>
                  <a:pt x="9517019" y="2449692"/>
                  <a:pt x="9520929" y="2453607"/>
                </a:cubicBezTo>
                <a:cubicBezTo>
                  <a:pt x="9517019" y="2459473"/>
                  <a:pt x="9515065" y="2465352"/>
                  <a:pt x="9515065" y="2469272"/>
                </a:cubicBezTo>
                <a:cubicBezTo>
                  <a:pt x="9515065" y="2486874"/>
                  <a:pt x="9532660" y="2502513"/>
                  <a:pt x="9558076" y="2512288"/>
                </a:cubicBezTo>
                <a:cubicBezTo>
                  <a:pt x="9556120" y="2537703"/>
                  <a:pt x="9532660" y="2559218"/>
                  <a:pt x="9505289" y="2559218"/>
                </a:cubicBezTo>
                <a:cubicBezTo>
                  <a:pt x="9474008" y="2559218"/>
                  <a:pt x="9450548" y="2533793"/>
                  <a:pt x="9450548" y="2504472"/>
                </a:cubicBezTo>
                <a:cubicBezTo>
                  <a:pt x="9450548" y="2473182"/>
                  <a:pt x="9475965" y="2449692"/>
                  <a:pt x="9505289" y="2449692"/>
                </a:cubicBezTo>
                <a:close/>
                <a:moveTo>
                  <a:pt x="9376257" y="2449692"/>
                </a:moveTo>
                <a:cubicBezTo>
                  <a:pt x="9405584" y="2449692"/>
                  <a:pt x="9429044" y="2473182"/>
                  <a:pt x="9430998" y="2504472"/>
                </a:cubicBezTo>
                <a:cubicBezTo>
                  <a:pt x="9430998" y="2535747"/>
                  <a:pt x="9405584" y="2559218"/>
                  <a:pt x="9376257" y="2559218"/>
                </a:cubicBezTo>
                <a:cubicBezTo>
                  <a:pt x="9344976" y="2559218"/>
                  <a:pt x="9321516" y="2533793"/>
                  <a:pt x="9321516" y="2504472"/>
                </a:cubicBezTo>
                <a:cubicBezTo>
                  <a:pt x="9321516" y="2473182"/>
                  <a:pt x="9346932" y="2449692"/>
                  <a:pt x="9376257" y="2449692"/>
                </a:cubicBezTo>
                <a:close/>
                <a:moveTo>
                  <a:pt x="9245270" y="2449692"/>
                </a:moveTo>
                <a:cubicBezTo>
                  <a:pt x="9276551" y="2449692"/>
                  <a:pt x="9300011" y="2473182"/>
                  <a:pt x="9300011" y="2504472"/>
                </a:cubicBezTo>
                <a:cubicBezTo>
                  <a:pt x="9300011" y="2535747"/>
                  <a:pt x="9274595" y="2559218"/>
                  <a:pt x="9245270" y="2559218"/>
                </a:cubicBezTo>
                <a:cubicBezTo>
                  <a:pt x="9213989" y="2559218"/>
                  <a:pt x="9190529" y="2533793"/>
                  <a:pt x="9190529" y="2504472"/>
                </a:cubicBezTo>
                <a:cubicBezTo>
                  <a:pt x="9190529" y="2473182"/>
                  <a:pt x="9215943" y="2449692"/>
                  <a:pt x="9245270" y="2449692"/>
                </a:cubicBezTo>
                <a:close/>
                <a:moveTo>
                  <a:pt x="9116237" y="2449692"/>
                </a:moveTo>
                <a:cubicBezTo>
                  <a:pt x="9145562" y="2449692"/>
                  <a:pt x="9170978" y="2473182"/>
                  <a:pt x="9170978" y="2504472"/>
                </a:cubicBezTo>
                <a:cubicBezTo>
                  <a:pt x="9170978" y="2535747"/>
                  <a:pt x="9145562" y="2559218"/>
                  <a:pt x="9116237" y="2559218"/>
                </a:cubicBezTo>
                <a:cubicBezTo>
                  <a:pt x="9084956" y="2559218"/>
                  <a:pt x="9061496" y="2533793"/>
                  <a:pt x="9061496" y="2504472"/>
                </a:cubicBezTo>
                <a:cubicBezTo>
                  <a:pt x="9061496" y="2473182"/>
                  <a:pt x="9086910" y="2449692"/>
                  <a:pt x="9116237" y="2449692"/>
                </a:cubicBezTo>
                <a:close/>
                <a:moveTo>
                  <a:pt x="8987205" y="2449692"/>
                </a:moveTo>
                <a:cubicBezTo>
                  <a:pt x="9016532" y="2449692"/>
                  <a:pt x="9039992" y="2473182"/>
                  <a:pt x="9041946" y="2504472"/>
                </a:cubicBezTo>
                <a:cubicBezTo>
                  <a:pt x="9041946" y="2535747"/>
                  <a:pt x="9016532" y="2559218"/>
                  <a:pt x="8987205" y="2559218"/>
                </a:cubicBezTo>
                <a:cubicBezTo>
                  <a:pt x="8955924" y="2559218"/>
                  <a:pt x="8932464" y="2533793"/>
                  <a:pt x="8932464" y="2504472"/>
                </a:cubicBezTo>
                <a:cubicBezTo>
                  <a:pt x="8932464" y="2473182"/>
                  <a:pt x="8957880" y="2449692"/>
                  <a:pt x="8987205" y="2449692"/>
                </a:cubicBezTo>
                <a:close/>
                <a:moveTo>
                  <a:pt x="8856218" y="2449692"/>
                </a:moveTo>
                <a:cubicBezTo>
                  <a:pt x="8887499" y="2449692"/>
                  <a:pt x="8910959" y="2473182"/>
                  <a:pt x="8910959" y="2504472"/>
                </a:cubicBezTo>
                <a:cubicBezTo>
                  <a:pt x="8910959" y="2535747"/>
                  <a:pt x="8887499" y="2559218"/>
                  <a:pt x="8856218" y="2559218"/>
                </a:cubicBezTo>
                <a:cubicBezTo>
                  <a:pt x="8824937" y="2559218"/>
                  <a:pt x="8801477" y="2533793"/>
                  <a:pt x="8801477" y="2504472"/>
                </a:cubicBezTo>
                <a:cubicBezTo>
                  <a:pt x="8801477" y="2473182"/>
                  <a:pt x="8826891" y="2449692"/>
                  <a:pt x="8856218" y="2449692"/>
                </a:cubicBezTo>
                <a:close/>
                <a:moveTo>
                  <a:pt x="8727185" y="2449692"/>
                </a:moveTo>
                <a:cubicBezTo>
                  <a:pt x="8756510" y="2449692"/>
                  <a:pt x="8781926" y="2473182"/>
                  <a:pt x="8781926" y="2504472"/>
                </a:cubicBezTo>
                <a:cubicBezTo>
                  <a:pt x="8781926" y="2535747"/>
                  <a:pt x="8756510" y="2559218"/>
                  <a:pt x="8727185" y="2559218"/>
                </a:cubicBezTo>
                <a:cubicBezTo>
                  <a:pt x="8695904" y="2559218"/>
                  <a:pt x="8672444" y="2533793"/>
                  <a:pt x="8672444" y="2504472"/>
                </a:cubicBezTo>
                <a:cubicBezTo>
                  <a:pt x="8672444" y="2473182"/>
                  <a:pt x="8697858" y="2449692"/>
                  <a:pt x="8727185" y="2449692"/>
                </a:cubicBezTo>
                <a:close/>
                <a:moveTo>
                  <a:pt x="8598153" y="2449692"/>
                </a:moveTo>
                <a:cubicBezTo>
                  <a:pt x="8627478" y="2449692"/>
                  <a:pt x="8650940" y="2473182"/>
                  <a:pt x="8652894" y="2504472"/>
                </a:cubicBezTo>
                <a:cubicBezTo>
                  <a:pt x="8652894" y="2535747"/>
                  <a:pt x="8627478" y="2559218"/>
                  <a:pt x="8598153" y="2559218"/>
                </a:cubicBezTo>
                <a:cubicBezTo>
                  <a:pt x="8566872" y="2559218"/>
                  <a:pt x="8543412" y="2533793"/>
                  <a:pt x="8543412" y="2504472"/>
                </a:cubicBezTo>
                <a:cubicBezTo>
                  <a:pt x="8543412" y="2473182"/>
                  <a:pt x="8568826" y="2449692"/>
                  <a:pt x="8598153" y="2449692"/>
                </a:cubicBezTo>
                <a:close/>
                <a:moveTo>
                  <a:pt x="8467164" y="2449692"/>
                </a:moveTo>
                <a:cubicBezTo>
                  <a:pt x="8496491" y="2449692"/>
                  <a:pt x="8521905" y="2473182"/>
                  <a:pt x="8521905" y="2504472"/>
                </a:cubicBezTo>
                <a:cubicBezTo>
                  <a:pt x="8521905" y="2535747"/>
                  <a:pt x="8496491" y="2559218"/>
                  <a:pt x="8467164" y="2559218"/>
                </a:cubicBezTo>
                <a:cubicBezTo>
                  <a:pt x="8435883" y="2559218"/>
                  <a:pt x="8412423" y="2533793"/>
                  <a:pt x="8412423" y="2504472"/>
                </a:cubicBezTo>
                <a:cubicBezTo>
                  <a:pt x="8412423" y="2473182"/>
                  <a:pt x="8437839" y="2449692"/>
                  <a:pt x="8467164" y="2449692"/>
                </a:cubicBezTo>
                <a:close/>
                <a:moveTo>
                  <a:pt x="8338131" y="2449692"/>
                </a:moveTo>
                <a:cubicBezTo>
                  <a:pt x="8367456" y="2449692"/>
                  <a:pt x="8390918" y="2473182"/>
                  <a:pt x="8392872" y="2504472"/>
                </a:cubicBezTo>
                <a:cubicBezTo>
                  <a:pt x="8392872" y="2535747"/>
                  <a:pt x="8367456" y="2559218"/>
                  <a:pt x="8338131" y="2559218"/>
                </a:cubicBezTo>
                <a:cubicBezTo>
                  <a:pt x="8306850" y="2559218"/>
                  <a:pt x="8283390" y="2533793"/>
                  <a:pt x="8283390" y="2504472"/>
                </a:cubicBezTo>
                <a:cubicBezTo>
                  <a:pt x="8283390" y="2473182"/>
                  <a:pt x="8308804" y="2449692"/>
                  <a:pt x="8338131" y="2449692"/>
                </a:cubicBezTo>
                <a:close/>
                <a:moveTo>
                  <a:pt x="8207145" y="2449692"/>
                </a:moveTo>
                <a:cubicBezTo>
                  <a:pt x="8238426" y="2449692"/>
                  <a:pt x="8261886" y="2473182"/>
                  <a:pt x="8261886" y="2504472"/>
                </a:cubicBezTo>
                <a:cubicBezTo>
                  <a:pt x="8261886" y="2535747"/>
                  <a:pt x="8236470" y="2559219"/>
                  <a:pt x="8207145" y="2559219"/>
                </a:cubicBezTo>
                <a:cubicBezTo>
                  <a:pt x="8175865" y="2559219"/>
                  <a:pt x="8152404" y="2533793"/>
                  <a:pt x="8152404" y="2504472"/>
                </a:cubicBezTo>
                <a:cubicBezTo>
                  <a:pt x="8152404" y="2473182"/>
                  <a:pt x="8177819" y="2449692"/>
                  <a:pt x="8207145" y="2449692"/>
                </a:cubicBezTo>
                <a:close/>
                <a:moveTo>
                  <a:pt x="8078110" y="2449692"/>
                </a:moveTo>
                <a:cubicBezTo>
                  <a:pt x="8107437" y="2449692"/>
                  <a:pt x="8132851" y="2473182"/>
                  <a:pt x="8132851" y="2504472"/>
                </a:cubicBezTo>
                <a:cubicBezTo>
                  <a:pt x="8132851" y="2535747"/>
                  <a:pt x="8107437" y="2559219"/>
                  <a:pt x="8078110" y="2559219"/>
                </a:cubicBezTo>
                <a:cubicBezTo>
                  <a:pt x="8046830" y="2559219"/>
                  <a:pt x="8023369" y="2533793"/>
                  <a:pt x="8023369" y="2504472"/>
                </a:cubicBezTo>
                <a:cubicBezTo>
                  <a:pt x="8023369" y="2473182"/>
                  <a:pt x="8048786" y="2449692"/>
                  <a:pt x="8078110" y="2449692"/>
                </a:cubicBezTo>
                <a:close/>
                <a:moveTo>
                  <a:pt x="7949077" y="2449692"/>
                </a:moveTo>
                <a:cubicBezTo>
                  <a:pt x="7978404" y="2449692"/>
                  <a:pt x="8001864" y="2473182"/>
                  <a:pt x="8003818" y="2504472"/>
                </a:cubicBezTo>
                <a:cubicBezTo>
                  <a:pt x="8003818" y="2535747"/>
                  <a:pt x="7978404" y="2559219"/>
                  <a:pt x="7949077" y="2559219"/>
                </a:cubicBezTo>
                <a:cubicBezTo>
                  <a:pt x="7917797" y="2559219"/>
                  <a:pt x="7894336" y="2533793"/>
                  <a:pt x="7894336" y="2504472"/>
                </a:cubicBezTo>
                <a:cubicBezTo>
                  <a:pt x="7894336" y="2473182"/>
                  <a:pt x="7919753" y="2449692"/>
                  <a:pt x="7949077" y="2449692"/>
                </a:cubicBezTo>
                <a:close/>
                <a:moveTo>
                  <a:pt x="7818090" y="2449692"/>
                </a:moveTo>
                <a:cubicBezTo>
                  <a:pt x="7849371" y="2449692"/>
                  <a:pt x="7872831" y="2473182"/>
                  <a:pt x="7872831" y="2504472"/>
                </a:cubicBezTo>
                <a:cubicBezTo>
                  <a:pt x="7872831" y="2535747"/>
                  <a:pt x="7847415" y="2559219"/>
                  <a:pt x="7818090" y="2559219"/>
                </a:cubicBezTo>
                <a:cubicBezTo>
                  <a:pt x="7786810" y="2559219"/>
                  <a:pt x="7763349" y="2533793"/>
                  <a:pt x="7763349" y="2504472"/>
                </a:cubicBezTo>
                <a:cubicBezTo>
                  <a:pt x="7763349" y="2473182"/>
                  <a:pt x="7788764" y="2449692"/>
                  <a:pt x="7818090" y="2449692"/>
                </a:cubicBezTo>
                <a:close/>
                <a:moveTo>
                  <a:pt x="7689058" y="2449692"/>
                </a:moveTo>
                <a:cubicBezTo>
                  <a:pt x="7718383" y="2449692"/>
                  <a:pt x="7743799" y="2473182"/>
                  <a:pt x="7743799" y="2504472"/>
                </a:cubicBezTo>
                <a:cubicBezTo>
                  <a:pt x="7743799" y="2535747"/>
                  <a:pt x="7718383" y="2559219"/>
                  <a:pt x="7689058" y="2559219"/>
                </a:cubicBezTo>
                <a:cubicBezTo>
                  <a:pt x="7657778" y="2559219"/>
                  <a:pt x="7634317" y="2533793"/>
                  <a:pt x="7634317" y="2504472"/>
                </a:cubicBezTo>
                <a:cubicBezTo>
                  <a:pt x="7634317" y="2473182"/>
                  <a:pt x="7659732" y="2449692"/>
                  <a:pt x="7689058" y="2449692"/>
                </a:cubicBezTo>
                <a:close/>
                <a:moveTo>
                  <a:pt x="7558069" y="2449692"/>
                </a:moveTo>
                <a:cubicBezTo>
                  <a:pt x="7589350" y="2449692"/>
                  <a:pt x="7612810" y="2473182"/>
                  <a:pt x="7612810" y="2504472"/>
                </a:cubicBezTo>
                <a:cubicBezTo>
                  <a:pt x="7612810" y="2535747"/>
                  <a:pt x="7587396" y="2559219"/>
                  <a:pt x="7558069" y="2559219"/>
                </a:cubicBezTo>
                <a:cubicBezTo>
                  <a:pt x="7526789" y="2559219"/>
                  <a:pt x="7503328" y="2533793"/>
                  <a:pt x="7503328" y="2504472"/>
                </a:cubicBezTo>
                <a:cubicBezTo>
                  <a:pt x="7503328" y="2473182"/>
                  <a:pt x="7528745" y="2449692"/>
                  <a:pt x="7558069" y="2449692"/>
                </a:cubicBezTo>
                <a:close/>
                <a:moveTo>
                  <a:pt x="7429037" y="2449692"/>
                </a:moveTo>
                <a:cubicBezTo>
                  <a:pt x="7458364" y="2449692"/>
                  <a:pt x="7483778" y="2473182"/>
                  <a:pt x="7483778" y="2504472"/>
                </a:cubicBezTo>
                <a:cubicBezTo>
                  <a:pt x="7483778" y="2535747"/>
                  <a:pt x="7458364" y="2559219"/>
                  <a:pt x="7429037" y="2559219"/>
                </a:cubicBezTo>
                <a:cubicBezTo>
                  <a:pt x="7411443" y="2559219"/>
                  <a:pt x="7395802" y="2549438"/>
                  <a:pt x="7386026" y="2535747"/>
                </a:cubicBezTo>
                <a:cubicBezTo>
                  <a:pt x="7387982" y="2533793"/>
                  <a:pt x="7389936" y="2533793"/>
                  <a:pt x="7391892" y="2533793"/>
                </a:cubicBezTo>
                <a:cubicBezTo>
                  <a:pt x="7417307" y="2525959"/>
                  <a:pt x="7419263" y="2520172"/>
                  <a:pt x="7411443" y="2473182"/>
                </a:cubicBezTo>
                <a:cubicBezTo>
                  <a:pt x="7409487" y="2465352"/>
                  <a:pt x="7407533" y="2459473"/>
                  <a:pt x="7407533" y="2453607"/>
                </a:cubicBezTo>
                <a:cubicBezTo>
                  <a:pt x="7413397" y="2451651"/>
                  <a:pt x="7421217" y="2449692"/>
                  <a:pt x="7429037" y="2449692"/>
                </a:cubicBezTo>
                <a:close/>
                <a:moveTo>
                  <a:pt x="7169017" y="2449692"/>
                </a:moveTo>
                <a:cubicBezTo>
                  <a:pt x="7200298" y="2449692"/>
                  <a:pt x="7223758" y="2473182"/>
                  <a:pt x="7223758" y="2504472"/>
                </a:cubicBezTo>
                <a:cubicBezTo>
                  <a:pt x="7223758" y="2535747"/>
                  <a:pt x="7198344" y="2559219"/>
                  <a:pt x="7169017" y="2559219"/>
                </a:cubicBezTo>
                <a:cubicBezTo>
                  <a:pt x="7137737" y="2559219"/>
                  <a:pt x="7114276" y="2533793"/>
                  <a:pt x="7114276" y="2504472"/>
                </a:cubicBezTo>
                <a:cubicBezTo>
                  <a:pt x="7114276" y="2473182"/>
                  <a:pt x="7139693" y="2449692"/>
                  <a:pt x="7169017" y="2449692"/>
                </a:cubicBezTo>
                <a:close/>
                <a:moveTo>
                  <a:pt x="7039984" y="2449692"/>
                </a:moveTo>
                <a:cubicBezTo>
                  <a:pt x="7069311" y="2449692"/>
                  <a:pt x="7094725" y="2473182"/>
                  <a:pt x="7094725" y="2504472"/>
                </a:cubicBezTo>
                <a:cubicBezTo>
                  <a:pt x="7094725" y="2535747"/>
                  <a:pt x="7069311" y="2559219"/>
                  <a:pt x="7039984" y="2559219"/>
                </a:cubicBezTo>
                <a:cubicBezTo>
                  <a:pt x="7008704" y="2559219"/>
                  <a:pt x="6985243" y="2533793"/>
                  <a:pt x="6985243" y="2504472"/>
                </a:cubicBezTo>
                <a:cubicBezTo>
                  <a:pt x="6985243" y="2473182"/>
                  <a:pt x="7010660" y="2449692"/>
                  <a:pt x="7039984" y="2449692"/>
                </a:cubicBezTo>
                <a:close/>
                <a:moveTo>
                  <a:pt x="6910952" y="2449692"/>
                </a:moveTo>
                <a:cubicBezTo>
                  <a:pt x="6940277" y="2449692"/>
                  <a:pt x="6963739" y="2473187"/>
                  <a:pt x="6965693" y="2504472"/>
                </a:cubicBezTo>
                <a:cubicBezTo>
                  <a:pt x="6965693" y="2535747"/>
                  <a:pt x="6940277" y="2559219"/>
                  <a:pt x="6910952" y="2559219"/>
                </a:cubicBezTo>
                <a:cubicBezTo>
                  <a:pt x="6879672" y="2559219"/>
                  <a:pt x="6856211" y="2533793"/>
                  <a:pt x="6856211" y="2504472"/>
                </a:cubicBezTo>
                <a:cubicBezTo>
                  <a:pt x="6856211" y="2473187"/>
                  <a:pt x="6881626" y="2449692"/>
                  <a:pt x="6910952" y="2449692"/>
                </a:cubicBezTo>
                <a:close/>
                <a:moveTo>
                  <a:pt x="6779965" y="2449692"/>
                </a:moveTo>
                <a:cubicBezTo>
                  <a:pt x="6809290" y="2449692"/>
                  <a:pt x="6834706" y="2473187"/>
                  <a:pt x="6834706" y="2504472"/>
                </a:cubicBezTo>
                <a:cubicBezTo>
                  <a:pt x="6834706" y="2518166"/>
                  <a:pt x="6828840" y="2531838"/>
                  <a:pt x="6819066" y="2541612"/>
                </a:cubicBezTo>
                <a:cubicBezTo>
                  <a:pt x="6813202" y="2535747"/>
                  <a:pt x="6801470" y="2537703"/>
                  <a:pt x="6781919" y="2545525"/>
                </a:cubicBezTo>
                <a:cubicBezTo>
                  <a:pt x="6772145" y="2549438"/>
                  <a:pt x="6764325" y="2551396"/>
                  <a:pt x="6754551" y="2553351"/>
                </a:cubicBezTo>
                <a:cubicBezTo>
                  <a:pt x="6736954" y="2543572"/>
                  <a:pt x="6725224" y="2525965"/>
                  <a:pt x="6725224" y="2504472"/>
                </a:cubicBezTo>
                <a:cubicBezTo>
                  <a:pt x="6725224" y="2473187"/>
                  <a:pt x="6750639" y="2449692"/>
                  <a:pt x="6779965" y="2449692"/>
                </a:cubicBezTo>
                <a:close/>
                <a:moveTo>
                  <a:pt x="6650930" y="2449692"/>
                </a:moveTo>
                <a:cubicBezTo>
                  <a:pt x="6680257" y="2449692"/>
                  <a:pt x="6703717" y="2473187"/>
                  <a:pt x="6701761" y="2504472"/>
                </a:cubicBezTo>
                <a:cubicBezTo>
                  <a:pt x="6701761" y="2520172"/>
                  <a:pt x="6695897" y="2533793"/>
                  <a:pt x="6686121" y="2543572"/>
                </a:cubicBezTo>
                <a:cubicBezTo>
                  <a:pt x="6664617" y="2537703"/>
                  <a:pt x="6648976" y="2539659"/>
                  <a:pt x="6641156" y="2547482"/>
                </a:cubicBezTo>
                <a:cubicBezTo>
                  <a:pt x="6637246" y="2551396"/>
                  <a:pt x="6631380" y="2553351"/>
                  <a:pt x="6625516" y="2553351"/>
                </a:cubicBezTo>
                <a:cubicBezTo>
                  <a:pt x="6607919" y="2543572"/>
                  <a:pt x="6596189" y="2525965"/>
                  <a:pt x="6596189" y="2504472"/>
                </a:cubicBezTo>
                <a:cubicBezTo>
                  <a:pt x="6596189" y="2473187"/>
                  <a:pt x="6621606" y="2449692"/>
                  <a:pt x="6650930" y="2449692"/>
                </a:cubicBezTo>
                <a:close/>
                <a:moveTo>
                  <a:pt x="6527764" y="2449692"/>
                </a:moveTo>
                <a:cubicBezTo>
                  <a:pt x="6555135" y="2453607"/>
                  <a:pt x="6574685" y="2475134"/>
                  <a:pt x="6574685" y="2504472"/>
                </a:cubicBezTo>
                <a:cubicBezTo>
                  <a:pt x="6574685" y="2516187"/>
                  <a:pt x="6570775" y="2527931"/>
                  <a:pt x="6564909" y="2535748"/>
                </a:cubicBezTo>
                <a:cubicBezTo>
                  <a:pt x="6553181" y="2529885"/>
                  <a:pt x="6539495" y="2512291"/>
                  <a:pt x="6537540" y="2500556"/>
                </a:cubicBezTo>
                <a:cubicBezTo>
                  <a:pt x="6537540" y="2492754"/>
                  <a:pt x="6535584" y="2486882"/>
                  <a:pt x="6533630" y="2484921"/>
                </a:cubicBezTo>
                <a:cubicBezTo>
                  <a:pt x="6531674" y="2482952"/>
                  <a:pt x="6529720" y="2467308"/>
                  <a:pt x="6527764" y="2449692"/>
                </a:cubicBezTo>
                <a:close/>
                <a:moveTo>
                  <a:pt x="5612840" y="2449692"/>
                </a:moveTo>
                <a:cubicBezTo>
                  <a:pt x="5616751" y="2449692"/>
                  <a:pt x="5618706" y="2449692"/>
                  <a:pt x="5622615" y="2449692"/>
                </a:cubicBezTo>
                <a:cubicBezTo>
                  <a:pt x="5616751" y="2477097"/>
                  <a:pt x="5593288" y="2502513"/>
                  <a:pt x="5560064" y="2516187"/>
                </a:cubicBezTo>
                <a:cubicBezTo>
                  <a:pt x="5558108" y="2512291"/>
                  <a:pt x="5558108" y="2508383"/>
                  <a:pt x="5558108" y="2504472"/>
                </a:cubicBezTo>
                <a:cubicBezTo>
                  <a:pt x="5558108" y="2473187"/>
                  <a:pt x="5583524" y="2449692"/>
                  <a:pt x="5612840" y="2449692"/>
                </a:cubicBezTo>
                <a:close/>
                <a:moveTo>
                  <a:pt x="5481874" y="2449692"/>
                </a:moveTo>
                <a:cubicBezTo>
                  <a:pt x="5513146" y="2449692"/>
                  <a:pt x="5536599" y="2473187"/>
                  <a:pt x="5534645" y="2504472"/>
                </a:cubicBezTo>
                <a:cubicBezTo>
                  <a:pt x="5534645" y="2510333"/>
                  <a:pt x="5532687" y="2518166"/>
                  <a:pt x="5530731" y="2524029"/>
                </a:cubicBezTo>
                <a:cubicBezTo>
                  <a:pt x="5511190" y="2527931"/>
                  <a:pt x="5483824" y="2537703"/>
                  <a:pt x="5466235" y="2545525"/>
                </a:cubicBezTo>
                <a:cubicBezTo>
                  <a:pt x="5462330" y="2547482"/>
                  <a:pt x="5458417" y="2549438"/>
                  <a:pt x="5454507" y="2551396"/>
                </a:cubicBezTo>
                <a:cubicBezTo>
                  <a:pt x="5438861" y="2541615"/>
                  <a:pt x="5427135" y="2524029"/>
                  <a:pt x="5427135" y="2504472"/>
                </a:cubicBezTo>
                <a:cubicBezTo>
                  <a:pt x="5427135" y="2473187"/>
                  <a:pt x="5452551" y="2449692"/>
                  <a:pt x="5481874" y="2449692"/>
                </a:cubicBezTo>
                <a:close/>
                <a:moveTo>
                  <a:pt x="5352840" y="2449692"/>
                </a:moveTo>
                <a:cubicBezTo>
                  <a:pt x="5382171" y="2449692"/>
                  <a:pt x="5407584" y="2473187"/>
                  <a:pt x="5405628" y="2502513"/>
                </a:cubicBezTo>
                <a:cubicBezTo>
                  <a:pt x="5405628" y="2508383"/>
                  <a:pt x="5405628" y="2514242"/>
                  <a:pt x="5403671" y="2520172"/>
                </a:cubicBezTo>
                <a:cubicBezTo>
                  <a:pt x="5397809" y="2516187"/>
                  <a:pt x="5389988" y="2514242"/>
                  <a:pt x="5382171" y="2514242"/>
                </a:cubicBezTo>
                <a:cubicBezTo>
                  <a:pt x="5354792" y="2514242"/>
                  <a:pt x="5331339" y="2484921"/>
                  <a:pt x="5327419" y="2455564"/>
                </a:cubicBezTo>
                <a:cubicBezTo>
                  <a:pt x="5335248" y="2451651"/>
                  <a:pt x="5343069" y="2449692"/>
                  <a:pt x="5352840" y="2449692"/>
                </a:cubicBezTo>
                <a:close/>
                <a:moveTo>
                  <a:pt x="3147706" y="2449692"/>
                </a:moveTo>
                <a:cubicBezTo>
                  <a:pt x="3145753" y="2455564"/>
                  <a:pt x="3143796" y="2461440"/>
                  <a:pt x="3143796" y="2467312"/>
                </a:cubicBezTo>
                <a:cubicBezTo>
                  <a:pt x="3143796" y="2488827"/>
                  <a:pt x="3139889" y="2488827"/>
                  <a:pt x="3132067" y="2459473"/>
                </a:cubicBezTo>
                <a:cubicBezTo>
                  <a:pt x="3132067" y="2457520"/>
                  <a:pt x="3132067" y="2453607"/>
                  <a:pt x="3130113" y="2451651"/>
                </a:cubicBezTo>
                <a:cubicBezTo>
                  <a:pt x="3135976" y="2451651"/>
                  <a:pt x="3141844" y="2449692"/>
                  <a:pt x="3147706" y="2449692"/>
                </a:cubicBezTo>
                <a:close/>
                <a:moveTo>
                  <a:pt x="3016750" y="2449692"/>
                </a:moveTo>
                <a:cubicBezTo>
                  <a:pt x="3046069" y="2449692"/>
                  <a:pt x="3071477" y="2473187"/>
                  <a:pt x="3071477" y="2504474"/>
                </a:cubicBezTo>
                <a:cubicBezTo>
                  <a:pt x="3071477" y="2535748"/>
                  <a:pt x="3046069" y="2559219"/>
                  <a:pt x="3016750" y="2559219"/>
                </a:cubicBezTo>
                <a:cubicBezTo>
                  <a:pt x="2985477" y="2559219"/>
                  <a:pt x="2962023" y="2533793"/>
                  <a:pt x="2962023" y="2504474"/>
                </a:cubicBezTo>
                <a:cubicBezTo>
                  <a:pt x="2962023" y="2473187"/>
                  <a:pt x="2987433" y="2449692"/>
                  <a:pt x="3016750" y="2449692"/>
                </a:cubicBezTo>
                <a:close/>
                <a:moveTo>
                  <a:pt x="2887738" y="2449692"/>
                </a:moveTo>
                <a:cubicBezTo>
                  <a:pt x="2917071" y="2449692"/>
                  <a:pt x="2940525" y="2473187"/>
                  <a:pt x="2942480" y="2504474"/>
                </a:cubicBezTo>
                <a:cubicBezTo>
                  <a:pt x="2942480" y="2535748"/>
                  <a:pt x="2917071" y="2559219"/>
                  <a:pt x="2887738" y="2559219"/>
                </a:cubicBezTo>
                <a:cubicBezTo>
                  <a:pt x="2856445" y="2559219"/>
                  <a:pt x="2832978" y="2533793"/>
                  <a:pt x="2832978" y="2504474"/>
                </a:cubicBezTo>
                <a:cubicBezTo>
                  <a:pt x="2832978" y="2473187"/>
                  <a:pt x="2858399" y="2449692"/>
                  <a:pt x="2887738" y="2449692"/>
                </a:cubicBezTo>
                <a:close/>
                <a:moveTo>
                  <a:pt x="2756731" y="2449692"/>
                </a:moveTo>
                <a:cubicBezTo>
                  <a:pt x="2788013" y="2449692"/>
                  <a:pt x="2811470" y="2473187"/>
                  <a:pt x="2811470" y="2504474"/>
                </a:cubicBezTo>
                <a:cubicBezTo>
                  <a:pt x="2811470" y="2535748"/>
                  <a:pt x="2786059" y="2559219"/>
                  <a:pt x="2756731" y="2559219"/>
                </a:cubicBezTo>
                <a:cubicBezTo>
                  <a:pt x="2725449" y="2559219"/>
                  <a:pt x="2701985" y="2533793"/>
                  <a:pt x="2701985" y="2504474"/>
                </a:cubicBezTo>
                <a:cubicBezTo>
                  <a:pt x="2701985" y="2473187"/>
                  <a:pt x="2727404" y="2449692"/>
                  <a:pt x="2756731" y="2449692"/>
                </a:cubicBezTo>
                <a:close/>
                <a:moveTo>
                  <a:pt x="2627687" y="2449692"/>
                </a:moveTo>
                <a:cubicBezTo>
                  <a:pt x="2657014" y="2449692"/>
                  <a:pt x="2682436" y="2473187"/>
                  <a:pt x="2682436" y="2504474"/>
                </a:cubicBezTo>
                <a:cubicBezTo>
                  <a:pt x="2682436" y="2535748"/>
                  <a:pt x="2657014" y="2559219"/>
                  <a:pt x="2627687" y="2559219"/>
                </a:cubicBezTo>
                <a:cubicBezTo>
                  <a:pt x="2596401" y="2559219"/>
                  <a:pt x="2572950" y="2533793"/>
                  <a:pt x="2572950" y="2504474"/>
                </a:cubicBezTo>
                <a:cubicBezTo>
                  <a:pt x="2572950" y="2473187"/>
                  <a:pt x="2598355" y="2449692"/>
                  <a:pt x="2627687" y="2449692"/>
                </a:cubicBezTo>
                <a:close/>
                <a:moveTo>
                  <a:pt x="2498666" y="2449692"/>
                </a:moveTo>
                <a:cubicBezTo>
                  <a:pt x="2527983" y="2449692"/>
                  <a:pt x="2551442" y="2473187"/>
                  <a:pt x="2553393" y="2504474"/>
                </a:cubicBezTo>
                <a:cubicBezTo>
                  <a:pt x="2553393" y="2535748"/>
                  <a:pt x="2527983" y="2559219"/>
                  <a:pt x="2498666" y="2559219"/>
                </a:cubicBezTo>
                <a:cubicBezTo>
                  <a:pt x="2467383" y="2559219"/>
                  <a:pt x="2443912" y="2533793"/>
                  <a:pt x="2443912" y="2504474"/>
                </a:cubicBezTo>
                <a:cubicBezTo>
                  <a:pt x="2443912" y="2473187"/>
                  <a:pt x="2469340" y="2449692"/>
                  <a:pt x="2498666" y="2449692"/>
                </a:cubicBezTo>
                <a:close/>
                <a:moveTo>
                  <a:pt x="2367683" y="2449692"/>
                </a:moveTo>
                <a:cubicBezTo>
                  <a:pt x="2398946" y="2449692"/>
                  <a:pt x="2422401" y="2473187"/>
                  <a:pt x="2422401" y="2504474"/>
                </a:cubicBezTo>
                <a:cubicBezTo>
                  <a:pt x="2422401" y="2535748"/>
                  <a:pt x="2396997" y="2559222"/>
                  <a:pt x="2367683" y="2559222"/>
                </a:cubicBezTo>
                <a:cubicBezTo>
                  <a:pt x="2336406" y="2559222"/>
                  <a:pt x="2312937" y="2533793"/>
                  <a:pt x="2312937" y="2504474"/>
                </a:cubicBezTo>
                <a:cubicBezTo>
                  <a:pt x="2312937" y="2473187"/>
                  <a:pt x="2338357" y="2449692"/>
                  <a:pt x="2367683" y="2449692"/>
                </a:cubicBezTo>
                <a:close/>
                <a:moveTo>
                  <a:pt x="2238630" y="2449692"/>
                </a:moveTo>
                <a:cubicBezTo>
                  <a:pt x="2267963" y="2449692"/>
                  <a:pt x="2293388" y="2473187"/>
                  <a:pt x="2293388" y="2504474"/>
                </a:cubicBezTo>
                <a:cubicBezTo>
                  <a:pt x="2293388" y="2535748"/>
                  <a:pt x="2267963" y="2559222"/>
                  <a:pt x="2238630" y="2559222"/>
                </a:cubicBezTo>
                <a:cubicBezTo>
                  <a:pt x="2207346" y="2559222"/>
                  <a:pt x="2183882" y="2533793"/>
                  <a:pt x="2183882" y="2504474"/>
                </a:cubicBezTo>
                <a:cubicBezTo>
                  <a:pt x="2183882" y="2473187"/>
                  <a:pt x="2209301" y="2449692"/>
                  <a:pt x="2238630" y="2449692"/>
                </a:cubicBezTo>
                <a:close/>
                <a:moveTo>
                  <a:pt x="2109584" y="2449692"/>
                </a:moveTo>
                <a:cubicBezTo>
                  <a:pt x="2138911" y="2449692"/>
                  <a:pt x="2162372" y="2473187"/>
                  <a:pt x="2164327" y="2504474"/>
                </a:cubicBezTo>
                <a:cubicBezTo>
                  <a:pt x="2164327" y="2535748"/>
                  <a:pt x="2138911" y="2559222"/>
                  <a:pt x="2109584" y="2559222"/>
                </a:cubicBezTo>
                <a:cubicBezTo>
                  <a:pt x="2078314" y="2559222"/>
                  <a:pt x="2054865" y="2533793"/>
                  <a:pt x="2054865" y="2504474"/>
                </a:cubicBezTo>
                <a:cubicBezTo>
                  <a:pt x="2054865" y="2473187"/>
                  <a:pt x="2080266" y="2449692"/>
                  <a:pt x="2109584" y="2449692"/>
                </a:cubicBezTo>
                <a:close/>
                <a:moveTo>
                  <a:pt x="1978606" y="2449692"/>
                </a:moveTo>
                <a:cubicBezTo>
                  <a:pt x="2007926" y="2449692"/>
                  <a:pt x="2033349" y="2473187"/>
                  <a:pt x="2033349" y="2504474"/>
                </a:cubicBezTo>
                <a:cubicBezTo>
                  <a:pt x="2033349" y="2535748"/>
                  <a:pt x="2007926" y="2559222"/>
                  <a:pt x="1978606" y="2559222"/>
                </a:cubicBezTo>
                <a:cubicBezTo>
                  <a:pt x="1947334" y="2559222"/>
                  <a:pt x="1923835" y="2533793"/>
                  <a:pt x="1923835" y="2504474"/>
                </a:cubicBezTo>
                <a:cubicBezTo>
                  <a:pt x="1923835" y="2473187"/>
                  <a:pt x="1949288" y="2449692"/>
                  <a:pt x="1978606" y="2449692"/>
                </a:cubicBezTo>
                <a:close/>
                <a:moveTo>
                  <a:pt x="1849537" y="2449692"/>
                </a:moveTo>
                <a:cubicBezTo>
                  <a:pt x="1878863" y="2449692"/>
                  <a:pt x="1902331" y="2473187"/>
                  <a:pt x="1904282" y="2504474"/>
                </a:cubicBezTo>
                <a:cubicBezTo>
                  <a:pt x="1904282" y="2535748"/>
                  <a:pt x="1878863" y="2559222"/>
                  <a:pt x="1849537" y="2559222"/>
                </a:cubicBezTo>
                <a:cubicBezTo>
                  <a:pt x="1818259" y="2559222"/>
                  <a:pt x="1794802" y="2533793"/>
                  <a:pt x="1794802" y="2504474"/>
                </a:cubicBezTo>
                <a:cubicBezTo>
                  <a:pt x="1794802" y="2473187"/>
                  <a:pt x="1820216" y="2449692"/>
                  <a:pt x="1849537" y="2449692"/>
                </a:cubicBezTo>
                <a:close/>
                <a:moveTo>
                  <a:pt x="1718552" y="2449692"/>
                </a:moveTo>
                <a:cubicBezTo>
                  <a:pt x="1749831" y="2449692"/>
                  <a:pt x="1773296" y="2473187"/>
                  <a:pt x="1773296" y="2504474"/>
                </a:cubicBezTo>
                <a:cubicBezTo>
                  <a:pt x="1773296" y="2535748"/>
                  <a:pt x="1747876" y="2559222"/>
                  <a:pt x="1718552" y="2559222"/>
                </a:cubicBezTo>
                <a:cubicBezTo>
                  <a:pt x="1687274" y="2559222"/>
                  <a:pt x="1663809" y="2533793"/>
                  <a:pt x="1663809" y="2504474"/>
                </a:cubicBezTo>
                <a:cubicBezTo>
                  <a:pt x="1663809" y="2473187"/>
                  <a:pt x="1689232" y="2449692"/>
                  <a:pt x="1718552" y="2449692"/>
                </a:cubicBezTo>
                <a:close/>
                <a:moveTo>
                  <a:pt x="1589518" y="2449692"/>
                </a:moveTo>
                <a:cubicBezTo>
                  <a:pt x="1618843" y="2449692"/>
                  <a:pt x="1644257" y="2473187"/>
                  <a:pt x="1644257" y="2504474"/>
                </a:cubicBezTo>
                <a:cubicBezTo>
                  <a:pt x="1644257" y="2527943"/>
                  <a:pt x="1630572" y="2547484"/>
                  <a:pt x="1609067" y="2555310"/>
                </a:cubicBezTo>
                <a:cubicBezTo>
                  <a:pt x="1605156" y="2543572"/>
                  <a:pt x="1601248" y="2533793"/>
                  <a:pt x="1601248" y="2524029"/>
                </a:cubicBezTo>
                <a:cubicBezTo>
                  <a:pt x="1599293" y="2508383"/>
                  <a:pt x="1591470" y="2496636"/>
                  <a:pt x="1583652" y="2498597"/>
                </a:cubicBezTo>
                <a:cubicBezTo>
                  <a:pt x="1571921" y="2500556"/>
                  <a:pt x="1560193" y="2488827"/>
                  <a:pt x="1550416" y="2467312"/>
                </a:cubicBezTo>
                <a:cubicBezTo>
                  <a:pt x="1560193" y="2455564"/>
                  <a:pt x="1573877" y="2449692"/>
                  <a:pt x="1589518" y="2449692"/>
                </a:cubicBezTo>
                <a:close/>
                <a:moveTo>
                  <a:pt x="6390911" y="2447740"/>
                </a:moveTo>
                <a:cubicBezTo>
                  <a:pt x="6402642" y="2447740"/>
                  <a:pt x="6414372" y="2451649"/>
                  <a:pt x="6422192" y="2457520"/>
                </a:cubicBezTo>
                <a:cubicBezTo>
                  <a:pt x="6445653" y="2481014"/>
                  <a:pt x="6439786" y="2494722"/>
                  <a:pt x="6404596" y="2518166"/>
                </a:cubicBezTo>
                <a:cubicBezTo>
                  <a:pt x="6363541" y="2545523"/>
                  <a:pt x="6357674" y="2545523"/>
                  <a:pt x="6357674" y="2520172"/>
                </a:cubicBezTo>
                <a:cubicBezTo>
                  <a:pt x="6357674" y="2510333"/>
                  <a:pt x="6365495" y="2500556"/>
                  <a:pt x="6377225" y="2500556"/>
                </a:cubicBezTo>
                <a:cubicBezTo>
                  <a:pt x="6404596" y="2500556"/>
                  <a:pt x="6414372" y="2479052"/>
                  <a:pt x="6392865" y="2459473"/>
                </a:cubicBezTo>
                <a:lnTo>
                  <a:pt x="6376096" y="2451083"/>
                </a:lnTo>
                <a:close/>
                <a:moveTo>
                  <a:pt x="6570775" y="2391050"/>
                </a:moveTo>
                <a:cubicBezTo>
                  <a:pt x="6564909" y="2410596"/>
                  <a:pt x="6547313" y="2424281"/>
                  <a:pt x="6525808" y="2426237"/>
                </a:cubicBezTo>
                <a:cubicBezTo>
                  <a:pt x="6523854" y="2393004"/>
                  <a:pt x="6533628" y="2387151"/>
                  <a:pt x="6570775" y="2391050"/>
                </a:cubicBezTo>
                <a:close/>
                <a:moveTo>
                  <a:pt x="5778999" y="2385202"/>
                </a:moveTo>
                <a:cubicBezTo>
                  <a:pt x="5780953" y="2385202"/>
                  <a:pt x="5782906" y="2385202"/>
                  <a:pt x="5784861" y="2385202"/>
                </a:cubicBezTo>
                <a:cubicBezTo>
                  <a:pt x="5788771" y="2385202"/>
                  <a:pt x="5792681" y="2387151"/>
                  <a:pt x="5794635" y="2389102"/>
                </a:cubicBezTo>
                <a:cubicBezTo>
                  <a:pt x="5792681" y="2398854"/>
                  <a:pt x="5786817" y="2406678"/>
                  <a:pt x="5780953" y="2412555"/>
                </a:cubicBezTo>
                <a:cubicBezTo>
                  <a:pt x="5775086" y="2412555"/>
                  <a:pt x="5763359" y="2418416"/>
                  <a:pt x="5753584" y="2424281"/>
                </a:cubicBezTo>
                <a:cubicBezTo>
                  <a:pt x="5751632" y="2424281"/>
                  <a:pt x="5749674" y="2426237"/>
                  <a:pt x="5749674" y="2424281"/>
                </a:cubicBezTo>
                <a:cubicBezTo>
                  <a:pt x="5747723" y="2424281"/>
                  <a:pt x="5745766" y="2424281"/>
                  <a:pt x="5743812" y="2424281"/>
                </a:cubicBezTo>
                <a:cubicBezTo>
                  <a:pt x="5741856" y="2424281"/>
                  <a:pt x="5739902" y="2424281"/>
                  <a:pt x="5737946" y="2424281"/>
                </a:cubicBezTo>
                <a:lnTo>
                  <a:pt x="5737946" y="2406678"/>
                </a:lnTo>
                <a:cubicBezTo>
                  <a:pt x="5737946" y="2400808"/>
                  <a:pt x="5741856" y="2396906"/>
                  <a:pt x="5747723" y="2396906"/>
                </a:cubicBezTo>
                <a:cubicBezTo>
                  <a:pt x="5753584" y="2396906"/>
                  <a:pt x="5765317" y="2393004"/>
                  <a:pt x="5773132" y="2387151"/>
                </a:cubicBezTo>
                <a:cubicBezTo>
                  <a:pt x="5775086" y="2387151"/>
                  <a:pt x="5777042" y="2385202"/>
                  <a:pt x="5778999" y="2385202"/>
                </a:cubicBezTo>
                <a:close/>
                <a:moveTo>
                  <a:pt x="6209093" y="2369591"/>
                </a:moveTo>
                <a:cubicBezTo>
                  <a:pt x="6224734" y="2379347"/>
                  <a:pt x="6236464" y="2389098"/>
                  <a:pt x="6236464" y="2394952"/>
                </a:cubicBezTo>
                <a:cubicBezTo>
                  <a:pt x="6236464" y="2404717"/>
                  <a:pt x="6230600" y="2404717"/>
                  <a:pt x="6218870" y="2394952"/>
                </a:cubicBezTo>
                <a:cubicBezTo>
                  <a:pt x="6216914" y="2393004"/>
                  <a:pt x="6213003" y="2391050"/>
                  <a:pt x="6211049" y="2389098"/>
                </a:cubicBezTo>
                <a:cubicBezTo>
                  <a:pt x="6211049" y="2383248"/>
                  <a:pt x="6209093" y="2379347"/>
                  <a:pt x="6209093" y="2373493"/>
                </a:cubicBezTo>
                <a:cubicBezTo>
                  <a:pt x="6209093" y="2371543"/>
                  <a:pt x="6209093" y="2371543"/>
                  <a:pt x="6209093" y="2369591"/>
                </a:cubicBezTo>
                <a:close/>
                <a:moveTo>
                  <a:pt x="5925631" y="2369591"/>
                </a:moveTo>
                <a:cubicBezTo>
                  <a:pt x="5925631" y="2371543"/>
                  <a:pt x="5925631" y="2371543"/>
                  <a:pt x="5925631" y="2373493"/>
                </a:cubicBezTo>
                <a:cubicBezTo>
                  <a:pt x="5925631" y="2387151"/>
                  <a:pt x="5919765" y="2398858"/>
                  <a:pt x="5911942" y="2408635"/>
                </a:cubicBezTo>
                <a:cubicBezTo>
                  <a:pt x="5911942" y="2404717"/>
                  <a:pt x="5911942" y="2400808"/>
                  <a:pt x="5911942" y="2396906"/>
                </a:cubicBezTo>
                <a:cubicBezTo>
                  <a:pt x="5911942" y="2381295"/>
                  <a:pt x="5917810" y="2371543"/>
                  <a:pt x="5925631" y="2369591"/>
                </a:cubicBezTo>
                <a:close/>
                <a:moveTo>
                  <a:pt x="10277532" y="2357883"/>
                </a:moveTo>
                <a:cubicBezTo>
                  <a:pt x="10287308" y="2357883"/>
                  <a:pt x="10297082" y="2361786"/>
                  <a:pt x="10308813" y="2369587"/>
                </a:cubicBezTo>
                <a:cubicBezTo>
                  <a:pt x="10316633" y="2375443"/>
                  <a:pt x="10322499" y="2391050"/>
                  <a:pt x="10324453" y="2408635"/>
                </a:cubicBezTo>
                <a:cubicBezTo>
                  <a:pt x="10314679" y="2418414"/>
                  <a:pt x="10300992" y="2426233"/>
                  <a:pt x="10285352" y="2426233"/>
                </a:cubicBezTo>
                <a:cubicBezTo>
                  <a:pt x="10269712" y="2426233"/>
                  <a:pt x="10256027" y="2420379"/>
                  <a:pt x="10246251" y="2410595"/>
                </a:cubicBezTo>
                <a:cubicBezTo>
                  <a:pt x="10246251" y="2404717"/>
                  <a:pt x="10248207" y="2398854"/>
                  <a:pt x="10248207" y="2392999"/>
                </a:cubicBezTo>
                <a:cubicBezTo>
                  <a:pt x="10250161" y="2371541"/>
                  <a:pt x="10261891" y="2357883"/>
                  <a:pt x="10277532" y="2357883"/>
                </a:cubicBezTo>
                <a:close/>
                <a:moveTo>
                  <a:pt x="6862075" y="2348130"/>
                </a:moveTo>
                <a:cubicBezTo>
                  <a:pt x="6899222" y="2357889"/>
                  <a:pt x="6934413" y="2361789"/>
                  <a:pt x="6961783" y="2355937"/>
                </a:cubicBezTo>
                <a:cubicBezTo>
                  <a:pt x="6963739" y="2361789"/>
                  <a:pt x="6965693" y="2367641"/>
                  <a:pt x="6965693" y="2373493"/>
                </a:cubicBezTo>
                <a:cubicBezTo>
                  <a:pt x="6965693" y="2404720"/>
                  <a:pt x="6940277" y="2428188"/>
                  <a:pt x="6910952" y="2428188"/>
                </a:cubicBezTo>
                <a:cubicBezTo>
                  <a:pt x="6879672" y="2428188"/>
                  <a:pt x="6856211" y="2402759"/>
                  <a:pt x="6856211" y="2373493"/>
                </a:cubicBezTo>
                <a:cubicBezTo>
                  <a:pt x="6856211" y="2363739"/>
                  <a:pt x="6858165" y="2355937"/>
                  <a:pt x="6862075" y="2348130"/>
                </a:cubicBezTo>
                <a:close/>
                <a:moveTo>
                  <a:pt x="7260906" y="2334388"/>
                </a:moveTo>
                <a:cubicBezTo>
                  <a:pt x="7268726" y="2346160"/>
                  <a:pt x="7274592" y="2353983"/>
                  <a:pt x="7280456" y="2355937"/>
                </a:cubicBezTo>
                <a:cubicBezTo>
                  <a:pt x="7296096" y="2361789"/>
                  <a:pt x="7296096" y="2373493"/>
                  <a:pt x="7278500" y="2422329"/>
                </a:cubicBezTo>
                <a:cubicBezTo>
                  <a:pt x="7258950" y="2414506"/>
                  <a:pt x="7245265" y="2394952"/>
                  <a:pt x="7245265" y="2373493"/>
                </a:cubicBezTo>
                <a:cubicBezTo>
                  <a:pt x="7245265" y="2357889"/>
                  <a:pt x="7251129" y="2344211"/>
                  <a:pt x="7260906" y="2334388"/>
                </a:cubicBezTo>
                <a:close/>
                <a:moveTo>
                  <a:pt x="6690031" y="2334388"/>
                </a:moveTo>
                <a:cubicBezTo>
                  <a:pt x="6699807" y="2344222"/>
                  <a:pt x="6705671" y="2357889"/>
                  <a:pt x="6705671" y="2373493"/>
                </a:cubicBezTo>
                <a:cubicBezTo>
                  <a:pt x="6705671" y="2404720"/>
                  <a:pt x="6680257" y="2428188"/>
                  <a:pt x="6650930" y="2428188"/>
                </a:cubicBezTo>
                <a:cubicBezTo>
                  <a:pt x="6619650" y="2428188"/>
                  <a:pt x="6596189" y="2402759"/>
                  <a:pt x="6596189" y="2373493"/>
                </a:cubicBezTo>
                <a:cubicBezTo>
                  <a:pt x="6596189" y="2373493"/>
                  <a:pt x="6596189" y="2371543"/>
                  <a:pt x="6596189" y="2371543"/>
                </a:cubicBezTo>
                <a:cubicBezTo>
                  <a:pt x="6602055" y="2359837"/>
                  <a:pt x="6617696" y="2352029"/>
                  <a:pt x="6631380" y="2352029"/>
                </a:cubicBezTo>
                <a:cubicBezTo>
                  <a:pt x="6647020" y="2352029"/>
                  <a:pt x="6670481" y="2344222"/>
                  <a:pt x="6690031" y="2334388"/>
                </a:cubicBezTo>
                <a:close/>
                <a:moveTo>
                  <a:pt x="6265789" y="2320705"/>
                </a:moveTo>
                <a:cubicBezTo>
                  <a:pt x="6293160" y="2322664"/>
                  <a:pt x="6314666" y="2346160"/>
                  <a:pt x="6312710" y="2375447"/>
                </a:cubicBezTo>
                <a:cubicBezTo>
                  <a:pt x="6312710" y="2387151"/>
                  <a:pt x="6308800" y="2396906"/>
                  <a:pt x="6302934" y="2406678"/>
                </a:cubicBezTo>
                <a:cubicBezTo>
                  <a:pt x="6293160" y="2389102"/>
                  <a:pt x="6287296" y="2371543"/>
                  <a:pt x="6283384" y="2357889"/>
                </a:cubicBezTo>
                <a:cubicBezTo>
                  <a:pt x="6281430" y="2346160"/>
                  <a:pt x="6275565" y="2332429"/>
                  <a:pt x="6265789" y="2320705"/>
                </a:cubicBezTo>
                <a:close/>
                <a:moveTo>
                  <a:pt x="7169017" y="2318755"/>
                </a:moveTo>
                <a:cubicBezTo>
                  <a:pt x="7200298" y="2318755"/>
                  <a:pt x="7223758" y="2344211"/>
                  <a:pt x="7223758" y="2373493"/>
                </a:cubicBezTo>
                <a:cubicBezTo>
                  <a:pt x="7223758" y="2404717"/>
                  <a:pt x="7198344" y="2428188"/>
                  <a:pt x="7169017" y="2428188"/>
                </a:cubicBezTo>
                <a:cubicBezTo>
                  <a:pt x="7137737" y="2428188"/>
                  <a:pt x="7114276" y="2402759"/>
                  <a:pt x="7114276" y="2373493"/>
                </a:cubicBezTo>
                <a:cubicBezTo>
                  <a:pt x="7114276" y="2342221"/>
                  <a:pt x="7139693" y="2318755"/>
                  <a:pt x="7169017" y="2318755"/>
                </a:cubicBezTo>
                <a:close/>
                <a:moveTo>
                  <a:pt x="7039984" y="2318755"/>
                </a:moveTo>
                <a:cubicBezTo>
                  <a:pt x="7069311" y="2318755"/>
                  <a:pt x="7094725" y="2344211"/>
                  <a:pt x="7094725" y="2371541"/>
                </a:cubicBezTo>
                <a:cubicBezTo>
                  <a:pt x="7094725" y="2402759"/>
                  <a:pt x="7069311" y="2426237"/>
                  <a:pt x="7039984" y="2426237"/>
                </a:cubicBezTo>
                <a:cubicBezTo>
                  <a:pt x="7008704" y="2426237"/>
                  <a:pt x="6985243" y="2400808"/>
                  <a:pt x="6985243" y="2371541"/>
                </a:cubicBezTo>
                <a:cubicBezTo>
                  <a:pt x="6985243" y="2357883"/>
                  <a:pt x="6991109" y="2346160"/>
                  <a:pt x="6998930" y="2336357"/>
                </a:cubicBezTo>
                <a:cubicBezTo>
                  <a:pt x="6998930" y="2336357"/>
                  <a:pt x="7000884" y="2334388"/>
                  <a:pt x="7000884" y="2334388"/>
                </a:cubicBezTo>
                <a:cubicBezTo>
                  <a:pt x="7010660" y="2324631"/>
                  <a:pt x="7024344" y="2318755"/>
                  <a:pt x="7039984" y="2318755"/>
                </a:cubicBezTo>
                <a:close/>
                <a:moveTo>
                  <a:pt x="6521898" y="2318755"/>
                </a:moveTo>
                <a:cubicBezTo>
                  <a:pt x="6539495" y="2318755"/>
                  <a:pt x="6555135" y="2328534"/>
                  <a:pt x="6564909" y="2340287"/>
                </a:cubicBezTo>
                <a:cubicBezTo>
                  <a:pt x="6562955" y="2344211"/>
                  <a:pt x="6560999" y="2346160"/>
                  <a:pt x="6559045" y="2350082"/>
                </a:cubicBezTo>
                <a:cubicBezTo>
                  <a:pt x="6545359" y="2369591"/>
                  <a:pt x="6529719" y="2375447"/>
                  <a:pt x="6488664" y="2371541"/>
                </a:cubicBezTo>
                <a:cubicBezTo>
                  <a:pt x="6480844" y="2369591"/>
                  <a:pt x="6473023" y="2369591"/>
                  <a:pt x="6467157" y="2369591"/>
                </a:cubicBezTo>
                <a:cubicBezTo>
                  <a:pt x="6469113" y="2342221"/>
                  <a:pt x="6492574" y="2318755"/>
                  <a:pt x="6521898" y="2318755"/>
                </a:cubicBezTo>
                <a:close/>
                <a:moveTo>
                  <a:pt x="6390911" y="2318755"/>
                </a:moveTo>
                <a:cubicBezTo>
                  <a:pt x="6420236" y="2318755"/>
                  <a:pt x="6445652" y="2344211"/>
                  <a:pt x="6445652" y="2373493"/>
                </a:cubicBezTo>
                <a:cubicBezTo>
                  <a:pt x="6437832" y="2377394"/>
                  <a:pt x="6431966" y="2381295"/>
                  <a:pt x="6430012" y="2387151"/>
                </a:cubicBezTo>
                <a:cubicBezTo>
                  <a:pt x="6424148" y="2398854"/>
                  <a:pt x="6416328" y="2404717"/>
                  <a:pt x="6410462" y="2400808"/>
                </a:cubicBezTo>
                <a:cubicBezTo>
                  <a:pt x="6390911" y="2387151"/>
                  <a:pt x="6385047" y="2408635"/>
                  <a:pt x="6392865" y="2428188"/>
                </a:cubicBezTo>
                <a:cubicBezTo>
                  <a:pt x="6392865" y="2428188"/>
                  <a:pt x="6392865" y="2428188"/>
                  <a:pt x="6390911" y="2428188"/>
                </a:cubicBezTo>
                <a:cubicBezTo>
                  <a:pt x="6359631" y="2428188"/>
                  <a:pt x="6336170" y="2402759"/>
                  <a:pt x="6336170" y="2373493"/>
                </a:cubicBezTo>
                <a:cubicBezTo>
                  <a:pt x="6336170" y="2342226"/>
                  <a:pt x="6361585" y="2318755"/>
                  <a:pt x="6390911" y="2318755"/>
                </a:cubicBezTo>
                <a:close/>
                <a:moveTo>
                  <a:pt x="6126986" y="2318755"/>
                </a:moveTo>
                <a:cubicBezTo>
                  <a:pt x="6140668" y="2330491"/>
                  <a:pt x="6156307" y="2342226"/>
                  <a:pt x="6173903" y="2350082"/>
                </a:cubicBezTo>
                <a:cubicBezTo>
                  <a:pt x="6175857" y="2352029"/>
                  <a:pt x="6179769" y="2352029"/>
                  <a:pt x="6181723" y="2353983"/>
                </a:cubicBezTo>
                <a:cubicBezTo>
                  <a:pt x="6183677" y="2359837"/>
                  <a:pt x="6185633" y="2367641"/>
                  <a:pt x="6185633" y="2373493"/>
                </a:cubicBezTo>
                <a:cubicBezTo>
                  <a:pt x="6185633" y="2391050"/>
                  <a:pt x="6177813" y="2406678"/>
                  <a:pt x="6164127" y="2416465"/>
                </a:cubicBezTo>
                <a:cubicBezTo>
                  <a:pt x="6152399" y="2396906"/>
                  <a:pt x="6130892" y="2377394"/>
                  <a:pt x="6111345" y="2375447"/>
                </a:cubicBezTo>
                <a:cubicBezTo>
                  <a:pt x="6103525" y="2373493"/>
                  <a:pt x="6093752" y="2367641"/>
                  <a:pt x="6080063" y="2357883"/>
                </a:cubicBezTo>
                <a:cubicBezTo>
                  <a:pt x="6085929" y="2336357"/>
                  <a:pt x="6103525" y="2320701"/>
                  <a:pt x="6126986" y="2318755"/>
                </a:cubicBezTo>
                <a:close/>
                <a:moveTo>
                  <a:pt x="5734038" y="2318755"/>
                </a:moveTo>
                <a:cubicBezTo>
                  <a:pt x="5730132" y="2334388"/>
                  <a:pt x="5716445" y="2348131"/>
                  <a:pt x="5689077" y="2361786"/>
                </a:cubicBezTo>
                <a:cubicBezTo>
                  <a:pt x="5692988" y="2340291"/>
                  <a:pt x="5712536" y="2322664"/>
                  <a:pt x="5734038" y="2318755"/>
                </a:cubicBezTo>
                <a:close/>
                <a:moveTo>
                  <a:pt x="5612839" y="2318755"/>
                </a:moveTo>
                <a:cubicBezTo>
                  <a:pt x="5642165" y="2318755"/>
                  <a:pt x="5665619" y="2344222"/>
                  <a:pt x="5665619" y="2371543"/>
                </a:cubicBezTo>
                <a:cubicBezTo>
                  <a:pt x="5665619" y="2373493"/>
                  <a:pt x="5665619" y="2373493"/>
                  <a:pt x="5665619" y="2373493"/>
                </a:cubicBezTo>
                <a:cubicBezTo>
                  <a:pt x="5644118" y="2387151"/>
                  <a:pt x="5626523" y="2398854"/>
                  <a:pt x="5626523" y="2402759"/>
                </a:cubicBezTo>
                <a:cubicBezTo>
                  <a:pt x="5626523" y="2406678"/>
                  <a:pt x="5626523" y="2416465"/>
                  <a:pt x="5624566" y="2426237"/>
                </a:cubicBezTo>
                <a:cubicBezTo>
                  <a:pt x="5620658" y="2428188"/>
                  <a:pt x="5616746" y="2428188"/>
                  <a:pt x="5612839" y="2428188"/>
                </a:cubicBezTo>
                <a:cubicBezTo>
                  <a:pt x="5581564" y="2428188"/>
                  <a:pt x="5558104" y="2402759"/>
                  <a:pt x="5558104" y="2373493"/>
                </a:cubicBezTo>
                <a:cubicBezTo>
                  <a:pt x="5558104" y="2342226"/>
                  <a:pt x="5583524" y="2318755"/>
                  <a:pt x="5612839" y="2318755"/>
                </a:cubicBezTo>
                <a:close/>
                <a:moveTo>
                  <a:pt x="5481869" y="2318755"/>
                </a:moveTo>
                <a:cubicBezTo>
                  <a:pt x="5513145" y="2318755"/>
                  <a:pt x="5536599" y="2344222"/>
                  <a:pt x="5536599" y="2373493"/>
                </a:cubicBezTo>
                <a:cubicBezTo>
                  <a:pt x="5536599" y="2404717"/>
                  <a:pt x="5511190" y="2428188"/>
                  <a:pt x="5481869" y="2428188"/>
                </a:cubicBezTo>
                <a:cubicBezTo>
                  <a:pt x="5450595" y="2428188"/>
                  <a:pt x="5427132" y="2402759"/>
                  <a:pt x="5427132" y="2373493"/>
                </a:cubicBezTo>
                <a:cubicBezTo>
                  <a:pt x="5427132" y="2342226"/>
                  <a:pt x="5452549" y="2318755"/>
                  <a:pt x="5481869" y="2318755"/>
                </a:cubicBezTo>
                <a:close/>
                <a:moveTo>
                  <a:pt x="5352840" y="2318755"/>
                </a:moveTo>
                <a:cubicBezTo>
                  <a:pt x="5382170" y="2318755"/>
                  <a:pt x="5407583" y="2344222"/>
                  <a:pt x="5405627" y="2371543"/>
                </a:cubicBezTo>
                <a:cubicBezTo>
                  <a:pt x="5405627" y="2402759"/>
                  <a:pt x="5380211" y="2426237"/>
                  <a:pt x="5350884" y="2426237"/>
                </a:cubicBezTo>
                <a:cubicBezTo>
                  <a:pt x="5343069" y="2426237"/>
                  <a:pt x="5335248" y="2426237"/>
                  <a:pt x="5329379" y="2422329"/>
                </a:cubicBezTo>
                <a:cubicBezTo>
                  <a:pt x="5331339" y="2420379"/>
                  <a:pt x="5331339" y="2418416"/>
                  <a:pt x="5333296" y="2416465"/>
                </a:cubicBezTo>
                <a:cubicBezTo>
                  <a:pt x="5341108" y="2400808"/>
                  <a:pt x="5345018" y="2359837"/>
                  <a:pt x="5341108" y="2324631"/>
                </a:cubicBezTo>
                <a:cubicBezTo>
                  <a:pt x="5341108" y="2322664"/>
                  <a:pt x="5341108" y="2322664"/>
                  <a:pt x="5341108" y="2320701"/>
                </a:cubicBezTo>
                <a:cubicBezTo>
                  <a:pt x="5345018" y="2318755"/>
                  <a:pt x="5348923" y="2318755"/>
                  <a:pt x="5352840" y="2318755"/>
                </a:cubicBezTo>
                <a:close/>
                <a:moveTo>
                  <a:pt x="3276702" y="2318755"/>
                </a:moveTo>
                <a:cubicBezTo>
                  <a:pt x="3282575" y="2318755"/>
                  <a:pt x="3288437" y="2320701"/>
                  <a:pt x="3294302" y="2322664"/>
                </a:cubicBezTo>
                <a:cubicBezTo>
                  <a:pt x="3290395" y="2334388"/>
                  <a:pt x="3270841" y="2338321"/>
                  <a:pt x="3239576" y="2338321"/>
                </a:cubicBezTo>
                <a:cubicBezTo>
                  <a:pt x="3239576" y="2338321"/>
                  <a:pt x="3237625" y="2338321"/>
                  <a:pt x="3235669" y="2338321"/>
                </a:cubicBezTo>
                <a:cubicBezTo>
                  <a:pt x="3245442" y="2326584"/>
                  <a:pt x="3259119" y="2318755"/>
                  <a:pt x="3276702" y="2318755"/>
                </a:cubicBezTo>
                <a:close/>
                <a:moveTo>
                  <a:pt x="3147697" y="2318755"/>
                </a:moveTo>
                <a:cubicBezTo>
                  <a:pt x="3173113" y="2318755"/>
                  <a:pt x="3196572" y="2338325"/>
                  <a:pt x="3200481" y="2365692"/>
                </a:cubicBezTo>
                <a:cubicBezTo>
                  <a:pt x="3184840" y="2381295"/>
                  <a:pt x="3169202" y="2404717"/>
                  <a:pt x="3157474" y="2426237"/>
                </a:cubicBezTo>
                <a:cubicBezTo>
                  <a:pt x="3155518" y="2428188"/>
                  <a:pt x="3151608" y="2428188"/>
                  <a:pt x="3147697" y="2428188"/>
                </a:cubicBezTo>
                <a:cubicBezTo>
                  <a:pt x="3116421" y="2428188"/>
                  <a:pt x="3092966" y="2402759"/>
                  <a:pt x="3092966" y="2373493"/>
                </a:cubicBezTo>
                <a:cubicBezTo>
                  <a:pt x="3092966" y="2342226"/>
                  <a:pt x="3118377" y="2318755"/>
                  <a:pt x="3147697" y="2318755"/>
                </a:cubicBezTo>
                <a:close/>
                <a:moveTo>
                  <a:pt x="3016742" y="2318755"/>
                </a:moveTo>
                <a:cubicBezTo>
                  <a:pt x="3046061" y="2318755"/>
                  <a:pt x="3071469" y="2344222"/>
                  <a:pt x="3071469" y="2373493"/>
                </a:cubicBezTo>
                <a:cubicBezTo>
                  <a:pt x="3071469" y="2404717"/>
                  <a:pt x="3046061" y="2428188"/>
                  <a:pt x="3016742" y="2428188"/>
                </a:cubicBezTo>
                <a:cubicBezTo>
                  <a:pt x="2985469" y="2428188"/>
                  <a:pt x="2962015" y="2402759"/>
                  <a:pt x="2962015" y="2373493"/>
                </a:cubicBezTo>
                <a:cubicBezTo>
                  <a:pt x="2962015" y="2342226"/>
                  <a:pt x="2987425" y="2318755"/>
                  <a:pt x="3016742" y="2318755"/>
                </a:cubicBezTo>
                <a:close/>
                <a:moveTo>
                  <a:pt x="2887728" y="2318755"/>
                </a:moveTo>
                <a:cubicBezTo>
                  <a:pt x="2893598" y="2318755"/>
                  <a:pt x="2901418" y="2320701"/>
                  <a:pt x="2907286" y="2322664"/>
                </a:cubicBezTo>
                <a:cubicBezTo>
                  <a:pt x="2895552" y="2332429"/>
                  <a:pt x="2893598" y="2338325"/>
                  <a:pt x="2903373" y="2338325"/>
                </a:cubicBezTo>
                <a:cubicBezTo>
                  <a:pt x="2907286" y="2338325"/>
                  <a:pt x="2913153" y="2336357"/>
                  <a:pt x="2922927" y="2332429"/>
                </a:cubicBezTo>
                <a:cubicBezTo>
                  <a:pt x="2934651" y="2342226"/>
                  <a:pt x="2942470" y="2355937"/>
                  <a:pt x="2942470" y="2373493"/>
                </a:cubicBezTo>
                <a:cubicBezTo>
                  <a:pt x="2942470" y="2404717"/>
                  <a:pt x="2917063" y="2428188"/>
                  <a:pt x="2887728" y="2428188"/>
                </a:cubicBezTo>
                <a:cubicBezTo>
                  <a:pt x="2856436" y="2428188"/>
                  <a:pt x="2832968" y="2402759"/>
                  <a:pt x="2832968" y="2373493"/>
                </a:cubicBezTo>
                <a:cubicBezTo>
                  <a:pt x="2832968" y="2342226"/>
                  <a:pt x="2858391" y="2318755"/>
                  <a:pt x="2887728" y="2318755"/>
                </a:cubicBezTo>
                <a:close/>
                <a:moveTo>
                  <a:pt x="2756722" y="2318755"/>
                </a:moveTo>
                <a:cubicBezTo>
                  <a:pt x="2788003" y="2318755"/>
                  <a:pt x="2811460" y="2344222"/>
                  <a:pt x="2811460" y="2373493"/>
                </a:cubicBezTo>
                <a:cubicBezTo>
                  <a:pt x="2811460" y="2404717"/>
                  <a:pt x="2786051" y="2428188"/>
                  <a:pt x="2756722" y="2428188"/>
                </a:cubicBezTo>
                <a:cubicBezTo>
                  <a:pt x="2725439" y="2428188"/>
                  <a:pt x="2701977" y="2402759"/>
                  <a:pt x="2701977" y="2373493"/>
                </a:cubicBezTo>
                <a:cubicBezTo>
                  <a:pt x="2701977" y="2342226"/>
                  <a:pt x="2727395" y="2318755"/>
                  <a:pt x="2756722" y="2318755"/>
                </a:cubicBezTo>
                <a:close/>
                <a:moveTo>
                  <a:pt x="2627675" y="2318755"/>
                </a:moveTo>
                <a:cubicBezTo>
                  <a:pt x="2657004" y="2318755"/>
                  <a:pt x="2682425" y="2344222"/>
                  <a:pt x="2682425" y="2373493"/>
                </a:cubicBezTo>
                <a:cubicBezTo>
                  <a:pt x="2682425" y="2404717"/>
                  <a:pt x="2657004" y="2428188"/>
                  <a:pt x="2627675" y="2428188"/>
                </a:cubicBezTo>
                <a:cubicBezTo>
                  <a:pt x="2596389" y="2428188"/>
                  <a:pt x="2572938" y="2402759"/>
                  <a:pt x="2572938" y="2373493"/>
                </a:cubicBezTo>
                <a:cubicBezTo>
                  <a:pt x="2572938" y="2342226"/>
                  <a:pt x="2598344" y="2318755"/>
                  <a:pt x="2627675" y="2318755"/>
                </a:cubicBezTo>
                <a:close/>
                <a:moveTo>
                  <a:pt x="2498654" y="2318755"/>
                </a:moveTo>
                <a:cubicBezTo>
                  <a:pt x="2527971" y="2318755"/>
                  <a:pt x="2551430" y="2344222"/>
                  <a:pt x="2553383" y="2373493"/>
                </a:cubicBezTo>
                <a:cubicBezTo>
                  <a:pt x="2553383" y="2404717"/>
                  <a:pt x="2527971" y="2428188"/>
                  <a:pt x="2498654" y="2428188"/>
                </a:cubicBezTo>
                <a:cubicBezTo>
                  <a:pt x="2467371" y="2428188"/>
                  <a:pt x="2443906" y="2402759"/>
                  <a:pt x="2443906" y="2373493"/>
                </a:cubicBezTo>
                <a:cubicBezTo>
                  <a:pt x="2443906" y="2342226"/>
                  <a:pt x="2469329" y="2318755"/>
                  <a:pt x="2498654" y="2318755"/>
                </a:cubicBezTo>
                <a:close/>
                <a:moveTo>
                  <a:pt x="2367666" y="2318755"/>
                </a:moveTo>
                <a:cubicBezTo>
                  <a:pt x="2398934" y="2318755"/>
                  <a:pt x="2422392" y="2344222"/>
                  <a:pt x="2422392" y="2373493"/>
                </a:cubicBezTo>
                <a:cubicBezTo>
                  <a:pt x="2422392" y="2404717"/>
                  <a:pt x="2396984" y="2428188"/>
                  <a:pt x="2367666" y="2428188"/>
                </a:cubicBezTo>
                <a:cubicBezTo>
                  <a:pt x="2336388" y="2428188"/>
                  <a:pt x="2312926" y="2402759"/>
                  <a:pt x="2312926" y="2373493"/>
                </a:cubicBezTo>
                <a:cubicBezTo>
                  <a:pt x="2312926" y="2342226"/>
                  <a:pt x="2338345" y="2318755"/>
                  <a:pt x="2367666" y="2318755"/>
                </a:cubicBezTo>
                <a:close/>
                <a:moveTo>
                  <a:pt x="2238621" y="2318755"/>
                </a:moveTo>
                <a:cubicBezTo>
                  <a:pt x="2267950" y="2318755"/>
                  <a:pt x="2293375" y="2344222"/>
                  <a:pt x="2293375" y="2373493"/>
                </a:cubicBezTo>
                <a:cubicBezTo>
                  <a:pt x="2293375" y="2404717"/>
                  <a:pt x="2267950" y="2428188"/>
                  <a:pt x="2238621" y="2428188"/>
                </a:cubicBezTo>
                <a:cubicBezTo>
                  <a:pt x="2207336" y="2428188"/>
                  <a:pt x="2183876" y="2402759"/>
                  <a:pt x="2183876" y="2373493"/>
                </a:cubicBezTo>
                <a:cubicBezTo>
                  <a:pt x="2183876" y="2342226"/>
                  <a:pt x="2209292" y="2318755"/>
                  <a:pt x="2238621" y="2318755"/>
                </a:cubicBezTo>
                <a:close/>
                <a:moveTo>
                  <a:pt x="2109575" y="2318755"/>
                </a:moveTo>
                <a:cubicBezTo>
                  <a:pt x="2138900" y="2318755"/>
                  <a:pt x="2162360" y="2344222"/>
                  <a:pt x="2164316" y="2373493"/>
                </a:cubicBezTo>
                <a:cubicBezTo>
                  <a:pt x="2164316" y="2404717"/>
                  <a:pt x="2138900" y="2428188"/>
                  <a:pt x="2109575" y="2428188"/>
                </a:cubicBezTo>
                <a:cubicBezTo>
                  <a:pt x="2078304" y="2428188"/>
                  <a:pt x="2054851" y="2402759"/>
                  <a:pt x="2054851" y="2373493"/>
                </a:cubicBezTo>
                <a:cubicBezTo>
                  <a:pt x="2054851" y="2342226"/>
                  <a:pt x="2080258" y="2318755"/>
                  <a:pt x="2109575" y="2318755"/>
                </a:cubicBezTo>
                <a:close/>
                <a:moveTo>
                  <a:pt x="1978594" y="2318755"/>
                </a:moveTo>
                <a:cubicBezTo>
                  <a:pt x="2007912" y="2318755"/>
                  <a:pt x="2033337" y="2344222"/>
                  <a:pt x="2033337" y="2373493"/>
                </a:cubicBezTo>
                <a:cubicBezTo>
                  <a:pt x="2033337" y="2404717"/>
                  <a:pt x="2007912" y="2428188"/>
                  <a:pt x="1978594" y="2428188"/>
                </a:cubicBezTo>
                <a:cubicBezTo>
                  <a:pt x="1947320" y="2428188"/>
                  <a:pt x="1923826" y="2402759"/>
                  <a:pt x="1923826" y="2373493"/>
                </a:cubicBezTo>
                <a:cubicBezTo>
                  <a:pt x="1923826" y="2342226"/>
                  <a:pt x="1949274" y="2318755"/>
                  <a:pt x="1978594" y="2318755"/>
                </a:cubicBezTo>
                <a:close/>
                <a:moveTo>
                  <a:pt x="1849531" y="2318755"/>
                </a:moveTo>
                <a:cubicBezTo>
                  <a:pt x="1878859" y="2318755"/>
                  <a:pt x="1902322" y="2344222"/>
                  <a:pt x="1904273" y="2373493"/>
                </a:cubicBezTo>
                <a:cubicBezTo>
                  <a:pt x="1904273" y="2404717"/>
                  <a:pt x="1878859" y="2428188"/>
                  <a:pt x="1849531" y="2428188"/>
                </a:cubicBezTo>
                <a:cubicBezTo>
                  <a:pt x="1818253" y="2428188"/>
                  <a:pt x="1794794" y="2402759"/>
                  <a:pt x="1794794" y="2373493"/>
                </a:cubicBezTo>
                <a:cubicBezTo>
                  <a:pt x="1794794" y="2342226"/>
                  <a:pt x="1820207" y="2318755"/>
                  <a:pt x="1849531" y="2318755"/>
                </a:cubicBezTo>
                <a:close/>
                <a:moveTo>
                  <a:pt x="1718542" y="2318755"/>
                </a:moveTo>
                <a:cubicBezTo>
                  <a:pt x="1749822" y="2318755"/>
                  <a:pt x="1773286" y="2344222"/>
                  <a:pt x="1773286" y="2373493"/>
                </a:cubicBezTo>
                <a:cubicBezTo>
                  <a:pt x="1773286" y="2404717"/>
                  <a:pt x="1747867" y="2428188"/>
                  <a:pt x="1718542" y="2428188"/>
                </a:cubicBezTo>
                <a:cubicBezTo>
                  <a:pt x="1687264" y="2428188"/>
                  <a:pt x="1663800" y="2402759"/>
                  <a:pt x="1663800" y="2373493"/>
                </a:cubicBezTo>
                <a:cubicBezTo>
                  <a:pt x="1663800" y="2342226"/>
                  <a:pt x="1689221" y="2318755"/>
                  <a:pt x="1718542" y="2318755"/>
                </a:cubicBezTo>
                <a:close/>
                <a:moveTo>
                  <a:pt x="1589510" y="2318755"/>
                </a:moveTo>
                <a:cubicBezTo>
                  <a:pt x="1618834" y="2318755"/>
                  <a:pt x="1644248" y="2344222"/>
                  <a:pt x="1644248" y="2373493"/>
                </a:cubicBezTo>
                <a:cubicBezTo>
                  <a:pt x="1644248" y="2404717"/>
                  <a:pt x="1618834" y="2428188"/>
                  <a:pt x="1589510" y="2428188"/>
                </a:cubicBezTo>
                <a:cubicBezTo>
                  <a:pt x="1558229" y="2428188"/>
                  <a:pt x="1534768" y="2402759"/>
                  <a:pt x="1534768" y="2373493"/>
                </a:cubicBezTo>
                <a:cubicBezTo>
                  <a:pt x="1534768" y="2342226"/>
                  <a:pt x="1560184" y="2318755"/>
                  <a:pt x="1589510" y="2318755"/>
                </a:cubicBezTo>
                <a:close/>
                <a:moveTo>
                  <a:pt x="10285351" y="2318751"/>
                </a:moveTo>
                <a:cubicBezTo>
                  <a:pt x="10291218" y="2318751"/>
                  <a:pt x="10297082" y="2320701"/>
                  <a:pt x="10302948" y="2322659"/>
                </a:cubicBezTo>
                <a:cubicBezTo>
                  <a:pt x="10300992" y="2340284"/>
                  <a:pt x="10281441" y="2338318"/>
                  <a:pt x="10269711" y="2320701"/>
                </a:cubicBezTo>
                <a:cubicBezTo>
                  <a:pt x="10273621" y="2320701"/>
                  <a:pt x="10279487" y="2318751"/>
                  <a:pt x="10285351" y="2318751"/>
                </a:cubicBezTo>
                <a:close/>
                <a:moveTo>
                  <a:pt x="9894343" y="2318751"/>
                </a:moveTo>
                <a:cubicBezTo>
                  <a:pt x="9904118" y="2318751"/>
                  <a:pt x="9913894" y="2322659"/>
                  <a:pt x="9921714" y="2326584"/>
                </a:cubicBezTo>
                <a:cubicBezTo>
                  <a:pt x="9902164" y="2348130"/>
                  <a:pt x="9884567" y="2369587"/>
                  <a:pt x="9872837" y="2381295"/>
                </a:cubicBezTo>
                <a:lnTo>
                  <a:pt x="9851332" y="2404717"/>
                </a:lnTo>
                <a:cubicBezTo>
                  <a:pt x="9845466" y="2396906"/>
                  <a:pt x="9841556" y="2385198"/>
                  <a:pt x="9841556" y="2373489"/>
                </a:cubicBezTo>
                <a:cubicBezTo>
                  <a:pt x="9841556" y="2344211"/>
                  <a:pt x="9865017" y="2318751"/>
                  <a:pt x="9894343" y="2318751"/>
                </a:cubicBezTo>
                <a:close/>
                <a:moveTo>
                  <a:pt x="9765311" y="2318751"/>
                </a:moveTo>
                <a:cubicBezTo>
                  <a:pt x="9794636" y="2318751"/>
                  <a:pt x="9820052" y="2344211"/>
                  <a:pt x="9818098" y="2373489"/>
                </a:cubicBezTo>
                <a:cubicBezTo>
                  <a:pt x="9818098" y="2400808"/>
                  <a:pt x="9796592" y="2424281"/>
                  <a:pt x="9769221" y="2426233"/>
                </a:cubicBezTo>
                <a:cubicBezTo>
                  <a:pt x="9767265" y="2424281"/>
                  <a:pt x="9763355" y="2422329"/>
                  <a:pt x="9759447" y="2420379"/>
                </a:cubicBezTo>
                <a:cubicBezTo>
                  <a:pt x="9747715" y="2414506"/>
                  <a:pt x="9735985" y="2410595"/>
                  <a:pt x="9724254" y="2408635"/>
                </a:cubicBezTo>
                <a:cubicBezTo>
                  <a:pt x="9716434" y="2398854"/>
                  <a:pt x="9710570" y="2387151"/>
                  <a:pt x="9710570" y="2373489"/>
                </a:cubicBezTo>
                <a:cubicBezTo>
                  <a:pt x="9710570" y="2342221"/>
                  <a:pt x="9735985" y="2318751"/>
                  <a:pt x="9765311" y="2318751"/>
                </a:cubicBezTo>
                <a:close/>
                <a:moveTo>
                  <a:pt x="9636278" y="2318751"/>
                </a:moveTo>
                <a:cubicBezTo>
                  <a:pt x="9665603" y="2318751"/>
                  <a:pt x="9689065" y="2344211"/>
                  <a:pt x="9691019" y="2371541"/>
                </a:cubicBezTo>
                <a:cubicBezTo>
                  <a:pt x="9691019" y="2396906"/>
                  <a:pt x="9673423" y="2418414"/>
                  <a:pt x="9649964" y="2424281"/>
                </a:cubicBezTo>
                <a:cubicBezTo>
                  <a:pt x="9651918" y="2422329"/>
                  <a:pt x="9653872" y="2418414"/>
                  <a:pt x="9655828" y="2414506"/>
                </a:cubicBezTo>
                <a:cubicBezTo>
                  <a:pt x="9673423" y="2389098"/>
                  <a:pt x="9675379" y="2377394"/>
                  <a:pt x="9661694" y="2367641"/>
                </a:cubicBezTo>
                <a:cubicBezTo>
                  <a:pt x="9651918" y="2361786"/>
                  <a:pt x="9618682" y="2375443"/>
                  <a:pt x="9587401" y="2396906"/>
                </a:cubicBezTo>
                <a:cubicBezTo>
                  <a:pt x="9583493" y="2389098"/>
                  <a:pt x="9581537" y="2381295"/>
                  <a:pt x="9581537" y="2373489"/>
                </a:cubicBezTo>
                <a:cubicBezTo>
                  <a:pt x="9581537" y="2342221"/>
                  <a:pt x="9606951" y="2318751"/>
                  <a:pt x="9636278" y="2318751"/>
                </a:cubicBezTo>
                <a:close/>
                <a:moveTo>
                  <a:pt x="9505289" y="2318751"/>
                </a:moveTo>
                <a:cubicBezTo>
                  <a:pt x="9534616" y="2318751"/>
                  <a:pt x="9560030" y="2344211"/>
                  <a:pt x="9560030" y="2373489"/>
                </a:cubicBezTo>
                <a:cubicBezTo>
                  <a:pt x="9560030" y="2404717"/>
                  <a:pt x="9534616" y="2428188"/>
                  <a:pt x="9505289" y="2428188"/>
                </a:cubicBezTo>
                <a:cubicBezTo>
                  <a:pt x="9474008" y="2428188"/>
                  <a:pt x="9450548" y="2402759"/>
                  <a:pt x="9450548" y="2373489"/>
                </a:cubicBezTo>
                <a:cubicBezTo>
                  <a:pt x="9450548" y="2342221"/>
                  <a:pt x="9475964" y="2318751"/>
                  <a:pt x="9505289" y="2318751"/>
                </a:cubicBezTo>
                <a:close/>
                <a:moveTo>
                  <a:pt x="9376257" y="2318751"/>
                </a:moveTo>
                <a:cubicBezTo>
                  <a:pt x="9405584" y="2318751"/>
                  <a:pt x="9429044" y="2344211"/>
                  <a:pt x="9430998" y="2373489"/>
                </a:cubicBezTo>
                <a:cubicBezTo>
                  <a:pt x="9430998" y="2404717"/>
                  <a:pt x="9405584" y="2428188"/>
                  <a:pt x="9376257" y="2428188"/>
                </a:cubicBezTo>
                <a:cubicBezTo>
                  <a:pt x="9344976" y="2428188"/>
                  <a:pt x="9321516" y="2402759"/>
                  <a:pt x="9321516" y="2373489"/>
                </a:cubicBezTo>
                <a:cubicBezTo>
                  <a:pt x="9321516" y="2342221"/>
                  <a:pt x="9346932" y="2318751"/>
                  <a:pt x="9376257" y="2318751"/>
                </a:cubicBezTo>
                <a:close/>
                <a:moveTo>
                  <a:pt x="9245270" y="2318751"/>
                </a:moveTo>
                <a:cubicBezTo>
                  <a:pt x="9276551" y="2318751"/>
                  <a:pt x="9300011" y="2344211"/>
                  <a:pt x="9300011" y="2373489"/>
                </a:cubicBezTo>
                <a:cubicBezTo>
                  <a:pt x="9300011" y="2404717"/>
                  <a:pt x="9274595" y="2428188"/>
                  <a:pt x="9245270" y="2428188"/>
                </a:cubicBezTo>
                <a:cubicBezTo>
                  <a:pt x="9213989" y="2428188"/>
                  <a:pt x="9190529" y="2402759"/>
                  <a:pt x="9190529" y="2373489"/>
                </a:cubicBezTo>
                <a:cubicBezTo>
                  <a:pt x="9190529" y="2342221"/>
                  <a:pt x="9215943" y="2318751"/>
                  <a:pt x="9245270" y="2318751"/>
                </a:cubicBezTo>
                <a:close/>
                <a:moveTo>
                  <a:pt x="9116237" y="2318751"/>
                </a:moveTo>
                <a:cubicBezTo>
                  <a:pt x="9145562" y="2318751"/>
                  <a:pt x="9170978" y="2344211"/>
                  <a:pt x="9170978" y="2373489"/>
                </a:cubicBezTo>
                <a:cubicBezTo>
                  <a:pt x="9170978" y="2404717"/>
                  <a:pt x="9145562" y="2428188"/>
                  <a:pt x="9116237" y="2428188"/>
                </a:cubicBezTo>
                <a:cubicBezTo>
                  <a:pt x="9084956" y="2428188"/>
                  <a:pt x="9061496" y="2402759"/>
                  <a:pt x="9061496" y="2373489"/>
                </a:cubicBezTo>
                <a:cubicBezTo>
                  <a:pt x="9061496" y="2342221"/>
                  <a:pt x="9086910" y="2318751"/>
                  <a:pt x="9116237" y="2318751"/>
                </a:cubicBezTo>
                <a:close/>
                <a:moveTo>
                  <a:pt x="8987205" y="2318751"/>
                </a:moveTo>
                <a:cubicBezTo>
                  <a:pt x="9016532" y="2318751"/>
                  <a:pt x="9039992" y="2344211"/>
                  <a:pt x="9041946" y="2373489"/>
                </a:cubicBezTo>
                <a:cubicBezTo>
                  <a:pt x="9041946" y="2404717"/>
                  <a:pt x="9016532" y="2428188"/>
                  <a:pt x="8987205" y="2428188"/>
                </a:cubicBezTo>
                <a:cubicBezTo>
                  <a:pt x="8955924" y="2428188"/>
                  <a:pt x="8932464" y="2402759"/>
                  <a:pt x="8932464" y="2373489"/>
                </a:cubicBezTo>
                <a:cubicBezTo>
                  <a:pt x="8932464" y="2342221"/>
                  <a:pt x="8957880" y="2318751"/>
                  <a:pt x="8987205" y="2318751"/>
                </a:cubicBezTo>
                <a:close/>
                <a:moveTo>
                  <a:pt x="8856218" y="2318751"/>
                </a:moveTo>
                <a:cubicBezTo>
                  <a:pt x="8887499" y="2318751"/>
                  <a:pt x="8910959" y="2344211"/>
                  <a:pt x="8910959" y="2373489"/>
                </a:cubicBezTo>
                <a:cubicBezTo>
                  <a:pt x="8910959" y="2404717"/>
                  <a:pt x="8887499" y="2428188"/>
                  <a:pt x="8856218" y="2428188"/>
                </a:cubicBezTo>
                <a:cubicBezTo>
                  <a:pt x="8824937" y="2428188"/>
                  <a:pt x="8801477" y="2402759"/>
                  <a:pt x="8801477" y="2373489"/>
                </a:cubicBezTo>
                <a:cubicBezTo>
                  <a:pt x="8801477" y="2342221"/>
                  <a:pt x="8826891" y="2318751"/>
                  <a:pt x="8856218" y="2318751"/>
                </a:cubicBezTo>
                <a:close/>
                <a:moveTo>
                  <a:pt x="8727185" y="2318751"/>
                </a:moveTo>
                <a:cubicBezTo>
                  <a:pt x="8756510" y="2318751"/>
                  <a:pt x="8781926" y="2344211"/>
                  <a:pt x="8781926" y="2373489"/>
                </a:cubicBezTo>
                <a:cubicBezTo>
                  <a:pt x="8781926" y="2404717"/>
                  <a:pt x="8756510" y="2428188"/>
                  <a:pt x="8727185" y="2428188"/>
                </a:cubicBezTo>
                <a:cubicBezTo>
                  <a:pt x="8695904" y="2428188"/>
                  <a:pt x="8672444" y="2402759"/>
                  <a:pt x="8672444" y="2373489"/>
                </a:cubicBezTo>
                <a:cubicBezTo>
                  <a:pt x="8672444" y="2342221"/>
                  <a:pt x="8697858" y="2318751"/>
                  <a:pt x="8727185" y="2318751"/>
                </a:cubicBezTo>
                <a:close/>
                <a:moveTo>
                  <a:pt x="8598153" y="2318751"/>
                </a:moveTo>
                <a:cubicBezTo>
                  <a:pt x="8627478" y="2318751"/>
                  <a:pt x="8650940" y="2344211"/>
                  <a:pt x="8652894" y="2373489"/>
                </a:cubicBezTo>
                <a:cubicBezTo>
                  <a:pt x="8652894" y="2404717"/>
                  <a:pt x="8627478" y="2428188"/>
                  <a:pt x="8598153" y="2428188"/>
                </a:cubicBezTo>
                <a:cubicBezTo>
                  <a:pt x="8566872" y="2428188"/>
                  <a:pt x="8543412" y="2402759"/>
                  <a:pt x="8543412" y="2373489"/>
                </a:cubicBezTo>
                <a:cubicBezTo>
                  <a:pt x="8543412" y="2342221"/>
                  <a:pt x="8568826" y="2318751"/>
                  <a:pt x="8598153" y="2318751"/>
                </a:cubicBezTo>
                <a:close/>
                <a:moveTo>
                  <a:pt x="8467164" y="2318751"/>
                </a:moveTo>
                <a:cubicBezTo>
                  <a:pt x="8496491" y="2318751"/>
                  <a:pt x="8521905" y="2344211"/>
                  <a:pt x="8521905" y="2373493"/>
                </a:cubicBezTo>
                <a:cubicBezTo>
                  <a:pt x="8521905" y="2404717"/>
                  <a:pt x="8496491" y="2428188"/>
                  <a:pt x="8467164" y="2428188"/>
                </a:cubicBezTo>
                <a:cubicBezTo>
                  <a:pt x="8435883" y="2428188"/>
                  <a:pt x="8412423" y="2402759"/>
                  <a:pt x="8412423" y="2373493"/>
                </a:cubicBezTo>
                <a:cubicBezTo>
                  <a:pt x="8412423" y="2342221"/>
                  <a:pt x="8437839" y="2318751"/>
                  <a:pt x="8467164" y="2318751"/>
                </a:cubicBezTo>
                <a:close/>
                <a:moveTo>
                  <a:pt x="8338131" y="2318751"/>
                </a:moveTo>
                <a:cubicBezTo>
                  <a:pt x="8367456" y="2318751"/>
                  <a:pt x="8390918" y="2344211"/>
                  <a:pt x="8392872" y="2373493"/>
                </a:cubicBezTo>
                <a:cubicBezTo>
                  <a:pt x="8392872" y="2404717"/>
                  <a:pt x="8367456" y="2428188"/>
                  <a:pt x="8338131" y="2428188"/>
                </a:cubicBezTo>
                <a:cubicBezTo>
                  <a:pt x="8306850" y="2428188"/>
                  <a:pt x="8283390" y="2402759"/>
                  <a:pt x="8283390" y="2373493"/>
                </a:cubicBezTo>
                <a:cubicBezTo>
                  <a:pt x="8283390" y="2342221"/>
                  <a:pt x="8308804" y="2318751"/>
                  <a:pt x="8338131" y="2318751"/>
                </a:cubicBezTo>
                <a:close/>
                <a:moveTo>
                  <a:pt x="8207145" y="2318751"/>
                </a:moveTo>
                <a:cubicBezTo>
                  <a:pt x="8238426" y="2318751"/>
                  <a:pt x="8261886" y="2344211"/>
                  <a:pt x="8261886" y="2373493"/>
                </a:cubicBezTo>
                <a:cubicBezTo>
                  <a:pt x="8261886" y="2404717"/>
                  <a:pt x="8236470" y="2428188"/>
                  <a:pt x="8207145" y="2428188"/>
                </a:cubicBezTo>
                <a:cubicBezTo>
                  <a:pt x="8175865" y="2428188"/>
                  <a:pt x="8152404" y="2402759"/>
                  <a:pt x="8152404" y="2373493"/>
                </a:cubicBezTo>
                <a:cubicBezTo>
                  <a:pt x="8152404" y="2342221"/>
                  <a:pt x="8177819" y="2318751"/>
                  <a:pt x="8207145" y="2318751"/>
                </a:cubicBezTo>
                <a:close/>
                <a:moveTo>
                  <a:pt x="8078110" y="2318751"/>
                </a:moveTo>
                <a:cubicBezTo>
                  <a:pt x="8107437" y="2318751"/>
                  <a:pt x="8132851" y="2344211"/>
                  <a:pt x="8132851" y="2373493"/>
                </a:cubicBezTo>
                <a:cubicBezTo>
                  <a:pt x="8132851" y="2404717"/>
                  <a:pt x="8107437" y="2428188"/>
                  <a:pt x="8078110" y="2428188"/>
                </a:cubicBezTo>
                <a:cubicBezTo>
                  <a:pt x="8046830" y="2428188"/>
                  <a:pt x="8023369" y="2402759"/>
                  <a:pt x="8023369" y="2373493"/>
                </a:cubicBezTo>
                <a:cubicBezTo>
                  <a:pt x="8023369" y="2342221"/>
                  <a:pt x="8048786" y="2318751"/>
                  <a:pt x="8078110" y="2318751"/>
                </a:cubicBezTo>
                <a:close/>
                <a:moveTo>
                  <a:pt x="7949077" y="2318751"/>
                </a:moveTo>
                <a:cubicBezTo>
                  <a:pt x="7978404" y="2318751"/>
                  <a:pt x="8001864" y="2344211"/>
                  <a:pt x="8003818" y="2373493"/>
                </a:cubicBezTo>
                <a:cubicBezTo>
                  <a:pt x="8003818" y="2404717"/>
                  <a:pt x="7978404" y="2428188"/>
                  <a:pt x="7949077" y="2428188"/>
                </a:cubicBezTo>
                <a:cubicBezTo>
                  <a:pt x="7917797" y="2428188"/>
                  <a:pt x="7894336" y="2402759"/>
                  <a:pt x="7894336" y="2373493"/>
                </a:cubicBezTo>
                <a:cubicBezTo>
                  <a:pt x="7894336" y="2342221"/>
                  <a:pt x="7919753" y="2318751"/>
                  <a:pt x="7949077" y="2318751"/>
                </a:cubicBezTo>
                <a:close/>
                <a:moveTo>
                  <a:pt x="7818090" y="2318751"/>
                </a:moveTo>
                <a:cubicBezTo>
                  <a:pt x="7849371" y="2318751"/>
                  <a:pt x="7872831" y="2344211"/>
                  <a:pt x="7872831" y="2373493"/>
                </a:cubicBezTo>
                <a:cubicBezTo>
                  <a:pt x="7872831" y="2404717"/>
                  <a:pt x="7847415" y="2428188"/>
                  <a:pt x="7818090" y="2428188"/>
                </a:cubicBezTo>
                <a:cubicBezTo>
                  <a:pt x="7786810" y="2428188"/>
                  <a:pt x="7763349" y="2402759"/>
                  <a:pt x="7763349" y="2373493"/>
                </a:cubicBezTo>
                <a:cubicBezTo>
                  <a:pt x="7763349" y="2342221"/>
                  <a:pt x="7788764" y="2318751"/>
                  <a:pt x="7818090" y="2318751"/>
                </a:cubicBezTo>
                <a:close/>
                <a:moveTo>
                  <a:pt x="7689058" y="2318751"/>
                </a:moveTo>
                <a:cubicBezTo>
                  <a:pt x="7718383" y="2318751"/>
                  <a:pt x="7743799" y="2344211"/>
                  <a:pt x="7743799" y="2373493"/>
                </a:cubicBezTo>
                <a:cubicBezTo>
                  <a:pt x="7743799" y="2404717"/>
                  <a:pt x="7718383" y="2428188"/>
                  <a:pt x="7689058" y="2428188"/>
                </a:cubicBezTo>
                <a:cubicBezTo>
                  <a:pt x="7657778" y="2428188"/>
                  <a:pt x="7634317" y="2402759"/>
                  <a:pt x="7634317" y="2373493"/>
                </a:cubicBezTo>
                <a:cubicBezTo>
                  <a:pt x="7634317" y="2342221"/>
                  <a:pt x="7659732" y="2318751"/>
                  <a:pt x="7689058" y="2318751"/>
                </a:cubicBezTo>
                <a:close/>
                <a:moveTo>
                  <a:pt x="7558069" y="2318751"/>
                </a:moveTo>
                <a:cubicBezTo>
                  <a:pt x="7589350" y="2318751"/>
                  <a:pt x="7612810" y="2344211"/>
                  <a:pt x="7612810" y="2373493"/>
                </a:cubicBezTo>
                <a:cubicBezTo>
                  <a:pt x="7612810" y="2404717"/>
                  <a:pt x="7587396" y="2428188"/>
                  <a:pt x="7558069" y="2428188"/>
                </a:cubicBezTo>
                <a:cubicBezTo>
                  <a:pt x="7526789" y="2428188"/>
                  <a:pt x="7503328" y="2402759"/>
                  <a:pt x="7503328" y="2373493"/>
                </a:cubicBezTo>
                <a:cubicBezTo>
                  <a:pt x="7503328" y="2342221"/>
                  <a:pt x="7528745" y="2318751"/>
                  <a:pt x="7558069" y="2318751"/>
                </a:cubicBezTo>
                <a:close/>
                <a:moveTo>
                  <a:pt x="7429038" y="2318751"/>
                </a:moveTo>
                <a:cubicBezTo>
                  <a:pt x="7458363" y="2318751"/>
                  <a:pt x="7483779" y="2344211"/>
                  <a:pt x="7483779" y="2371541"/>
                </a:cubicBezTo>
                <a:cubicBezTo>
                  <a:pt x="7483779" y="2402759"/>
                  <a:pt x="7458363" y="2426237"/>
                  <a:pt x="7429038" y="2426237"/>
                </a:cubicBezTo>
                <a:cubicBezTo>
                  <a:pt x="7419262" y="2426237"/>
                  <a:pt x="7413398" y="2424281"/>
                  <a:pt x="7405578" y="2420379"/>
                </a:cubicBezTo>
                <a:cubicBezTo>
                  <a:pt x="7405578" y="2418414"/>
                  <a:pt x="7407532" y="2416461"/>
                  <a:pt x="7407532" y="2416461"/>
                </a:cubicBezTo>
                <a:cubicBezTo>
                  <a:pt x="7411442" y="2416461"/>
                  <a:pt x="7405578" y="2410596"/>
                  <a:pt x="7391892" y="2402759"/>
                </a:cubicBezTo>
                <a:cubicBezTo>
                  <a:pt x="7386027" y="2398854"/>
                  <a:pt x="7380161" y="2394952"/>
                  <a:pt x="7378207" y="2391050"/>
                </a:cubicBezTo>
                <a:cubicBezTo>
                  <a:pt x="7378207" y="2389098"/>
                  <a:pt x="7376251" y="2385198"/>
                  <a:pt x="7376251" y="2383248"/>
                </a:cubicBezTo>
                <a:cubicBezTo>
                  <a:pt x="7376251" y="2371541"/>
                  <a:pt x="7389938" y="2363739"/>
                  <a:pt x="7411442" y="2363739"/>
                </a:cubicBezTo>
                <a:cubicBezTo>
                  <a:pt x="7432948" y="2363739"/>
                  <a:pt x="7434902" y="2359833"/>
                  <a:pt x="7421218" y="2338321"/>
                </a:cubicBezTo>
                <a:cubicBezTo>
                  <a:pt x="7417308" y="2330491"/>
                  <a:pt x="7413398" y="2324625"/>
                  <a:pt x="7409488" y="2322659"/>
                </a:cubicBezTo>
                <a:cubicBezTo>
                  <a:pt x="7415352" y="2320701"/>
                  <a:pt x="7421218" y="2318751"/>
                  <a:pt x="7429038" y="2318751"/>
                </a:cubicBezTo>
                <a:close/>
                <a:moveTo>
                  <a:pt x="6781919" y="2316785"/>
                </a:moveTo>
                <a:cubicBezTo>
                  <a:pt x="6785829" y="2316785"/>
                  <a:pt x="6787785" y="2318755"/>
                  <a:pt x="6791693" y="2318755"/>
                </a:cubicBezTo>
                <a:cubicBezTo>
                  <a:pt x="6795606" y="2320705"/>
                  <a:pt x="6799514" y="2322664"/>
                  <a:pt x="6805380" y="2324631"/>
                </a:cubicBezTo>
                <a:cubicBezTo>
                  <a:pt x="6822974" y="2334388"/>
                  <a:pt x="6834706" y="2352029"/>
                  <a:pt x="6836660" y="2371541"/>
                </a:cubicBezTo>
                <a:cubicBezTo>
                  <a:pt x="6836660" y="2402759"/>
                  <a:pt x="6811244" y="2426237"/>
                  <a:pt x="6781919" y="2426237"/>
                </a:cubicBezTo>
                <a:cubicBezTo>
                  <a:pt x="6750639" y="2426237"/>
                  <a:pt x="6727178" y="2400808"/>
                  <a:pt x="6727178" y="2371541"/>
                </a:cubicBezTo>
                <a:cubicBezTo>
                  <a:pt x="6727178" y="2340291"/>
                  <a:pt x="6752593" y="2316785"/>
                  <a:pt x="6781919" y="2316785"/>
                </a:cubicBezTo>
                <a:close/>
                <a:moveTo>
                  <a:pt x="6080063" y="2262058"/>
                </a:moveTo>
                <a:cubicBezTo>
                  <a:pt x="6082019" y="2267921"/>
                  <a:pt x="6085927" y="2271837"/>
                  <a:pt x="6087884" y="2277703"/>
                </a:cubicBezTo>
                <a:cubicBezTo>
                  <a:pt x="6085927" y="2275748"/>
                  <a:pt x="6085927" y="2273789"/>
                  <a:pt x="6083975" y="2271837"/>
                </a:cubicBezTo>
                <a:cubicBezTo>
                  <a:pt x="6083975" y="2267921"/>
                  <a:pt x="6082019" y="2265969"/>
                  <a:pt x="6080063" y="2262058"/>
                </a:cubicBezTo>
                <a:close/>
                <a:moveTo>
                  <a:pt x="5427132" y="2252280"/>
                </a:moveTo>
                <a:cubicBezTo>
                  <a:pt x="5464273" y="2254245"/>
                  <a:pt x="5505325" y="2258152"/>
                  <a:pt x="5526822" y="2264006"/>
                </a:cubicBezTo>
                <a:cubicBezTo>
                  <a:pt x="5528776" y="2264006"/>
                  <a:pt x="5528776" y="2264006"/>
                  <a:pt x="5530731" y="2264006"/>
                </a:cubicBezTo>
                <a:cubicBezTo>
                  <a:pt x="5522915" y="2283557"/>
                  <a:pt x="5503370" y="2297244"/>
                  <a:pt x="5481867" y="2297244"/>
                </a:cubicBezTo>
                <a:cubicBezTo>
                  <a:pt x="5456458" y="2297244"/>
                  <a:pt x="5432992" y="2277703"/>
                  <a:pt x="5427132" y="2252280"/>
                </a:cubicBezTo>
                <a:close/>
                <a:moveTo>
                  <a:pt x="3069509" y="2250327"/>
                </a:moveTo>
                <a:cubicBezTo>
                  <a:pt x="3065601" y="2277703"/>
                  <a:pt x="3044099" y="2297244"/>
                  <a:pt x="3016736" y="2297244"/>
                </a:cubicBezTo>
                <a:cubicBezTo>
                  <a:pt x="3006962" y="2297244"/>
                  <a:pt x="2995234" y="2295283"/>
                  <a:pt x="2987417" y="2287474"/>
                </a:cubicBezTo>
                <a:cubicBezTo>
                  <a:pt x="3010871" y="2271837"/>
                  <a:pt x="3038234" y="2260104"/>
                  <a:pt x="3055828" y="2254245"/>
                </a:cubicBezTo>
                <a:cubicBezTo>
                  <a:pt x="3059735" y="2254245"/>
                  <a:pt x="3065601" y="2252284"/>
                  <a:pt x="3069509" y="2250327"/>
                </a:cubicBezTo>
                <a:close/>
                <a:moveTo>
                  <a:pt x="5370191" y="2249838"/>
                </a:moveTo>
                <a:cubicBezTo>
                  <a:pt x="5379723" y="2249351"/>
                  <a:pt x="5391940" y="2249351"/>
                  <a:pt x="5405623" y="2250327"/>
                </a:cubicBezTo>
                <a:cubicBezTo>
                  <a:pt x="5401715" y="2277703"/>
                  <a:pt x="5380211" y="2297246"/>
                  <a:pt x="5352840" y="2297246"/>
                </a:cubicBezTo>
                <a:cubicBezTo>
                  <a:pt x="5348921" y="2297246"/>
                  <a:pt x="5345011" y="2295283"/>
                  <a:pt x="5341106" y="2295283"/>
                </a:cubicBezTo>
                <a:cubicBezTo>
                  <a:pt x="5341106" y="2271837"/>
                  <a:pt x="5343064" y="2256200"/>
                  <a:pt x="5350884" y="2252284"/>
                </a:cubicBezTo>
                <a:cubicBezTo>
                  <a:pt x="5353813" y="2251303"/>
                  <a:pt x="5360655" y="2250327"/>
                  <a:pt x="5370191" y="2249838"/>
                </a:cubicBezTo>
                <a:close/>
                <a:moveTo>
                  <a:pt x="10465216" y="2236645"/>
                </a:moveTo>
                <a:cubicBezTo>
                  <a:pt x="10465216" y="2236645"/>
                  <a:pt x="10467172" y="2236645"/>
                  <a:pt x="10469126" y="2236645"/>
                </a:cubicBezTo>
                <a:cubicBezTo>
                  <a:pt x="10469126" y="2240556"/>
                  <a:pt x="10469126" y="2242512"/>
                  <a:pt x="10469126" y="2244463"/>
                </a:cubicBezTo>
                <a:cubicBezTo>
                  <a:pt x="10469126" y="2252280"/>
                  <a:pt x="10469126" y="2260101"/>
                  <a:pt x="10465216" y="2265969"/>
                </a:cubicBezTo>
                <a:cubicBezTo>
                  <a:pt x="10461306" y="2265969"/>
                  <a:pt x="10457395" y="2264006"/>
                  <a:pt x="10455439" y="2260101"/>
                </a:cubicBezTo>
                <a:cubicBezTo>
                  <a:pt x="10449575" y="2252280"/>
                  <a:pt x="10451529" y="2242512"/>
                  <a:pt x="10459352" y="2238603"/>
                </a:cubicBezTo>
                <a:cubicBezTo>
                  <a:pt x="10461306" y="2238603"/>
                  <a:pt x="10463262" y="2236645"/>
                  <a:pt x="10465216" y="2236645"/>
                </a:cubicBezTo>
                <a:close/>
                <a:moveTo>
                  <a:pt x="3456560" y="2222970"/>
                </a:moveTo>
                <a:cubicBezTo>
                  <a:pt x="3458516" y="2228834"/>
                  <a:pt x="3460471" y="2234691"/>
                  <a:pt x="3460471" y="2240558"/>
                </a:cubicBezTo>
                <a:cubicBezTo>
                  <a:pt x="3458516" y="2238606"/>
                  <a:pt x="3456560" y="2236654"/>
                  <a:pt x="3456560" y="2228834"/>
                </a:cubicBezTo>
                <a:cubicBezTo>
                  <a:pt x="3456560" y="2226880"/>
                  <a:pt x="3456560" y="2224927"/>
                  <a:pt x="3456560" y="2222970"/>
                </a:cubicBezTo>
                <a:close/>
                <a:moveTo>
                  <a:pt x="10377237" y="2203405"/>
                </a:moveTo>
                <a:cubicBezTo>
                  <a:pt x="10387014" y="2211213"/>
                  <a:pt x="10396788" y="2213175"/>
                  <a:pt x="10402654" y="2211213"/>
                </a:cubicBezTo>
                <a:cubicBezTo>
                  <a:pt x="10412428" y="2207309"/>
                  <a:pt x="10428070" y="2207309"/>
                  <a:pt x="10433935" y="2211213"/>
                </a:cubicBezTo>
                <a:cubicBezTo>
                  <a:pt x="10451529" y="2222966"/>
                  <a:pt x="10424158" y="2271834"/>
                  <a:pt x="10400698" y="2271834"/>
                </a:cubicBezTo>
                <a:cubicBezTo>
                  <a:pt x="10394834" y="2271834"/>
                  <a:pt x="10385058" y="2275748"/>
                  <a:pt x="10375283" y="2281606"/>
                </a:cubicBezTo>
                <a:cubicBezTo>
                  <a:pt x="10365507" y="2271834"/>
                  <a:pt x="10359643" y="2258149"/>
                  <a:pt x="10359643" y="2242512"/>
                </a:cubicBezTo>
                <a:cubicBezTo>
                  <a:pt x="10359643" y="2226880"/>
                  <a:pt x="10367463" y="2213175"/>
                  <a:pt x="10377237" y="2203405"/>
                </a:cubicBezTo>
                <a:close/>
                <a:moveTo>
                  <a:pt x="2787992" y="2199507"/>
                </a:moveTo>
                <a:cubicBezTo>
                  <a:pt x="2801668" y="2207309"/>
                  <a:pt x="2811454" y="2224927"/>
                  <a:pt x="2813405" y="2244465"/>
                </a:cubicBezTo>
                <a:cubicBezTo>
                  <a:pt x="2813405" y="2271837"/>
                  <a:pt x="2791905" y="2293368"/>
                  <a:pt x="2764533" y="2297244"/>
                </a:cubicBezTo>
                <a:cubicBezTo>
                  <a:pt x="2766487" y="2291385"/>
                  <a:pt x="2766487" y="2281606"/>
                  <a:pt x="2768442" y="2271837"/>
                </a:cubicBezTo>
                <a:cubicBezTo>
                  <a:pt x="2770395" y="2248375"/>
                  <a:pt x="2778219" y="2221018"/>
                  <a:pt x="2787992" y="2199507"/>
                </a:cubicBezTo>
                <a:close/>
                <a:moveTo>
                  <a:pt x="7325421" y="2195578"/>
                </a:moveTo>
                <a:cubicBezTo>
                  <a:pt x="7341061" y="2205361"/>
                  <a:pt x="7352791" y="2222966"/>
                  <a:pt x="7354747" y="2242512"/>
                </a:cubicBezTo>
                <a:cubicBezTo>
                  <a:pt x="7354747" y="2252280"/>
                  <a:pt x="7350835" y="2264009"/>
                  <a:pt x="7344971" y="2271834"/>
                </a:cubicBezTo>
                <a:cubicBezTo>
                  <a:pt x="7343017" y="2267915"/>
                  <a:pt x="7339105" y="2264009"/>
                  <a:pt x="7335197" y="2260101"/>
                </a:cubicBezTo>
                <a:cubicBezTo>
                  <a:pt x="7309781" y="2232738"/>
                  <a:pt x="7305871" y="2221014"/>
                  <a:pt x="7317601" y="2207309"/>
                </a:cubicBezTo>
                <a:cubicBezTo>
                  <a:pt x="7321511" y="2203407"/>
                  <a:pt x="7323467" y="2199503"/>
                  <a:pt x="7325421" y="2195578"/>
                </a:cubicBezTo>
                <a:close/>
                <a:moveTo>
                  <a:pt x="10130903" y="2195576"/>
                </a:moveTo>
                <a:cubicBezTo>
                  <a:pt x="10121129" y="2207309"/>
                  <a:pt x="10111352" y="2217090"/>
                  <a:pt x="10103532" y="2226880"/>
                </a:cubicBezTo>
                <a:cubicBezTo>
                  <a:pt x="10107442" y="2213172"/>
                  <a:pt x="10117219" y="2201453"/>
                  <a:pt x="10130903" y="2195576"/>
                </a:cubicBezTo>
                <a:close/>
                <a:moveTo>
                  <a:pt x="2868162" y="2193619"/>
                </a:moveTo>
                <a:cubicBezTo>
                  <a:pt x="2866206" y="2207309"/>
                  <a:pt x="2868162" y="2215129"/>
                  <a:pt x="2874030" y="2211214"/>
                </a:cubicBezTo>
                <a:cubicBezTo>
                  <a:pt x="2881854" y="2207309"/>
                  <a:pt x="2893587" y="2217090"/>
                  <a:pt x="2903365" y="2234691"/>
                </a:cubicBezTo>
                <a:cubicBezTo>
                  <a:pt x="2920962" y="2265969"/>
                  <a:pt x="2920962" y="2265969"/>
                  <a:pt x="2928780" y="2224923"/>
                </a:cubicBezTo>
                <a:cubicBezTo>
                  <a:pt x="2930735" y="2221018"/>
                  <a:pt x="2930735" y="2217090"/>
                  <a:pt x="2930735" y="2215129"/>
                </a:cubicBezTo>
                <a:cubicBezTo>
                  <a:pt x="2936599" y="2222970"/>
                  <a:pt x="2940508" y="2232738"/>
                  <a:pt x="2940508" y="2244463"/>
                </a:cubicBezTo>
                <a:cubicBezTo>
                  <a:pt x="2940508" y="2275748"/>
                  <a:pt x="2915100" y="2299205"/>
                  <a:pt x="2885765" y="2299205"/>
                </a:cubicBezTo>
                <a:cubicBezTo>
                  <a:pt x="2854468" y="2299205"/>
                  <a:pt x="2831004" y="2273789"/>
                  <a:pt x="2831004" y="2244463"/>
                </a:cubicBezTo>
                <a:cubicBezTo>
                  <a:pt x="2831004" y="2221018"/>
                  <a:pt x="2846647" y="2201457"/>
                  <a:pt x="2868162" y="2193619"/>
                </a:cubicBezTo>
                <a:close/>
                <a:moveTo>
                  <a:pt x="2735209" y="2191658"/>
                </a:moveTo>
                <a:cubicBezTo>
                  <a:pt x="2733252" y="2199507"/>
                  <a:pt x="2735209" y="2205362"/>
                  <a:pt x="2737164" y="2209264"/>
                </a:cubicBezTo>
                <a:cubicBezTo>
                  <a:pt x="2741078" y="2217092"/>
                  <a:pt x="2743032" y="2240564"/>
                  <a:pt x="2741078" y="2260104"/>
                </a:cubicBezTo>
                <a:cubicBezTo>
                  <a:pt x="2741078" y="2271837"/>
                  <a:pt x="2741078" y="2285513"/>
                  <a:pt x="2743032" y="2295283"/>
                </a:cubicBezTo>
                <a:cubicBezTo>
                  <a:pt x="2719565" y="2289424"/>
                  <a:pt x="2703923" y="2267921"/>
                  <a:pt x="2701965" y="2240564"/>
                </a:cubicBezTo>
                <a:cubicBezTo>
                  <a:pt x="2701965" y="2219057"/>
                  <a:pt x="2715653" y="2199507"/>
                  <a:pt x="2735209" y="2191658"/>
                </a:cubicBezTo>
                <a:close/>
                <a:moveTo>
                  <a:pt x="10299036" y="2191656"/>
                </a:moveTo>
                <a:cubicBezTo>
                  <a:pt x="10322499" y="2197546"/>
                  <a:pt x="10338137" y="2219053"/>
                  <a:pt x="10338137" y="2242512"/>
                </a:cubicBezTo>
                <a:cubicBezTo>
                  <a:pt x="10338137" y="2273789"/>
                  <a:pt x="10312723" y="2297242"/>
                  <a:pt x="10283398" y="2297242"/>
                </a:cubicBezTo>
                <a:cubicBezTo>
                  <a:pt x="10271668" y="2297242"/>
                  <a:pt x="10261892" y="2293360"/>
                  <a:pt x="10252117" y="2287472"/>
                </a:cubicBezTo>
                <a:cubicBezTo>
                  <a:pt x="10246251" y="2258149"/>
                  <a:pt x="10254071" y="2244463"/>
                  <a:pt x="10279486" y="2244463"/>
                </a:cubicBezTo>
                <a:cubicBezTo>
                  <a:pt x="10293172" y="2244463"/>
                  <a:pt x="10299036" y="2230783"/>
                  <a:pt x="10299036" y="2205359"/>
                </a:cubicBezTo>
                <a:cubicBezTo>
                  <a:pt x="10299036" y="2199503"/>
                  <a:pt x="10299036" y="2195576"/>
                  <a:pt x="10299036" y="2191656"/>
                </a:cubicBezTo>
                <a:close/>
                <a:moveTo>
                  <a:pt x="10025332" y="2189700"/>
                </a:moveTo>
                <a:cubicBezTo>
                  <a:pt x="10054657" y="2189700"/>
                  <a:pt x="10078119" y="2213175"/>
                  <a:pt x="10078119" y="2242512"/>
                </a:cubicBezTo>
                <a:cubicBezTo>
                  <a:pt x="10078119" y="2246421"/>
                  <a:pt x="10078119" y="2248375"/>
                  <a:pt x="10078119" y="2250325"/>
                </a:cubicBezTo>
                <a:cubicBezTo>
                  <a:pt x="10054657" y="2269885"/>
                  <a:pt x="10037062" y="2269885"/>
                  <a:pt x="10019468" y="2256195"/>
                </a:cubicBezTo>
                <a:cubicBezTo>
                  <a:pt x="10007736" y="2246421"/>
                  <a:pt x="9997962" y="2248375"/>
                  <a:pt x="9976455" y="2267915"/>
                </a:cubicBezTo>
                <a:cubicBezTo>
                  <a:pt x="9972547" y="2260101"/>
                  <a:pt x="9970591" y="2252280"/>
                  <a:pt x="9970591" y="2244463"/>
                </a:cubicBezTo>
                <a:cubicBezTo>
                  <a:pt x="9970591" y="2213175"/>
                  <a:pt x="9996005" y="2189700"/>
                  <a:pt x="10025332" y="2189700"/>
                </a:cubicBezTo>
                <a:close/>
                <a:moveTo>
                  <a:pt x="9894343" y="2189700"/>
                </a:moveTo>
                <a:cubicBezTo>
                  <a:pt x="9925624" y="2189700"/>
                  <a:pt x="9949084" y="2213175"/>
                  <a:pt x="9949084" y="2244463"/>
                </a:cubicBezTo>
                <a:cubicBezTo>
                  <a:pt x="9949084" y="2275748"/>
                  <a:pt x="9923670" y="2299205"/>
                  <a:pt x="9894343" y="2299205"/>
                </a:cubicBezTo>
                <a:cubicBezTo>
                  <a:pt x="9863062" y="2299205"/>
                  <a:pt x="9839602" y="2273789"/>
                  <a:pt x="9839602" y="2244463"/>
                </a:cubicBezTo>
                <a:cubicBezTo>
                  <a:pt x="9839602" y="2213175"/>
                  <a:pt x="9865018" y="2189700"/>
                  <a:pt x="9894343" y="2189700"/>
                </a:cubicBezTo>
                <a:close/>
                <a:moveTo>
                  <a:pt x="9765311" y="2189700"/>
                </a:moveTo>
                <a:cubicBezTo>
                  <a:pt x="9794636" y="2189700"/>
                  <a:pt x="9820052" y="2213175"/>
                  <a:pt x="9820052" y="2244463"/>
                </a:cubicBezTo>
                <a:cubicBezTo>
                  <a:pt x="9820052" y="2275748"/>
                  <a:pt x="9796592" y="2299205"/>
                  <a:pt x="9765311" y="2299205"/>
                </a:cubicBezTo>
                <a:cubicBezTo>
                  <a:pt x="9734030" y="2299205"/>
                  <a:pt x="9710570" y="2273789"/>
                  <a:pt x="9710570" y="2244463"/>
                </a:cubicBezTo>
                <a:cubicBezTo>
                  <a:pt x="9710570" y="2213175"/>
                  <a:pt x="9735984" y="2189700"/>
                  <a:pt x="9765311" y="2189700"/>
                </a:cubicBezTo>
                <a:close/>
                <a:moveTo>
                  <a:pt x="9636278" y="2189700"/>
                </a:moveTo>
                <a:cubicBezTo>
                  <a:pt x="9665603" y="2189700"/>
                  <a:pt x="9689065" y="2213175"/>
                  <a:pt x="9691019" y="2244463"/>
                </a:cubicBezTo>
                <a:cubicBezTo>
                  <a:pt x="9691019" y="2275748"/>
                  <a:pt x="9665603" y="2299205"/>
                  <a:pt x="9636278" y="2299205"/>
                </a:cubicBezTo>
                <a:cubicBezTo>
                  <a:pt x="9604997" y="2299205"/>
                  <a:pt x="9581537" y="2273789"/>
                  <a:pt x="9581537" y="2244463"/>
                </a:cubicBezTo>
                <a:cubicBezTo>
                  <a:pt x="9581537" y="2213175"/>
                  <a:pt x="9606951" y="2189700"/>
                  <a:pt x="9636278" y="2189700"/>
                </a:cubicBezTo>
                <a:close/>
                <a:moveTo>
                  <a:pt x="9505289" y="2189700"/>
                </a:moveTo>
                <a:cubicBezTo>
                  <a:pt x="9534616" y="2189700"/>
                  <a:pt x="9560030" y="2213175"/>
                  <a:pt x="9560030" y="2244463"/>
                </a:cubicBezTo>
                <a:cubicBezTo>
                  <a:pt x="9560030" y="2275748"/>
                  <a:pt x="9534616" y="2299205"/>
                  <a:pt x="9505289" y="2299205"/>
                </a:cubicBezTo>
                <a:cubicBezTo>
                  <a:pt x="9474008" y="2299205"/>
                  <a:pt x="9450548" y="2273789"/>
                  <a:pt x="9450548" y="2244463"/>
                </a:cubicBezTo>
                <a:cubicBezTo>
                  <a:pt x="9450548" y="2213175"/>
                  <a:pt x="9475964" y="2189700"/>
                  <a:pt x="9505289" y="2189700"/>
                </a:cubicBezTo>
                <a:close/>
                <a:moveTo>
                  <a:pt x="9376257" y="2189700"/>
                </a:moveTo>
                <a:cubicBezTo>
                  <a:pt x="9405584" y="2189700"/>
                  <a:pt x="9429044" y="2213175"/>
                  <a:pt x="9430998" y="2244463"/>
                </a:cubicBezTo>
                <a:cubicBezTo>
                  <a:pt x="9430998" y="2275748"/>
                  <a:pt x="9405584" y="2299205"/>
                  <a:pt x="9376257" y="2299205"/>
                </a:cubicBezTo>
                <a:cubicBezTo>
                  <a:pt x="9344976" y="2299205"/>
                  <a:pt x="9321516" y="2273789"/>
                  <a:pt x="9321516" y="2244463"/>
                </a:cubicBezTo>
                <a:cubicBezTo>
                  <a:pt x="9321516" y="2213175"/>
                  <a:pt x="9346932" y="2189700"/>
                  <a:pt x="9376257" y="2189700"/>
                </a:cubicBezTo>
                <a:close/>
                <a:moveTo>
                  <a:pt x="9245270" y="2189700"/>
                </a:moveTo>
                <a:cubicBezTo>
                  <a:pt x="9276551" y="2189700"/>
                  <a:pt x="9300011" y="2213175"/>
                  <a:pt x="9300011" y="2244463"/>
                </a:cubicBezTo>
                <a:cubicBezTo>
                  <a:pt x="9300011" y="2275748"/>
                  <a:pt x="9274595" y="2299205"/>
                  <a:pt x="9245270" y="2299205"/>
                </a:cubicBezTo>
                <a:cubicBezTo>
                  <a:pt x="9213989" y="2299205"/>
                  <a:pt x="9190529" y="2273789"/>
                  <a:pt x="9190529" y="2244463"/>
                </a:cubicBezTo>
                <a:cubicBezTo>
                  <a:pt x="9190529" y="2213175"/>
                  <a:pt x="9215943" y="2189700"/>
                  <a:pt x="9245270" y="2189700"/>
                </a:cubicBezTo>
                <a:close/>
                <a:moveTo>
                  <a:pt x="9116237" y="2189700"/>
                </a:moveTo>
                <a:cubicBezTo>
                  <a:pt x="9145562" y="2189700"/>
                  <a:pt x="9170978" y="2213175"/>
                  <a:pt x="9170978" y="2244463"/>
                </a:cubicBezTo>
                <a:cubicBezTo>
                  <a:pt x="9170978" y="2275748"/>
                  <a:pt x="9145562" y="2299205"/>
                  <a:pt x="9116237" y="2299205"/>
                </a:cubicBezTo>
                <a:cubicBezTo>
                  <a:pt x="9084956" y="2299205"/>
                  <a:pt x="9061496" y="2273789"/>
                  <a:pt x="9061496" y="2244463"/>
                </a:cubicBezTo>
                <a:cubicBezTo>
                  <a:pt x="9061496" y="2213175"/>
                  <a:pt x="9086910" y="2189700"/>
                  <a:pt x="9116237" y="2189700"/>
                </a:cubicBezTo>
                <a:close/>
                <a:moveTo>
                  <a:pt x="8987205" y="2189700"/>
                </a:moveTo>
                <a:cubicBezTo>
                  <a:pt x="9016532" y="2189700"/>
                  <a:pt x="9039992" y="2213175"/>
                  <a:pt x="9041946" y="2244463"/>
                </a:cubicBezTo>
                <a:cubicBezTo>
                  <a:pt x="9041946" y="2275748"/>
                  <a:pt x="9016532" y="2299205"/>
                  <a:pt x="8987205" y="2299205"/>
                </a:cubicBezTo>
                <a:cubicBezTo>
                  <a:pt x="8955924" y="2299205"/>
                  <a:pt x="8932464" y="2273789"/>
                  <a:pt x="8932464" y="2244463"/>
                </a:cubicBezTo>
                <a:cubicBezTo>
                  <a:pt x="8932464" y="2213175"/>
                  <a:pt x="8957880" y="2189700"/>
                  <a:pt x="8987205" y="2189700"/>
                </a:cubicBezTo>
                <a:close/>
                <a:moveTo>
                  <a:pt x="8856218" y="2189700"/>
                </a:moveTo>
                <a:cubicBezTo>
                  <a:pt x="8887499" y="2189700"/>
                  <a:pt x="8910959" y="2213175"/>
                  <a:pt x="8910959" y="2244463"/>
                </a:cubicBezTo>
                <a:cubicBezTo>
                  <a:pt x="8910959" y="2275748"/>
                  <a:pt x="8887499" y="2299205"/>
                  <a:pt x="8856218" y="2299205"/>
                </a:cubicBezTo>
                <a:cubicBezTo>
                  <a:pt x="8824937" y="2299205"/>
                  <a:pt x="8801477" y="2273789"/>
                  <a:pt x="8801477" y="2244463"/>
                </a:cubicBezTo>
                <a:cubicBezTo>
                  <a:pt x="8801477" y="2213175"/>
                  <a:pt x="8826891" y="2189700"/>
                  <a:pt x="8856218" y="2189700"/>
                </a:cubicBezTo>
                <a:close/>
                <a:moveTo>
                  <a:pt x="8727185" y="2189700"/>
                </a:moveTo>
                <a:cubicBezTo>
                  <a:pt x="8756510" y="2189700"/>
                  <a:pt x="8781926" y="2213175"/>
                  <a:pt x="8781926" y="2244463"/>
                </a:cubicBezTo>
                <a:cubicBezTo>
                  <a:pt x="8781926" y="2275748"/>
                  <a:pt x="8756510" y="2299205"/>
                  <a:pt x="8727185" y="2299205"/>
                </a:cubicBezTo>
                <a:cubicBezTo>
                  <a:pt x="8695904" y="2299205"/>
                  <a:pt x="8672444" y="2273795"/>
                  <a:pt x="8672444" y="2244463"/>
                </a:cubicBezTo>
                <a:cubicBezTo>
                  <a:pt x="8672444" y="2213175"/>
                  <a:pt x="8697858" y="2189700"/>
                  <a:pt x="8727185" y="2189700"/>
                </a:cubicBezTo>
                <a:close/>
                <a:moveTo>
                  <a:pt x="8598153" y="2189700"/>
                </a:moveTo>
                <a:cubicBezTo>
                  <a:pt x="8627478" y="2189700"/>
                  <a:pt x="8650940" y="2213175"/>
                  <a:pt x="8652894" y="2244463"/>
                </a:cubicBezTo>
                <a:cubicBezTo>
                  <a:pt x="8652894" y="2275748"/>
                  <a:pt x="8627478" y="2299205"/>
                  <a:pt x="8598153" y="2299205"/>
                </a:cubicBezTo>
                <a:cubicBezTo>
                  <a:pt x="8566872" y="2299205"/>
                  <a:pt x="8543412" y="2273795"/>
                  <a:pt x="8543412" y="2244463"/>
                </a:cubicBezTo>
                <a:cubicBezTo>
                  <a:pt x="8543412" y="2213175"/>
                  <a:pt x="8568826" y="2189700"/>
                  <a:pt x="8598153" y="2189700"/>
                </a:cubicBezTo>
                <a:close/>
                <a:moveTo>
                  <a:pt x="8467164" y="2189700"/>
                </a:moveTo>
                <a:cubicBezTo>
                  <a:pt x="8496491" y="2189700"/>
                  <a:pt x="8521905" y="2213175"/>
                  <a:pt x="8521905" y="2244463"/>
                </a:cubicBezTo>
                <a:cubicBezTo>
                  <a:pt x="8521905" y="2275748"/>
                  <a:pt x="8496491" y="2299205"/>
                  <a:pt x="8467164" y="2299205"/>
                </a:cubicBezTo>
                <a:cubicBezTo>
                  <a:pt x="8435883" y="2299205"/>
                  <a:pt x="8412423" y="2273795"/>
                  <a:pt x="8412423" y="2244463"/>
                </a:cubicBezTo>
                <a:cubicBezTo>
                  <a:pt x="8412423" y="2213175"/>
                  <a:pt x="8437839" y="2189700"/>
                  <a:pt x="8467164" y="2189700"/>
                </a:cubicBezTo>
                <a:close/>
                <a:moveTo>
                  <a:pt x="8338131" y="2189700"/>
                </a:moveTo>
                <a:cubicBezTo>
                  <a:pt x="8367456" y="2189700"/>
                  <a:pt x="8390918" y="2213175"/>
                  <a:pt x="8392872" y="2244463"/>
                </a:cubicBezTo>
                <a:cubicBezTo>
                  <a:pt x="8392872" y="2275748"/>
                  <a:pt x="8367456" y="2299205"/>
                  <a:pt x="8338131" y="2299205"/>
                </a:cubicBezTo>
                <a:cubicBezTo>
                  <a:pt x="8306850" y="2299205"/>
                  <a:pt x="8283390" y="2273795"/>
                  <a:pt x="8283390" y="2244463"/>
                </a:cubicBezTo>
                <a:cubicBezTo>
                  <a:pt x="8283390" y="2213175"/>
                  <a:pt x="8308804" y="2189700"/>
                  <a:pt x="8338131" y="2189700"/>
                </a:cubicBezTo>
                <a:close/>
                <a:moveTo>
                  <a:pt x="8207145" y="2189700"/>
                </a:moveTo>
                <a:cubicBezTo>
                  <a:pt x="8238426" y="2189700"/>
                  <a:pt x="8261886" y="2213175"/>
                  <a:pt x="8261886" y="2244463"/>
                </a:cubicBezTo>
                <a:cubicBezTo>
                  <a:pt x="8261886" y="2275748"/>
                  <a:pt x="8236470" y="2299205"/>
                  <a:pt x="8207145" y="2299205"/>
                </a:cubicBezTo>
                <a:cubicBezTo>
                  <a:pt x="8175865" y="2299205"/>
                  <a:pt x="8152404" y="2273795"/>
                  <a:pt x="8152404" y="2244463"/>
                </a:cubicBezTo>
                <a:cubicBezTo>
                  <a:pt x="8152404" y="2213175"/>
                  <a:pt x="8177819" y="2189700"/>
                  <a:pt x="8207145" y="2189700"/>
                </a:cubicBezTo>
                <a:close/>
                <a:moveTo>
                  <a:pt x="8078110" y="2189700"/>
                </a:moveTo>
                <a:cubicBezTo>
                  <a:pt x="8107437" y="2189700"/>
                  <a:pt x="8132851" y="2213175"/>
                  <a:pt x="8132851" y="2244463"/>
                </a:cubicBezTo>
                <a:cubicBezTo>
                  <a:pt x="8132851" y="2275748"/>
                  <a:pt x="8107437" y="2299205"/>
                  <a:pt x="8078110" y="2299205"/>
                </a:cubicBezTo>
                <a:cubicBezTo>
                  <a:pt x="8046830" y="2299205"/>
                  <a:pt x="8023369" y="2273795"/>
                  <a:pt x="8023369" y="2244463"/>
                </a:cubicBezTo>
                <a:cubicBezTo>
                  <a:pt x="8023369" y="2213175"/>
                  <a:pt x="8048786" y="2189700"/>
                  <a:pt x="8078110" y="2189700"/>
                </a:cubicBezTo>
                <a:close/>
                <a:moveTo>
                  <a:pt x="7949077" y="2189700"/>
                </a:moveTo>
                <a:cubicBezTo>
                  <a:pt x="7978404" y="2189700"/>
                  <a:pt x="8001864" y="2213175"/>
                  <a:pt x="8003818" y="2244463"/>
                </a:cubicBezTo>
                <a:cubicBezTo>
                  <a:pt x="8003818" y="2275748"/>
                  <a:pt x="7978404" y="2299205"/>
                  <a:pt x="7949077" y="2299205"/>
                </a:cubicBezTo>
                <a:cubicBezTo>
                  <a:pt x="7917797" y="2299205"/>
                  <a:pt x="7894336" y="2273795"/>
                  <a:pt x="7894336" y="2244463"/>
                </a:cubicBezTo>
                <a:cubicBezTo>
                  <a:pt x="7894336" y="2213175"/>
                  <a:pt x="7919753" y="2189700"/>
                  <a:pt x="7949077" y="2189700"/>
                </a:cubicBezTo>
                <a:close/>
                <a:moveTo>
                  <a:pt x="7818090" y="2189700"/>
                </a:moveTo>
                <a:cubicBezTo>
                  <a:pt x="7849371" y="2189700"/>
                  <a:pt x="7872831" y="2213175"/>
                  <a:pt x="7872831" y="2244463"/>
                </a:cubicBezTo>
                <a:cubicBezTo>
                  <a:pt x="7872831" y="2275748"/>
                  <a:pt x="7847415" y="2299205"/>
                  <a:pt x="7818090" y="2299205"/>
                </a:cubicBezTo>
                <a:cubicBezTo>
                  <a:pt x="7786810" y="2299205"/>
                  <a:pt x="7763349" y="2273795"/>
                  <a:pt x="7763349" y="2244463"/>
                </a:cubicBezTo>
                <a:cubicBezTo>
                  <a:pt x="7763349" y="2213175"/>
                  <a:pt x="7788764" y="2189700"/>
                  <a:pt x="7818090" y="2189700"/>
                </a:cubicBezTo>
                <a:close/>
                <a:moveTo>
                  <a:pt x="7689058" y="2189700"/>
                </a:moveTo>
                <a:cubicBezTo>
                  <a:pt x="7718383" y="2189700"/>
                  <a:pt x="7743799" y="2213175"/>
                  <a:pt x="7743799" y="2244463"/>
                </a:cubicBezTo>
                <a:cubicBezTo>
                  <a:pt x="7743799" y="2275748"/>
                  <a:pt x="7718383" y="2299205"/>
                  <a:pt x="7689058" y="2299205"/>
                </a:cubicBezTo>
                <a:cubicBezTo>
                  <a:pt x="7657778" y="2299205"/>
                  <a:pt x="7634317" y="2273795"/>
                  <a:pt x="7634317" y="2244463"/>
                </a:cubicBezTo>
                <a:cubicBezTo>
                  <a:pt x="7634317" y="2213175"/>
                  <a:pt x="7659732" y="2189700"/>
                  <a:pt x="7689058" y="2189700"/>
                </a:cubicBezTo>
                <a:close/>
                <a:moveTo>
                  <a:pt x="7558069" y="2189700"/>
                </a:moveTo>
                <a:cubicBezTo>
                  <a:pt x="7565889" y="2189700"/>
                  <a:pt x="7573710" y="2191658"/>
                  <a:pt x="7579576" y="2193619"/>
                </a:cubicBezTo>
                <a:cubicBezTo>
                  <a:pt x="7577620" y="2199507"/>
                  <a:pt x="7577620" y="2205361"/>
                  <a:pt x="7579576" y="2209264"/>
                </a:cubicBezTo>
                <a:cubicBezTo>
                  <a:pt x="7587396" y="2228830"/>
                  <a:pt x="7597170" y="2234691"/>
                  <a:pt x="7608900" y="2226880"/>
                </a:cubicBezTo>
                <a:cubicBezTo>
                  <a:pt x="7610856" y="2232738"/>
                  <a:pt x="7612810" y="2238608"/>
                  <a:pt x="7612810" y="2244463"/>
                </a:cubicBezTo>
                <a:cubicBezTo>
                  <a:pt x="7612810" y="2275748"/>
                  <a:pt x="7587396" y="2299205"/>
                  <a:pt x="7558069" y="2299205"/>
                </a:cubicBezTo>
                <a:cubicBezTo>
                  <a:pt x="7526789" y="2299205"/>
                  <a:pt x="7503328" y="2273795"/>
                  <a:pt x="7503328" y="2244463"/>
                </a:cubicBezTo>
                <a:cubicBezTo>
                  <a:pt x="7503328" y="2213175"/>
                  <a:pt x="7528745" y="2189700"/>
                  <a:pt x="7558069" y="2189700"/>
                </a:cubicBezTo>
                <a:close/>
                <a:moveTo>
                  <a:pt x="7429038" y="2189700"/>
                </a:moveTo>
                <a:cubicBezTo>
                  <a:pt x="7458363" y="2189700"/>
                  <a:pt x="7483779" y="2213175"/>
                  <a:pt x="7483779" y="2244465"/>
                </a:cubicBezTo>
                <a:cubicBezTo>
                  <a:pt x="7483779" y="2275748"/>
                  <a:pt x="7458363" y="2299205"/>
                  <a:pt x="7429038" y="2299205"/>
                </a:cubicBezTo>
                <a:cubicBezTo>
                  <a:pt x="7397758" y="2299205"/>
                  <a:pt x="7374297" y="2273795"/>
                  <a:pt x="7374297" y="2244465"/>
                </a:cubicBezTo>
                <a:cubicBezTo>
                  <a:pt x="7374297" y="2213175"/>
                  <a:pt x="7399712" y="2189700"/>
                  <a:pt x="7429038" y="2189700"/>
                </a:cubicBezTo>
                <a:close/>
                <a:moveTo>
                  <a:pt x="7169017" y="2189700"/>
                </a:moveTo>
                <a:cubicBezTo>
                  <a:pt x="7190522" y="2189700"/>
                  <a:pt x="7210072" y="2203407"/>
                  <a:pt x="7217894" y="2221018"/>
                </a:cubicBezTo>
                <a:cubicBezTo>
                  <a:pt x="7219848" y="2226880"/>
                  <a:pt x="7221804" y="2232738"/>
                  <a:pt x="7223758" y="2240558"/>
                </a:cubicBezTo>
                <a:cubicBezTo>
                  <a:pt x="7223758" y="2240558"/>
                  <a:pt x="7223758" y="2242512"/>
                  <a:pt x="7223758" y="2244465"/>
                </a:cubicBezTo>
                <a:cubicBezTo>
                  <a:pt x="7223758" y="2275748"/>
                  <a:pt x="7198344" y="2299205"/>
                  <a:pt x="7169017" y="2299205"/>
                </a:cubicBezTo>
                <a:cubicBezTo>
                  <a:pt x="7137737" y="2299205"/>
                  <a:pt x="7114276" y="2273795"/>
                  <a:pt x="7114276" y="2244465"/>
                </a:cubicBezTo>
                <a:cubicBezTo>
                  <a:pt x="7114276" y="2213175"/>
                  <a:pt x="7139693" y="2189700"/>
                  <a:pt x="7169017" y="2189700"/>
                </a:cubicBezTo>
                <a:close/>
                <a:moveTo>
                  <a:pt x="7039984" y="2189700"/>
                </a:moveTo>
                <a:cubicBezTo>
                  <a:pt x="7069311" y="2189700"/>
                  <a:pt x="7094725" y="2213175"/>
                  <a:pt x="7094725" y="2244465"/>
                </a:cubicBezTo>
                <a:cubicBezTo>
                  <a:pt x="7094725" y="2275748"/>
                  <a:pt x="7069311" y="2299205"/>
                  <a:pt x="7039984" y="2299205"/>
                </a:cubicBezTo>
                <a:cubicBezTo>
                  <a:pt x="7008704" y="2299205"/>
                  <a:pt x="6985243" y="2273795"/>
                  <a:pt x="6985243" y="2244465"/>
                </a:cubicBezTo>
                <a:cubicBezTo>
                  <a:pt x="6985243" y="2213175"/>
                  <a:pt x="7010660" y="2189700"/>
                  <a:pt x="7039984" y="2189700"/>
                </a:cubicBezTo>
                <a:close/>
                <a:moveTo>
                  <a:pt x="6910952" y="2189700"/>
                </a:moveTo>
                <a:cubicBezTo>
                  <a:pt x="6940277" y="2189700"/>
                  <a:pt x="6963737" y="2213175"/>
                  <a:pt x="6965693" y="2244465"/>
                </a:cubicBezTo>
                <a:cubicBezTo>
                  <a:pt x="6965693" y="2244465"/>
                  <a:pt x="6965693" y="2246421"/>
                  <a:pt x="6965693" y="2246421"/>
                </a:cubicBezTo>
                <a:cubicBezTo>
                  <a:pt x="6957873" y="2240558"/>
                  <a:pt x="6948097" y="2232738"/>
                  <a:pt x="6938323" y="2224923"/>
                </a:cubicBezTo>
                <a:cubicBezTo>
                  <a:pt x="6918773" y="2211213"/>
                  <a:pt x="6907042" y="2199507"/>
                  <a:pt x="6897266" y="2191658"/>
                </a:cubicBezTo>
                <a:cubicBezTo>
                  <a:pt x="6901176" y="2189700"/>
                  <a:pt x="6907042" y="2189700"/>
                  <a:pt x="6910952" y="2189700"/>
                </a:cubicBezTo>
                <a:close/>
                <a:moveTo>
                  <a:pt x="6519944" y="2189700"/>
                </a:moveTo>
                <a:cubicBezTo>
                  <a:pt x="6549269" y="2189700"/>
                  <a:pt x="6570775" y="2211213"/>
                  <a:pt x="6572731" y="2238608"/>
                </a:cubicBezTo>
                <a:cubicBezTo>
                  <a:pt x="6566865" y="2254245"/>
                  <a:pt x="6560999" y="2269885"/>
                  <a:pt x="6559045" y="2281606"/>
                </a:cubicBezTo>
                <a:cubicBezTo>
                  <a:pt x="6549269" y="2293368"/>
                  <a:pt x="6535585" y="2299205"/>
                  <a:pt x="6519944" y="2299205"/>
                </a:cubicBezTo>
                <a:cubicBezTo>
                  <a:pt x="6488664" y="2299205"/>
                  <a:pt x="6465203" y="2273795"/>
                  <a:pt x="6465203" y="2244465"/>
                </a:cubicBezTo>
                <a:cubicBezTo>
                  <a:pt x="6465203" y="2213175"/>
                  <a:pt x="6490618" y="2189700"/>
                  <a:pt x="6519944" y="2189700"/>
                </a:cubicBezTo>
                <a:close/>
                <a:moveTo>
                  <a:pt x="6390911" y="2189700"/>
                </a:moveTo>
                <a:cubicBezTo>
                  <a:pt x="6420236" y="2189700"/>
                  <a:pt x="6445652" y="2213175"/>
                  <a:pt x="6445652" y="2244465"/>
                </a:cubicBezTo>
                <a:cubicBezTo>
                  <a:pt x="6445652" y="2275748"/>
                  <a:pt x="6422192" y="2299205"/>
                  <a:pt x="6390911" y="2299205"/>
                </a:cubicBezTo>
                <a:cubicBezTo>
                  <a:pt x="6359631" y="2299205"/>
                  <a:pt x="6336170" y="2273795"/>
                  <a:pt x="6336170" y="2244465"/>
                </a:cubicBezTo>
                <a:cubicBezTo>
                  <a:pt x="6336170" y="2213175"/>
                  <a:pt x="6361585" y="2189700"/>
                  <a:pt x="6390911" y="2189700"/>
                </a:cubicBezTo>
                <a:close/>
                <a:moveTo>
                  <a:pt x="6261878" y="2189700"/>
                </a:moveTo>
                <a:cubicBezTo>
                  <a:pt x="6291203" y="2189700"/>
                  <a:pt x="6314665" y="2213175"/>
                  <a:pt x="6316619" y="2242512"/>
                </a:cubicBezTo>
                <a:cubicBezTo>
                  <a:pt x="6316619" y="2273795"/>
                  <a:pt x="6291203" y="2297246"/>
                  <a:pt x="6261878" y="2297246"/>
                </a:cubicBezTo>
                <a:cubicBezTo>
                  <a:pt x="6254058" y="2297246"/>
                  <a:pt x="6248194" y="2295283"/>
                  <a:pt x="6242328" y="2293368"/>
                </a:cubicBezTo>
                <a:cubicBezTo>
                  <a:pt x="6234508" y="2287474"/>
                  <a:pt x="6226688" y="2279656"/>
                  <a:pt x="6216913" y="2273795"/>
                </a:cubicBezTo>
                <a:cubicBezTo>
                  <a:pt x="6211047" y="2265970"/>
                  <a:pt x="6207137" y="2256202"/>
                  <a:pt x="6207137" y="2244465"/>
                </a:cubicBezTo>
                <a:cubicBezTo>
                  <a:pt x="6207137" y="2213175"/>
                  <a:pt x="6232552" y="2189700"/>
                  <a:pt x="6261878" y="2189700"/>
                </a:cubicBezTo>
                <a:close/>
                <a:moveTo>
                  <a:pt x="6126984" y="2189700"/>
                </a:moveTo>
                <a:cubicBezTo>
                  <a:pt x="6128936" y="2189700"/>
                  <a:pt x="6128936" y="2189700"/>
                  <a:pt x="6130890" y="2189700"/>
                </a:cubicBezTo>
                <a:cubicBezTo>
                  <a:pt x="6162171" y="2189700"/>
                  <a:pt x="6185631" y="2213175"/>
                  <a:pt x="6183675" y="2242512"/>
                </a:cubicBezTo>
                <a:cubicBezTo>
                  <a:pt x="6183675" y="2244465"/>
                  <a:pt x="6183675" y="2246426"/>
                  <a:pt x="6183675" y="2248375"/>
                </a:cubicBezTo>
                <a:cubicBezTo>
                  <a:pt x="6160217" y="2228830"/>
                  <a:pt x="6138710" y="2207313"/>
                  <a:pt x="6130890" y="2195580"/>
                </a:cubicBezTo>
                <a:cubicBezTo>
                  <a:pt x="6130890" y="2193619"/>
                  <a:pt x="6128936" y="2191658"/>
                  <a:pt x="6126984" y="2189700"/>
                </a:cubicBezTo>
                <a:close/>
                <a:moveTo>
                  <a:pt x="6001868" y="2189700"/>
                </a:moveTo>
                <a:cubicBezTo>
                  <a:pt x="6031189" y="2189700"/>
                  <a:pt x="6056602" y="2213175"/>
                  <a:pt x="6056602" y="2244465"/>
                </a:cubicBezTo>
                <a:cubicBezTo>
                  <a:pt x="6056602" y="2269885"/>
                  <a:pt x="6039010" y="2293368"/>
                  <a:pt x="6013595" y="2297248"/>
                </a:cubicBezTo>
                <a:cubicBezTo>
                  <a:pt x="5999918" y="2281606"/>
                  <a:pt x="5986231" y="2265970"/>
                  <a:pt x="5976457" y="2252284"/>
                </a:cubicBezTo>
                <a:cubicBezTo>
                  <a:pt x="5968634" y="2240558"/>
                  <a:pt x="5958858" y="2232738"/>
                  <a:pt x="5951039" y="2226880"/>
                </a:cubicBezTo>
                <a:cubicBezTo>
                  <a:pt x="5958858" y="2205361"/>
                  <a:pt x="5978410" y="2189700"/>
                  <a:pt x="6001868" y="2189700"/>
                </a:cubicBezTo>
                <a:close/>
                <a:moveTo>
                  <a:pt x="5872831" y="2189700"/>
                </a:moveTo>
                <a:cubicBezTo>
                  <a:pt x="5892386" y="2189700"/>
                  <a:pt x="5909985" y="2201457"/>
                  <a:pt x="5919765" y="2221018"/>
                </a:cubicBezTo>
                <a:cubicBezTo>
                  <a:pt x="5906077" y="2221018"/>
                  <a:pt x="5892386" y="2226880"/>
                  <a:pt x="5876740" y="2238608"/>
                </a:cubicBezTo>
                <a:cubicBezTo>
                  <a:pt x="5863052" y="2248375"/>
                  <a:pt x="5839595" y="2254245"/>
                  <a:pt x="5818094" y="2250327"/>
                </a:cubicBezTo>
                <a:cubicBezTo>
                  <a:pt x="5818094" y="2248375"/>
                  <a:pt x="5818094" y="2246426"/>
                  <a:pt x="5818094" y="2244465"/>
                </a:cubicBezTo>
                <a:cubicBezTo>
                  <a:pt x="5818094" y="2213175"/>
                  <a:pt x="5843503" y="2189700"/>
                  <a:pt x="5872831" y="2189700"/>
                </a:cubicBezTo>
                <a:close/>
                <a:moveTo>
                  <a:pt x="5741855" y="2189700"/>
                </a:moveTo>
                <a:cubicBezTo>
                  <a:pt x="5771177" y="2189700"/>
                  <a:pt x="5796590" y="2213175"/>
                  <a:pt x="5794636" y="2242512"/>
                </a:cubicBezTo>
                <a:cubicBezTo>
                  <a:pt x="5794636" y="2244465"/>
                  <a:pt x="5794636" y="2244465"/>
                  <a:pt x="5794636" y="2246426"/>
                </a:cubicBezTo>
                <a:cubicBezTo>
                  <a:pt x="5763359" y="2246426"/>
                  <a:pt x="5739901" y="2265970"/>
                  <a:pt x="5735992" y="2297248"/>
                </a:cubicBezTo>
                <a:cubicBezTo>
                  <a:pt x="5708625" y="2295283"/>
                  <a:pt x="5687121" y="2271837"/>
                  <a:pt x="5687121" y="2244465"/>
                </a:cubicBezTo>
                <a:cubicBezTo>
                  <a:pt x="5687121" y="2213175"/>
                  <a:pt x="5712534" y="2189700"/>
                  <a:pt x="5741855" y="2189700"/>
                </a:cubicBezTo>
                <a:close/>
                <a:moveTo>
                  <a:pt x="5612839" y="2189700"/>
                </a:moveTo>
                <a:cubicBezTo>
                  <a:pt x="5642161" y="2189700"/>
                  <a:pt x="5665615" y="2213175"/>
                  <a:pt x="5665615" y="2242512"/>
                </a:cubicBezTo>
                <a:cubicBezTo>
                  <a:pt x="5665615" y="2273795"/>
                  <a:pt x="5640208" y="2297248"/>
                  <a:pt x="5610883" y="2297248"/>
                </a:cubicBezTo>
                <a:cubicBezTo>
                  <a:pt x="5587419" y="2297248"/>
                  <a:pt x="5567877" y="2281606"/>
                  <a:pt x="5560058" y="2260104"/>
                </a:cubicBezTo>
                <a:cubicBezTo>
                  <a:pt x="5583513" y="2248375"/>
                  <a:pt x="5599152" y="2221018"/>
                  <a:pt x="5599152" y="2191658"/>
                </a:cubicBezTo>
                <a:cubicBezTo>
                  <a:pt x="5603061" y="2189700"/>
                  <a:pt x="5608930" y="2189700"/>
                  <a:pt x="5612839" y="2189700"/>
                </a:cubicBezTo>
                <a:close/>
                <a:moveTo>
                  <a:pt x="3534774" y="2189700"/>
                </a:moveTo>
                <a:cubicBezTo>
                  <a:pt x="3517175" y="2199507"/>
                  <a:pt x="3499575" y="2211214"/>
                  <a:pt x="3487845" y="2221021"/>
                </a:cubicBezTo>
                <a:cubicBezTo>
                  <a:pt x="3495666" y="2203409"/>
                  <a:pt x="3513264" y="2189700"/>
                  <a:pt x="3534774" y="2189700"/>
                </a:cubicBezTo>
                <a:close/>
                <a:moveTo>
                  <a:pt x="3276702" y="2189700"/>
                </a:moveTo>
                <a:cubicBezTo>
                  <a:pt x="3296249" y="2189700"/>
                  <a:pt x="3311885" y="2199507"/>
                  <a:pt x="3321658" y="2213175"/>
                </a:cubicBezTo>
                <a:cubicBezTo>
                  <a:pt x="3313839" y="2219060"/>
                  <a:pt x="3304067" y="2228834"/>
                  <a:pt x="3300157" y="2240558"/>
                </a:cubicBezTo>
                <a:cubicBezTo>
                  <a:pt x="3282567" y="2265970"/>
                  <a:pt x="3280610" y="2279656"/>
                  <a:pt x="3290387" y="2297248"/>
                </a:cubicBezTo>
                <a:cubicBezTo>
                  <a:pt x="3284521" y="2299207"/>
                  <a:pt x="3280610" y="2299207"/>
                  <a:pt x="3276702" y="2299207"/>
                </a:cubicBezTo>
                <a:cubicBezTo>
                  <a:pt x="3245434" y="2299207"/>
                  <a:pt x="3221976" y="2273795"/>
                  <a:pt x="3221976" y="2244465"/>
                </a:cubicBezTo>
                <a:cubicBezTo>
                  <a:pt x="3221976" y="2213175"/>
                  <a:pt x="3247388" y="2189700"/>
                  <a:pt x="3276702" y="2189700"/>
                </a:cubicBezTo>
                <a:close/>
                <a:moveTo>
                  <a:pt x="3147691" y="2189700"/>
                </a:moveTo>
                <a:cubicBezTo>
                  <a:pt x="3177012" y="2189700"/>
                  <a:pt x="3200472" y="2213175"/>
                  <a:pt x="3202425" y="2246426"/>
                </a:cubicBezTo>
                <a:cubicBezTo>
                  <a:pt x="3202425" y="2277703"/>
                  <a:pt x="3177012" y="2301159"/>
                  <a:pt x="3147691" y="2301159"/>
                </a:cubicBezTo>
                <a:cubicBezTo>
                  <a:pt x="3116415" y="2301159"/>
                  <a:pt x="3092959" y="2275748"/>
                  <a:pt x="3092959" y="2246426"/>
                </a:cubicBezTo>
                <a:cubicBezTo>
                  <a:pt x="3092959" y="2244465"/>
                  <a:pt x="3092959" y="2244465"/>
                  <a:pt x="3092959" y="2242512"/>
                </a:cubicBezTo>
                <a:cubicBezTo>
                  <a:pt x="3100778" y="2236654"/>
                  <a:pt x="3106640" y="2230788"/>
                  <a:pt x="3108595" y="2226890"/>
                </a:cubicBezTo>
                <a:cubicBezTo>
                  <a:pt x="3110550" y="2222970"/>
                  <a:pt x="3108595" y="2221018"/>
                  <a:pt x="3106640" y="2221018"/>
                </a:cubicBezTo>
                <a:cubicBezTo>
                  <a:pt x="3104687" y="2221018"/>
                  <a:pt x="3104687" y="2221018"/>
                  <a:pt x="3102735" y="2221018"/>
                </a:cubicBezTo>
                <a:cubicBezTo>
                  <a:pt x="3102735" y="2221018"/>
                  <a:pt x="3100778" y="2221018"/>
                  <a:pt x="3098825" y="2221018"/>
                </a:cubicBezTo>
                <a:cubicBezTo>
                  <a:pt x="3108595" y="2201459"/>
                  <a:pt x="3126187" y="2189700"/>
                  <a:pt x="3147691" y="2189700"/>
                </a:cubicBezTo>
                <a:close/>
                <a:moveTo>
                  <a:pt x="3016733" y="2189700"/>
                </a:moveTo>
                <a:cubicBezTo>
                  <a:pt x="3042145" y="2189700"/>
                  <a:pt x="3063643" y="2207313"/>
                  <a:pt x="3069509" y="2230788"/>
                </a:cubicBezTo>
                <a:cubicBezTo>
                  <a:pt x="3057778" y="2234693"/>
                  <a:pt x="3046052" y="2240564"/>
                  <a:pt x="3032370" y="2248376"/>
                </a:cubicBezTo>
                <a:cubicBezTo>
                  <a:pt x="3010871" y="2260104"/>
                  <a:pt x="2993279" y="2269885"/>
                  <a:pt x="2975687" y="2279656"/>
                </a:cubicBezTo>
                <a:cubicBezTo>
                  <a:pt x="2967870" y="2269885"/>
                  <a:pt x="2962007" y="2258154"/>
                  <a:pt x="2962007" y="2244465"/>
                </a:cubicBezTo>
                <a:cubicBezTo>
                  <a:pt x="2962007" y="2213175"/>
                  <a:pt x="2987417" y="2189700"/>
                  <a:pt x="3016733" y="2189700"/>
                </a:cubicBezTo>
                <a:close/>
                <a:moveTo>
                  <a:pt x="2627664" y="2189700"/>
                </a:moveTo>
                <a:cubicBezTo>
                  <a:pt x="2656994" y="2189700"/>
                  <a:pt x="2682416" y="2213175"/>
                  <a:pt x="2682416" y="2244465"/>
                </a:cubicBezTo>
                <a:cubicBezTo>
                  <a:pt x="2682416" y="2275748"/>
                  <a:pt x="2656994" y="2299207"/>
                  <a:pt x="2627664" y="2299207"/>
                </a:cubicBezTo>
                <a:cubicBezTo>
                  <a:pt x="2596380" y="2299207"/>
                  <a:pt x="2572927" y="2273795"/>
                  <a:pt x="2572927" y="2244465"/>
                </a:cubicBezTo>
                <a:cubicBezTo>
                  <a:pt x="2572927" y="2213175"/>
                  <a:pt x="2598336" y="2189700"/>
                  <a:pt x="2627664" y="2189700"/>
                </a:cubicBezTo>
                <a:close/>
                <a:moveTo>
                  <a:pt x="2498642" y="2189700"/>
                </a:moveTo>
                <a:cubicBezTo>
                  <a:pt x="2527959" y="2189700"/>
                  <a:pt x="2551417" y="2213175"/>
                  <a:pt x="2553370" y="2244465"/>
                </a:cubicBezTo>
                <a:cubicBezTo>
                  <a:pt x="2553370" y="2275748"/>
                  <a:pt x="2527959" y="2299207"/>
                  <a:pt x="2498642" y="2299207"/>
                </a:cubicBezTo>
                <a:cubicBezTo>
                  <a:pt x="2467363" y="2299207"/>
                  <a:pt x="2443895" y="2273795"/>
                  <a:pt x="2443895" y="2244465"/>
                </a:cubicBezTo>
                <a:cubicBezTo>
                  <a:pt x="2443895" y="2213175"/>
                  <a:pt x="2469321" y="2189700"/>
                  <a:pt x="2498642" y="2189700"/>
                </a:cubicBezTo>
                <a:close/>
                <a:moveTo>
                  <a:pt x="2367656" y="2189700"/>
                </a:moveTo>
                <a:cubicBezTo>
                  <a:pt x="2398924" y="2189700"/>
                  <a:pt x="2422382" y="2213175"/>
                  <a:pt x="2422382" y="2244467"/>
                </a:cubicBezTo>
                <a:cubicBezTo>
                  <a:pt x="2422382" y="2275748"/>
                  <a:pt x="2396974" y="2299207"/>
                  <a:pt x="2367656" y="2299207"/>
                </a:cubicBezTo>
                <a:cubicBezTo>
                  <a:pt x="2336377" y="2299207"/>
                  <a:pt x="2312912" y="2273795"/>
                  <a:pt x="2312912" y="2244467"/>
                </a:cubicBezTo>
                <a:cubicBezTo>
                  <a:pt x="2312912" y="2213175"/>
                  <a:pt x="2338332" y="2189700"/>
                  <a:pt x="2367656" y="2189700"/>
                </a:cubicBezTo>
                <a:close/>
                <a:moveTo>
                  <a:pt x="2238611" y="2189700"/>
                </a:moveTo>
                <a:cubicBezTo>
                  <a:pt x="2267939" y="2189700"/>
                  <a:pt x="2293363" y="2213175"/>
                  <a:pt x="2293363" y="2244467"/>
                </a:cubicBezTo>
                <a:cubicBezTo>
                  <a:pt x="2293363" y="2275748"/>
                  <a:pt x="2267939" y="2299207"/>
                  <a:pt x="2238611" y="2299207"/>
                </a:cubicBezTo>
                <a:cubicBezTo>
                  <a:pt x="2207326" y="2299207"/>
                  <a:pt x="2183867" y="2273795"/>
                  <a:pt x="2183867" y="2244467"/>
                </a:cubicBezTo>
                <a:cubicBezTo>
                  <a:pt x="2183867" y="2213175"/>
                  <a:pt x="2209283" y="2189700"/>
                  <a:pt x="2238611" y="2189700"/>
                </a:cubicBezTo>
                <a:close/>
                <a:moveTo>
                  <a:pt x="2109567" y="2189700"/>
                </a:moveTo>
                <a:cubicBezTo>
                  <a:pt x="2138895" y="2189700"/>
                  <a:pt x="2162356" y="2213175"/>
                  <a:pt x="2164308" y="2244467"/>
                </a:cubicBezTo>
                <a:cubicBezTo>
                  <a:pt x="2164308" y="2275748"/>
                  <a:pt x="2138895" y="2299207"/>
                  <a:pt x="2109567" y="2299207"/>
                </a:cubicBezTo>
                <a:cubicBezTo>
                  <a:pt x="2078295" y="2299207"/>
                  <a:pt x="2054840" y="2273795"/>
                  <a:pt x="2054840" y="2244467"/>
                </a:cubicBezTo>
                <a:cubicBezTo>
                  <a:pt x="2054840" y="2213175"/>
                  <a:pt x="2080247" y="2189700"/>
                  <a:pt x="2109567" y="2189700"/>
                </a:cubicBezTo>
                <a:close/>
                <a:moveTo>
                  <a:pt x="1978583" y="2189700"/>
                </a:moveTo>
                <a:cubicBezTo>
                  <a:pt x="2007902" y="2189700"/>
                  <a:pt x="2033330" y="2213175"/>
                  <a:pt x="2033330" y="2244467"/>
                </a:cubicBezTo>
                <a:cubicBezTo>
                  <a:pt x="2033330" y="2275748"/>
                  <a:pt x="2007902" y="2299207"/>
                  <a:pt x="1978583" y="2299207"/>
                </a:cubicBezTo>
                <a:cubicBezTo>
                  <a:pt x="1947312" y="2299207"/>
                  <a:pt x="1923818" y="2273795"/>
                  <a:pt x="1923818" y="2244467"/>
                </a:cubicBezTo>
                <a:cubicBezTo>
                  <a:pt x="1923818" y="2213175"/>
                  <a:pt x="1949262" y="2189700"/>
                  <a:pt x="1978583" y="2189700"/>
                </a:cubicBezTo>
                <a:close/>
                <a:moveTo>
                  <a:pt x="1849522" y="2189700"/>
                </a:moveTo>
                <a:cubicBezTo>
                  <a:pt x="1878846" y="2189700"/>
                  <a:pt x="1902314" y="2213175"/>
                  <a:pt x="1904265" y="2244467"/>
                </a:cubicBezTo>
                <a:cubicBezTo>
                  <a:pt x="1904265" y="2275748"/>
                  <a:pt x="1878846" y="2299207"/>
                  <a:pt x="1849522" y="2299207"/>
                </a:cubicBezTo>
                <a:cubicBezTo>
                  <a:pt x="1818244" y="2299207"/>
                  <a:pt x="1794786" y="2273795"/>
                  <a:pt x="1794786" y="2244467"/>
                </a:cubicBezTo>
                <a:cubicBezTo>
                  <a:pt x="1794786" y="2213175"/>
                  <a:pt x="1820199" y="2189700"/>
                  <a:pt x="1849522" y="2189700"/>
                </a:cubicBezTo>
                <a:close/>
                <a:moveTo>
                  <a:pt x="1718533" y="2189700"/>
                </a:moveTo>
                <a:cubicBezTo>
                  <a:pt x="1749816" y="2189700"/>
                  <a:pt x="1773276" y="2213175"/>
                  <a:pt x="1773276" y="2244467"/>
                </a:cubicBezTo>
                <a:cubicBezTo>
                  <a:pt x="1773276" y="2275748"/>
                  <a:pt x="1747857" y="2299207"/>
                  <a:pt x="1718533" y="2299207"/>
                </a:cubicBezTo>
                <a:cubicBezTo>
                  <a:pt x="1687256" y="2299207"/>
                  <a:pt x="1663792" y="2273795"/>
                  <a:pt x="1663792" y="2244467"/>
                </a:cubicBezTo>
                <a:cubicBezTo>
                  <a:pt x="1663792" y="2213175"/>
                  <a:pt x="1689213" y="2189700"/>
                  <a:pt x="1718533" y="2189700"/>
                </a:cubicBezTo>
                <a:close/>
                <a:moveTo>
                  <a:pt x="1589501" y="2189700"/>
                </a:moveTo>
                <a:cubicBezTo>
                  <a:pt x="1618827" y="2189700"/>
                  <a:pt x="1644240" y="2213175"/>
                  <a:pt x="1644240" y="2244467"/>
                </a:cubicBezTo>
                <a:cubicBezTo>
                  <a:pt x="1644240" y="2275748"/>
                  <a:pt x="1618827" y="2299207"/>
                  <a:pt x="1589501" y="2299207"/>
                </a:cubicBezTo>
                <a:cubicBezTo>
                  <a:pt x="1558220" y="2299207"/>
                  <a:pt x="1534760" y="2273795"/>
                  <a:pt x="1534760" y="2244467"/>
                </a:cubicBezTo>
                <a:cubicBezTo>
                  <a:pt x="1534760" y="2213175"/>
                  <a:pt x="1560176" y="2189700"/>
                  <a:pt x="1589501" y="2189700"/>
                </a:cubicBezTo>
                <a:close/>
                <a:moveTo>
                  <a:pt x="10527776" y="2152564"/>
                </a:moveTo>
                <a:cubicBezTo>
                  <a:pt x="10531687" y="2152564"/>
                  <a:pt x="10537551" y="2154515"/>
                  <a:pt x="10541461" y="2156478"/>
                </a:cubicBezTo>
                <a:cubicBezTo>
                  <a:pt x="10545371" y="2158434"/>
                  <a:pt x="10547327" y="2162334"/>
                  <a:pt x="10551237" y="2168190"/>
                </a:cubicBezTo>
                <a:cubicBezTo>
                  <a:pt x="10549281" y="2168190"/>
                  <a:pt x="10547327" y="2168190"/>
                  <a:pt x="10545371" y="2168190"/>
                </a:cubicBezTo>
                <a:cubicBezTo>
                  <a:pt x="10533641" y="2168190"/>
                  <a:pt x="10521910" y="2164285"/>
                  <a:pt x="10514090" y="2158434"/>
                </a:cubicBezTo>
                <a:cubicBezTo>
                  <a:pt x="10518000" y="2154515"/>
                  <a:pt x="10521910" y="2152564"/>
                  <a:pt x="10527776" y="2152564"/>
                </a:cubicBezTo>
                <a:close/>
                <a:moveTo>
                  <a:pt x="2846637" y="2148663"/>
                </a:moveTo>
                <a:cubicBezTo>
                  <a:pt x="2848591" y="2148663"/>
                  <a:pt x="2848591" y="2150612"/>
                  <a:pt x="2850548" y="2150612"/>
                </a:cubicBezTo>
                <a:cubicBezTo>
                  <a:pt x="2856418" y="2154521"/>
                  <a:pt x="2862285" y="2158434"/>
                  <a:pt x="2866196" y="2162339"/>
                </a:cubicBezTo>
                <a:cubicBezTo>
                  <a:pt x="2858371" y="2160387"/>
                  <a:pt x="2852504" y="2154521"/>
                  <a:pt x="2846637" y="2148663"/>
                </a:cubicBezTo>
                <a:close/>
                <a:moveTo>
                  <a:pt x="2976537" y="2134133"/>
                </a:moveTo>
                <a:lnTo>
                  <a:pt x="2975679" y="2138877"/>
                </a:lnTo>
                <a:lnTo>
                  <a:pt x="2983284" y="2143150"/>
                </a:lnTo>
                <a:lnTo>
                  <a:pt x="2977781" y="2138937"/>
                </a:lnTo>
                <a:close/>
                <a:moveTo>
                  <a:pt x="10572741" y="2115403"/>
                </a:moveTo>
                <a:cubicBezTo>
                  <a:pt x="10578606" y="2113439"/>
                  <a:pt x="10584472" y="2117364"/>
                  <a:pt x="10588382" y="2121277"/>
                </a:cubicBezTo>
                <a:cubicBezTo>
                  <a:pt x="10594248" y="2129083"/>
                  <a:pt x="10592292" y="2138871"/>
                  <a:pt x="10584472" y="2142792"/>
                </a:cubicBezTo>
                <a:cubicBezTo>
                  <a:pt x="10576652" y="2148660"/>
                  <a:pt x="10566877" y="2146695"/>
                  <a:pt x="10562965" y="2138871"/>
                </a:cubicBezTo>
                <a:cubicBezTo>
                  <a:pt x="10557101" y="2131037"/>
                  <a:pt x="10559055" y="2121277"/>
                  <a:pt x="10566877" y="2117364"/>
                </a:cubicBezTo>
                <a:cubicBezTo>
                  <a:pt x="10568831" y="2117364"/>
                  <a:pt x="10570787" y="2115403"/>
                  <a:pt x="10572741" y="2115403"/>
                </a:cubicBezTo>
                <a:close/>
                <a:moveTo>
                  <a:pt x="2985452" y="2115403"/>
                </a:moveTo>
                <a:cubicBezTo>
                  <a:pt x="2983499" y="2115403"/>
                  <a:pt x="2981543" y="2117368"/>
                  <a:pt x="2979588" y="2117368"/>
                </a:cubicBezTo>
                <a:lnTo>
                  <a:pt x="2978916" y="2121065"/>
                </a:lnTo>
                <a:lnTo>
                  <a:pt x="2981691" y="2117430"/>
                </a:lnTo>
                <a:lnTo>
                  <a:pt x="2986513" y="2115802"/>
                </a:lnTo>
                <a:close/>
                <a:moveTo>
                  <a:pt x="3535254" y="2110514"/>
                </a:moveTo>
                <a:cubicBezTo>
                  <a:pt x="3536721" y="2110514"/>
                  <a:pt x="3535742" y="2113448"/>
                  <a:pt x="3532809" y="2119322"/>
                </a:cubicBezTo>
                <a:cubicBezTo>
                  <a:pt x="3526940" y="2127131"/>
                  <a:pt x="3532809" y="2140845"/>
                  <a:pt x="3542585" y="2150612"/>
                </a:cubicBezTo>
                <a:cubicBezTo>
                  <a:pt x="3554317" y="2160387"/>
                  <a:pt x="3562142" y="2160387"/>
                  <a:pt x="3575832" y="2150612"/>
                </a:cubicBezTo>
                <a:cubicBezTo>
                  <a:pt x="3566051" y="2160387"/>
                  <a:pt x="3550411" y="2168195"/>
                  <a:pt x="3534765" y="2168195"/>
                </a:cubicBezTo>
                <a:cubicBezTo>
                  <a:pt x="3528900" y="2168195"/>
                  <a:pt x="3521075" y="2166245"/>
                  <a:pt x="3515211" y="2164289"/>
                </a:cubicBezTo>
                <a:cubicBezTo>
                  <a:pt x="3517166" y="2162339"/>
                  <a:pt x="3521075" y="2162339"/>
                  <a:pt x="3523030" y="2162339"/>
                </a:cubicBezTo>
                <a:cubicBezTo>
                  <a:pt x="3534765" y="2162339"/>
                  <a:pt x="3530857" y="2156478"/>
                  <a:pt x="3515211" y="2150612"/>
                </a:cubicBezTo>
                <a:cubicBezTo>
                  <a:pt x="3509344" y="2148663"/>
                  <a:pt x="3501523" y="2148663"/>
                  <a:pt x="3493703" y="2148663"/>
                </a:cubicBezTo>
                <a:cubicBezTo>
                  <a:pt x="3485881" y="2138875"/>
                  <a:pt x="3481971" y="2127131"/>
                  <a:pt x="3481971" y="2113448"/>
                </a:cubicBezTo>
                <a:cubicBezTo>
                  <a:pt x="3481971" y="2113448"/>
                  <a:pt x="3481971" y="2111490"/>
                  <a:pt x="3483926" y="2111490"/>
                </a:cubicBezTo>
                <a:cubicBezTo>
                  <a:pt x="3501523" y="2127131"/>
                  <a:pt x="3511302" y="2129088"/>
                  <a:pt x="3523030" y="2119322"/>
                </a:cubicBezTo>
                <a:cubicBezTo>
                  <a:pt x="3529878" y="2113448"/>
                  <a:pt x="3533786" y="2110514"/>
                  <a:pt x="3535254" y="2110514"/>
                </a:cubicBezTo>
                <a:close/>
                <a:moveTo>
                  <a:pt x="3636205" y="2107590"/>
                </a:moveTo>
                <a:cubicBezTo>
                  <a:pt x="3641827" y="2109054"/>
                  <a:pt x="3645249" y="2115403"/>
                  <a:pt x="3646226" y="2127133"/>
                </a:cubicBezTo>
                <a:cubicBezTo>
                  <a:pt x="3646226" y="2132992"/>
                  <a:pt x="3640361" y="2134946"/>
                  <a:pt x="3632540" y="2131044"/>
                </a:cubicBezTo>
                <a:cubicBezTo>
                  <a:pt x="3626672" y="2127133"/>
                  <a:pt x="3620807" y="2129088"/>
                  <a:pt x="3616896" y="2132992"/>
                </a:cubicBezTo>
                <a:cubicBezTo>
                  <a:pt x="3614940" y="2127133"/>
                  <a:pt x="3612985" y="2123231"/>
                  <a:pt x="3612985" y="2117368"/>
                </a:cubicBezTo>
                <a:cubicBezTo>
                  <a:pt x="3622763" y="2109537"/>
                  <a:pt x="3630584" y="2106123"/>
                  <a:pt x="3636205" y="2107590"/>
                </a:cubicBezTo>
                <a:close/>
                <a:moveTo>
                  <a:pt x="2709778" y="2093911"/>
                </a:moveTo>
                <a:cubicBezTo>
                  <a:pt x="2756703" y="2099766"/>
                  <a:pt x="2799712" y="2115403"/>
                  <a:pt x="2811444" y="2129088"/>
                </a:cubicBezTo>
                <a:cubicBezTo>
                  <a:pt x="2809489" y="2134944"/>
                  <a:pt x="2807535" y="2138877"/>
                  <a:pt x="2803614" y="2144765"/>
                </a:cubicBezTo>
                <a:cubicBezTo>
                  <a:pt x="2799712" y="2146704"/>
                  <a:pt x="2793849" y="2146704"/>
                  <a:pt x="2787986" y="2148663"/>
                </a:cubicBezTo>
                <a:cubicBezTo>
                  <a:pt x="2774299" y="2150612"/>
                  <a:pt x="2762569" y="2158439"/>
                  <a:pt x="2752797" y="2168195"/>
                </a:cubicBezTo>
                <a:cubicBezTo>
                  <a:pt x="2725420" y="2164289"/>
                  <a:pt x="2703912" y="2142795"/>
                  <a:pt x="2703912" y="2115403"/>
                </a:cubicBezTo>
                <a:cubicBezTo>
                  <a:pt x="2703912" y="2107590"/>
                  <a:pt x="2705867" y="2099766"/>
                  <a:pt x="2709778" y="2093911"/>
                </a:cubicBezTo>
                <a:close/>
                <a:moveTo>
                  <a:pt x="10371373" y="2080228"/>
                </a:moveTo>
                <a:cubicBezTo>
                  <a:pt x="10375283" y="2086096"/>
                  <a:pt x="10379193" y="2093909"/>
                  <a:pt x="10379193" y="2101722"/>
                </a:cubicBezTo>
                <a:cubicBezTo>
                  <a:pt x="10379193" y="2109542"/>
                  <a:pt x="10371373" y="2117368"/>
                  <a:pt x="10359643" y="2117368"/>
                </a:cubicBezTo>
                <a:cubicBezTo>
                  <a:pt x="10359643" y="2115403"/>
                  <a:pt x="10359643" y="2115403"/>
                  <a:pt x="10359643" y="2113439"/>
                </a:cubicBezTo>
                <a:cubicBezTo>
                  <a:pt x="10359643" y="2101722"/>
                  <a:pt x="10363553" y="2090007"/>
                  <a:pt x="10371373" y="2080228"/>
                </a:cubicBezTo>
                <a:close/>
                <a:moveTo>
                  <a:pt x="3759627" y="2072409"/>
                </a:moveTo>
                <a:cubicBezTo>
                  <a:pt x="3765494" y="2072409"/>
                  <a:pt x="3771364" y="2076319"/>
                  <a:pt x="3773320" y="2080232"/>
                </a:cubicBezTo>
                <a:cubicBezTo>
                  <a:pt x="3779179" y="2088059"/>
                  <a:pt x="3777230" y="2097818"/>
                  <a:pt x="3769407" y="2101724"/>
                </a:cubicBezTo>
                <a:cubicBezTo>
                  <a:pt x="3761583" y="2107590"/>
                  <a:pt x="3751802" y="2105633"/>
                  <a:pt x="3747904" y="2097818"/>
                </a:cubicBezTo>
                <a:cubicBezTo>
                  <a:pt x="3745947" y="2095863"/>
                  <a:pt x="3745947" y="2095863"/>
                  <a:pt x="3745947" y="2093911"/>
                </a:cubicBezTo>
                <a:cubicBezTo>
                  <a:pt x="3747904" y="2086100"/>
                  <a:pt x="3753756" y="2080232"/>
                  <a:pt x="3759627" y="2072409"/>
                </a:cubicBezTo>
                <a:close/>
                <a:moveTo>
                  <a:pt x="5612839" y="2060680"/>
                </a:moveTo>
                <a:cubicBezTo>
                  <a:pt x="5642161" y="2060680"/>
                  <a:pt x="5665616" y="2084142"/>
                  <a:pt x="5665616" y="2113448"/>
                </a:cubicBezTo>
                <a:cubicBezTo>
                  <a:pt x="5665616" y="2144765"/>
                  <a:pt x="5640205" y="2168197"/>
                  <a:pt x="5610883" y="2168197"/>
                </a:cubicBezTo>
                <a:cubicBezTo>
                  <a:pt x="5605018" y="2168197"/>
                  <a:pt x="5601106" y="2168197"/>
                  <a:pt x="5595242" y="2166246"/>
                </a:cubicBezTo>
                <a:cubicBezTo>
                  <a:pt x="5591334" y="2138877"/>
                  <a:pt x="5579607" y="2111490"/>
                  <a:pt x="5563968" y="2090007"/>
                </a:cubicBezTo>
                <a:cubicBezTo>
                  <a:pt x="5573742" y="2072409"/>
                  <a:pt x="5591334" y="2060680"/>
                  <a:pt x="5612839" y="2060680"/>
                </a:cubicBezTo>
                <a:close/>
                <a:moveTo>
                  <a:pt x="3798729" y="2060680"/>
                </a:moveTo>
                <a:cubicBezTo>
                  <a:pt x="3814369" y="2060680"/>
                  <a:pt x="3828043" y="2068497"/>
                  <a:pt x="3839779" y="2080232"/>
                </a:cubicBezTo>
                <a:cubicBezTo>
                  <a:pt x="3835869" y="2082187"/>
                  <a:pt x="3831954" y="2086100"/>
                  <a:pt x="3828043" y="2091959"/>
                </a:cubicBezTo>
                <a:cubicBezTo>
                  <a:pt x="3810459" y="2115403"/>
                  <a:pt x="3808506" y="2115403"/>
                  <a:pt x="3800684" y="2093911"/>
                </a:cubicBezTo>
                <a:cubicBezTo>
                  <a:pt x="3796772" y="2084142"/>
                  <a:pt x="3796772" y="2070458"/>
                  <a:pt x="3798729" y="2060680"/>
                </a:cubicBezTo>
                <a:close/>
                <a:moveTo>
                  <a:pt x="3405704" y="2060680"/>
                </a:moveTo>
                <a:cubicBezTo>
                  <a:pt x="3436992" y="2060680"/>
                  <a:pt x="3460460" y="2084142"/>
                  <a:pt x="3460460" y="2115403"/>
                </a:cubicBezTo>
                <a:cubicBezTo>
                  <a:pt x="3460460" y="2146704"/>
                  <a:pt x="3435038" y="2170154"/>
                  <a:pt x="3405704" y="2170154"/>
                </a:cubicBezTo>
                <a:cubicBezTo>
                  <a:pt x="3374418" y="2170154"/>
                  <a:pt x="3350965" y="2144765"/>
                  <a:pt x="3350965" y="2115403"/>
                </a:cubicBezTo>
                <a:cubicBezTo>
                  <a:pt x="3350965" y="2084142"/>
                  <a:pt x="3376374" y="2060680"/>
                  <a:pt x="3405704" y="2060680"/>
                </a:cubicBezTo>
                <a:close/>
                <a:moveTo>
                  <a:pt x="3276687" y="2060680"/>
                </a:moveTo>
                <a:cubicBezTo>
                  <a:pt x="3286468" y="2060680"/>
                  <a:pt x="3296239" y="2064587"/>
                  <a:pt x="3304057" y="2068497"/>
                </a:cubicBezTo>
                <a:cubicBezTo>
                  <a:pt x="3304057" y="2070458"/>
                  <a:pt x="3304057" y="2072409"/>
                  <a:pt x="3306013" y="2074365"/>
                </a:cubicBezTo>
                <a:cubicBezTo>
                  <a:pt x="3309922" y="2076319"/>
                  <a:pt x="3311875" y="2078281"/>
                  <a:pt x="3317738" y="2080232"/>
                </a:cubicBezTo>
                <a:cubicBezTo>
                  <a:pt x="3325558" y="2088059"/>
                  <a:pt x="3331421" y="2101724"/>
                  <a:pt x="3331421" y="2115403"/>
                </a:cubicBezTo>
                <a:cubicBezTo>
                  <a:pt x="3331421" y="2146704"/>
                  <a:pt x="3306013" y="2170154"/>
                  <a:pt x="3276687" y="2170154"/>
                </a:cubicBezTo>
                <a:cubicBezTo>
                  <a:pt x="3245423" y="2170154"/>
                  <a:pt x="3221965" y="2144765"/>
                  <a:pt x="3221965" y="2115403"/>
                </a:cubicBezTo>
                <a:cubicBezTo>
                  <a:pt x="3221965" y="2084142"/>
                  <a:pt x="3247377" y="2060680"/>
                  <a:pt x="3276687" y="2060680"/>
                </a:cubicBezTo>
                <a:close/>
                <a:moveTo>
                  <a:pt x="3147683" y="2060680"/>
                </a:moveTo>
                <a:cubicBezTo>
                  <a:pt x="3177005" y="2060680"/>
                  <a:pt x="3200462" y="2084142"/>
                  <a:pt x="3202415" y="2115403"/>
                </a:cubicBezTo>
                <a:cubicBezTo>
                  <a:pt x="3202415" y="2146704"/>
                  <a:pt x="3177005" y="2170154"/>
                  <a:pt x="3147683" y="2170154"/>
                </a:cubicBezTo>
                <a:cubicBezTo>
                  <a:pt x="3116407" y="2170154"/>
                  <a:pt x="3092954" y="2144765"/>
                  <a:pt x="3092954" y="2115403"/>
                </a:cubicBezTo>
                <a:cubicBezTo>
                  <a:pt x="3092954" y="2107590"/>
                  <a:pt x="3094909" y="2101724"/>
                  <a:pt x="3096862" y="2095863"/>
                </a:cubicBezTo>
                <a:cubicBezTo>
                  <a:pt x="3106633" y="2093911"/>
                  <a:pt x="3114452" y="2084142"/>
                  <a:pt x="3112498" y="2074365"/>
                </a:cubicBezTo>
                <a:cubicBezTo>
                  <a:pt x="3122273" y="2066543"/>
                  <a:pt x="3134000" y="2060680"/>
                  <a:pt x="3147683" y="2060680"/>
                </a:cubicBezTo>
                <a:close/>
                <a:moveTo>
                  <a:pt x="3016726" y="2060680"/>
                </a:moveTo>
                <a:cubicBezTo>
                  <a:pt x="3046045" y="2060680"/>
                  <a:pt x="3071454" y="2084142"/>
                  <a:pt x="3071454" y="2115403"/>
                </a:cubicBezTo>
                <a:cubicBezTo>
                  <a:pt x="3071454" y="2146704"/>
                  <a:pt x="3046045" y="2170154"/>
                  <a:pt x="3016726" y="2170154"/>
                </a:cubicBezTo>
                <a:cubicBezTo>
                  <a:pt x="2985452" y="2170154"/>
                  <a:pt x="2961999" y="2144765"/>
                  <a:pt x="2961999" y="2115403"/>
                </a:cubicBezTo>
                <a:cubicBezTo>
                  <a:pt x="2961999" y="2084142"/>
                  <a:pt x="2987409" y="2060680"/>
                  <a:pt x="3016726" y="2060680"/>
                </a:cubicBezTo>
                <a:close/>
                <a:moveTo>
                  <a:pt x="2887711" y="2060680"/>
                </a:moveTo>
                <a:cubicBezTo>
                  <a:pt x="2917045" y="2060680"/>
                  <a:pt x="2940500" y="2084142"/>
                  <a:pt x="2940500" y="2115403"/>
                </a:cubicBezTo>
                <a:cubicBezTo>
                  <a:pt x="2940500" y="2131044"/>
                  <a:pt x="2934635" y="2144765"/>
                  <a:pt x="2924863" y="2154525"/>
                </a:cubicBezTo>
                <a:cubicBezTo>
                  <a:pt x="2917045" y="2152564"/>
                  <a:pt x="2907267" y="2150612"/>
                  <a:pt x="2897490" y="2148663"/>
                </a:cubicBezTo>
                <a:cubicBezTo>
                  <a:pt x="2864240" y="2140845"/>
                  <a:pt x="2846637" y="2134948"/>
                  <a:pt x="2832948" y="2123231"/>
                </a:cubicBezTo>
                <a:cubicBezTo>
                  <a:pt x="2832948" y="2119327"/>
                  <a:pt x="2832948" y="2117370"/>
                  <a:pt x="2832948" y="2115403"/>
                </a:cubicBezTo>
                <a:cubicBezTo>
                  <a:pt x="2832948" y="2084142"/>
                  <a:pt x="2858371" y="2060680"/>
                  <a:pt x="2887711" y="2060680"/>
                </a:cubicBezTo>
                <a:close/>
                <a:moveTo>
                  <a:pt x="2627655" y="2060680"/>
                </a:moveTo>
                <a:cubicBezTo>
                  <a:pt x="2639387" y="2060680"/>
                  <a:pt x="2649163" y="2062630"/>
                  <a:pt x="2656983" y="2068498"/>
                </a:cubicBezTo>
                <a:cubicBezTo>
                  <a:pt x="2647209" y="2074365"/>
                  <a:pt x="2639387" y="2078281"/>
                  <a:pt x="2631566" y="2082187"/>
                </a:cubicBezTo>
                <a:cubicBezTo>
                  <a:pt x="2602234" y="2093911"/>
                  <a:pt x="2604191" y="2095863"/>
                  <a:pt x="2655029" y="2090009"/>
                </a:cubicBezTo>
                <a:cubicBezTo>
                  <a:pt x="2662850" y="2090009"/>
                  <a:pt x="2668716" y="2090009"/>
                  <a:pt x="2676536" y="2091959"/>
                </a:cubicBezTo>
                <a:cubicBezTo>
                  <a:pt x="2680450" y="2097818"/>
                  <a:pt x="2682404" y="2107590"/>
                  <a:pt x="2682404" y="2115403"/>
                </a:cubicBezTo>
                <a:cubicBezTo>
                  <a:pt x="2682404" y="2146704"/>
                  <a:pt x="2656983" y="2170154"/>
                  <a:pt x="2627655" y="2170154"/>
                </a:cubicBezTo>
                <a:cubicBezTo>
                  <a:pt x="2596368" y="2170154"/>
                  <a:pt x="2572916" y="2144765"/>
                  <a:pt x="2572916" y="2115403"/>
                </a:cubicBezTo>
                <a:cubicBezTo>
                  <a:pt x="2572916" y="2084142"/>
                  <a:pt x="2598323" y="2060680"/>
                  <a:pt x="2627655" y="2060680"/>
                </a:cubicBezTo>
                <a:close/>
                <a:moveTo>
                  <a:pt x="2498631" y="2060680"/>
                </a:moveTo>
                <a:cubicBezTo>
                  <a:pt x="2527948" y="2060680"/>
                  <a:pt x="2551404" y="2084142"/>
                  <a:pt x="2553356" y="2115403"/>
                </a:cubicBezTo>
                <a:cubicBezTo>
                  <a:pt x="2553356" y="2146704"/>
                  <a:pt x="2527948" y="2170154"/>
                  <a:pt x="2498631" y="2170154"/>
                </a:cubicBezTo>
                <a:cubicBezTo>
                  <a:pt x="2467351" y="2170154"/>
                  <a:pt x="2443885" y="2144765"/>
                  <a:pt x="2443885" y="2115403"/>
                </a:cubicBezTo>
                <a:cubicBezTo>
                  <a:pt x="2443885" y="2084142"/>
                  <a:pt x="2469309" y="2060680"/>
                  <a:pt x="2498631" y="2060680"/>
                </a:cubicBezTo>
                <a:close/>
                <a:moveTo>
                  <a:pt x="2367641" y="2060680"/>
                </a:moveTo>
                <a:cubicBezTo>
                  <a:pt x="2398912" y="2060680"/>
                  <a:pt x="2422373" y="2084142"/>
                  <a:pt x="2422373" y="2115403"/>
                </a:cubicBezTo>
                <a:cubicBezTo>
                  <a:pt x="2422373" y="2146704"/>
                  <a:pt x="2396965" y="2170154"/>
                  <a:pt x="2367641" y="2170154"/>
                </a:cubicBezTo>
                <a:cubicBezTo>
                  <a:pt x="2336364" y="2170154"/>
                  <a:pt x="2312899" y="2144765"/>
                  <a:pt x="2312899" y="2115403"/>
                </a:cubicBezTo>
                <a:cubicBezTo>
                  <a:pt x="2312899" y="2084142"/>
                  <a:pt x="2338319" y="2060680"/>
                  <a:pt x="2367641" y="2060680"/>
                </a:cubicBezTo>
                <a:close/>
                <a:moveTo>
                  <a:pt x="2238599" y="2060680"/>
                </a:moveTo>
                <a:cubicBezTo>
                  <a:pt x="2267928" y="2060680"/>
                  <a:pt x="2293351" y="2084142"/>
                  <a:pt x="2293351" y="2115403"/>
                </a:cubicBezTo>
                <a:cubicBezTo>
                  <a:pt x="2293351" y="2146704"/>
                  <a:pt x="2267928" y="2170154"/>
                  <a:pt x="2238599" y="2170154"/>
                </a:cubicBezTo>
                <a:cubicBezTo>
                  <a:pt x="2207321" y="2170154"/>
                  <a:pt x="2183858" y="2144765"/>
                  <a:pt x="2183858" y="2115403"/>
                </a:cubicBezTo>
                <a:cubicBezTo>
                  <a:pt x="2183858" y="2084142"/>
                  <a:pt x="2209273" y="2060680"/>
                  <a:pt x="2238599" y="2060680"/>
                </a:cubicBezTo>
                <a:close/>
                <a:moveTo>
                  <a:pt x="2109558" y="2060680"/>
                </a:moveTo>
                <a:cubicBezTo>
                  <a:pt x="2138887" y="2060680"/>
                  <a:pt x="2162345" y="2084142"/>
                  <a:pt x="2164303" y="2115403"/>
                </a:cubicBezTo>
                <a:cubicBezTo>
                  <a:pt x="2164303" y="2146704"/>
                  <a:pt x="2138887" y="2170154"/>
                  <a:pt x="2109558" y="2170154"/>
                </a:cubicBezTo>
                <a:cubicBezTo>
                  <a:pt x="2078285" y="2170154"/>
                  <a:pt x="2054829" y="2144765"/>
                  <a:pt x="2054829" y="2115403"/>
                </a:cubicBezTo>
                <a:cubicBezTo>
                  <a:pt x="2054829" y="2084142"/>
                  <a:pt x="2080237" y="2060680"/>
                  <a:pt x="2109558" y="2060680"/>
                </a:cubicBezTo>
                <a:close/>
                <a:moveTo>
                  <a:pt x="1978574" y="2060680"/>
                </a:moveTo>
                <a:cubicBezTo>
                  <a:pt x="2007896" y="2060680"/>
                  <a:pt x="2033318" y="2084144"/>
                  <a:pt x="2033318" y="2115403"/>
                </a:cubicBezTo>
                <a:cubicBezTo>
                  <a:pt x="2033318" y="2146704"/>
                  <a:pt x="2007896" y="2170154"/>
                  <a:pt x="1978574" y="2170154"/>
                </a:cubicBezTo>
                <a:cubicBezTo>
                  <a:pt x="1947302" y="2170154"/>
                  <a:pt x="1923809" y="2144765"/>
                  <a:pt x="1923809" y="2115403"/>
                </a:cubicBezTo>
                <a:cubicBezTo>
                  <a:pt x="1923809" y="2084144"/>
                  <a:pt x="1949253" y="2060680"/>
                  <a:pt x="1978574" y="2060680"/>
                </a:cubicBezTo>
                <a:close/>
                <a:moveTo>
                  <a:pt x="1849513" y="2060680"/>
                </a:moveTo>
                <a:cubicBezTo>
                  <a:pt x="1878838" y="2060680"/>
                  <a:pt x="1902306" y="2084144"/>
                  <a:pt x="1904257" y="2115403"/>
                </a:cubicBezTo>
                <a:cubicBezTo>
                  <a:pt x="1904257" y="2146704"/>
                  <a:pt x="1878838" y="2170154"/>
                  <a:pt x="1849513" y="2170154"/>
                </a:cubicBezTo>
                <a:cubicBezTo>
                  <a:pt x="1818235" y="2170154"/>
                  <a:pt x="1794775" y="2144765"/>
                  <a:pt x="1794775" y="2115403"/>
                </a:cubicBezTo>
                <a:cubicBezTo>
                  <a:pt x="1794775" y="2084144"/>
                  <a:pt x="1820190" y="2060680"/>
                  <a:pt x="1849513" y="2060680"/>
                </a:cubicBezTo>
                <a:close/>
                <a:moveTo>
                  <a:pt x="1718526" y="2060680"/>
                </a:moveTo>
                <a:cubicBezTo>
                  <a:pt x="1749805" y="2060680"/>
                  <a:pt x="1773266" y="2084144"/>
                  <a:pt x="1773266" y="2115403"/>
                </a:cubicBezTo>
                <a:cubicBezTo>
                  <a:pt x="1773266" y="2146704"/>
                  <a:pt x="1747850" y="2170154"/>
                  <a:pt x="1718526" y="2170154"/>
                </a:cubicBezTo>
                <a:cubicBezTo>
                  <a:pt x="1687247" y="2170154"/>
                  <a:pt x="1663783" y="2144765"/>
                  <a:pt x="1663783" y="2115403"/>
                </a:cubicBezTo>
                <a:cubicBezTo>
                  <a:pt x="1663783" y="2084144"/>
                  <a:pt x="1689205" y="2060680"/>
                  <a:pt x="1718526" y="2060680"/>
                </a:cubicBezTo>
                <a:close/>
                <a:moveTo>
                  <a:pt x="1593402" y="2060680"/>
                </a:moveTo>
                <a:cubicBezTo>
                  <a:pt x="1620771" y="2062632"/>
                  <a:pt x="1644232" y="2084144"/>
                  <a:pt x="1646186" y="2115403"/>
                </a:cubicBezTo>
                <a:cubicBezTo>
                  <a:pt x="1646186" y="2146704"/>
                  <a:pt x="1620771" y="2170154"/>
                  <a:pt x="1591446" y="2170154"/>
                </a:cubicBezTo>
                <a:cubicBezTo>
                  <a:pt x="1560165" y="2170154"/>
                  <a:pt x="1536705" y="2144765"/>
                  <a:pt x="1536705" y="2115403"/>
                </a:cubicBezTo>
                <a:cubicBezTo>
                  <a:pt x="1536705" y="2099770"/>
                  <a:pt x="1544525" y="2086101"/>
                  <a:pt x="1554301" y="2076322"/>
                </a:cubicBezTo>
                <a:cubicBezTo>
                  <a:pt x="1556256" y="2078281"/>
                  <a:pt x="1558210" y="2080235"/>
                  <a:pt x="1560165" y="2084144"/>
                </a:cubicBezTo>
                <a:cubicBezTo>
                  <a:pt x="1571896" y="2101724"/>
                  <a:pt x="1589492" y="2088059"/>
                  <a:pt x="1593402" y="2060680"/>
                </a:cubicBezTo>
                <a:close/>
                <a:moveTo>
                  <a:pt x="10660719" y="2060676"/>
                </a:moveTo>
                <a:cubicBezTo>
                  <a:pt x="10664629" y="2062626"/>
                  <a:pt x="10666583" y="2064580"/>
                  <a:pt x="10668539" y="2064580"/>
                </a:cubicBezTo>
                <a:cubicBezTo>
                  <a:pt x="10674403" y="2072404"/>
                  <a:pt x="10672449" y="2082185"/>
                  <a:pt x="10664629" y="2086096"/>
                </a:cubicBezTo>
                <a:cubicBezTo>
                  <a:pt x="10656809" y="2091957"/>
                  <a:pt x="10647033" y="2090007"/>
                  <a:pt x="10643125" y="2082185"/>
                </a:cubicBezTo>
                <a:cubicBezTo>
                  <a:pt x="10641169" y="2078276"/>
                  <a:pt x="10641169" y="2072404"/>
                  <a:pt x="10643125" y="2068497"/>
                </a:cubicBezTo>
                <a:cubicBezTo>
                  <a:pt x="10648989" y="2064580"/>
                  <a:pt x="10654853" y="2062626"/>
                  <a:pt x="10660719" y="2060676"/>
                </a:cubicBezTo>
                <a:close/>
                <a:moveTo>
                  <a:pt x="10025332" y="2060676"/>
                </a:moveTo>
                <a:cubicBezTo>
                  <a:pt x="10054657" y="2060676"/>
                  <a:pt x="10078119" y="2084142"/>
                  <a:pt x="10080073" y="2115403"/>
                </a:cubicBezTo>
                <a:cubicBezTo>
                  <a:pt x="10080073" y="2146704"/>
                  <a:pt x="10054657" y="2170154"/>
                  <a:pt x="10025332" y="2170154"/>
                </a:cubicBezTo>
                <a:cubicBezTo>
                  <a:pt x="9994051" y="2170154"/>
                  <a:pt x="9970591" y="2144765"/>
                  <a:pt x="9970591" y="2115403"/>
                </a:cubicBezTo>
                <a:cubicBezTo>
                  <a:pt x="9970591" y="2084142"/>
                  <a:pt x="9996005" y="2060676"/>
                  <a:pt x="10025332" y="2060676"/>
                </a:cubicBezTo>
                <a:close/>
                <a:moveTo>
                  <a:pt x="9894343" y="2060676"/>
                </a:moveTo>
                <a:cubicBezTo>
                  <a:pt x="9925624" y="2060676"/>
                  <a:pt x="9949084" y="2084142"/>
                  <a:pt x="9949084" y="2115403"/>
                </a:cubicBezTo>
                <a:cubicBezTo>
                  <a:pt x="9949084" y="2146704"/>
                  <a:pt x="9923670" y="2170154"/>
                  <a:pt x="9894343" y="2170154"/>
                </a:cubicBezTo>
                <a:cubicBezTo>
                  <a:pt x="9863062" y="2170154"/>
                  <a:pt x="9839602" y="2144765"/>
                  <a:pt x="9839602" y="2115403"/>
                </a:cubicBezTo>
                <a:cubicBezTo>
                  <a:pt x="9839602" y="2084142"/>
                  <a:pt x="9865018" y="2060676"/>
                  <a:pt x="9894343" y="2060676"/>
                </a:cubicBezTo>
                <a:close/>
                <a:moveTo>
                  <a:pt x="9765311" y="2060676"/>
                </a:moveTo>
                <a:cubicBezTo>
                  <a:pt x="9794636" y="2060676"/>
                  <a:pt x="9820052" y="2084142"/>
                  <a:pt x="9820052" y="2115403"/>
                </a:cubicBezTo>
                <a:cubicBezTo>
                  <a:pt x="9820052" y="2146704"/>
                  <a:pt x="9796592" y="2170154"/>
                  <a:pt x="9765311" y="2170154"/>
                </a:cubicBezTo>
                <a:cubicBezTo>
                  <a:pt x="9734030" y="2170154"/>
                  <a:pt x="9710570" y="2144765"/>
                  <a:pt x="9710570" y="2115403"/>
                </a:cubicBezTo>
                <a:cubicBezTo>
                  <a:pt x="9710570" y="2084142"/>
                  <a:pt x="9735984" y="2060676"/>
                  <a:pt x="9765311" y="2060676"/>
                </a:cubicBezTo>
                <a:close/>
                <a:moveTo>
                  <a:pt x="9636278" y="2060676"/>
                </a:moveTo>
                <a:cubicBezTo>
                  <a:pt x="9665603" y="2060676"/>
                  <a:pt x="9689065" y="2084142"/>
                  <a:pt x="9691019" y="2115403"/>
                </a:cubicBezTo>
                <a:cubicBezTo>
                  <a:pt x="9691019" y="2146704"/>
                  <a:pt x="9665603" y="2170154"/>
                  <a:pt x="9636278" y="2170154"/>
                </a:cubicBezTo>
                <a:cubicBezTo>
                  <a:pt x="9604997" y="2170154"/>
                  <a:pt x="9581537" y="2144765"/>
                  <a:pt x="9581537" y="2115403"/>
                </a:cubicBezTo>
                <a:cubicBezTo>
                  <a:pt x="9581537" y="2084142"/>
                  <a:pt x="9606951" y="2060676"/>
                  <a:pt x="9636278" y="2060676"/>
                </a:cubicBezTo>
                <a:close/>
                <a:moveTo>
                  <a:pt x="9505289" y="2060676"/>
                </a:moveTo>
                <a:cubicBezTo>
                  <a:pt x="9534616" y="2060676"/>
                  <a:pt x="9560030" y="2084142"/>
                  <a:pt x="9560030" y="2115403"/>
                </a:cubicBezTo>
                <a:cubicBezTo>
                  <a:pt x="9560030" y="2146704"/>
                  <a:pt x="9534616" y="2170154"/>
                  <a:pt x="9505289" y="2170154"/>
                </a:cubicBezTo>
                <a:cubicBezTo>
                  <a:pt x="9474008" y="2170154"/>
                  <a:pt x="9450548" y="2144765"/>
                  <a:pt x="9450548" y="2115403"/>
                </a:cubicBezTo>
                <a:cubicBezTo>
                  <a:pt x="9450548" y="2084142"/>
                  <a:pt x="9475964" y="2060676"/>
                  <a:pt x="9505289" y="2060676"/>
                </a:cubicBezTo>
                <a:close/>
                <a:moveTo>
                  <a:pt x="9376257" y="2060676"/>
                </a:moveTo>
                <a:cubicBezTo>
                  <a:pt x="9405584" y="2060676"/>
                  <a:pt x="9429044" y="2084142"/>
                  <a:pt x="9430998" y="2115403"/>
                </a:cubicBezTo>
                <a:cubicBezTo>
                  <a:pt x="9430998" y="2146704"/>
                  <a:pt x="9405584" y="2170154"/>
                  <a:pt x="9376257" y="2170154"/>
                </a:cubicBezTo>
                <a:cubicBezTo>
                  <a:pt x="9344976" y="2170154"/>
                  <a:pt x="9321516" y="2144765"/>
                  <a:pt x="9321516" y="2115403"/>
                </a:cubicBezTo>
                <a:cubicBezTo>
                  <a:pt x="9321516" y="2084142"/>
                  <a:pt x="9346932" y="2060676"/>
                  <a:pt x="9376257" y="2060676"/>
                </a:cubicBezTo>
                <a:close/>
                <a:moveTo>
                  <a:pt x="9245270" y="2060676"/>
                </a:moveTo>
                <a:cubicBezTo>
                  <a:pt x="9276551" y="2060676"/>
                  <a:pt x="9300011" y="2084142"/>
                  <a:pt x="9300011" y="2115403"/>
                </a:cubicBezTo>
                <a:cubicBezTo>
                  <a:pt x="9300011" y="2146704"/>
                  <a:pt x="9274595" y="2170154"/>
                  <a:pt x="9245270" y="2170154"/>
                </a:cubicBezTo>
                <a:cubicBezTo>
                  <a:pt x="9213989" y="2170154"/>
                  <a:pt x="9190529" y="2144765"/>
                  <a:pt x="9190529" y="2115403"/>
                </a:cubicBezTo>
                <a:cubicBezTo>
                  <a:pt x="9190529" y="2084142"/>
                  <a:pt x="9215943" y="2060676"/>
                  <a:pt x="9245270" y="2060676"/>
                </a:cubicBezTo>
                <a:close/>
                <a:moveTo>
                  <a:pt x="9116237" y="2060676"/>
                </a:moveTo>
                <a:cubicBezTo>
                  <a:pt x="9145562" y="2060676"/>
                  <a:pt x="9170978" y="2084142"/>
                  <a:pt x="9170978" y="2115403"/>
                </a:cubicBezTo>
                <a:cubicBezTo>
                  <a:pt x="9170978" y="2146704"/>
                  <a:pt x="9145562" y="2170154"/>
                  <a:pt x="9116237" y="2170154"/>
                </a:cubicBezTo>
                <a:cubicBezTo>
                  <a:pt x="9084956" y="2170154"/>
                  <a:pt x="9061496" y="2144765"/>
                  <a:pt x="9061496" y="2115403"/>
                </a:cubicBezTo>
                <a:cubicBezTo>
                  <a:pt x="9061496" y="2084142"/>
                  <a:pt x="9086910" y="2060676"/>
                  <a:pt x="9116237" y="2060676"/>
                </a:cubicBezTo>
                <a:close/>
                <a:moveTo>
                  <a:pt x="8987205" y="2060676"/>
                </a:moveTo>
                <a:cubicBezTo>
                  <a:pt x="9016532" y="2060676"/>
                  <a:pt x="9039992" y="2084142"/>
                  <a:pt x="9041946" y="2115403"/>
                </a:cubicBezTo>
                <a:cubicBezTo>
                  <a:pt x="9041946" y="2146704"/>
                  <a:pt x="9016532" y="2170154"/>
                  <a:pt x="8987205" y="2170154"/>
                </a:cubicBezTo>
                <a:cubicBezTo>
                  <a:pt x="8955924" y="2170154"/>
                  <a:pt x="8932464" y="2144765"/>
                  <a:pt x="8932464" y="2115403"/>
                </a:cubicBezTo>
                <a:cubicBezTo>
                  <a:pt x="8932464" y="2084142"/>
                  <a:pt x="8957880" y="2060676"/>
                  <a:pt x="8987205" y="2060676"/>
                </a:cubicBezTo>
                <a:close/>
                <a:moveTo>
                  <a:pt x="8856218" y="2060676"/>
                </a:moveTo>
                <a:cubicBezTo>
                  <a:pt x="8887499" y="2060676"/>
                  <a:pt x="8910959" y="2084142"/>
                  <a:pt x="8910959" y="2115403"/>
                </a:cubicBezTo>
                <a:cubicBezTo>
                  <a:pt x="8910959" y="2146704"/>
                  <a:pt x="8887499" y="2170154"/>
                  <a:pt x="8856218" y="2170154"/>
                </a:cubicBezTo>
                <a:cubicBezTo>
                  <a:pt x="8824937" y="2170154"/>
                  <a:pt x="8801477" y="2144765"/>
                  <a:pt x="8801477" y="2115403"/>
                </a:cubicBezTo>
                <a:cubicBezTo>
                  <a:pt x="8801477" y="2084142"/>
                  <a:pt x="8826891" y="2060676"/>
                  <a:pt x="8856218" y="2060676"/>
                </a:cubicBezTo>
                <a:close/>
                <a:moveTo>
                  <a:pt x="8727185" y="2060676"/>
                </a:moveTo>
                <a:cubicBezTo>
                  <a:pt x="8756510" y="2060676"/>
                  <a:pt x="8781926" y="2084142"/>
                  <a:pt x="8781926" y="2115403"/>
                </a:cubicBezTo>
                <a:cubicBezTo>
                  <a:pt x="8781926" y="2146704"/>
                  <a:pt x="8756510" y="2170154"/>
                  <a:pt x="8727185" y="2170154"/>
                </a:cubicBezTo>
                <a:cubicBezTo>
                  <a:pt x="8695904" y="2170154"/>
                  <a:pt x="8672444" y="2144765"/>
                  <a:pt x="8672444" y="2115403"/>
                </a:cubicBezTo>
                <a:cubicBezTo>
                  <a:pt x="8672444" y="2084142"/>
                  <a:pt x="8697858" y="2060676"/>
                  <a:pt x="8727185" y="2060676"/>
                </a:cubicBezTo>
                <a:close/>
                <a:moveTo>
                  <a:pt x="8598153" y="2060676"/>
                </a:moveTo>
                <a:cubicBezTo>
                  <a:pt x="8627478" y="2060676"/>
                  <a:pt x="8650940" y="2084142"/>
                  <a:pt x="8652894" y="2115403"/>
                </a:cubicBezTo>
                <a:cubicBezTo>
                  <a:pt x="8652894" y="2146704"/>
                  <a:pt x="8627478" y="2170154"/>
                  <a:pt x="8598153" y="2170154"/>
                </a:cubicBezTo>
                <a:cubicBezTo>
                  <a:pt x="8566872" y="2170154"/>
                  <a:pt x="8543412" y="2144765"/>
                  <a:pt x="8543412" y="2115403"/>
                </a:cubicBezTo>
                <a:cubicBezTo>
                  <a:pt x="8543412" y="2084142"/>
                  <a:pt x="8568826" y="2060676"/>
                  <a:pt x="8598153" y="2060676"/>
                </a:cubicBezTo>
                <a:close/>
                <a:moveTo>
                  <a:pt x="8467164" y="2060676"/>
                </a:moveTo>
                <a:cubicBezTo>
                  <a:pt x="8496491" y="2060676"/>
                  <a:pt x="8521905" y="2084142"/>
                  <a:pt x="8521905" y="2115403"/>
                </a:cubicBezTo>
                <a:cubicBezTo>
                  <a:pt x="8521905" y="2146704"/>
                  <a:pt x="8496491" y="2170154"/>
                  <a:pt x="8467164" y="2170154"/>
                </a:cubicBezTo>
                <a:cubicBezTo>
                  <a:pt x="8435883" y="2170154"/>
                  <a:pt x="8412423" y="2144765"/>
                  <a:pt x="8412423" y="2115403"/>
                </a:cubicBezTo>
                <a:cubicBezTo>
                  <a:pt x="8412423" y="2084142"/>
                  <a:pt x="8437839" y="2060676"/>
                  <a:pt x="8467164" y="2060676"/>
                </a:cubicBezTo>
                <a:close/>
                <a:moveTo>
                  <a:pt x="8338131" y="2060676"/>
                </a:moveTo>
                <a:cubicBezTo>
                  <a:pt x="8367456" y="2060676"/>
                  <a:pt x="8390918" y="2084142"/>
                  <a:pt x="8392872" y="2115403"/>
                </a:cubicBezTo>
                <a:cubicBezTo>
                  <a:pt x="8392872" y="2146704"/>
                  <a:pt x="8367456" y="2170154"/>
                  <a:pt x="8338131" y="2170154"/>
                </a:cubicBezTo>
                <a:cubicBezTo>
                  <a:pt x="8306850" y="2170154"/>
                  <a:pt x="8283390" y="2144765"/>
                  <a:pt x="8283390" y="2115403"/>
                </a:cubicBezTo>
                <a:cubicBezTo>
                  <a:pt x="8283390" y="2084142"/>
                  <a:pt x="8308804" y="2060676"/>
                  <a:pt x="8338131" y="2060676"/>
                </a:cubicBezTo>
                <a:close/>
                <a:moveTo>
                  <a:pt x="8207145" y="2060676"/>
                </a:moveTo>
                <a:cubicBezTo>
                  <a:pt x="8238426" y="2060676"/>
                  <a:pt x="8261886" y="2084142"/>
                  <a:pt x="8261886" y="2115403"/>
                </a:cubicBezTo>
                <a:cubicBezTo>
                  <a:pt x="8261886" y="2146704"/>
                  <a:pt x="8236470" y="2170154"/>
                  <a:pt x="8207145" y="2170154"/>
                </a:cubicBezTo>
                <a:cubicBezTo>
                  <a:pt x="8175865" y="2170154"/>
                  <a:pt x="8152404" y="2144765"/>
                  <a:pt x="8152404" y="2115403"/>
                </a:cubicBezTo>
                <a:cubicBezTo>
                  <a:pt x="8152404" y="2084142"/>
                  <a:pt x="8177819" y="2060676"/>
                  <a:pt x="8207145" y="2060676"/>
                </a:cubicBezTo>
                <a:close/>
                <a:moveTo>
                  <a:pt x="8078110" y="2060676"/>
                </a:moveTo>
                <a:cubicBezTo>
                  <a:pt x="8107437" y="2060676"/>
                  <a:pt x="8132851" y="2084142"/>
                  <a:pt x="8132851" y="2115403"/>
                </a:cubicBezTo>
                <a:cubicBezTo>
                  <a:pt x="8132851" y="2146704"/>
                  <a:pt x="8107437" y="2170154"/>
                  <a:pt x="8078110" y="2170154"/>
                </a:cubicBezTo>
                <a:cubicBezTo>
                  <a:pt x="8046830" y="2170154"/>
                  <a:pt x="8023369" y="2144765"/>
                  <a:pt x="8023369" y="2115403"/>
                </a:cubicBezTo>
                <a:cubicBezTo>
                  <a:pt x="8023369" y="2084142"/>
                  <a:pt x="8048786" y="2060676"/>
                  <a:pt x="8078110" y="2060676"/>
                </a:cubicBezTo>
                <a:close/>
                <a:moveTo>
                  <a:pt x="7949077" y="2060676"/>
                </a:moveTo>
                <a:cubicBezTo>
                  <a:pt x="7978404" y="2060676"/>
                  <a:pt x="8001864" y="2084142"/>
                  <a:pt x="8003818" y="2115403"/>
                </a:cubicBezTo>
                <a:cubicBezTo>
                  <a:pt x="8003818" y="2146704"/>
                  <a:pt x="7978404" y="2170154"/>
                  <a:pt x="7949077" y="2170154"/>
                </a:cubicBezTo>
                <a:cubicBezTo>
                  <a:pt x="7917797" y="2170154"/>
                  <a:pt x="7894336" y="2144765"/>
                  <a:pt x="7894336" y="2115403"/>
                </a:cubicBezTo>
                <a:cubicBezTo>
                  <a:pt x="7894336" y="2084142"/>
                  <a:pt x="7919753" y="2060676"/>
                  <a:pt x="7949077" y="2060676"/>
                </a:cubicBezTo>
                <a:close/>
                <a:moveTo>
                  <a:pt x="7818090" y="2060676"/>
                </a:moveTo>
                <a:cubicBezTo>
                  <a:pt x="7849371" y="2060676"/>
                  <a:pt x="7872831" y="2084142"/>
                  <a:pt x="7872831" y="2115403"/>
                </a:cubicBezTo>
                <a:cubicBezTo>
                  <a:pt x="7872831" y="2146704"/>
                  <a:pt x="7847415" y="2170154"/>
                  <a:pt x="7818090" y="2170154"/>
                </a:cubicBezTo>
                <a:cubicBezTo>
                  <a:pt x="7786810" y="2170154"/>
                  <a:pt x="7763349" y="2144765"/>
                  <a:pt x="7763349" y="2115403"/>
                </a:cubicBezTo>
                <a:cubicBezTo>
                  <a:pt x="7763349" y="2084142"/>
                  <a:pt x="7788764" y="2060676"/>
                  <a:pt x="7818090" y="2060676"/>
                </a:cubicBezTo>
                <a:close/>
                <a:moveTo>
                  <a:pt x="7689058" y="2060676"/>
                </a:moveTo>
                <a:cubicBezTo>
                  <a:pt x="7718383" y="2060676"/>
                  <a:pt x="7743799" y="2084142"/>
                  <a:pt x="7743799" y="2115403"/>
                </a:cubicBezTo>
                <a:cubicBezTo>
                  <a:pt x="7743799" y="2146704"/>
                  <a:pt x="7718383" y="2170154"/>
                  <a:pt x="7689058" y="2170154"/>
                </a:cubicBezTo>
                <a:cubicBezTo>
                  <a:pt x="7657778" y="2170154"/>
                  <a:pt x="7634317" y="2144765"/>
                  <a:pt x="7634317" y="2115403"/>
                </a:cubicBezTo>
                <a:cubicBezTo>
                  <a:pt x="7634317" y="2084142"/>
                  <a:pt x="7659732" y="2060676"/>
                  <a:pt x="7689058" y="2060676"/>
                </a:cubicBezTo>
                <a:close/>
                <a:moveTo>
                  <a:pt x="7558069" y="2060676"/>
                </a:moveTo>
                <a:cubicBezTo>
                  <a:pt x="7589350" y="2060676"/>
                  <a:pt x="7612810" y="2084142"/>
                  <a:pt x="7612810" y="2115403"/>
                </a:cubicBezTo>
                <a:cubicBezTo>
                  <a:pt x="7612810" y="2146704"/>
                  <a:pt x="7587396" y="2170154"/>
                  <a:pt x="7558069" y="2170154"/>
                </a:cubicBezTo>
                <a:cubicBezTo>
                  <a:pt x="7526789" y="2170154"/>
                  <a:pt x="7503328" y="2144765"/>
                  <a:pt x="7503328" y="2115403"/>
                </a:cubicBezTo>
                <a:cubicBezTo>
                  <a:pt x="7503328" y="2084142"/>
                  <a:pt x="7528745" y="2060676"/>
                  <a:pt x="7558069" y="2060676"/>
                </a:cubicBezTo>
                <a:close/>
                <a:moveTo>
                  <a:pt x="7429038" y="2060676"/>
                </a:moveTo>
                <a:cubicBezTo>
                  <a:pt x="7458363" y="2060676"/>
                  <a:pt x="7483779" y="2084142"/>
                  <a:pt x="7485733" y="2115403"/>
                </a:cubicBezTo>
                <a:cubicBezTo>
                  <a:pt x="7485733" y="2146704"/>
                  <a:pt x="7460319" y="2170154"/>
                  <a:pt x="7430992" y="2170154"/>
                </a:cubicBezTo>
                <a:cubicBezTo>
                  <a:pt x="7411442" y="2170154"/>
                  <a:pt x="7393848" y="2158434"/>
                  <a:pt x="7384071" y="2142792"/>
                </a:cubicBezTo>
                <a:cubicBezTo>
                  <a:pt x="7384071" y="2140843"/>
                  <a:pt x="7384071" y="2136912"/>
                  <a:pt x="7384071" y="2134944"/>
                </a:cubicBezTo>
                <a:cubicBezTo>
                  <a:pt x="7384071" y="2119327"/>
                  <a:pt x="7382117" y="2111490"/>
                  <a:pt x="7376251" y="2107590"/>
                </a:cubicBezTo>
                <a:cubicBezTo>
                  <a:pt x="7378207" y="2082187"/>
                  <a:pt x="7401668" y="2060676"/>
                  <a:pt x="7429038" y="2060676"/>
                </a:cubicBezTo>
                <a:close/>
                <a:moveTo>
                  <a:pt x="7169017" y="2060676"/>
                </a:moveTo>
                <a:cubicBezTo>
                  <a:pt x="7200298" y="2060676"/>
                  <a:pt x="7223758" y="2084142"/>
                  <a:pt x="7223758" y="2115403"/>
                </a:cubicBezTo>
                <a:cubicBezTo>
                  <a:pt x="7223758" y="2146704"/>
                  <a:pt x="7198344" y="2170154"/>
                  <a:pt x="7169017" y="2170154"/>
                </a:cubicBezTo>
                <a:cubicBezTo>
                  <a:pt x="7137737" y="2170154"/>
                  <a:pt x="7114276" y="2144765"/>
                  <a:pt x="7114276" y="2115403"/>
                </a:cubicBezTo>
                <a:cubicBezTo>
                  <a:pt x="7114276" y="2084142"/>
                  <a:pt x="7139693" y="2060676"/>
                  <a:pt x="7169017" y="2060676"/>
                </a:cubicBezTo>
                <a:close/>
                <a:moveTo>
                  <a:pt x="7039984" y="2060676"/>
                </a:moveTo>
                <a:cubicBezTo>
                  <a:pt x="7069311" y="2060676"/>
                  <a:pt x="7094725" y="2084142"/>
                  <a:pt x="7094725" y="2115403"/>
                </a:cubicBezTo>
                <a:cubicBezTo>
                  <a:pt x="7094725" y="2146704"/>
                  <a:pt x="7069311" y="2170154"/>
                  <a:pt x="7039984" y="2170154"/>
                </a:cubicBezTo>
                <a:cubicBezTo>
                  <a:pt x="7008704" y="2170154"/>
                  <a:pt x="6985243" y="2144765"/>
                  <a:pt x="6985243" y="2115403"/>
                </a:cubicBezTo>
                <a:cubicBezTo>
                  <a:pt x="6985243" y="2084142"/>
                  <a:pt x="7010660" y="2060676"/>
                  <a:pt x="7039984" y="2060676"/>
                </a:cubicBezTo>
                <a:close/>
                <a:moveTo>
                  <a:pt x="6910952" y="2060676"/>
                </a:moveTo>
                <a:cubicBezTo>
                  <a:pt x="6940279" y="2060676"/>
                  <a:pt x="6963739" y="2084142"/>
                  <a:pt x="6963739" y="2113448"/>
                </a:cubicBezTo>
                <a:cubicBezTo>
                  <a:pt x="6963739" y="2144765"/>
                  <a:pt x="6938323" y="2168195"/>
                  <a:pt x="6908998" y="2168195"/>
                </a:cubicBezTo>
                <a:cubicBezTo>
                  <a:pt x="6899222" y="2168195"/>
                  <a:pt x="6889448" y="2166246"/>
                  <a:pt x="6881628" y="2160387"/>
                </a:cubicBezTo>
                <a:cubicBezTo>
                  <a:pt x="6881628" y="2158434"/>
                  <a:pt x="6883582" y="2156478"/>
                  <a:pt x="6885538" y="2154521"/>
                </a:cubicBezTo>
                <a:cubicBezTo>
                  <a:pt x="6907042" y="2129088"/>
                  <a:pt x="6910952" y="2099766"/>
                  <a:pt x="6897266" y="2090007"/>
                </a:cubicBezTo>
                <a:cubicBezTo>
                  <a:pt x="6893358" y="2088055"/>
                  <a:pt x="6877716" y="2090007"/>
                  <a:pt x="6860121" y="2093909"/>
                </a:cubicBezTo>
                <a:cubicBezTo>
                  <a:pt x="6869897" y="2074365"/>
                  <a:pt x="6887492" y="2060676"/>
                  <a:pt x="6910952" y="2060676"/>
                </a:cubicBezTo>
                <a:close/>
                <a:moveTo>
                  <a:pt x="6779965" y="2060676"/>
                </a:moveTo>
                <a:cubicBezTo>
                  <a:pt x="6805382" y="2060676"/>
                  <a:pt x="6826886" y="2078280"/>
                  <a:pt x="6832752" y="2101722"/>
                </a:cubicBezTo>
                <a:cubicBezTo>
                  <a:pt x="6811246" y="2109542"/>
                  <a:pt x="6791695" y="2117368"/>
                  <a:pt x="6779965" y="2125179"/>
                </a:cubicBezTo>
                <a:cubicBezTo>
                  <a:pt x="6772145" y="2134946"/>
                  <a:pt x="6776055" y="2144765"/>
                  <a:pt x="6791695" y="2156478"/>
                </a:cubicBezTo>
                <a:cubicBezTo>
                  <a:pt x="6795606" y="2160387"/>
                  <a:pt x="6797562" y="2162341"/>
                  <a:pt x="6799516" y="2164289"/>
                </a:cubicBezTo>
                <a:cubicBezTo>
                  <a:pt x="6793652" y="2166246"/>
                  <a:pt x="6785831" y="2168195"/>
                  <a:pt x="6778011" y="2168195"/>
                </a:cubicBezTo>
                <a:cubicBezTo>
                  <a:pt x="6758461" y="2168195"/>
                  <a:pt x="6742819" y="2158434"/>
                  <a:pt x="6733044" y="2144765"/>
                </a:cubicBezTo>
                <a:cubicBezTo>
                  <a:pt x="6735000" y="2144765"/>
                  <a:pt x="6735000" y="2142792"/>
                  <a:pt x="6735000" y="2142792"/>
                </a:cubicBezTo>
                <a:cubicBezTo>
                  <a:pt x="6744775" y="2131044"/>
                  <a:pt x="6742819" y="2123231"/>
                  <a:pt x="6725224" y="2113448"/>
                </a:cubicBezTo>
                <a:cubicBezTo>
                  <a:pt x="6727180" y="2084142"/>
                  <a:pt x="6750639" y="2060676"/>
                  <a:pt x="6779965" y="2060676"/>
                </a:cubicBezTo>
                <a:close/>
                <a:moveTo>
                  <a:pt x="6650930" y="2060676"/>
                </a:moveTo>
                <a:cubicBezTo>
                  <a:pt x="6676347" y="2060676"/>
                  <a:pt x="6699807" y="2078280"/>
                  <a:pt x="6703717" y="2103676"/>
                </a:cubicBezTo>
                <a:cubicBezTo>
                  <a:pt x="6690031" y="2101722"/>
                  <a:pt x="6678301" y="2107590"/>
                  <a:pt x="6654840" y="2125179"/>
                </a:cubicBezTo>
                <a:cubicBezTo>
                  <a:pt x="6643110" y="2132992"/>
                  <a:pt x="6633334" y="2144765"/>
                  <a:pt x="6621606" y="2158434"/>
                </a:cubicBezTo>
                <a:cubicBezTo>
                  <a:pt x="6605965" y="2148663"/>
                  <a:pt x="6596189" y="2132992"/>
                  <a:pt x="6596189" y="2115403"/>
                </a:cubicBezTo>
                <a:cubicBezTo>
                  <a:pt x="6596189" y="2084142"/>
                  <a:pt x="6621606" y="2060676"/>
                  <a:pt x="6650930" y="2060676"/>
                </a:cubicBezTo>
                <a:close/>
                <a:moveTo>
                  <a:pt x="6519944" y="2060676"/>
                </a:moveTo>
                <a:cubicBezTo>
                  <a:pt x="6551225" y="2060676"/>
                  <a:pt x="6574685" y="2084142"/>
                  <a:pt x="6574685" y="2115403"/>
                </a:cubicBezTo>
                <a:cubicBezTo>
                  <a:pt x="6574685" y="2146704"/>
                  <a:pt x="6549269" y="2170154"/>
                  <a:pt x="6519944" y="2170154"/>
                </a:cubicBezTo>
                <a:cubicBezTo>
                  <a:pt x="6488664" y="2170154"/>
                  <a:pt x="6465203" y="2144765"/>
                  <a:pt x="6465203" y="2115403"/>
                </a:cubicBezTo>
                <a:cubicBezTo>
                  <a:pt x="6465203" y="2084142"/>
                  <a:pt x="6490618" y="2060676"/>
                  <a:pt x="6519944" y="2060676"/>
                </a:cubicBezTo>
                <a:close/>
                <a:moveTo>
                  <a:pt x="6390911" y="2060676"/>
                </a:moveTo>
                <a:cubicBezTo>
                  <a:pt x="6420236" y="2060676"/>
                  <a:pt x="6445652" y="2084142"/>
                  <a:pt x="6445652" y="2115403"/>
                </a:cubicBezTo>
                <a:cubicBezTo>
                  <a:pt x="6445652" y="2146704"/>
                  <a:pt x="6422192" y="2170154"/>
                  <a:pt x="6390911" y="2170154"/>
                </a:cubicBezTo>
                <a:cubicBezTo>
                  <a:pt x="6359631" y="2170154"/>
                  <a:pt x="6336170" y="2144765"/>
                  <a:pt x="6336170" y="2115403"/>
                </a:cubicBezTo>
                <a:cubicBezTo>
                  <a:pt x="6336170" y="2084142"/>
                  <a:pt x="6361585" y="2060676"/>
                  <a:pt x="6390911" y="2060676"/>
                </a:cubicBezTo>
                <a:close/>
                <a:moveTo>
                  <a:pt x="6261878" y="2060676"/>
                </a:moveTo>
                <a:cubicBezTo>
                  <a:pt x="6291203" y="2060676"/>
                  <a:pt x="6314665" y="2084142"/>
                  <a:pt x="6316619" y="2115403"/>
                </a:cubicBezTo>
                <a:cubicBezTo>
                  <a:pt x="6316619" y="2146704"/>
                  <a:pt x="6291203" y="2170154"/>
                  <a:pt x="6261878" y="2170154"/>
                </a:cubicBezTo>
                <a:cubicBezTo>
                  <a:pt x="6230598" y="2170154"/>
                  <a:pt x="6207137" y="2144765"/>
                  <a:pt x="6207137" y="2115403"/>
                </a:cubicBezTo>
                <a:cubicBezTo>
                  <a:pt x="6207137" y="2084142"/>
                  <a:pt x="6232552" y="2060676"/>
                  <a:pt x="6261878" y="2060676"/>
                </a:cubicBezTo>
                <a:close/>
                <a:moveTo>
                  <a:pt x="6130890" y="2060676"/>
                </a:moveTo>
                <a:cubicBezTo>
                  <a:pt x="6162171" y="2060676"/>
                  <a:pt x="6185631" y="2084142"/>
                  <a:pt x="6185631" y="2115403"/>
                </a:cubicBezTo>
                <a:cubicBezTo>
                  <a:pt x="6185631" y="2146704"/>
                  <a:pt x="6160217" y="2170154"/>
                  <a:pt x="6130890" y="2170154"/>
                </a:cubicBezTo>
                <a:cubicBezTo>
                  <a:pt x="6099611" y="2170154"/>
                  <a:pt x="6076150" y="2144765"/>
                  <a:pt x="6076150" y="2115403"/>
                </a:cubicBezTo>
                <a:cubicBezTo>
                  <a:pt x="6076150" y="2084142"/>
                  <a:pt x="6101568" y="2060676"/>
                  <a:pt x="6130890" y="2060676"/>
                </a:cubicBezTo>
                <a:close/>
                <a:moveTo>
                  <a:pt x="6001868" y="2060676"/>
                </a:moveTo>
                <a:cubicBezTo>
                  <a:pt x="6031189" y="2060676"/>
                  <a:pt x="6056603" y="2084142"/>
                  <a:pt x="6056603" y="2115403"/>
                </a:cubicBezTo>
                <a:cubicBezTo>
                  <a:pt x="6056603" y="2146704"/>
                  <a:pt x="6031189" y="2170154"/>
                  <a:pt x="6001868" y="2170154"/>
                </a:cubicBezTo>
                <a:cubicBezTo>
                  <a:pt x="5970587" y="2170154"/>
                  <a:pt x="5947126" y="2144765"/>
                  <a:pt x="5947126" y="2115403"/>
                </a:cubicBezTo>
                <a:cubicBezTo>
                  <a:pt x="5947126" y="2084142"/>
                  <a:pt x="5972541" y="2060676"/>
                  <a:pt x="6001868" y="2060676"/>
                </a:cubicBezTo>
                <a:close/>
                <a:moveTo>
                  <a:pt x="5872831" y="2060676"/>
                </a:moveTo>
                <a:cubicBezTo>
                  <a:pt x="5902163" y="2060676"/>
                  <a:pt x="5925630" y="2084142"/>
                  <a:pt x="5927587" y="2115403"/>
                </a:cubicBezTo>
                <a:cubicBezTo>
                  <a:pt x="5927587" y="2146704"/>
                  <a:pt x="5902163" y="2170154"/>
                  <a:pt x="5872831" y="2170154"/>
                </a:cubicBezTo>
                <a:cubicBezTo>
                  <a:pt x="5841549" y="2170154"/>
                  <a:pt x="5818092" y="2144765"/>
                  <a:pt x="5818092" y="2115403"/>
                </a:cubicBezTo>
                <a:cubicBezTo>
                  <a:pt x="5818092" y="2084142"/>
                  <a:pt x="5843503" y="2060676"/>
                  <a:pt x="5872831" y="2060676"/>
                </a:cubicBezTo>
                <a:close/>
                <a:moveTo>
                  <a:pt x="5741855" y="2060676"/>
                </a:moveTo>
                <a:cubicBezTo>
                  <a:pt x="5771177" y="2060676"/>
                  <a:pt x="5796590" y="2084142"/>
                  <a:pt x="5796590" y="2115403"/>
                </a:cubicBezTo>
                <a:cubicBezTo>
                  <a:pt x="5796590" y="2146704"/>
                  <a:pt x="5771177" y="2170154"/>
                  <a:pt x="5741855" y="2170154"/>
                </a:cubicBezTo>
                <a:cubicBezTo>
                  <a:pt x="5710576" y="2170154"/>
                  <a:pt x="5687121" y="2144765"/>
                  <a:pt x="5687121" y="2115403"/>
                </a:cubicBezTo>
                <a:cubicBezTo>
                  <a:pt x="5687121" y="2084142"/>
                  <a:pt x="5712532" y="2060676"/>
                  <a:pt x="5741855" y="2060676"/>
                </a:cubicBezTo>
                <a:close/>
                <a:moveTo>
                  <a:pt x="10154363" y="2058719"/>
                </a:moveTo>
                <a:cubicBezTo>
                  <a:pt x="10177823" y="2058719"/>
                  <a:pt x="10197374" y="2074359"/>
                  <a:pt x="10205194" y="2093909"/>
                </a:cubicBezTo>
                <a:cubicBezTo>
                  <a:pt x="10189554" y="2117364"/>
                  <a:pt x="10171959" y="2142792"/>
                  <a:pt x="10152409" y="2168191"/>
                </a:cubicBezTo>
                <a:cubicBezTo>
                  <a:pt x="10123082" y="2166245"/>
                  <a:pt x="10099622" y="2142792"/>
                  <a:pt x="10099622" y="2113439"/>
                </a:cubicBezTo>
                <a:cubicBezTo>
                  <a:pt x="10099622" y="2082183"/>
                  <a:pt x="10125039" y="2058719"/>
                  <a:pt x="10154363" y="2058719"/>
                </a:cubicBezTo>
                <a:close/>
                <a:moveTo>
                  <a:pt x="7300006" y="2058719"/>
                </a:moveTo>
                <a:cubicBezTo>
                  <a:pt x="7325423" y="2058719"/>
                  <a:pt x="7346927" y="2078276"/>
                  <a:pt x="7352793" y="2101722"/>
                </a:cubicBezTo>
                <a:cubicBezTo>
                  <a:pt x="7350837" y="2101722"/>
                  <a:pt x="7348881" y="2101722"/>
                  <a:pt x="7346927" y="2101722"/>
                </a:cubicBezTo>
                <a:cubicBezTo>
                  <a:pt x="7315647" y="2103676"/>
                  <a:pt x="7278500" y="2119320"/>
                  <a:pt x="7251129" y="2136910"/>
                </a:cubicBezTo>
                <a:cubicBezTo>
                  <a:pt x="7247221" y="2129084"/>
                  <a:pt x="7245265" y="2121277"/>
                  <a:pt x="7245265" y="2113448"/>
                </a:cubicBezTo>
                <a:cubicBezTo>
                  <a:pt x="7245265" y="2082185"/>
                  <a:pt x="7270680" y="2058719"/>
                  <a:pt x="7300006" y="2058719"/>
                </a:cubicBezTo>
                <a:close/>
                <a:moveTo>
                  <a:pt x="5522911" y="2019605"/>
                </a:moveTo>
                <a:cubicBezTo>
                  <a:pt x="5517047" y="2027427"/>
                  <a:pt x="5507274" y="2033292"/>
                  <a:pt x="5497504" y="2035249"/>
                </a:cubicBezTo>
                <a:cubicBezTo>
                  <a:pt x="5487727" y="2023520"/>
                  <a:pt x="5497504" y="2015696"/>
                  <a:pt x="5522911" y="2019605"/>
                </a:cubicBezTo>
                <a:close/>
                <a:moveTo>
                  <a:pt x="10693957" y="2007865"/>
                </a:moveTo>
                <a:cubicBezTo>
                  <a:pt x="10699821" y="2005913"/>
                  <a:pt x="10705687" y="2007865"/>
                  <a:pt x="10709597" y="2013735"/>
                </a:cubicBezTo>
                <a:cubicBezTo>
                  <a:pt x="10711553" y="2017651"/>
                  <a:pt x="10711553" y="2019601"/>
                  <a:pt x="10711553" y="2023516"/>
                </a:cubicBezTo>
                <a:cubicBezTo>
                  <a:pt x="10705687" y="2029383"/>
                  <a:pt x="10697867" y="2033292"/>
                  <a:pt x="10690046" y="2035246"/>
                </a:cubicBezTo>
                <a:cubicBezTo>
                  <a:pt x="10688092" y="2033292"/>
                  <a:pt x="10686136" y="2033292"/>
                  <a:pt x="10684180" y="2031338"/>
                </a:cubicBezTo>
                <a:cubicBezTo>
                  <a:pt x="10678316" y="2023516"/>
                  <a:pt x="10680270" y="2013735"/>
                  <a:pt x="10688092" y="2009829"/>
                </a:cubicBezTo>
                <a:cubicBezTo>
                  <a:pt x="10690046" y="2009829"/>
                  <a:pt x="10692003" y="2007865"/>
                  <a:pt x="10693957" y="2007865"/>
                </a:cubicBezTo>
                <a:close/>
                <a:moveTo>
                  <a:pt x="3456542" y="2003957"/>
                </a:moveTo>
                <a:cubicBezTo>
                  <a:pt x="3448718" y="2023520"/>
                  <a:pt x="3429163" y="2037208"/>
                  <a:pt x="3405697" y="2039162"/>
                </a:cubicBezTo>
                <a:cubicBezTo>
                  <a:pt x="3397875" y="2039162"/>
                  <a:pt x="3390053" y="2037208"/>
                  <a:pt x="3382233" y="2033295"/>
                </a:cubicBezTo>
                <a:cubicBezTo>
                  <a:pt x="3405697" y="2017648"/>
                  <a:pt x="3435029" y="2007868"/>
                  <a:pt x="3456542" y="2003957"/>
                </a:cubicBezTo>
                <a:close/>
                <a:moveTo>
                  <a:pt x="3718554" y="1970708"/>
                </a:moveTo>
                <a:cubicBezTo>
                  <a:pt x="3718554" y="1974615"/>
                  <a:pt x="3720512" y="1980464"/>
                  <a:pt x="3720512" y="1986332"/>
                </a:cubicBezTo>
                <a:cubicBezTo>
                  <a:pt x="3720512" y="2013744"/>
                  <a:pt x="3697053" y="2037208"/>
                  <a:pt x="3669681" y="2039162"/>
                </a:cubicBezTo>
                <a:cubicBezTo>
                  <a:pt x="3661859" y="2023520"/>
                  <a:pt x="3671634" y="2011781"/>
                  <a:pt x="3712693" y="1972656"/>
                </a:cubicBezTo>
                <a:cubicBezTo>
                  <a:pt x="3714651" y="1970708"/>
                  <a:pt x="3716607" y="1968756"/>
                  <a:pt x="3718554" y="1970708"/>
                </a:cubicBezTo>
                <a:close/>
                <a:moveTo>
                  <a:pt x="10725235" y="1970703"/>
                </a:moveTo>
                <a:cubicBezTo>
                  <a:pt x="10727191" y="1974615"/>
                  <a:pt x="10727191" y="1978514"/>
                  <a:pt x="10727191" y="1982417"/>
                </a:cubicBezTo>
                <a:cubicBezTo>
                  <a:pt x="10727191" y="1984375"/>
                  <a:pt x="10727191" y="1988291"/>
                  <a:pt x="10727191" y="1990258"/>
                </a:cubicBezTo>
                <a:cubicBezTo>
                  <a:pt x="10727191" y="1990258"/>
                  <a:pt x="10725235" y="1990258"/>
                  <a:pt x="10725235" y="1988291"/>
                </a:cubicBezTo>
                <a:cubicBezTo>
                  <a:pt x="10721327" y="1984375"/>
                  <a:pt x="10721327" y="1976565"/>
                  <a:pt x="10725235" y="1970703"/>
                </a:cubicBezTo>
                <a:close/>
                <a:moveTo>
                  <a:pt x="3536710" y="1964854"/>
                </a:moveTo>
                <a:cubicBezTo>
                  <a:pt x="3554308" y="1964854"/>
                  <a:pt x="3577774" y="1972656"/>
                  <a:pt x="3589507" y="1982417"/>
                </a:cubicBezTo>
                <a:cubicBezTo>
                  <a:pt x="3589507" y="1994169"/>
                  <a:pt x="3587552" y="2003957"/>
                  <a:pt x="3581684" y="2011781"/>
                </a:cubicBezTo>
                <a:cubicBezTo>
                  <a:pt x="3567996" y="2015696"/>
                  <a:pt x="3550397" y="2009829"/>
                  <a:pt x="3528889" y="1994169"/>
                </a:cubicBezTo>
                <a:cubicBezTo>
                  <a:pt x="3505422" y="1976567"/>
                  <a:pt x="3505422" y="1974615"/>
                  <a:pt x="3524976" y="1966808"/>
                </a:cubicBezTo>
                <a:cubicBezTo>
                  <a:pt x="3528889" y="1966808"/>
                  <a:pt x="3532798" y="1964854"/>
                  <a:pt x="3536710" y="1964854"/>
                </a:cubicBezTo>
                <a:close/>
                <a:moveTo>
                  <a:pt x="5657795" y="1955100"/>
                </a:moveTo>
                <a:cubicBezTo>
                  <a:pt x="5663660" y="1962897"/>
                  <a:pt x="5665613" y="1972656"/>
                  <a:pt x="5665613" y="1982417"/>
                </a:cubicBezTo>
                <a:cubicBezTo>
                  <a:pt x="5665613" y="2013744"/>
                  <a:pt x="5640201" y="2037208"/>
                  <a:pt x="5610879" y="2037208"/>
                </a:cubicBezTo>
                <a:cubicBezTo>
                  <a:pt x="5593285" y="2037208"/>
                  <a:pt x="5575694" y="2027427"/>
                  <a:pt x="5565920" y="2011781"/>
                </a:cubicBezTo>
                <a:cubicBezTo>
                  <a:pt x="5567873" y="2009829"/>
                  <a:pt x="5567873" y="2005915"/>
                  <a:pt x="5569828" y="2002005"/>
                </a:cubicBezTo>
                <a:cubicBezTo>
                  <a:pt x="5573738" y="1988292"/>
                  <a:pt x="5583513" y="1978514"/>
                  <a:pt x="5589376" y="1982417"/>
                </a:cubicBezTo>
                <a:cubicBezTo>
                  <a:pt x="5601105" y="1988292"/>
                  <a:pt x="5632383" y="1974615"/>
                  <a:pt x="5657795" y="1955100"/>
                </a:cubicBezTo>
                <a:close/>
                <a:moveTo>
                  <a:pt x="10383102" y="1939479"/>
                </a:moveTo>
                <a:cubicBezTo>
                  <a:pt x="10387014" y="1953137"/>
                  <a:pt x="10392878" y="1960944"/>
                  <a:pt x="10396789" y="1966804"/>
                </a:cubicBezTo>
                <a:cubicBezTo>
                  <a:pt x="10414385" y="1988291"/>
                  <a:pt x="10408519" y="2005910"/>
                  <a:pt x="10388968" y="1990256"/>
                </a:cubicBezTo>
                <a:cubicBezTo>
                  <a:pt x="10379194" y="1982412"/>
                  <a:pt x="10367464" y="1978514"/>
                  <a:pt x="10361598" y="1984375"/>
                </a:cubicBezTo>
                <a:cubicBezTo>
                  <a:pt x="10359643" y="1966804"/>
                  <a:pt x="10369418" y="1949236"/>
                  <a:pt x="10383102" y="1939479"/>
                </a:cubicBezTo>
                <a:close/>
                <a:moveTo>
                  <a:pt x="1442857" y="1933630"/>
                </a:moveTo>
                <a:cubicBezTo>
                  <a:pt x="1466314" y="1943389"/>
                  <a:pt x="1501507" y="1972656"/>
                  <a:pt x="1513237" y="1990261"/>
                </a:cubicBezTo>
                <a:cubicBezTo>
                  <a:pt x="1513237" y="1994169"/>
                  <a:pt x="1513237" y="1998085"/>
                  <a:pt x="1511281" y="2002005"/>
                </a:cubicBezTo>
                <a:cubicBezTo>
                  <a:pt x="1503461" y="2000050"/>
                  <a:pt x="1493687" y="1988297"/>
                  <a:pt x="1485865" y="1974615"/>
                </a:cubicBezTo>
                <a:cubicBezTo>
                  <a:pt x="1478045" y="1958997"/>
                  <a:pt x="1460451" y="1947291"/>
                  <a:pt x="1446764" y="1947291"/>
                </a:cubicBezTo>
                <a:cubicBezTo>
                  <a:pt x="1438944" y="1947291"/>
                  <a:pt x="1431124" y="1945341"/>
                  <a:pt x="1425261" y="1943389"/>
                </a:cubicBezTo>
                <a:cubicBezTo>
                  <a:pt x="1429170" y="1939480"/>
                  <a:pt x="1435037" y="1935582"/>
                  <a:pt x="1442857" y="1933630"/>
                </a:cubicBezTo>
                <a:close/>
                <a:moveTo>
                  <a:pt x="3405695" y="1931675"/>
                </a:moveTo>
                <a:cubicBezTo>
                  <a:pt x="3421340" y="1931675"/>
                  <a:pt x="3435029" y="1937532"/>
                  <a:pt x="3444805" y="1947291"/>
                </a:cubicBezTo>
                <a:cubicBezTo>
                  <a:pt x="3419385" y="1957049"/>
                  <a:pt x="3384185" y="1980464"/>
                  <a:pt x="3356820" y="2003957"/>
                </a:cubicBezTo>
                <a:cubicBezTo>
                  <a:pt x="3354865" y="1998085"/>
                  <a:pt x="3352911" y="1990261"/>
                  <a:pt x="3352911" y="1984367"/>
                </a:cubicBezTo>
                <a:cubicBezTo>
                  <a:pt x="3352911" y="1955100"/>
                  <a:pt x="3376366" y="1929722"/>
                  <a:pt x="3405695" y="1931675"/>
                </a:cubicBezTo>
                <a:close/>
                <a:moveTo>
                  <a:pt x="10275575" y="1931669"/>
                </a:moveTo>
                <a:cubicBezTo>
                  <a:pt x="10267757" y="1960948"/>
                  <a:pt x="10257981" y="1990258"/>
                  <a:pt x="10246250" y="2021562"/>
                </a:cubicBezTo>
                <a:cubicBezTo>
                  <a:pt x="10236474" y="2011777"/>
                  <a:pt x="10230610" y="1998085"/>
                  <a:pt x="10230610" y="1984377"/>
                </a:cubicBezTo>
                <a:cubicBezTo>
                  <a:pt x="10230610" y="1957049"/>
                  <a:pt x="10250160" y="1935582"/>
                  <a:pt x="10275575" y="1931669"/>
                </a:cubicBezTo>
                <a:close/>
                <a:moveTo>
                  <a:pt x="1589483" y="1929726"/>
                </a:moveTo>
                <a:cubicBezTo>
                  <a:pt x="1618807" y="1929726"/>
                  <a:pt x="1644223" y="1955100"/>
                  <a:pt x="1642267" y="1984375"/>
                </a:cubicBezTo>
                <a:cubicBezTo>
                  <a:pt x="1642267" y="2015696"/>
                  <a:pt x="1616851" y="2039162"/>
                  <a:pt x="1587527" y="2039162"/>
                </a:cubicBezTo>
                <a:cubicBezTo>
                  <a:pt x="1579706" y="2021564"/>
                  <a:pt x="1560156" y="1996134"/>
                  <a:pt x="1536695" y="1972656"/>
                </a:cubicBezTo>
                <a:cubicBezTo>
                  <a:pt x="1542562" y="1947291"/>
                  <a:pt x="1564066" y="1929726"/>
                  <a:pt x="1589483" y="1929726"/>
                </a:cubicBezTo>
                <a:close/>
                <a:moveTo>
                  <a:pt x="7949077" y="1929722"/>
                </a:moveTo>
                <a:cubicBezTo>
                  <a:pt x="7978404" y="1929722"/>
                  <a:pt x="8001864" y="1955095"/>
                  <a:pt x="8003818" y="1984375"/>
                </a:cubicBezTo>
                <a:cubicBezTo>
                  <a:pt x="8003818" y="2015696"/>
                  <a:pt x="7978404" y="2039160"/>
                  <a:pt x="7949077" y="2039160"/>
                </a:cubicBezTo>
                <a:cubicBezTo>
                  <a:pt x="7917797" y="2039160"/>
                  <a:pt x="7894336" y="2013735"/>
                  <a:pt x="7894336" y="1984375"/>
                </a:cubicBezTo>
                <a:cubicBezTo>
                  <a:pt x="7894336" y="1953143"/>
                  <a:pt x="7919753" y="1929722"/>
                  <a:pt x="7949077" y="1929722"/>
                </a:cubicBezTo>
                <a:close/>
                <a:moveTo>
                  <a:pt x="7818090" y="1929722"/>
                </a:moveTo>
                <a:cubicBezTo>
                  <a:pt x="7849371" y="1929722"/>
                  <a:pt x="7872831" y="1955095"/>
                  <a:pt x="7872831" y="1984375"/>
                </a:cubicBezTo>
                <a:cubicBezTo>
                  <a:pt x="7872831" y="2015696"/>
                  <a:pt x="7847415" y="2039160"/>
                  <a:pt x="7818090" y="2039160"/>
                </a:cubicBezTo>
                <a:cubicBezTo>
                  <a:pt x="7786810" y="2039160"/>
                  <a:pt x="7763349" y="2013735"/>
                  <a:pt x="7763349" y="1984375"/>
                </a:cubicBezTo>
                <a:cubicBezTo>
                  <a:pt x="7763349" y="1953143"/>
                  <a:pt x="7788764" y="1929722"/>
                  <a:pt x="7818090" y="1929722"/>
                </a:cubicBezTo>
                <a:close/>
                <a:moveTo>
                  <a:pt x="7689058" y="1929722"/>
                </a:moveTo>
                <a:cubicBezTo>
                  <a:pt x="7718383" y="1929722"/>
                  <a:pt x="7743799" y="1955095"/>
                  <a:pt x="7743799" y="1984375"/>
                </a:cubicBezTo>
                <a:cubicBezTo>
                  <a:pt x="7743799" y="2015696"/>
                  <a:pt x="7718383" y="2039160"/>
                  <a:pt x="7689058" y="2039160"/>
                </a:cubicBezTo>
                <a:cubicBezTo>
                  <a:pt x="7657778" y="2039160"/>
                  <a:pt x="7634317" y="2013735"/>
                  <a:pt x="7634317" y="1984375"/>
                </a:cubicBezTo>
                <a:cubicBezTo>
                  <a:pt x="7634317" y="1953143"/>
                  <a:pt x="7659732" y="1929722"/>
                  <a:pt x="7689058" y="1929722"/>
                </a:cubicBezTo>
                <a:close/>
                <a:moveTo>
                  <a:pt x="7558069" y="1929722"/>
                </a:moveTo>
                <a:cubicBezTo>
                  <a:pt x="7589350" y="1929722"/>
                  <a:pt x="7612810" y="1955095"/>
                  <a:pt x="7612810" y="1984375"/>
                </a:cubicBezTo>
                <a:cubicBezTo>
                  <a:pt x="7612810" y="2015696"/>
                  <a:pt x="7587396" y="2039160"/>
                  <a:pt x="7558069" y="2039160"/>
                </a:cubicBezTo>
                <a:cubicBezTo>
                  <a:pt x="7526789" y="2039160"/>
                  <a:pt x="7503328" y="2013735"/>
                  <a:pt x="7503328" y="1984375"/>
                </a:cubicBezTo>
                <a:cubicBezTo>
                  <a:pt x="7503328" y="1953143"/>
                  <a:pt x="7528745" y="1929722"/>
                  <a:pt x="7558069" y="1929722"/>
                </a:cubicBezTo>
                <a:close/>
                <a:moveTo>
                  <a:pt x="7429038" y="1929722"/>
                </a:moveTo>
                <a:cubicBezTo>
                  <a:pt x="7458363" y="1929722"/>
                  <a:pt x="7483779" y="1955100"/>
                  <a:pt x="7483779" y="1984375"/>
                </a:cubicBezTo>
                <a:cubicBezTo>
                  <a:pt x="7483779" y="2015696"/>
                  <a:pt x="7458363" y="2039160"/>
                  <a:pt x="7429038" y="2039160"/>
                </a:cubicBezTo>
                <a:cubicBezTo>
                  <a:pt x="7397758" y="2039160"/>
                  <a:pt x="7374297" y="2013735"/>
                  <a:pt x="7374297" y="1984375"/>
                </a:cubicBezTo>
                <a:cubicBezTo>
                  <a:pt x="7374297" y="1953143"/>
                  <a:pt x="7399712" y="1929722"/>
                  <a:pt x="7429038" y="1929722"/>
                </a:cubicBezTo>
                <a:close/>
                <a:moveTo>
                  <a:pt x="7300006" y="1929722"/>
                </a:moveTo>
                <a:cubicBezTo>
                  <a:pt x="7329331" y="1929722"/>
                  <a:pt x="7352793" y="1955100"/>
                  <a:pt x="7354747" y="1984375"/>
                </a:cubicBezTo>
                <a:cubicBezTo>
                  <a:pt x="7354747" y="2015696"/>
                  <a:pt x="7329331" y="2039160"/>
                  <a:pt x="7300006" y="2039160"/>
                </a:cubicBezTo>
                <a:cubicBezTo>
                  <a:pt x="7268726" y="2039160"/>
                  <a:pt x="7245265" y="2013735"/>
                  <a:pt x="7245265" y="1984375"/>
                </a:cubicBezTo>
                <a:cubicBezTo>
                  <a:pt x="7245265" y="1953143"/>
                  <a:pt x="7270680" y="1929722"/>
                  <a:pt x="7300006" y="1929722"/>
                </a:cubicBezTo>
                <a:close/>
                <a:moveTo>
                  <a:pt x="7169017" y="1929722"/>
                </a:moveTo>
                <a:cubicBezTo>
                  <a:pt x="7200298" y="1929722"/>
                  <a:pt x="7223758" y="1955100"/>
                  <a:pt x="7223758" y="1984375"/>
                </a:cubicBezTo>
                <a:cubicBezTo>
                  <a:pt x="7223758" y="2015696"/>
                  <a:pt x="7198344" y="2039162"/>
                  <a:pt x="7169017" y="2039162"/>
                </a:cubicBezTo>
                <a:cubicBezTo>
                  <a:pt x="7137737" y="2039162"/>
                  <a:pt x="7114276" y="2013735"/>
                  <a:pt x="7114276" y="1984375"/>
                </a:cubicBezTo>
                <a:cubicBezTo>
                  <a:pt x="7114276" y="1953143"/>
                  <a:pt x="7139693" y="1929722"/>
                  <a:pt x="7169017" y="1929722"/>
                </a:cubicBezTo>
                <a:close/>
                <a:moveTo>
                  <a:pt x="7039984" y="1929722"/>
                </a:moveTo>
                <a:cubicBezTo>
                  <a:pt x="7069311" y="1929722"/>
                  <a:pt x="7094725" y="1955100"/>
                  <a:pt x="7094725" y="1984375"/>
                </a:cubicBezTo>
                <a:cubicBezTo>
                  <a:pt x="7094725" y="2015696"/>
                  <a:pt x="7069311" y="2039162"/>
                  <a:pt x="7039984" y="2039162"/>
                </a:cubicBezTo>
                <a:cubicBezTo>
                  <a:pt x="7008704" y="2039162"/>
                  <a:pt x="6985243" y="2013735"/>
                  <a:pt x="6985243" y="1984375"/>
                </a:cubicBezTo>
                <a:cubicBezTo>
                  <a:pt x="6985243" y="1953143"/>
                  <a:pt x="7010660" y="1929722"/>
                  <a:pt x="7039984" y="1929722"/>
                </a:cubicBezTo>
                <a:close/>
                <a:moveTo>
                  <a:pt x="6910952" y="1929722"/>
                </a:moveTo>
                <a:cubicBezTo>
                  <a:pt x="6940277" y="1929722"/>
                  <a:pt x="6963739" y="1955100"/>
                  <a:pt x="6965693" y="1984375"/>
                </a:cubicBezTo>
                <a:cubicBezTo>
                  <a:pt x="6965693" y="2015696"/>
                  <a:pt x="6940277" y="2039162"/>
                  <a:pt x="6910952" y="2039162"/>
                </a:cubicBezTo>
                <a:cubicBezTo>
                  <a:pt x="6879672" y="2039162"/>
                  <a:pt x="6856211" y="2013735"/>
                  <a:pt x="6856211" y="1984375"/>
                </a:cubicBezTo>
                <a:cubicBezTo>
                  <a:pt x="6856211" y="1953143"/>
                  <a:pt x="6881626" y="1929722"/>
                  <a:pt x="6910952" y="1929722"/>
                </a:cubicBezTo>
                <a:close/>
                <a:moveTo>
                  <a:pt x="6779965" y="1929722"/>
                </a:moveTo>
                <a:cubicBezTo>
                  <a:pt x="6809290" y="1929722"/>
                  <a:pt x="6834706" y="1955100"/>
                  <a:pt x="6834706" y="1984375"/>
                </a:cubicBezTo>
                <a:cubicBezTo>
                  <a:pt x="6834706" y="2015696"/>
                  <a:pt x="6809290" y="2039162"/>
                  <a:pt x="6779965" y="2039162"/>
                </a:cubicBezTo>
                <a:cubicBezTo>
                  <a:pt x="6748685" y="2039162"/>
                  <a:pt x="6725224" y="2013735"/>
                  <a:pt x="6725224" y="1984375"/>
                </a:cubicBezTo>
                <a:cubicBezTo>
                  <a:pt x="6725224" y="1953143"/>
                  <a:pt x="6750639" y="1929722"/>
                  <a:pt x="6779965" y="1929722"/>
                </a:cubicBezTo>
                <a:close/>
                <a:moveTo>
                  <a:pt x="6650930" y="1929722"/>
                </a:moveTo>
                <a:cubicBezTo>
                  <a:pt x="6680257" y="1929722"/>
                  <a:pt x="6703717" y="1955100"/>
                  <a:pt x="6705671" y="1984375"/>
                </a:cubicBezTo>
                <a:cubicBezTo>
                  <a:pt x="6705671" y="2015696"/>
                  <a:pt x="6680257" y="2039162"/>
                  <a:pt x="6650930" y="2039162"/>
                </a:cubicBezTo>
                <a:cubicBezTo>
                  <a:pt x="6619650" y="2039162"/>
                  <a:pt x="6596189" y="2013735"/>
                  <a:pt x="6596189" y="1984375"/>
                </a:cubicBezTo>
                <a:cubicBezTo>
                  <a:pt x="6596189" y="1953143"/>
                  <a:pt x="6621606" y="1929722"/>
                  <a:pt x="6650930" y="1929722"/>
                </a:cubicBezTo>
                <a:close/>
                <a:moveTo>
                  <a:pt x="6519944" y="1929722"/>
                </a:moveTo>
                <a:cubicBezTo>
                  <a:pt x="6551225" y="1929722"/>
                  <a:pt x="6574685" y="1955100"/>
                  <a:pt x="6574685" y="1984375"/>
                </a:cubicBezTo>
                <a:cubicBezTo>
                  <a:pt x="6574685" y="2015696"/>
                  <a:pt x="6549269" y="2039162"/>
                  <a:pt x="6519944" y="2039162"/>
                </a:cubicBezTo>
                <a:cubicBezTo>
                  <a:pt x="6488664" y="2039162"/>
                  <a:pt x="6465203" y="2013735"/>
                  <a:pt x="6465203" y="1984375"/>
                </a:cubicBezTo>
                <a:cubicBezTo>
                  <a:pt x="6465203" y="1953143"/>
                  <a:pt x="6490618" y="1929722"/>
                  <a:pt x="6519944" y="1929722"/>
                </a:cubicBezTo>
                <a:close/>
                <a:moveTo>
                  <a:pt x="6390911" y="1929722"/>
                </a:moveTo>
                <a:cubicBezTo>
                  <a:pt x="6420236" y="1929722"/>
                  <a:pt x="6445652" y="1955100"/>
                  <a:pt x="6445652" y="1984375"/>
                </a:cubicBezTo>
                <a:cubicBezTo>
                  <a:pt x="6445652" y="2015696"/>
                  <a:pt x="6420236" y="2039162"/>
                  <a:pt x="6390911" y="2039162"/>
                </a:cubicBezTo>
                <a:cubicBezTo>
                  <a:pt x="6359631" y="2039162"/>
                  <a:pt x="6336170" y="2013735"/>
                  <a:pt x="6336170" y="1984375"/>
                </a:cubicBezTo>
                <a:cubicBezTo>
                  <a:pt x="6336170" y="1953143"/>
                  <a:pt x="6361585" y="1929722"/>
                  <a:pt x="6390911" y="1929722"/>
                </a:cubicBezTo>
                <a:close/>
                <a:moveTo>
                  <a:pt x="6261878" y="1929722"/>
                </a:moveTo>
                <a:cubicBezTo>
                  <a:pt x="6291203" y="1929722"/>
                  <a:pt x="6314665" y="1955100"/>
                  <a:pt x="6316619" y="1984375"/>
                </a:cubicBezTo>
                <a:cubicBezTo>
                  <a:pt x="6316619" y="2015696"/>
                  <a:pt x="6291203" y="2039162"/>
                  <a:pt x="6261878" y="2039162"/>
                </a:cubicBezTo>
                <a:cubicBezTo>
                  <a:pt x="6230598" y="2039162"/>
                  <a:pt x="6207137" y="2013744"/>
                  <a:pt x="6207137" y="1984375"/>
                </a:cubicBezTo>
                <a:cubicBezTo>
                  <a:pt x="6207137" y="1953143"/>
                  <a:pt x="6232552" y="1929722"/>
                  <a:pt x="6261878" y="1929722"/>
                </a:cubicBezTo>
                <a:close/>
                <a:moveTo>
                  <a:pt x="6130890" y="1929722"/>
                </a:moveTo>
                <a:cubicBezTo>
                  <a:pt x="6162171" y="1929722"/>
                  <a:pt x="6185631" y="1955100"/>
                  <a:pt x="6185631" y="1984375"/>
                </a:cubicBezTo>
                <a:cubicBezTo>
                  <a:pt x="6185631" y="2015696"/>
                  <a:pt x="6160217" y="2039162"/>
                  <a:pt x="6130890" y="2039162"/>
                </a:cubicBezTo>
                <a:cubicBezTo>
                  <a:pt x="6099611" y="2039162"/>
                  <a:pt x="6076150" y="2013744"/>
                  <a:pt x="6076150" y="1984375"/>
                </a:cubicBezTo>
                <a:cubicBezTo>
                  <a:pt x="6076150" y="1953143"/>
                  <a:pt x="6101567" y="1929722"/>
                  <a:pt x="6130890" y="1929722"/>
                </a:cubicBezTo>
                <a:close/>
                <a:moveTo>
                  <a:pt x="6001865" y="1929722"/>
                </a:moveTo>
                <a:cubicBezTo>
                  <a:pt x="6031187" y="1929722"/>
                  <a:pt x="6056602" y="1955100"/>
                  <a:pt x="6056602" y="1984375"/>
                </a:cubicBezTo>
                <a:cubicBezTo>
                  <a:pt x="6056602" y="2015696"/>
                  <a:pt x="6031187" y="2039162"/>
                  <a:pt x="6001865" y="2039162"/>
                </a:cubicBezTo>
                <a:cubicBezTo>
                  <a:pt x="5970585" y="2039162"/>
                  <a:pt x="5947126" y="2013744"/>
                  <a:pt x="5947126" y="1984375"/>
                </a:cubicBezTo>
                <a:cubicBezTo>
                  <a:pt x="5947126" y="1953143"/>
                  <a:pt x="5972538" y="1929722"/>
                  <a:pt x="6001865" y="1929722"/>
                </a:cubicBezTo>
                <a:close/>
                <a:moveTo>
                  <a:pt x="5872831" y="1929722"/>
                </a:moveTo>
                <a:cubicBezTo>
                  <a:pt x="5902159" y="1929722"/>
                  <a:pt x="5925630" y="1955100"/>
                  <a:pt x="5927584" y="1984375"/>
                </a:cubicBezTo>
                <a:cubicBezTo>
                  <a:pt x="5927584" y="2015696"/>
                  <a:pt x="5902159" y="2039162"/>
                  <a:pt x="5872831" y="2039162"/>
                </a:cubicBezTo>
                <a:cubicBezTo>
                  <a:pt x="5841549" y="2039162"/>
                  <a:pt x="5818090" y="2013744"/>
                  <a:pt x="5818090" y="1984375"/>
                </a:cubicBezTo>
                <a:cubicBezTo>
                  <a:pt x="5818090" y="1953143"/>
                  <a:pt x="5843502" y="1929722"/>
                  <a:pt x="5872831" y="1929722"/>
                </a:cubicBezTo>
                <a:close/>
                <a:moveTo>
                  <a:pt x="5741853" y="1929722"/>
                </a:moveTo>
                <a:cubicBezTo>
                  <a:pt x="5771177" y="1929722"/>
                  <a:pt x="5796588" y="1955100"/>
                  <a:pt x="5796588" y="1984375"/>
                </a:cubicBezTo>
                <a:cubicBezTo>
                  <a:pt x="5796588" y="2015696"/>
                  <a:pt x="5771177" y="2039162"/>
                  <a:pt x="5741853" y="2039162"/>
                </a:cubicBezTo>
                <a:cubicBezTo>
                  <a:pt x="5710576" y="2039162"/>
                  <a:pt x="5687118" y="2013744"/>
                  <a:pt x="5687118" y="1984375"/>
                </a:cubicBezTo>
                <a:cubicBezTo>
                  <a:pt x="5687118" y="1953143"/>
                  <a:pt x="5712532" y="1929722"/>
                  <a:pt x="5741853" y="1929722"/>
                </a:cubicBezTo>
                <a:close/>
                <a:moveTo>
                  <a:pt x="3786988" y="1929722"/>
                </a:moveTo>
                <a:cubicBezTo>
                  <a:pt x="3790898" y="1933630"/>
                  <a:pt x="3786988" y="1943382"/>
                  <a:pt x="3769399" y="1962901"/>
                </a:cubicBezTo>
                <a:cubicBezTo>
                  <a:pt x="3743980" y="1990261"/>
                  <a:pt x="3743980" y="1990261"/>
                  <a:pt x="3775263" y="1980464"/>
                </a:cubicBezTo>
                <a:cubicBezTo>
                  <a:pt x="3800672" y="1972656"/>
                  <a:pt x="3829990" y="1986332"/>
                  <a:pt x="3843676" y="2005915"/>
                </a:cubicBezTo>
                <a:cubicBezTo>
                  <a:pt x="3835857" y="2023520"/>
                  <a:pt x="3816310" y="2037208"/>
                  <a:pt x="3794810" y="2037208"/>
                </a:cubicBezTo>
                <a:cubicBezTo>
                  <a:pt x="3765486" y="2037208"/>
                  <a:pt x="3742023" y="2013744"/>
                  <a:pt x="3742023" y="1982417"/>
                </a:cubicBezTo>
                <a:cubicBezTo>
                  <a:pt x="3742023" y="1955100"/>
                  <a:pt x="3761574" y="1933630"/>
                  <a:pt x="3786988" y="1929722"/>
                </a:cubicBezTo>
                <a:close/>
                <a:moveTo>
                  <a:pt x="3536710" y="1929722"/>
                </a:moveTo>
                <a:cubicBezTo>
                  <a:pt x="3542578" y="1929722"/>
                  <a:pt x="3550402" y="1931675"/>
                  <a:pt x="3558222" y="1933630"/>
                </a:cubicBezTo>
                <a:cubicBezTo>
                  <a:pt x="3544533" y="1933630"/>
                  <a:pt x="3528889" y="1933630"/>
                  <a:pt x="3513245" y="1935582"/>
                </a:cubicBezTo>
                <a:cubicBezTo>
                  <a:pt x="3519113" y="1931675"/>
                  <a:pt x="3526934" y="1929722"/>
                  <a:pt x="3536710" y="1929722"/>
                </a:cubicBezTo>
                <a:close/>
                <a:moveTo>
                  <a:pt x="3276679" y="1929722"/>
                </a:moveTo>
                <a:cubicBezTo>
                  <a:pt x="3306003" y="1929722"/>
                  <a:pt x="3331412" y="1955100"/>
                  <a:pt x="3331412" y="1984375"/>
                </a:cubicBezTo>
                <a:cubicBezTo>
                  <a:pt x="3331412" y="2015696"/>
                  <a:pt x="3306003" y="2039162"/>
                  <a:pt x="3276679" y="2039162"/>
                </a:cubicBezTo>
                <a:cubicBezTo>
                  <a:pt x="3245411" y="2039162"/>
                  <a:pt x="3221955" y="2013744"/>
                  <a:pt x="3221955" y="1984375"/>
                </a:cubicBezTo>
                <a:cubicBezTo>
                  <a:pt x="3221955" y="1953143"/>
                  <a:pt x="3247368" y="1929722"/>
                  <a:pt x="3276679" y="1929722"/>
                </a:cubicBezTo>
                <a:close/>
                <a:moveTo>
                  <a:pt x="3147674" y="1929722"/>
                </a:moveTo>
                <a:cubicBezTo>
                  <a:pt x="3176995" y="1929722"/>
                  <a:pt x="3200452" y="1955100"/>
                  <a:pt x="3202407" y="1984375"/>
                </a:cubicBezTo>
                <a:cubicBezTo>
                  <a:pt x="3202407" y="2015696"/>
                  <a:pt x="3176995" y="2039162"/>
                  <a:pt x="3147674" y="2039162"/>
                </a:cubicBezTo>
                <a:cubicBezTo>
                  <a:pt x="3116399" y="2039162"/>
                  <a:pt x="3092944" y="2013744"/>
                  <a:pt x="3092944" y="1984375"/>
                </a:cubicBezTo>
                <a:cubicBezTo>
                  <a:pt x="3092944" y="1953143"/>
                  <a:pt x="3118354" y="1929722"/>
                  <a:pt x="3147674" y="1929722"/>
                </a:cubicBezTo>
                <a:close/>
                <a:moveTo>
                  <a:pt x="3016717" y="1929722"/>
                </a:moveTo>
                <a:cubicBezTo>
                  <a:pt x="3046038" y="1929722"/>
                  <a:pt x="3071445" y="1955100"/>
                  <a:pt x="3071445" y="1984375"/>
                </a:cubicBezTo>
                <a:cubicBezTo>
                  <a:pt x="3071445" y="2015696"/>
                  <a:pt x="3046038" y="2039162"/>
                  <a:pt x="3016717" y="2039162"/>
                </a:cubicBezTo>
                <a:cubicBezTo>
                  <a:pt x="2985443" y="2039162"/>
                  <a:pt x="2961988" y="2013744"/>
                  <a:pt x="2961988" y="1984375"/>
                </a:cubicBezTo>
                <a:cubicBezTo>
                  <a:pt x="2961988" y="1953143"/>
                  <a:pt x="2987399" y="1929722"/>
                  <a:pt x="3016717" y="1929722"/>
                </a:cubicBezTo>
                <a:close/>
                <a:moveTo>
                  <a:pt x="2887700" y="1929722"/>
                </a:moveTo>
                <a:cubicBezTo>
                  <a:pt x="2917034" y="1929722"/>
                  <a:pt x="2940490" y="1955100"/>
                  <a:pt x="2942443" y="1984375"/>
                </a:cubicBezTo>
                <a:cubicBezTo>
                  <a:pt x="2942443" y="2015696"/>
                  <a:pt x="2917034" y="2039162"/>
                  <a:pt x="2887700" y="2039162"/>
                </a:cubicBezTo>
                <a:cubicBezTo>
                  <a:pt x="2856406" y="2039162"/>
                  <a:pt x="2832939" y="2013744"/>
                  <a:pt x="2832939" y="1984375"/>
                </a:cubicBezTo>
                <a:cubicBezTo>
                  <a:pt x="2832939" y="1953143"/>
                  <a:pt x="2858364" y="1929722"/>
                  <a:pt x="2887700" y="1929722"/>
                </a:cubicBezTo>
                <a:close/>
                <a:moveTo>
                  <a:pt x="2756695" y="1929722"/>
                </a:moveTo>
                <a:cubicBezTo>
                  <a:pt x="2787975" y="1929722"/>
                  <a:pt x="2811435" y="1955100"/>
                  <a:pt x="2813389" y="1982417"/>
                </a:cubicBezTo>
                <a:cubicBezTo>
                  <a:pt x="2813389" y="2007868"/>
                  <a:pt x="2793840" y="2029388"/>
                  <a:pt x="2770378" y="2035250"/>
                </a:cubicBezTo>
                <a:cubicBezTo>
                  <a:pt x="2766470" y="2031344"/>
                  <a:pt x="2762557" y="2029388"/>
                  <a:pt x="2758650" y="2027427"/>
                </a:cubicBezTo>
                <a:cubicBezTo>
                  <a:pt x="2746922" y="2023520"/>
                  <a:pt x="2739100" y="2019605"/>
                  <a:pt x="2731277" y="2019605"/>
                </a:cubicBezTo>
                <a:cubicBezTo>
                  <a:pt x="2727367" y="2019605"/>
                  <a:pt x="2723455" y="2019605"/>
                  <a:pt x="2719545" y="2021564"/>
                </a:cubicBezTo>
                <a:cubicBezTo>
                  <a:pt x="2709767" y="2011781"/>
                  <a:pt x="2703900" y="1998085"/>
                  <a:pt x="2703900" y="1982417"/>
                </a:cubicBezTo>
                <a:cubicBezTo>
                  <a:pt x="2703900" y="1980464"/>
                  <a:pt x="2705856" y="1976567"/>
                  <a:pt x="2705856" y="1972656"/>
                </a:cubicBezTo>
                <a:cubicBezTo>
                  <a:pt x="2709767" y="1970708"/>
                  <a:pt x="2713681" y="1966808"/>
                  <a:pt x="2713681" y="1960948"/>
                </a:cubicBezTo>
                <a:cubicBezTo>
                  <a:pt x="2713681" y="1958997"/>
                  <a:pt x="2711723" y="1957049"/>
                  <a:pt x="2711723" y="1955100"/>
                </a:cubicBezTo>
                <a:cubicBezTo>
                  <a:pt x="2721500" y="1939480"/>
                  <a:pt x="2737143" y="1929722"/>
                  <a:pt x="2756695" y="1929722"/>
                </a:cubicBezTo>
                <a:close/>
                <a:moveTo>
                  <a:pt x="2627644" y="1929722"/>
                </a:moveTo>
                <a:cubicBezTo>
                  <a:pt x="2656972" y="1929722"/>
                  <a:pt x="2682393" y="1955100"/>
                  <a:pt x="2682393" y="1984375"/>
                </a:cubicBezTo>
                <a:cubicBezTo>
                  <a:pt x="2682393" y="2015696"/>
                  <a:pt x="2656972" y="2039162"/>
                  <a:pt x="2627644" y="2039162"/>
                </a:cubicBezTo>
                <a:cubicBezTo>
                  <a:pt x="2596358" y="2039162"/>
                  <a:pt x="2572905" y="2013744"/>
                  <a:pt x="2572905" y="1984375"/>
                </a:cubicBezTo>
                <a:cubicBezTo>
                  <a:pt x="2572905" y="1953143"/>
                  <a:pt x="2598312" y="1929722"/>
                  <a:pt x="2627644" y="1929722"/>
                </a:cubicBezTo>
                <a:close/>
                <a:moveTo>
                  <a:pt x="2498620" y="1929722"/>
                </a:moveTo>
                <a:cubicBezTo>
                  <a:pt x="2527937" y="1929722"/>
                  <a:pt x="2551389" y="1955100"/>
                  <a:pt x="2553344" y="1984375"/>
                </a:cubicBezTo>
                <a:cubicBezTo>
                  <a:pt x="2553344" y="2015696"/>
                  <a:pt x="2527937" y="2039162"/>
                  <a:pt x="2498620" y="2039162"/>
                </a:cubicBezTo>
                <a:cubicBezTo>
                  <a:pt x="2467339" y="2039162"/>
                  <a:pt x="2443878" y="2013744"/>
                  <a:pt x="2443878" y="1984375"/>
                </a:cubicBezTo>
                <a:cubicBezTo>
                  <a:pt x="2443878" y="1953143"/>
                  <a:pt x="2469298" y="1929722"/>
                  <a:pt x="2498620" y="1929722"/>
                </a:cubicBezTo>
                <a:close/>
                <a:moveTo>
                  <a:pt x="2367631" y="1929722"/>
                </a:moveTo>
                <a:cubicBezTo>
                  <a:pt x="2398900" y="1929722"/>
                  <a:pt x="2422363" y="1955100"/>
                  <a:pt x="2422363" y="1984375"/>
                </a:cubicBezTo>
                <a:cubicBezTo>
                  <a:pt x="2422363" y="2015696"/>
                  <a:pt x="2396950" y="2039162"/>
                  <a:pt x="2367631" y="2039162"/>
                </a:cubicBezTo>
                <a:cubicBezTo>
                  <a:pt x="2336350" y="2039162"/>
                  <a:pt x="2312888" y="2013744"/>
                  <a:pt x="2312888" y="1984375"/>
                </a:cubicBezTo>
                <a:cubicBezTo>
                  <a:pt x="2312888" y="1953143"/>
                  <a:pt x="2338304" y="1929722"/>
                  <a:pt x="2367631" y="1929722"/>
                </a:cubicBezTo>
                <a:close/>
                <a:moveTo>
                  <a:pt x="2238587" y="1929722"/>
                </a:moveTo>
                <a:cubicBezTo>
                  <a:pt x="2267914" y="1929722"/>
                  <a:pt x="2293337" y="1955100"/>
                  <a:pt x="2293337" y="1984375"/>
                </a:cubicBezTo>
                <a:cubicBezTo>
                  <a:pt x="2293337" y="2015696"/>
                  <a:pt x="2267914" y="2039162"/>
                  <a:pt x="2238587" y="2039162"/>
                </a:cubicBezTo>
                <a:cubicBezTo>
                  <a:pt x="2207310" y="2039162"/>
                  <a:pt x="2183844" y="2013744"/>
                  <a:pt x="2183844" y="1984375"/>
                </a:cubicBezTo>
                <a:cubicBezTo>
                  <a:pt x="2183844" y="1953143"/>
                  <a:pt x="2209264" y="1929722"/>
                  <a:pt x="2238587" y="1929722"/>
                </a:cubicBezTo>
                <a:close/>
                <a:moveTo>
                  <a:pt x="2109555" y="1929722"/>
                </a:moveTo>
                <a:cubicBezTo>
                  <a:pt x="2138877" y="1929722"/>
                  <a:pt x="2162338" y="1955100"/>
                  <a:pt x="2164295" y="1984375"/>
                </a:cubicBezTo>
                <a:cubicBezTo>
                  <a:pt x="2164295" y="2015696"/>
                  <a:pt x="2138877" y="2039162"/>
                  <a:pt x="2109555" y="2039162"/>
                </a:cubicBezTo>
                <a:cubicBezTo>
                  <a:pt x="2078273" y="2039162"/>
                  <a:pt x="2054815" y="2013744"/>
                  <a:pt x="2054815" y="1984375"/>
                </a:cubicBezTo>
                <a:cubicBezTo>
                  <a:pt x="2054815" y="1953143"/>
                  <a:pt x="2080229" y="1929722"/>
                  <a:pt x="2109555" y="1929722"/>
                </a:cubicBezTo>
                <a:close/>
                <a:moveTo>
                  <a:pt x="1978567" y="1929722"/>
                </a:moveTo>
                <a:cubicBezTo>
                  <a:pt x="2007886" y="1929722"/>
                  <a:pt x="2033306" y="1955100"/>
                  <a:pt x="2033306" y="1984375"/>
                </a:cubicBezTo>
                <a:cubicBezTo>
                  <a:pt x="2033306" y="2015696"/>
                  <a:pt x="2007886" y="2039162"/>
                  <a:pt x="1978567" y="2039162"/>
                </a:cubicBezTo>
                <a:cubicBezTo>
                  <a:pt x="1947288" y="2039162"/>
                  <a:pt x="1923799" y="2013744"/>
                  <a:pt x="1923799" y="1984375"/>
                </a:cubicBezTo>
                <a:cubicBezTo>
                  <a:pt x="1923799" y="1953143"/>
                  <a:pt x="1949242" y="1929722"/>
                  <a:pt x="1978567" y="1929722"/>
                </a:cubicBezTo>
                <a:close/>
                <a:moveTo>
                  <a:pt x="1849504" y="1929722"/>
                </a:moveTo>
                <a:cubicBezTo>
                  <a:pt x="1878830" y="1929722"/>
                  <a:pt x="1902296" y="1955100"/>
                  <a:pt x="1904247" y="1984375"/>
                </a:cubicBezTo>
                <a:cubicBezTo>
                  <a:pt x="1904247" y="2015696"/>
                  <a:pt x="1878830" y="2039162"/>
                  <a:pt x="1849504" y="2039162"/>
                </a:cubicBezTo>
                <a:cubicBezTo>
                  <a:pt x="1818226" y="2039162"/>
                  <a:pt x="1794765" y="2013744"/>
                  <a:pt x="1794765" y="1984375"/>
                </a:cubicBezTo>
                <a:cubicBezTo>
                  <a:pt x="1794765" y="1953143"/>
                  <a:pt x="1820180" y="1929722"/>
                  <a:pt x="1849504" y="1929722"/>
                </a:cubicBezTo>
                <a:close/>
                <a:moveTo>
                  <a:pt x="1718517" y="1929722"/>
                </a:moveTo>
                <a:cubicBezTo>
                  <a:pt x="1749796" y="1929722"/>
                  <a:pt x="1773256" y="1955100"/>
                  <a:pt x="1773256" y="1984375"/>
                </a:cubicBezTo>
                <a:cubicBezTo>
                  <a:pt x="1773256" y="2015696"/>
                  <a:pt x="1747840" y="2039162"/>
                  <a:pt x="1718517" y="2039162"/>
                </a:cubicBezTo>
                <a:cubicBezTo>
                  <a:pt x="1687237" y="2039162"/>
                  <a:pt x="1663773" y="2013744"/>
                  <a:pt x="1663773" y="1984375"/>
                </a:cubicBezTo>
                <a:cubicBezTo>
                  <a:pt x="1663773" y="1953143"/>
                  <a:pt x="1689195" y="1929722"/>
                  <a:pt x="1718517" y="1929722"/>
                </a:cubicBezTo>
                <a:close/>
                <a:moveTo>
                  <a:pt x="10154363" y="1929718"/>
                </a:moveTo>
                <a:cubicBezTo>
                  <a:pt x="10183690" y="1929718"/>
                  <a:pt x="10209104" y="1955095"/>
                  <a:pt x="10209104" y="1984375"/>
                </a:cubicBezTo>
                <a:cubicBezTo>
                  <a:pt x="10209104" y="2015696"/>
                  <a:pt x="10183690" y="2039160"/>
                  <a:pt x="10154363" y="2039160"/>
                </a:cubicBezTo>
                <a:cubicBezTo>
                  <a:pt x="10123082" y="2039160"/>
                  <a:pt x="10099622" y="2013735"/>
                  <a:pt x="10099622" y="1984375"/>
                </a:cubicBezTo>
                <a:cubicBezTo>
                  <a:pt x="10099622" y="1953137"/>
                  <a:pt x="10125038" y="1929718"/>
                  <a:pt x="10154363" y="1929718"/>
                </a:cubicBezTo>
                <a:close/>
                <a:moveTo>
                  <a:pt x="10025332" y="1929718"/>
                </a:moveTo>
                <a:cubicBezTo>
                  <a:pt x="10054657" y="1929718"/>
                  <a:pt x="10078119" y="1955095"/>
                  <a:pt x="10080073" y="1984375"/>
                </a:cubicBezTo>
                <a:cubicBezTo>
                  <a:pt x="10080073" y="2015696"/>
                  <a:pt x="10054657" y="2039160"/>
                  <a:pt x="10025332" y="2039160"/>
                </a:cubicBezTo>
                <a:cubicBezTo>
                  <a:pt x="9994051" y="2039160"/>
                  <a:pt x="9970591" y="2013735"/>
                  <a:pt x="9970591" y="1984375"/>
                </a:cubicBezTo>
                <a:cubicBezTo>
                  <a:pt x="9970591" y="1953137"/>
                  <a:pt x="9996005" y="1929718"/>
                  <a:pt x="10025332" y="1929718"/>
                </a:cubicBezTo>
                <a:close/>
                <a:moveTo>
                  <a:pt x="9894343" y="1929718"/>
                </a:moveTo>
                <a:cubicBezTo>
                  <a:pt x="9925624" y="1929718"/>
                  <a:pt x="9949084" y="1955095"/>
                  <a:pt x="9949084" y="1984375"/>
                </a:cubicBezTo>
                <a:cubicBezTo>
                  <a:pt x="9949084" y="2015696"/>
                  <a:pt x="9923670" y="2039160"/>
                  <a:pt x="9894343" y="2039160"/>
                </a:cubicBezTo>
                <a:cubicBezTo>
                  <a:pt x="9863062" y="2039160"/>
                  <a:pt x="9839602" y="2013735"/>
                  <a:pt x="9839602" y="1984375"/>
                </a:cubicBezTo>
                <a:cubicBezTo>
                  <a:pt x="9839602" y="1953137"/>
                  <a:pt x="9865018" y="1929718"/>
                  <a:pt x="9894343" y="1929718"/>
                </a:cubicBezTo>
                <a:close/>
                <a:moveTo>
                  <a:pt x="9765311" y="1929718"/>
                </a:moveTo>
                <a:cubicBezTo>
                  <a:pt x="9794636" y="1929718"/>
                  <a:pt x="9820052" y="1955095"/>
                  <a:pt x="9820052" y="1984375"/>
                </a:cubicBezTo>
                <a:cubicBezTo>
                  <a:pt x="9820052" y="2015696"/>
                  <a:pt x="9794636" y="2039160"/>
                  <a:pt x="9765311" y="2039160"/>
                </a:cubicBezTo>
                <a:cubicBezTo>
                  <a:pt x="9734030" y="2039160"/>
                  <a:pt x="9710570" y="2013735"/>
                  <a:pt x="9710570" y="1984375"/>
                </a:cubicBezTo>
                <a:cubicBezTo>
                  <a:pt x="9710570" y="1953137"/>
                  <a:pt x="9735984" y="1929718"/>
                  <a:pt x="9765311" y="1929718"/>
                </a:cubicBezTo>
                <a:close/>
                <a:moveTo>
                  <a:pt x="9636278" y="1929718"/>
                </a:moveTo>
                <a:cubicBezTo>
                  <a:pt x="9665603" y="1929718"/>
                  <a:pt x="9689065" y="1955095"/>
                  <a:pt x="9691019" y="1984375"/>
                </a:cubicBezTo>
                <a:cubicBezTo>
                  <a:pt x="9691019" y="2015696"/>
                  <a:pt x="9665603" y="2039160"/>
                  <a:pt x="9636278" y="2039160"/>
                </a:cubicBezTo>
                <a:cubicBezTo>
                  <a:pt x="9604997" y="2039160"/>
                  <a:pt x="9581537" y="2013735"/>
                  <a:pt x="9581537" y="1984375"/>
                </a:cubicBezTo>
                <a:cubicBezTo>
                  <a:pt x="9581537" y="1953137"/>
                  <a:pt x="9606951" y="1929718"/>
                  <a:pt x="9636278" y="1929718"/>
                </a:cubicBezTo>
                <a:close/>
                <a:moveTo>
                  <a:pt x="9505289" y="1929718"/>
                </a:moveTo>
                <a:cubicBezTo>
                  <a:pt x="9534616" y="1929718"/>
                  <a:pt x="9560030" y="1955095"/>
                  <a:pt x="9560030" y="1984375"/>
                </a:cubicBezTo>
                <a:cubicBezTo>
                  <a:pt x="9560030" y="2015696"/>
                  <a:pt x="9534616" y="2039160"/>
                  <a:pt x="9505289" y="2039160"/>
                </a:cubicBezTo>
                <a:cubicBezTo>
                  <a:pt x="9474008" y="2039160"/>
                  <a:pt x="9450548" y="2013735"/>
                  <a:pt x="9450548" y="1984375"/>
                </a:cubicBezTo>
                <a:cubicBezTo>
                  <a:pt x="9450548" y="1953137"/>
                  <a:pt x="9475964" y="1929718"/>
                  <a:pt x="9505289" y="1929718"/>
                </a:cubicBezTo>
                <a:close/>
                <a:moveTo>
                  <a:pt x="9376257" y="1929718"/>
                </a:moveTo>
                <a:cubicBezTo>
                  <a:pt x="9405584" y="1929718"/>
                  <a:pt x="9429044" y="1955095"/>
                  <a:pt x="9430998" y="1984375"/>
                </a:cubicBezTo>
                <a:cubicBezTo>
                  <a:pt x="9430998" y="2015696"/>
                  <a:pt x="9405584" y="2039160"/>
                  <a:pt x="9376257" y="2039160"/>
                </a:cubicBezTo>
                <a:cubicBezTo>
                  <a:pt x="9344976" y="2039160"/>
                  <a:pt x="9321516" y="2013735"/>
                  <a:pt x="9321516" y="1984375"/>
                </a:cubicBezTo>
                <a:cubicBezTo>
                  <a:pt x="9321516" y="1953137"/>
                  <a:pt x="9346932" y="1929718"/>
                  <a:pt x="9376257" y="1929718"/>
                </a:cubicBezTo>
                <a:close/>
                <a:moveTo>
                  <a:pt x="9245270" y="1929718"/>
                </a:moveTo>
                <a:cubicBezTo>
                  <a:pt x="9276551" y="1929718"/>
                  <a:pt x="9300011" y="1955095"/>
                  <a:pt x="9300011" y="1984375"/>
                </a:cubicBezTo>
                <a:cubicBezTo>
                  <a:pt x="9300011" y="2015696"/>
                  <a:pt x="9274595" y="2039160"/>
                  <a:pt x="9245270" y="2039160"/>
                </a:cubicBezTo>
                <a:cubicBezTo>
                  <a:pt x="9213989" y="2039160"/>
                  <a:pt x="9190529" y="2013735"/>
                  <a:pt x="9190529" y="1984375"/>
                </a:cubicBezTo>
                <a:cubicBezTo>
                  <a:pt x="9190529" y="1953137"/>
                  <a:pt x="9215943" y="1929718"/>
                  <a:pt x="9245270" y="1929718"/>
                </a:cubicBezTo>
                <a:close/>
                <a:moveTo>
                  <a:pt x="9116237" y="1929718"/>
                </a:moveTo>
                <a:cubicBezTo>
                  <a:pt x="9145562" y="1929718"/>
                  <a:pt x="9170978" y="1955095"/>
                  <a:pt x="9170978" y="1984375"/>
                </a:cubicBezTo>
                <a:cubicBezTo>
                  <a:pt x="9170978" y="2015696"/>
                  <a:pt x="9145562" y="2039160"/>
                  <a:pt x="9116237" y="2039160"/>
                </a:cubicBezTo>
                <a:cubicBezTo>
                  <a:pt x="9084956" y="2039160"/>
                  <a:pt x="9061496" y="2013735"/>
                  <a:pt x="9061496" y="1984375"/>
                </a:cubicBezTo>
                <a:cubicBezTo>
                  <a:pt x="9061496" y="1953137"/>
                  <a:pt x="9086910" y="1929718"/>
                  <a:pt x="9116237" y="1929718"/>
                </a:cubicBezTo>
                <a:close/>
                <a:moveTo>
                  <a:pt x="8987205" y="1929718"/>
                </a:moveTo>
                <a:cubicBezTo>
                  <a:pt x="9016532" y="1929718"/>
                  <a:pt x="9039992" y="1955095"/>
                  <a:pt x="9041946" y="1984375"/>
                </a:cubicBezTo>
                <a:cubicBezTo>
                  <a:pt x="9041946" y="2015696"/>
                  <a:pt x="9016532" y="2039160"/>
                  <a:pt x="8987205" y="2039160"/>
                </a:cubicBezTo>
                <a:cubicBezTo>
                  <a:pt x="8955924" y="2039160"/>
                  <a:pt x="8932464" y="2013735"/>
                  <a:pt x="8932464" y="1984375"/>
                </a:cubicBezTo>
                <a:cubicBezTo>
                  <a:pt x="8932464" y="1953137"/>
                  <a:pt x="8957880" y="1929718"/>
                  <a:pt x="8987205" y="1929718"/>
                </a:cubicBezTo>
                <a:close/>
                <a:moveTo>
                  <a:pt x="8856218" y="1929718"/>
                </a:moveTo>
                <a:cubicBezTo>
                  <a:pt x="8887499" y="1929718"/>
                  <a:pt x="8910959" y="1955095"/>
                  <a:pt x="8910959" y="1984375"/>
                </a:cubicBezTo>
                <a:cubicBezTo>
                  <a:pt x="8910959" y="2015696"/>
                  <a:pt x="8885543" y="2039160"/>
                  <a:pt x="8856218" y="2039160"/>
                </a:cubicBezTo>
                <a:cubicBezTo>
                  <a:pt x="8824937" y="2039160"/>
                  <a:pt x="8801477" y="2013735"/>
                  <a:pt x="8801477" y="1984375"/>
                </a:cubicBezTo>
                <a:cubicBezTo>
                  <a:pt x="8801477" y="1953137"/>
                  <a:pt x="8826891" y="1929718"/>
                  <a:pt x="8856218" y="1929718"/>
                </a:cubicBezTo>
                <a:close/>
                <a:moveTo>
                  <a:pt x="8727185" y="1929718"/>
                </a:moveTo>
                <a:cubicBezTo>
                  <a:pt x="8756510" y="1929718"/>
                  <a:pt x="8781926" y="1955095"/>
                  <a:pt x="8781926" y="1984375"/>
                </a:cubicBezTo>
                <a:cubicBezTo>
                  <a:pt x="8781926" y="2015696"/>
                  <a:pt x="8756510" y="2039160"/>
                  <a:pt x="8727185" y="2039160"/>
                </a:cubicBezTo>
                <a:cubicBezTo>
                  <a:pt x="8695904" y="2039160"/>
                  <a:pt x="8672444" y="2013735"/>
                  <a:pt x="8672444" y="1984375"/>
                </a:cubicBezTo>
                <a:cubicBezTo>
                  <a:pt x="8672444" y="1953137"/>
                  <a:pt x="8697858" y="1929718"/>
                  <a:pt x="8727185" y="1929718"/>
                </a:cubicBezTo>
                <a:close/>
                <a:moveTo>
                  <a:pt x="8598153" y="1929718"/>
                </a:moveTo>
                <a:cubicBezTo>
                  <a:pt x="8627478" y="1929718"/>
                  <a:pt x="8650940" y="1955095"/>
                  <a:pt x="8652894" y="1984375"/>
                </a:cubicBezTo>
                <a:cubicBezTo>
                  <a:pt x="8652894" y="2015696"/>
                  <a:pt x="8627478" y="2039160"/>
                  <a:pt x="8598153" y="2039160"/>
                </a:cubicBezTo>
                <a:cubicBezTo>
                  <a:pt x="8566872" y="2039160"/>
                  <a:pt x="8543412" y="2013735"/>
                  <a:pt x="8543412" y="1984375"/>
                </a:cubicBezTo>
                <a:cubicBezTo>
                  <a:pt x="8543412" y="1953137"/>
                  <a:pt x="8568826" y="1929718"/>
                  <a:pt x="8598153" y="1929718"/>
                </a:cubicBezTo>
                <a:close/>
                <a:moveTo>
                  <a:pt x="8467164" y="1929718"/>
                </a:moveTo>
                <a:cubicBezTo>
                  <a:pt x="8496491" y="1929718"/>
                  <a:pt x="8521905" y="1955095"/>
                  <a:pt x="8521905" y="1984375"/>
                </a:cubicBezTo>
                <a:cubicBezTo>
                  <a:pt x="8521905" y="2015696"/>
                  <a:pt x="8496491" y="2039160"/>
                  <a:pt x="8467164" y="2039160"/>
                </a:cubicBezTo>
                <a:cubicBezTo>
                  <a:pt x="8435883" y="2039160"/>
                  <a:pt x="8412423" y="2013735"/>
                  <a:pt x="8412423" y="1984375"/>
                </a:cubicBezTo>
                <a:cubicBezTo>
                  <a:pt x="8412423" y="1953137"/>
                  <a:pt x="8437839" y="1929718"/>
                  <a:pt x="8467164" y="1929718"/>
                </a:cubicBezTo>
                <a:close/>
                <a:moveTo>
                  <a:pt x="8338131" y="1929718"/>
                </a:moveTo>
                <a:cubicBezTo>
                  <a:pt x="8367456" y="1929718"/>
                  <a:pt x="8390918" y="1955095"/>
                  <a:pt x="8392872" y="1984375"/>
                </a:cubicBezTo>
                <a:cubicBezTo>
                  <a:pt x="8392872" y="2015696"/>
                  <a:pt x="8367456" y="2039160"/>
                  <a:pt x="8338131" y="2039160"/>
                </a:cubicBezTo>
                <a:cubicBezTo>
                  <a:pt x="8306850" y="2039160"/>
                  <a:pt x="8283390" y="2013735"/>
                  <a:pt x="8283390" y="1984375"/>
                </a:cubicBezTo>
                <a:cubicBezTo>
                  <a:pt x="8283390" y="1953137"/>
                  <a:pt x="8308804" y="1929718"/>
                  <a:pt x="8338131" y="1929718"/>
                </a:cubicBezTo>
                <a:close/>
                <a:moveTo>
                  <a:pt x="8207145" y="1929718"/>
                </a:moveTo>
                <a:cubicBezTo>
                  <a:pt x="8238426" y="1929718"/>
                  <a:pt x="8261886" y="1955095"/>
                  <a:pt x="8261886" y="1984375"/>
                </a:cubicBezTo>
                <a:cubicBezTo>
                  <a:pt x="8261886" y="2015696"/>
                  <a:pt x="8236470" y="2039160"/>
                  <a:pt x="8207145" y="2039160"/>
                </a:cubicBezTo>
                <a:cubicBezTo>
                  <a:pt x="8175865" y="2039160"/>
                  <a:pt x="8152404" y="2013735"/>
                  <a:pt x="8152404" y="1984375"/>
                </a:cubicBezTo>
                <a:cubicBezTo>
                  <a:pt x="8152404" y="1953143"/>
                  <a:pt x="8177819" y="1929718"/>
                  <a:pt x="8207145" y="1929718"/>
                </a:cubicBezTo>
                <a:close/>
                <a:moveTo>
                  <a:pt x="8078110" y="1929718"/>
                </a:moveTo>
                <a:cubicBezTo>
                  <a:pt x="8107437" y="1929718"/>
                  <a:pt x="8132851" y="1955095"/>
                  <a:pt x="8132851" y="1984375"/>
                </a:cubicBezTo>
                <a:cubicBezTo>
                  <a:pt x="8132851" y="2015696"/>
                  <a:pt x="8107437" y="2039160"/>
                  <a:pt x="8078110" y="2039160"/>
                </a:cubicBezTo>
                <a:cubicBezTo>
                  <a:pt x="8046830" y="2039160"/>
                  <a:pt x="8023369" y="2013735"/>
                  <a:pt x="8023369" y="1984375"/>
                </a:cubicBezTo>
                <a:cubicBezTo>
                  <a:pt x="8023369" y="1953143"/>
                  <a:pt x="8048786" y="1929718"/>
                  <a:pt x="8078110" y="1929718"/>
                </a:cubicBezTo>
                <a:close/>
                <a:moveTo>
                  <a:pt x="10361597" y="1841729"/>
                </a:moveTo>
                <a:cubicBezTo>
                  <a:pt x="10363553" y="1855416"/>
                  <a:pt x="10365507" y="1869104"/>
                  <a:pt x="10367463" y="1880912"/>
                </a:cubicBezTo>
                <a:cubicBezTo>
                  <a:pt x="10361597" y="1873011"/>
                  <a:pt x="10359643" y="1863237"/>
                  <a:pt x="10359643" y="1853462"/>
                </a:cubicBezTo>
                <a:cubicBezTo>
                  <a:pt x="10359643" y="1849550"/>
                  <a:pt x="10361597" y="1845641"/>
                  <a:pt x="10361597" y="1841729"/>
                </a:cubicBezTo>
                <a:close/>
                <a:moveTo>
                  <a:pt x="5790725" y="1830002"/>
                </a:moveTo>
                <a:cubicBezTo>
                  <a:pt x="5794634" y="1837824"/>
                  <a:pt x="5796587" y="1845645"/>
                  <a:pt x="5796587" y="1853465"/>
                </a:cubicBezTo>
                <a:cubicBezTo>
                  <a:pt x="5796587" y="1884823"/>
                  <a:pt x="5771176" y="1908249"/>
                  <a:pt x="5741851" y="1908249"/>
                </a:cubicBezTo>
                <a:cubicBezTo>
                  <a:pt x="5732079" y="1908249"/>
                  <a:pt x="5722304" y="1904343"/>
                  <a:pt x="5714484" y="1900436"/>
                </a:cubicBezTo>
                <a:cubicBezTo>
                  <a:pt x="5720349" y="1894582"/>
                  <a:pt x="5728169" y="1892627"/>
                  <a:pt x="5734032" y="1892627"/>
                </a:cubicBezTo>
                <a:cubicBezTo>
                  <a:pt x="5765309" y="1892627"/>
                  <a:pt x="5790725" y="1867152"/>
                  <a:pt x="5790725" y="1833913"/>
                </a:cubicBezTo>
                <a:cubicBezTo>
                  <a:pt x="5790725" y="1833913"/>
                  <a:pt x="5790725" y="1831957"/>
                  <a:pt x="5790725" y="1830002"/>
                </a:cubicBezTo>
                <a:close/>
                <a:moveTo>
                  <a:pt x="1374421" y="1824140"/>
                </a:moveTo>
                <a:cubicBezTo>
                  <a:pt x="1376375" y="1828049"/>
                  <a:pt x="1378331" y="1831961"/>
                  <a:pt x="1380285" y="1835872"/>
                </a:cubicBezTo>
                <a:cubicBezTo>
                  <a:pt x="1374421" y="1835872"/>
                  <a:pt x="1368555" y="1839781"/>
                  <a:pt x="1362691" y="1843692"/>
                </a:cubicBezTo>
                <a:cubicBezTo>
                  <a:pt x="1352914" y="1853471"/>
                  <a:pt x="1354871" y="1845646"/>
                  <a:pt x="1368555" y="1830005"/>
                </a:cubicBezTo>
                <a:cubicBezTo>
                  <a:pt x="1370511" y="1828049"/>
                  <a:pt x="1372465" y="1826092"/>
                  <a:pt x="1374421" y="1824140"/>
                </a:cubicBezTo>
                <a:close/>
                <a:moveTo>
                  <a:pt x="10318588" y="1812399"/>
                </a:moveTo>
                <a:cubicBezTo>
                  <a:pt x="10330319" y="1822179"/>
                  <a:pt x="10338139" y="1837822"/>
                  <a:pt x="10338139" y="1853463"/>
                </a:cubicBezTo>
                <a:cubicBezTo>
                  <a:pt x="10338139" y="1863236"/>
                  <a:pt x="10334229" y="1873013"/>
                  <a:pt x="10330319" y="1880912"/>
                </a:cubicBezTo>
                <a:cubicBezTo>
                  <a:pt x="10328363" y="1877012"/>
                  <a:pt x="10328363" y="1873013"/>
                  <a:pt x="10326409" y="1869105"/>
                </a:cubicBezTo>
                <a:cubicBezTo>
                  <a:pt x="10316634" y="1845641"/>
                  <a:pt x="10314678" y="1831954"/>
                  <a:pt x="10318588" y="1812399"/>
                </a:cubicBezTo>
                <a:close/>
                <a:moveTo>
                  <a:pt x="3769386" y="1808498"/>
                </a:moveTo>
                <a:cubicBezTo>
                  <a:pt x="3771344" y="1816315"/>
                  <a:pt x="3773295" y="1828046"/>
                  <a:pt x="3773295" y="1841734"/>
                </a:cubicBezTo>
                <a:cubicBezTo>
                  <a:pt x="3773295" y="1869108"/>
                  <a:pt x="3769386" y="1880921"/>
                  <a:pt x="3753738" y="1888727"/>
                </a:cubicBezTo>
                <a:cubicBezTo>
                  <a:pt x="3745926" y="1878966"/>
                  <a:pt x="3742011" y="1869108"/>
                  <a:pt x="3742011" y="1855420"/>
                </a:cubicBezTo>
                <a:cubicBezTo>
                  <a:pt x="3742011" y="1835868"/>
                  <a:pt x="3751785" y="1818270"/>
                  <a:pt x="3769386" y="1808498"/>
                </a:cubicBezTo>
                <a:close/>
                <a:moveTo>
                  <a:pt x="2907247" y="1802626"/>
                </a:moveTo>
                <a:cubicBezTo>
                  <a:pt x="2924840" y="1810450"/>
                  <a:pt x="2938524" y="1826091"/>
                  <a:pt x="2940477" y="1845645"/>
                </a:cubicBezTo>
                <a:cubicBezTo>
                  <a:pt x="2934615" y="1847602"/>
                  <a:pt x="2924840" y="1843692"/>
                  <a:pt x="2915069" y="1830003"/>
                </a:cubicBezTo>
                <a:cubicBezTo>
                  <a:pt x="2905289" y="1820226"/>
                  <a:pt x="2903335" y="1810450"/>
                  <a:pt x="2907247" y="1802626"/>
                </a:cubicBezTo>
                <a:close/>
                <a:moveTo>
                  <a:pt x="3030389" y="1802625"/>
                </a:moveTo>
                <a:cubicBezTo>
                  <a:pt x="3053842" y="1806538"/>
                  <a:pt x="3071436" y="1828047"/>
                  <a:pt x="3073389" y="1853465"/>
                </a:cubicBezTo>
                <a:cubicBezTo>
                  <a:pt x="3073389" y="1884823"/>
                  <a:pt x="3047981" y="1908249"/>
                  <a:pt x="3018660" y="1908249"/>
                </a:cubicBezTo>
                <a:cubicBezTo>
                  <a:pt x="3016707" y="1908249"/>
                  <a:pt x="3014752" y="1908249"/>
                  <a:pt x="3012797" y="1908249"/>
                </a:cubicBezTo>
                <a:cubicBezTo>
                  <a:pt x="3024524" y="1892627"/>
                  <a:pt x="3028435" y="1867152"/>
                  <a:pt x="3030389" y="1818269"/>
                </a:cubicBezTo>
                <a:cubicBezTo>
                  <a:pt x="3030389" y="1814363"/>
                  <a:pt x="3030389" y="1808498"/>
                  <a:pt x="3030389" y="1802625"/>
                </a:cubicBezTo>
                <a:close/>
                <a:moveTo>
                  <a:pt x="5495544" y="1802625"/>
                </a:moveTo>
                <a:cubicBezTo>
                  <a:pt x="5519000" y="1808498"/>
                  <a:pt x="5536595" y="1830002"/>
                  <a:pt x="5538549" y="1855420"/>
                </a:cubicBezTo>
                <a:cubicBezTo>
                  <a:pt x="5538549" y="1886777"/>
                  <a:pt x="5513138" y="1910195"/>
                  <a:pt x="5483816" y="1910195"/>
                </a:cubicBezTo>
                <a:cubicBezTo>
                  <a:pt x="5479904" y="1910195"/>
                  <a:pt x="5475997" y="1908246"/>
                  <a:pt x="5472087" y="1908246"/>
                </a:cubicBezTo>
                <a:cubicBezTo>
                  <a:pt x="5477951" y="1906297"/>
                  <a:pt x="5485770" y="1902388"/>
                  <a:pt x="5495544" y="1898489"/>
                </a:cubicBezTo>
                <a:cubicBezTo>
                  <a:pt x="5540505" y="1880917"/>
                  <a:pt x="5538549" y="1853465"/>
                  <a:pt x="5491636" y="1853465"/>
                </a:cubicBezTo>
                <a:cubicBezTo>
                  <a:pt x="5468176" y="1853465"/>
                  <a:pt x="5466222" y="1851510"/>
                  <a:pt x="5479904" y="1833913"/>
                </a:cubicBezTo>
                <a:cubicBezTo>
                  <a:pt x="5489679" y="1822180"/>
                  <a:pt x="5491636" y="1812404"/>
                  <a:pt x="5485770" y="1812404"/>
                </a:cubicBezTo>
                <a:cubicBezTo>
                  <a:pt x="5479904" y="1812404"/>
                  <a:pt x="5483816" y="1808498"/>
                  <a:pt x="5495544" y="1802625"/>
                </a:cubicBezTo>
                <a:close/>
                <a:moveTo>
                  <a:pt x="5350880" y="1802625"/>
                </a:moveTo>
                <a:cubicBezTo>
                  <a:pt x="5370433" y="1802625"/>
                  <a:pt x="5386074" y="1812404"/>
                  <a:pt x="5395841" y="1826089"/>
                </a:cubicBezTo>
                <a:cubicBezTo>
                  <a:pt x="5388030" y="1830002"/>
                  <a:pt x="5378251" y="1835868"/>
                  <a:pt x="5366525" y="1841734"/>
                </a:cubicBezTo>
                <a:cubicBezTo>
                  <a:pt x="5337198" y="1855420"/>
                  <a:pt x="5309815" y="1867151"/>
                  <a:pt x="5307868" y="1867151"/>
                </a:cubicBezTo>
                <a:cubicBezTo>
                  <a:pt x="5302008" y="1867151"/>
                  <a:pt x="5302008" y="1841734"/>
                  <a:pt x="5305921" y="1826089"/>
                </a:cubicBezTo>
                <a:cubicBezTo>
                  <a:pt x="5315665" y="1812404"/>
                  <a:pt x="5333288" y="1802625"/>
                  <a:pt x="5350880" y="1802625"/>
                </a:cubicBezTo>
                <a:close/>
                <a:moveTo>
                  <a:pt x="2367615" y="1800670"/>
                </a:moveTo>
                <a:cubicBezTo>
                  <a:pt x="2398888" y="1800670"/>
                  <a:pt x="2422352" y="1824139"/>
                  <a:pt x="2422352" y="1855421"/>
                </a:cubicBezTo>
                <a:cubicBezTo>
                  <a:pt x="2422352" y="1886782"/>
                  <a:pt x="2396937" y="1910199"/>
                  <a:pt x="2367615" y="1910199"/>
                </a:cubicBezTo>
                <a:cubicBezTo>
                  <a:pt x="2336336" y="1910199"/>
                  <a:pt x="2312872" y="1884828"/>
                  <a:pt x="2312872" y="1855421"/>
                </a:cubicBezTo>
                <a:cubicBezTo>
                  <a:pt x="2312872" y="1824139"/>
                  <a:pt x="2338291" y="1800670"/>
                  <a:pt x="2367615" y="1800670"/>
                </a:cubicBezTo>
                <a:close/>
                <a:moveTo>
                  <a:pt x="2238575" y="1800670"/>
                </a:moveTo>
                <a:cubicBezTo>
                  <a:pt x="2267901" y="1800670"/>
                  <a:pt x="2293323" y="1824139"/>
                  <a:pt x="2293323" y="1855421"/>
                </a:cubicBezTo>
                <a:cubicBezTo>
                  <a:pt x="2293323" y="1886782"/>
                  <a:pt x="2267901" y="1910199"/>
                  <a:pt x="2238575" y="1910199"/>
                </a:cubicBezTo>
                <a:cubicBezTo>
                  <a:pt x="2207299" y="1910199"/>
                  <a:pt x="2183833" y="1884828"/>
                  <a:pt x="2183833" y="1855421"/>
                </a:cubicBezTo>
                <a:cubicBezTo>
                  <a:pt x="2183833" y="1824139"/>
                  <a:pt x="2209251" y="1800670"/>
                  <a:pt x="2238575" y="1800670"/>
                </a:cubicBezTo>
                <a:close/>
                <a:moveTo>
                  <a:pt x="2109541" y="1800670"/>
                </a:moveTo>
                <a:cubicBezTo>
                  <a:pt x="2138868" y="1800670"/>
                  <a:pt x="2162326" y="1824139"/>
                  <a:pt x="2164284" y="1855421"/>
                </a:cubicBezTo>
                <a:cubicBezTo>
                  <a:pt x="2164284" y="1886782"/>
                  <a:pt x="2138868" y="1910199"/>
                  <a:pt x="2109541" y="1910199"/>
                </a:cubicBezTo>
                <a:cubicBezTo>
                  <a:pt x="2078261" y="1910199"/>
                  <a:pt x="2054798" y="1884828"/>
                  <a:pt x="2054798" y="1855421"/>
                </a:cubicBezTo>
                <a:cubicBezTo>
                  <a:pt x="2054798" y="1824139"/>
                  <a:pt x="2080217" y="1800670"/>
                  <a:pt x="2109541" y="1800670"/>
                </a:cubicBezTo>
                <a:close/>
                <a:moveTo>
                  <a:pt x="1978552" y="1800670"/>
                </a:moveTo>
                <a:cubicBezTo>
                  <a:pt x="2007876" y="1800670"/>
                  <a:pt x="2033296" y="1824139"/>
                  <a:pt x="2033296" y="1855421"/>
                </a:cubicBezTo>
                <a:cubicBezTo>
                  <a:pt x="2033296" y="1886782"/>
                  <a:pt x="2007876" y="1910199"/>
                  <a:pt x="1978552" y="1910199"/>
                </a:cubicBezTo>
                <a:cubicBezTo>
                  <a:pt x="1947279" y="1910199"/>
                  <a:pt x="1923788" y="1884828"/>
                  <a:pt x="1923788" y="1855421"/>
                </a:cubicBezTo>
                <a:cubicBezTo>
                  <a:pt x="1923788" y="1824139"/>
                  <a:pt x="1949231" y="1800670"/>
                  <a:pt x="1978552" y="1800670"/>
                </a:cubicBezTo>
                <a:close/>
                <a:moveTo>
                  <a:pt x="1849494" y="1800670"/>
                </a:moveTo>
                <a:cubicBezTo>
                  <a:pt x="1878820" y="1800670"/>
                  <a:pt x="1902287" y="1824139"/>
                  <a:pt x="1904237" y="1855421"/>
                </a:cubicBezTo>
                <a:cubicBezTo>
                  <a:pt x="1904237" y="1886782"/>
                  <a:pt x="1878820" y="1910199"/>
                  <a:pt x="1849494" y="1910199"/>
                </a:cubicBezTo>
                <a:cubicBezTo>
                  <a:pt x="1818216" y="1910199"/>
                  <a:pt x="1794756" y="1884828"/>
                  <a:pt x="1794756" y="1855421"/>
                </a:cubicBezTo>
                <a:cubicBezTo>
                  <a:pt x="1794756" y="1824139"/>
                  <a:pt x="1820168" y="1800670"/>
                  <a:pt x="1849494" y="1800670"/>
                </a:cubicBezTo>
                <a:close/>
                <a:moveTo>
                  <a:pt x="1718506" y="1800670"/>
                </a:moveTo>
                <a:cubicBezTo>
                  <a:pt x="1749787" y="1800670"/>
                  <a:pt x="1773246" y="1824139"/>
                  <a:pt x="1773246" y="1855422"/>
                </a:cubicBezTo>
                <a:cubicBezTo>
                  <a:pt x="1773246" y="1886782"/>
                  <a:pt x="1747830" y="1910199"/>
                  <a:pt x="1718506" y="1910199"/>
                </a:cubicBezTo>
                <a:cubicBezTo>
                  <a:pt x="1687227" y="1910199"/>
                  <a:pt x="1663764" y="1884828"/>
                  <a:pt x="1663764" y="1855422"/>
                </a:cubicBezTo>
                <a:cubicBezTo>
                  <a:pt x="1663764" y="1824139"/>
                  <a:pt x="1689182" y="1800670"/>
                  <a:pt x="1718506" y="1800670"/>
                </a:cubicBezTo>
                <a:close/>
                <a:moveTo>
                  <a:pt x="1589473" y="1800670"/>
                </a:moveTo>
                <a:cubicBezTo>
                  <a:pt x="1618799" y="1800670"/>
                  <a:pt x="1644213" y="1824139"/>
                  <a:pt x="1644213" y="1855422"/>
                </a:cubicBezTo>
                <a:cubicBezTo>
                  <a:pt x="1644213" y="1886782"/>
                  <a:pt x="1618799" y="1910199"/>
                  <a:pt x="1589473" y="1910199"/>
                </a:cubicBezTo>
                <a:cubicBezTo>
                  <a:pt x="1558192" y="1910199"/>
                  <a:pt x="1534732" y="1884828"/>
                  <a:pt x="1534732" y="1855422"/>
                </a:cubicBezTo>
                <a:cubicBezTo>
                  <a:pt x="1534732" y="1824139"/>
                  <a:pt x="1560148" y="1800670"/>
                  <a:pt x="1589473" y="1800670"/>
                </a:cubicBezTo>
                <a:close/>
                <a:moveTo>
                  <a:pt x="1460441" y="1800670"/>
                </a:moveTo>
                <a:cubicBezTo>
                  <a:pt x="1489767" y="1800670"/>
                  <a:pt x="1513227" y="1824139"/>
                  <a:pt x="1513227" y="1853470"/>
                </a:cubicBezTo>
                <a:cubicBezTo>
                  <a:pt x="1513227" y="1884828"/>
                  <a:pt x="1487811" y="1908252"/>
                  <a:pt x="1458487" y="1908252"/>
                </a:cubicBezTo>
                <a:cubicBezTo>
                  <a:pt x="1438936" y="1908252"/>
                  <a:pt x="1421341" y="1896541"/>
                  <a:pt x="1411567" y="1880921"/>
                </a:cubicBezTo>
                <a:cubicBezTo>
                  <a:pt x="1413522" y="1877023"/>
                  <a:pt x="1415476" y="1875067"/>
                  <a:pt x="1417433" y="1871064"/>
                </a:cubicBezTo>
                <a:cubicBezTo>
                  <a:pt x="1429161" y="1859332"/>
                  <a:pt x="1421341" y="1845648"/>
                  <a:pt x="1407656" y="1839780"/>
                </a:cubicBezTo>
                <a:cubicBezTo>
                  <a:pt x="1415476" y="1818272"/>
                  <a:pt x="1435027" y="1800670"/>
                  <a:pt x="1460441" y="1800670"/>
                </a:cubicBezTo>
                <a:close/>
                <a:moveTo>
                  <a:pt x="5610879" y="1800669"/>
                </a:moveTo>
                <a:cubicBezTo>
                  <a:pt x="5618698" y="1800669"/>
                  <a:pt x="5624564" y="1802625"/>
                  <a:pt x="5630427" y="1804581"/>
                </a:cubicBezTo>
                <a:cubicBezTo>
                  <a:pt x="5638246" y="1818270"/>
                  <a:pt x="5646066" y="1824136"/>
                  <a:pt x="5657795" y="1828046"/>
                </a:cubicBezTo>
                <a:cubicBezTo>
                  <a:pt x="5661703" y="1837825"/>
                  <a:pt x="5665615" y="1847600"/>
                  <a:pt x="5665615" y="1857376"/>
                </a:cubicBezTo>
                <a:cubicBezTo>
                  <a:pt x="5665615" y="1875065"/>
                  <a:pt x="5655841" y="1890682"/>
                  <a:pt x="5642157" y="1900436"/>
                </a:cubicBezTo>
                <a:cubicBezTo>
                  <a:pt x="5640201" y="1902388"/>
                  <a:pt x="5638246" y="1904343"/>
                  <a:pt x="5636291" y="1904343"/>
                </a:cubicBezTo>
                <a:cubicBezTo>
                  <a:pt x="5630427" y="1906297"/>
                  <a:pt x="5622609" y="1908249"/>
                  <a:pt x="5612832" y="1910195"/>
                </a:cubicBezTo>
                <a:cubicBezTo>
                  <a:pt x="5610879" y="1910195"/>
                  <a:pt x="5610879" y="1910195"/>
                  <a:pt x="5610879" y="1910195"/>
                </a:cubicBezTo>
                <a:cubicBezTo>
                  <a:pt x="5579602" y="1910195"/>
                  <a:pt x="5556145" y="1884823"/>
                  <a:pt x="5556145" y="1855420"/>
                </a:cubicBezTo>
                <a:cubicBezTo>
                  <a:pt x="5556145" y="1824136"/>
                  <a:pt x="5581555" y="1800669"/>
                  <a:pt x="5610879" y="1800669"/>
                </a:cubicBezTo>
                <a:close/>
                <a:moveTo>
                  <a:pt x="3665758" y="1800669"/>
                </a:moveTo>
                <a:cubicBezTo>
                  <a:pt x="3695090" y="1800669"/>
                  <a:pt x="3720509" y="1824137"/>
                  <a:pt x="3722463" y="1855420"/>
                </a:cubicBezTo>
                <a:cubicBezTo>
                  <a:pt x="3722463" y="1886777"/>
                  <a:pt x="3697043" y="1910199"/>
                  <a:pt x="3667714" y="1910199"/>
                </a:cubicBezTo>
                <a:cubicBezTo>
                  <a:pt x="3636427" y="1910199"/>
                  <a:pt x="3612963" y="1884828"/>
                  <a:pt x="3612963" y="1855420"/>
                </a:cubicBezTo>
                <a:cubicBezTo>
                  <a:pt x="3612963" y="1830004"/>
                  <a:pt x="3630559" y="1808498"/>
                  <a:pt x="3654026" y="1802625"/>
                </a:cubicBezTo>
                <a:cubicBezTo>
                  <a:pt x="3655981" y="1802625"/>
                  <a:pt x="3659892" y="1800669"/>
                  <a:pt x="3665758" y="1800669"/>
                </a:cubicBezTo>
                <a:close/>
                <a:moveTo>
                  <a:pt x="3536699" y="1800669"/>
                </a:moveTo>
                <a:cubicBezTo>
                  <a:pt x="3566029" y="1800669"/>
                  <a:pt x="3589498" y="1824137"/>
                  <a:pt x="3591452" y="1855420"/>
                </a:cubicBezTo>
                <a:cubicBezTo>
                  <a:pt x="3591452" y="1886777"/>
                  <a:pt x="3566029" y="1910199"/>
                  <a:pt x="3536699" y="1910199"/>
                </a:cubicBezTo>
                <a:cubicBezTo>
                  <a:pt x="3505414" y="1910199"/>
                  <a:pt x="3481949" y="1884828"/>
                  <a:pt x="3481949" y="1855420"/>
                </a:cubicBezTo>
                <a:cubicBezTo>
                  <a:pt x="3481949" y="1824137"/>
                  <a:pt x="3507368" y="1800669"/>
                  <a:pt x="3536699" y="1800669"/>
                </a:cubicBezTo>
                <a:close/>
                <a:moveTo>
                  <a:pt x="3405685" y="1800669"/>
                </a:moveTo>
                <a:cubicBezTo>
                  <a:pt x="3436973" y="1800669"/>
                  <a:pt x="3460437" y="1824137"/>
                  <a:pt x="3460437" y="1855420"/>
                </a:cubicBezTo>
                <a:cubicBezTo>
                  <a:pt x="3460437" y="1886777"/>
                  <a:pt x="3435018" y="1910199"/>
                  <a:pt x="3405685" y="1910199"/>
                </a:cubicBezTo>
                <a:cubicBezTo>
                  <a:pt x="3374401" y="1910199"/>
                  <a:pt x="3350945" y="1884828"/>
                  <a:pt x="3350945" y="1855420"/>
                </a:cubicBezTo>
                <a:cubicBezTo>
                  <a:pt x="3350945" y="1824137"/>
                  <a:pt x="3376357" y="1800669"/>
                  <a:pt x="3405685" y="1800669"/>
                </a:cubicBezTo>
                <a:close/>
                <a:moveTo>
                  <a:pt x="3276673" y="1800669"/>
                </a:moveTo>
                <a:cubicBezTo>
                  <a:pt x="3305992" y="1800669"/>
                  <a:pt x="3331401" y="1824137"/>
                  <a:pt x="3331401" y="1855420"/>
                </a:cubicBezTo>
                <a:cubicBezTo>
                  <a:pt x="3331401" y="1886777"/>
                  <a:pt x="3305992" y="1910199"/>
                  <a:pt x="3276673" y="1910199"/>
                </a:cubicBezTo>
                <a:cubicBezTo>
                  <a:pt x="3245399" y="1910199"/>
                  <a:pt x="3221942" y="1884828"/>
                  <a:pt x="3221942" y="1855420"/>
                </a:cubicBezTo>
                <a:cubicBezTo>
                  <a:pt x="3221942" y="1824137"/>
                  <a:pt x="3247355" y="1800669"/>
                  <a:pt x="3276673" y="1800669"/>
                </a:cubicBezTo>
                <a:close/>
                <a:moveTo>
                  <a:pt x="3147665" y="1800669"/>
                </a:moveTo>
                <a:cubicBezTo>
                  <a:pt x="3176985" y="1800669"/>
                  <a:pt x="3200441" y="1824137"/>
                  <a:pt x="3202394" y="1855421"/>
                </a:cubicBezTo>
                <a:cubicBezTo>
                  <a:pt x="3202394" y="1886777"/>
                  <a:pt x="3176985" y="1910199"/>
                  <a:pt x="3147665" y="1910199"/>
                </a:cubicBezTo>
                <a:cubicBezTo>
                  <a:pt x="3116390" y="1910199"/>
                  <a:pt x="3092935" y="1884828"/>
                  <a:pt x="3092935" y="1855421"/>
                </a:cubicBezTo>
                <a:cubicBezTo>
                  <a:pt x="3092935" y="1824137"/>
                  <a:pt x="3118346" y="1800669"/>
                  <a:pt x="3147665" y="1800669"/>
                </a:cubicBezTo>
                <a:close/>
                <a:moveTo>
                  <a:pt x="2877912" y="1800669"/>
                </a:moveTo>
                <a:cubicBezTo>
                  <a:pt x="2875956" y="1831960"/>
                  <a:pt x="2887691" y="1845646"/>
                  <a:pt x="2926798" y="1882872"/>
                </a:cubicBezTo>
                <a:cubicBezTo>
                  <a:pt x="2928754" y="1884828"/>
                  <a:pt x="2928754" y="1884828"/>
                  <a:pt x="2930706" y="1886782"/>
                </a:cubicBezTo>
                <a:cubicBezTo>
                  <a:pt x="2920935" y="1900439"/>
                  <a:pt x="2905293" y="1908249"/>
                  <a:pt x="2887691" y="1908249"/>
                </a:cubicBezTo>
                <a:cubicBezTo>
                  <a:pt x="2858353" y="1908249"/>
                  <a:pt x="2832926" y="1884828"/>
                  <a:pt x="2832926" y="1853468"/>
                </a:cubicBezTo>
                <a:cubicBezTo>
                  <a:pt x="2832926" y="1828047"/>
                  <a:pt x="2852484" y="1804582"/>
                  <a:pt x="2877912" y="1800669"/>
                </a:cubicBezTo>
                <a:close/>
                <a:moveTo>
                  <a:pt x="2756680" y="1800669"/>
                </a:moveTo>
                <a:cubicBezTo>
                  <a:pt x="2787961" y="1800669"/>
                  <a:pt x="2811422" y="1824137"/>
                  <a:pt x="2811422" y="1855421"/>
                </a:cubicBezTo>
                <a:cubicBezTo>
                  <a:pt x="2811422" y="1886782"/>
                  <a:pt x="2786007" y="1910199"/>
                  <a:pt x="2756680" y="1910199"/>
                </a:cubicBezTo>
                <a:cubicBezTo>
                  <a:pt x="2725399" y="1910199"/>
                  <a:pt x="2701932" y="1884828"/>
                  <a:pt x="2701932" y="1855421"/>
                </a:cubicBezTo>
                <a:cubicBezTo>
                  <a:pt x="2701932" y="1824137"/>
                  <a:pt x="2727354" y="1800669"/>
                  <a:pt x="2756680" y="1800669"/>
                </a:cubicBezTo>
                <a:close/>
                <a:moveTo>
                  <a:pt x="2627631" y="1800669"/>
                </a:moveTo>
                <a:cubicBezTo>
                  <a:pt x="2656960" y="1800669"/>
                  <a:pt x="2682381" y="1824139"/>
                  <a:pt x="2682381" y="1855421"/>
                </a:cubicBezTo>
                <a:cubicBezTo>
                  <a:pt x="2682381" y="1886782"/>
                  <a:pt x="2656960" y="1910199"/>
                  <a:pt x="2627631" y="1910199"/>
                </a:cubicBezTo>
                <a:cubicBezTo>
                  <a:pt x="2596345" y="1910199"/>
                  <a:pt x="2572889" y="1884828"/>
                  <a:pt x="2572889" y="1855421"/>
                </a:cubicBezTo>
                <a:cubicBezTo>
                  <a:pt x="2572889" y="1824139"/>
                  <a:pt x="2598301" y="1800669"/>
                  <a:pt x="2627631" y="1800669"/>
                </a:cubicBezTo>
                <a:close/>
                <a:moveTo>
                  <a:pt x="2498608" y="1800669"/>
                </a:moveTo>
                <a:cubicBezTo>
                  <a:pt x="2527921" y="1800669"/>
                  <a:pt x="2551374" y="1824139"/>
                  <a:pt x="2553330" y="1855421"/>
                </a:cubicBezTo>
                <a:cubicBezTo>
                  <a:pt x="2553330" y="1886782"/>
                  <a:pt x="2527921" y="1910199"/>
                  <a:pt x="2498608" y="1910199"/>
                </a:cubicBezTo>
                <a:cubicBezTo>
                  <a:pt x="2467327" y="1910199"/>
                  <a:pt x="2443866" y="1884828"/>
                  <a:pt x="2443866" y="1855421"/>
                </a:cubicBezTo>
                <a:cubicBezTo>
                  <a:pt x="2443866" y="1824139"/>
                  <a:pt x="2469287" y="1800669"/>
                  <a:pt x="2498608" y="1800669"/>
                </a:cubicBezTo>
                <a:close/>
                <a:moveTo>
                  <a:pt x="7949077" y="1800668"/>
                </a:moveTo>
                <a:cubicBezTo>
                  <a:pt x="7978404" y="1800668"/>
                  <a:pt x="8001864" y="1824135"/>
                  <a:pt x="8003818" y="1855418"/>
                </a:cubicBezTo>
                <a:cubicBezTo>
                  <a:pt x="8003818" y="1886771"/>
                  <a:pt x="7978404" y="1910195"/>
                  <a:pt x="7949077" y="1910195"/>
                </a:cubicBezTo>
                <a:cubicBezTo>
                  <a:pt x="7917797" y="1910195"/>
                  <a:pt x="7894336" y="1884823"/>
                  <a:pt x="7894336" y="1855418"/>
                </a:cubicBezTo>
                <a:cubicBezTo>
                  <a:pt x="7894336" y="1824135"/>
                  <a:pt x="7919753" y="1800668"/>
                  <a:pt x="7949077" y="1800668"/>
                </a:cubicBezTo>
                <a:close/>
                <a:moveTo>
                  <a:pt x="7818090" y="1800668"/>
                </a:moveTo>
                <a:cubicBezTo>
                  <a:pt x="7849371" y="1800668"/>
                  <a:pt x="7872831" y="1824135"/>
                  <a:pt x="7872831" y="1855418"/>
                </a:cubicBezTo>
                <a:cubicBezTo>
                  <a:pt x="7872831" y="1886771"/>
                  <a:pt x="7847415" y="1910195"/>
                  <a:pt x="7818090" y="1910195"/>
                </a:cubicBezTo>
                <a:cubicBezTo>
                  <a:pt x="7786810" y="1910195"/>
                  <a:pt x="7763349" y="1884823"/>
                  <a:pt x="7763349" y="1855418"/>
                </a:cubicBezTo>
                <a:cubicBezTo>
                  <a:pt x="7763349" y="1824135"/>
                  <a:pt x="7788764" y="1800668"/>
                  <a:pt x="7818090" y="1800668"/>
                </a:cubicBezTo>
                <a:close/>
                <a:moveTo>
                  <a:pt x="7689058" y="1800668"/>
                </a:moveTo>
                <a:cubicBezTo>
                  <a:pt x="7718383" y="1800668"/>
                  <a:pt x="7743799" y="1824135"/>
                  <a:pt x="7743799" y="1855418"/>
                </a:cubicBezTo>
                <a:cubicBezTo>
                  <a:pt x="7743799" y="1886771"/>
                  <a:pt x="7718383" y="1910195"/>
                  <a:pt x="7689058" y="1910195"/>
                </a:cubicBezTo>
                <a:cubicBezTo>
                  <a:pt x="7657778" y="1910195"/>
                  <a:pt x="7634317" y="1884823"/>
                  <a:pt x="7634317" y="1855418"/>
                </a:cubicBezTo>
                <a:cubicBezTo>
                  <a:pt x="7634317" y="1824135"/>
                  <a:pt x="7659732" y="1800668"/>
                  <a:pt x="7689058" y="1800668"/>
                </a:cubicBezTo>
                <a:close/>
                <a:moveTo>
                  <a:pt x="7558069" y="1800668"/>
                </a:moveTo>
                <a:cubicBezTo>
                  <a:pt x="7589350" y="1800668"/>
                  <a:pt x="7612810" y="1824135"/>
                  <a:pt x="7612810" y="1855419"/>
                </a:cubicBezTo>
                <a:cubicBezTo>
                  <a:pt x="7612810" y="1886771"/>
                  <a:pt x="7587396" y="1910195"/>
                  <a:pt x="7558069" y="1910195"/>
                </a:cubicBezTo>
                <a:cubicBezTo>
                  <a:pt x="7526789" y="1910195"/>
                  <a:pt x="7503328" y="1884823"/>
                  <a:pt x="7503328" y="1855419"/>
                </a:cubicBezTo>
                <a:cubicBezTo>
                  <a:pt x="7503328" y="1824135"/>
                  <a:pt x="7528745" y="1800668"/>
                  <a:pt x="7558069" y="1800668"/>
                </a:cubicBezTo>
                <a:close/>
                <a:moveTo>
                  <a:pt x="7429038" y="1800668"/>
                </a:moveTo>
                <a:cubicBezTo>
                  <a:pt x="7458363" y="1800668"/>
                  <a:pt x="7483779" y="1824135"/>
                  <a:pt x="7483779" y="1855419"/>
                </a:cubicBezTo>
                <a:cubicBezTo>
                  <a:pt x="7483779" y="1886771"/>
                  <a:pt x="7458363" y="1910195"/>
                  <a:pt x="7429038" y="1910195"/>
                </a:cubicBezTo>
                <a:cubicBezTo>
                  <a:pt x="7397758" y="1910195"/>
                  <a:pt x="7374297" y="1884823"/>
                  <a:pt x="7374297" y="1855419"/>
                </a:cubicBezTo>
                <a:cubicBezTo>
                  <a:pt x="7374297" y="1824135"/>
                  <a:pt x="7399712" y="1800668"/>
                  <a:pt x="7429038" y="1800668"/>
                </a:cubicBezTo>
                <a:close/>
                <a:moveTo>
                  <a:pt x="7300006" y="1800668"/>
                </a:moveTo>
                <a:cubicBezTo>
                  <a:pt x="7329331" y="1800668"/>
                  <a:pt x="7352793" y="1824135"/>
                  <a:pt x="7354747" y="1855419"/>
                </a:cubicBezTo>
                <a:cubicBezTo>
                  <a:pt x="7354747" y="1886771"/>
                  <a:pt x="7329331" y="1910195"/>
                  <a:pt x="7300006" y="1910195"/>
                </a:cubicBezTo>
                <a:cubicBezTo>
                  <a:pt x="7268726" y="1910195"/>
                  <a:pt x="7245265" y="1884823"/>
                  <a:pt x="7245265" y="1855419"/>
                </a:cubicBezTo>
                <a:cubicBezTo>
                  <a:pt x="7245265" y="1824135"/>
                  <a:pt x="7270680" y="1800668"/>
                  <a:pt x="7300006" y="1800668"/>
                </a:cubicBezTo>
                <a:close/>
                <a:moveTo>
                  <a:pt x="7169017" y="1800668"/>
                </a:moveTo>
                <a:cubicBezTo>
                  <a:pt x="7200298" y="1800668"/>
                  <a:pt x="7223758" y="1824135"/>
                  <a:pt x="7223758" y="1855419"/>
                </a:cubicBezTo>
                <a:cubicBezTo>
                  <a:pt x="7223758" y="1886771"/>
                  <a:pt x="7198344" y="1910195"/>
                  <a:pt x="7169017" y="1910195"/>
                </a:cubicBezTo>
                <a:cubicBezTo>
                  <a:pt x="7137737" y="1910195"/>
                  <a:pt x="7114276" y="1884823"/>
                  <a:pt x="7114276" y="1855419"/>
                </a:cubicBezTo>
                <a:cubicBezTo>
                  <a:pt x="7114276" y="1824135"/>
                  <a:pt x="7139693" y="1800668"/>
                  <a:pt x="7169017" y="1800668"/>
                </a:cubicBezTo>
                <a:close/>
                <a:moveTo>
                  <a:pt x="7039984" y="1800668"/>
                </a:moveTo>
                <a:cubicBezTo>
                  <a:pt x="7069311" y="1800668"/>
                  <a:pt x="7094725" y="1824135"/>
                  <a:pt x="7094725" y="1855419"/>
                </a:cubicBezTo>
                <a:cubicBezTo>
                  <a:pt x="7094725" y="1886777"/>
                  <a:pt x="7069311" y="1910195"/>
                  <a:pt x="7039984" y="1910195"/>
                </a:cubicBezTo>
                <a:cubicBezTo>
                  <a:pt x="7008704" y="1910195"/>
                  <a:pt x="6985243" y="1884823"/>
                  <a:pt x="6985243" y="1855419"/>
                </a:cubicBezTo>
                <a:cubicBezTo>
                  <a:pt x="6985243" y="1824135"/>
                  <a:pt x="7010660" y="1800668"/>
                  <a:pt x="7039984" y="1800668"/>
                </a:cubicBezTo>
                <a:close/>
                <a:moveTo>
                  <a:pt x="6910952" y="1800668"/>
                </a:moveTo>
                <a:cubicBezTo>
                  <a:pt x="6940277" y="1800668"/>
                  <a:pt x="6963739" y="1824135"/>
                  <a:pt x="6965693" y="1855419"/>
                </a:cubicBezTo>
                <a:cubicBezTo>
                  <a:pt x="6965693" y="1886777"/>
                  <a:pt x="6940277" y="1910195"/>
                  <a:pt x="6910952" y="1910195"/>
                </a:cubicBezTo>
                <a:cubicBezTo>
                  <a:pt x="6879672" y="1910195"/>
                  <a:pt x="6856211" y="1884823"/>
                  <a:pt x="6856211" y="1855419"/>
                </a:cubicBezTo>
                <a:cubicBezTo>
                  <a:pt x="6856211" y="1824135"/>
                  <a:pt x="6881626" y="1800668"/>
                  <a:pt x="6910952" y="1800668"/>
                </a:cubicBezTo>
                <a:close/>
                <a:moveTo>
                  <a:pt x="6779965" y="1800668"/>
                </a:moveTo>
                <a:cubicBezTo>
                  <a:pt x="6809290" y="1800668"/>
                  <a:pt x="6834706" y="1824135"/>
                  <a:pt x="6834706" y="1855419"/>
                </a:cubicBezTo>
                <a:cubicBezTo>
                  <a:pt x="6834706" y="1886777"/>
                  <a:pt x="6809290" y="1910195"/>
                  <a:pt x="6779965" y="1910195"/>
                </a:cubicBezTo>
                <a:cubicBezTo>
                  <a:pt x="6748685" y="1910195"/>
                  <a:pt x="6725224" y="1884823"/>
                  <a:pt x="6725224" y="1855419"/>
                </a:cubicBezTo>
                <a:cubicBezTo>
                  <a:pt x="6725224" y="1824135"/>
                  <a:pt x="6750639" y="1800668"/>
                  <a:pt x="6779965" y="1800668"/>
                </a:cubicBezTo>
                <a:close/>
                <a:moveTo>
                  <a:pt x="6650930" y="1800668"/>
                </a:moveTo>
                <a:cubicBezTo>
                  <a:pt x="6680257" y="1800668"/>
                  <a:pt x="6703717" y="1824136"/>
                  <a:pt x="6705671" y="1855419"/>
                </a:cubicBezTo>
                <a:cubicBezTo>
                  <a:pt x="6705671" y="1886777"/>
                  <a:pt x="6680257" y="1910195"/>
                  <a:pt x="6650930" y="1910195"/>
                </a:cubicBezTo>
                <a:cubicBezTo>
                  <a:pt x="6619650" y="1910195"/>
                  <a:pt x="6596189" y="1884823"/>
                  <a:pt x="6596189" y="1855419"/>
                </a:cubicBezTo>
                <a:cubicBezTo>
                  <a:pt x="6596189" y="1824136"/>
                  <a:pt x="6621606" y="1800668"/>
                  <a:pt x="6650930" y="1800668"/>
                </a:cubicBezTo>
                <a:close/>
                <a:moveTo>
                  <a:pt x="6519944" y="1800668"/>
                </a:moveTo>
                <a:cubicBezTo>
                  <a:pt x="6551225" y="1800668"/>
                  <a:pt x="6574685" y="1824136"/>
                  <a:pt x="6574685" y="1855419"/>
                </a:cubicBezTo>
                <a:cubicBezTo>
                  <a:pt x="6574685" y="1886777"/>
                  <a:pt x="6549269" y="1910195"/>
                  <a:pt x="6519944" y="1910195"/>
                </a:cubicBezTo>
                <a:cubicBezTo>
                  <a:pt x="6488664" y="1910195"/>
                  <a:pt x="6465203" y="1884823"/>
                  <a:pt x="6465203" y="1855419"/>
                </a:cubicBezTo>
                <a:cubicBezTo>
                  <a:pt x="6465203" y="1824136"/>
                  <a:pt x="6490618" y="1800668"/>
                  <a:pt x="6519944" y="1800668"/>
                </a:cubicBezTo>
                <a:close/>
                <a:moveTo>
                  <a:pt x="6390911" y="1800668"/>
                </a:moveTo>
                <a:cubicBezTo>
                  <a:pt x="6420236" y="1800668"/>
                  <a:pt x="6445652" y="1824136"/>
                  <a:pt x="6445652" y="1855419"/>
                </a:cubicBezTo>
                <a:cubicBezTo>
                  <a:pt x="6445652" y="1886777"/>
                  <a:pt x="6422192" y="1910195"/>
                  <a:pt x="6390911" y="1910195"/>
                </a:cubicBezTo>
                <a:cubicBezTo>
                  <a:pt x="6359631" y="1910195"/>
                  <a:pt x="6336170" y="1884823"/>
                  <a:pt x="6336170" y="1855419"/>
                </a:cubicBezTo>
                <a:cubicBezTo>
                  <a:pt x="6336170" y="1824136"/>
                  <a:pt x="6361585" y="1800668"/>
                  <a:pt x="6390911" y="1800668"/>
                </a:cubicBezTo>
                <a:close/>
                <a:moveTo>
                  <a:pt x="6261878" y="1800668"/>
                </a:moveTo>
                <a:cubicBezTo>
                  <a:pt x="6291203" y="1800668"/>
                  <a:pt x="6314665" y="1824136"/>
                  <a:pt x="6316619" y="1855419"/>
                </a:cubicBezTo>
                <a:cubicBezTo>
                  <a:pt x="6316619" y="1886777"/>
                  <a:pt x="6291203" y="1910195"/>
                  <a:pt x="6261878" y="1910195"/>
                </a:cubicBezTo>
                <a:cubicBezTo>
                  <a:pt x="6230598" y="1910195"/>
                  <a:pt x="6207137" y="1884823"/>
                  <a:pt x="6207137" y="1855419"/>
                </a:cubicBezTo>
                <a:cubicBezTo>
                  <a:pt x="6207137" y="1824136"/>
                  <a:pt x="6232552" y="1800668"/>
                  <a:pt x="6261878" y="1800668"/>
                </a:cubicBezTo>
                <a:close/>
                <a:moveTo>
                  <a:pt x="6130890" y="1800668"/>
                </a:moveTo>
                <a:cubicBezTo>
                  <a:pt x="6162171" y="1800668"/>
                  <a:pt x="6185631" y="1824136"/>
                  <a:pt x="6185631" y="1855419"/>
                </a:cubicBezTo>
                <a:cubicBezTo>
                  <a:pt x="6185631" y="1886777"/>
                  <a:pt x="6160217" y="1910195"/>
                  <a:pt x="6130890" y="1910195"/>
                </a:cubicBezTo>
                <a:cubicBezTo>
                  <a:pt x="6099610" y="1910195"/>
                  <a:pt x="6076150" y="1884823"/>
                  <a:pt x="6076150" y="1855419"/>
                </a:cubicBezTo>
                <a:cubicBezTo>
                  <a:pt x="6076150" y="1824136"/>
                  <a:pt x="6101566" y="1800668"/>
                  <a:pt x="6130890" y="1800668"/>
                </a:cubicBezTo>
                <a:close/>
                <a:moveTo>
                  <a:pt x="6001860" y="1800668"/>
                </a:moveTo>
                <a:cubicBezTo>
                  <a:pt x="6031185" y="1800668"/>
                  <a:pt x="6056600" y="1824136"/>
                  <a:pt x="6056600" y="1855419"/>
                </a:cubicBezTo>
                <a:cubicBezTo>
                  <a:pt x="6056600" y="1886777"/>
                  <a:pt x="6031185" y="1910195"/>
                  <a:pt x="6001860" y="1910195"/>
                </a:cubicBezTo>
                <a:cubicBezTo>
                  <a:pt x="5970582" y="1910195"/>
                  <a:pt x="5947123" y="1884823"/>
                  <a:pt x="5947123" y="1855419"/>
                </a:cubicBezTo>
                <a:cubicBezTo>
                  <a:pt x="5947123" y="1824136"/>
                  <a:pt x="5972535" y="1800668"/>
                  <a:pt x="6001860" y="1800668"/>
                </a:cubicBezTo>
                <a:close/>
                <a:moveTo>
                  <a:pt x="5872829" y="1800668"/>
                </a:moveTo>
                <a:cubicBezTo>
                  <a:pt x="5902159" y="1800668"/>
                  <a:pt x="5925626" y="1824136"/>
                  <a:pt x="5927580" y="1855419"/>
                </a:cubicBezTo>
                <a:cubicBezTo>
                  <a:pt x="5927580" y="1886777"/>
                  <a:pt x="5902159" y="1910195"/>
                  <a:pt x="5872829" y="1910195"/>
                </a:cubicBezTo>
                <a:cubicBezTo>
                  <a:pt x="5841549" y="1910195"/>
                  <a:pt x="5818090" y="1884823"/>
                  <a:pt x="5818090" y="1855419"/>
                </a:cubicBezTo>
                <a:cubicBezTo>
                  <a:pt x="5818090" y="1824136"/>
                  <a:pt x="5843502" y="1800668"/>
                  <a:pt x="5872829" y="1800668"/>
                </a:cubicBezTo>
                <a:close/>
                <a:moveTo>
                  <a:pt x="10154363" y="1800666"/>
                </a:moveTo>
                <a:cubicBezTo>
                  <a:pt x="10183690" y="1800666"/>
                  <a:pt x="10209104" y="1824133"/>
                  <a:pt x="10209104" y="1855416"/>
                </a:cubicBezTo>
                <a:cubicBezTo>
                  <a:pt x="10209104" y="1886767"/>
                  <a:pt x="10183690" y="1910192"/>
                  <a:pt x="10154363" y="1910192"/>
                </a:cubicBezTo>
                <a:cubicBezTo>
                  <a:pt x="10123082" y="1910192"/>
                  <a:pt x="10099622" y="1884816"/>
                  <a:pt x="10099622" y="1855416"/>
                </a:cubicBezTo>
                <a:cubicBezTo>
                  <a:pt x="10099622" y="1824133"/>
                  <a:pt x="10125038" y="1800666"/>
                  <a:pt x="10154363" y="1800666"/>
                </a:cubicBezTo>
                <a:close/>
                <a:moveTo>
                  <a:pt x="10025332" y="1800666"/>
                </a:moveTo>
                <a:cubicBezTo>
                  <a:pt x="10054657" y="1800666"/>
                  <a:pt x="10078119" y="1824133"/>
                  <a:pt x="10080073" y="1855416"/>
                </a:cubicBezTo>
                <a:cubicBezTo>
                  <a:pt x="10080073" y="1886767"/>
                  <a:pt x="10054657" y="1910192"/>
                  <a:pt x="10025332" y="1910192"/>
                </a:cubicBezTo>
                <a:cubicBezTo>
                  <a:pt x="9994051" y="1910192"/>
                  <a:pt x="9970591" y="1884816"/>
                  <a:pt x="9970591" y="1855416"/>
                </a:cubicBezTo>
                <a:cubicBezTo>
                  <a:pt x="9970591" y="1824133"/>
                  <a:pt x="9996005" y="1800666"/>
                  <a:pt x="10025332" y="1800666"/>
                </a:cubicBezTo>
                <a:close/>
                <a:moveTo>
                  <a:pt x="9894343" y="1800666"/>
                </a:moveTo>
                <a:cubicBezTo>
                  <a:pt x="9925624" y="1800666"/>
                  <a:pt x="9949084" y="1824133"/>
                  <a:pt x="9949084" y="1855416"/>
                </a:cubicBezTo>
                <a:cubicBezTo>
                  <a:pt x="9949084" y="1886771"/>
                  <a:pt x="9923670" y="1910192"/>
                  <a:pt x="9894343" y="1910192"/>
                </a:cubicBezTo>
                <a:cubicBezTo>
                  <a:pt x="9863062" y="1910192"/>
                  <a:pt x="9839602" y="1884816"/>
                  <a:pt x="9839602" y="1855416"/>
                </a:cubicBezTo>
                <a:cubicBezTo>
                  <a:pt x="9839602" y="1824133"/>
                  <a:pt x="9865018" y="1800666"/>
                  <a:pt x="9894343" y="1800666"/>
                </a:cubicBezTo>
                <a:close/>
                <a:moveTo>
                  <a:pt x="9765311" y="1800666"/>
                </a:moveTo>
                <a:cubicBezTo>
                  <a:pt x="9794636" y="1800666"/>
                  <a:pt x="9820052" y="1824133"/>
                  <a:pt x="9820052" y="1855416"/>
                </a:cubicBezTo>
                <a:cubicBezTo>
                  <a:pt x="9820052" y="1886771"/>
                  <a:pt x="9796592" y="1910192"/>
                  <a:pt x="9765311" y="1910192"/>
                </a:cubicBezTo>
                <a:cubicBezTo>
                  <a:pt x="9734030" y="1910192"/>
                  <a:pt x="9710570" y="1884816"/>
                  <a:pt x="9710570" y="1855416"/>
                </a:cubicBezTo>
                <a:cubicBezTo>
                  <a:pt x="9710570" y="1824133"/>
                  <a:pt x="9735984" y="1800666"/>
                  <a:pt x="9765311" y="1800666"/>
                </a:cubicBezTo>
                <a:close/>
                <a:moveTo>
                  <a:pt x="9636278" y="1800666"/>
                </a:moveTo>
                <a:cubicBezTo>
                  <a:pt x="9665603" y="1800666"/>
                  <a:pt x="9689065" y="1824133"/>
                  <a:pt x="9691019" y="1855417"/>
                </a:cubicBezTo>
                <a:cubicBezTo>
                  <a:pt x="9691019" y="1886771"/>
                  <a:pt x="9665603" y="1910192"/>
                  <a:pt x="9636278" y="1910192"/>
                </a:cubicBezTo>
                <a:cubicBezTo>
                  <a:pt x="9604997" y="1910192"/>
                  <a:pt x="9581537" y="1884816"/>
                  <a:pt x="9581537" y="1855417"/>
                </a:cubicBezTo>
                <a:cubicBezTo>
                  <a:pt x="9581537" y="1824133"/>
                  <a:pt x="9606951" y="1800666"/>
                  <a:pt x="9636278" y="1800666"/>
                </a:cubicBezTo>
                <a:close/>
                <a:moveTo>
                  <a:pt x="9505289" y="1800666"/>
                </a:moveTo>
                <a:cubicBezTo>
                  <a:pt x="9534616" y="1800666"/>
                  <a:pt x="9560030" y="1824133"/>
                  <a:pt x="9560030" y="1855417"/>
                </a:cubicBezTo>
                <a:cubicBezTo>
                  <a:pt x="9560030" y="1886771"/>
                  <a:pt x="9534616" y="1910192"/>
                  <a:pt x="9505289" y="1910192"/>
                </a:cubicBezTo>
                <a:cubicBezTo>
                  <a:pt x="9474008" y="1910192"/>
                  <a:pt x="9450548" y="1884816"/>
                  <a:pt x="9450548" y="1855417"/>
                </a:cubicBezTo>
                <a:cubicBezTo>
                  <a:pt x="9450548" y="1824133"/>
                  <a:pt x="9475964" y="1800666"/>
                  <a:pt x="9505289" y="1800666"/>
                </a:cubicBezTo>
                <a:close/>
                <a:moveTo>
                  <a:pt x="9376257" y="1800666"/>
                </a:moveTo>
                <a:cubicBezTo>
                  <a:pt x="9405584" y="1800666"/>
                  <a:pt x="9429044" y="1824133"/>
                  <a:pt x="9430998" y="1855417"/>
                </a:cubicBezTo>
                <a:cubicBezTo>
                  <a:pt x="9430998" y="1886771"/>
                  <a:pt x="9405584" y="1910192"/>
                  <a:pt x="9376257" y="1910192"/>
                </a:cubicBezTo>
                <a:cubicBezTo>
                  <a:pt x="9344976" y="1910192"/>
                  <a:pt x="9321516" y="1884816"/>
                  <a:pt x="9321516" y="1855417"/>
                </a:cubicBezTo>
                <a:cubicBezTo>
                  <a:pt x="9321516" y="1824133"/>
                  <a:pt x="9346932" y="1800666"/>
                  <a:pt x="9376257" y="1800666"/>
                </a:cubicBezTo>
                <a:close/>
                <a:moveTo>
                  <a:pt x="9245270" y="1800666"/>
                </a:moveTo>
                <a:cubicBezTo>
                  <a:pt x="9276551" y="1800666"/>
                  <a:pt x="9300011" y="1824133"/>
                  <a:pt x="9300011" y="1855417"/>
                </a:cubicBezTo>
                <a:cubicBezTo>
                  <a:pt x="9300011" y="1886771"/>
                  <a:pt x="9274595" y="1910192"/>
                  <a:pt x="9245270" y="1910192"/>
                </a:cubicBezTo>
                <a:cubicBezTo>
                  <a:pt x="9213989" y="1910192"/>
                  <a:pt x="9190529" y="1884816"/>
                  <a:pt x="9190529" y="1855417"/>
                </a:cubicBezTo>
                <a:cubicBezTo>
                  <a:pt x="9190529" y="1824133"/>
                  <a:pt x="9215943" y="1800666"/>
                  <a:pt x="9245270" y="1800666"/>
                </a:cubicBezTo>
                <a:close/>
                <a:moveTo>
                  <a:pt x="9116237" y="1800666"/>
                </a:moveTo>
                <a:cubicBezTo>
                  <a:pt x="9145562" y="1800666"/>
                  <a:pt x="9170978" y="1824133"/>
                  <a:pt x="9170978" y="1855417"/>
                </a:cubicBezTo>
                <a:cubicBezTo>
                  <a:pt x="9170978" y="1886771"/>
                  <a:pt x="9145562" y="1910192"/>
                  <a:pt x="9116237" y="1910192"/>
                </a:cubicBezTo>
                <a:cubicBezTo>
                  <a:pt x="9084956" y="1910192"/>
                  <a:pt x="9061496" y="1884816"/>
                  <a:pt x="9061496" y="1855417"/>
                </a:cubicBezTo>
                <a:cubicBezTo>
                  <a:pt x="9061496" y="1824133"/>
                  <a:pt x="9086910" y="1800666"/>
                  <a:pt x="9116237" y="1800666"/>
                </a:cubicBezTo>
                <a:close/>
                <a:moveTo>
                  <a:pt x="8987205" y="1800666"/>
                </a:moveTo>
                <a:cubicBezTo>
                  <a:pt x="9016532" y="1800666"/>
                  <a:pt x="9039992" y="1824135"/>
                  <a:pt x="9041946" y="1855417"/>
                </a:cubicBezTo>
                <a:cubicBezTo>
                  <a:pt x="9041946" y="1886771"/>
                  <a:pt x="9016532" y="1910192"/>
                  <a:pt x="8987205" y="1910192"/>
                </a:cubicBezTo>
                <a:cubicBezTo>
                  <a:pt x="8955924" y="1910192"/>
                  <a:pt x="8932464" y="1884816"/>
                  <a:pt x="8932464" y="1855417"/>
                </a:cubicBezTo>
                <a:cubicBezTo>
                  <a:pt x="8932464" y="1824135"/>
                  <a:pt x="8957880" y="1800666"/>
                  <a:pt x="8987205" y="1800666"/>
                </a:cubicBezTo>
                <a:close/>
                <a:moveTo>
                  <a:pt x="8856218" y="1800666"/>
                </a:moveTo>
                <a:cubicBezTo>
                  <a:pt x="8887499" y="1800666"/>
                  <a:pt x="8910959" y="1824135"/>
                  <a:pt x="8910959" y="1855417"/>
                </a:cubicBezTo>
                <a:cubicBezTo>
                  <a:pt x="8910959" y="1886771"/>
                  <a:pt x="8887499" y="1910195"/>
                  <a:pt x="8856218" y="1910195"/>
                </a:cubicBezTo>
                <a:cubicBezTo>
                  <a:pt x="8824937" y="1910195"/>
                  <a:pt x="8801477" y="1884816"/>
                  <a:pt x="8801477" y="1855417"/>
                </a:cubicBezTo>
                <a:cubicBezTo>
                  <a:pt x="8801477" y="1824135"/>
                  <a:pt x="8826891" y="1800666"/>
                  <a:pt x="8856218" y="1800666"/>
                </a:cubicBezTo>
                <a:close/>
                <a:moveTo>
                  <a:pt x="8727185" y="1800666"/>
                </a:moveTo>
                <a:cubicBezTo>
                  <a:pt x="8756510" y="1800666"/>
                  <a:pt x="8781926" y="1824135"/>
                  <a:pt x="8781926" y="1855417"/>
                </a:cubicBezTo>
                <a:cubicBezTo>
                  <a:pt x="8781926" y="1886771"/>
                  <a:pt x="8756510" y="1910195"/>
                  <a:pt x="8727185" y="1910195"/>
                </a:cubicBezTo>
                <a:cubicBezTo>
                  <a:pt x="8695904" y="1910195"/>
                  <a:pt x="8672444" y="1884816"/>
                  <a:pt x="8672444" y="1855417"/>
                </a:cubicBezTo>
                <a:cubicBezTo>
                  <a:pt x="8672444" y="1824135"/>
                  <a:pt x="8697858" y="1800666"/>
                  <a:pt x="8727185" y="1800666"/>
                </a:cubicBezTo>
                <a:close/>
                <a:moveTo>
                  <a:pt x="8598153" y="1800666"/>
                </a:moveTo>
                <a:cubicBezTo>
                  <a:pt x="8627478" y="1800666"/>
                  <a:pt x="8650940" y="1824135"/>
                  <a:pt x="8652894" y="1855417"/>
                </a:cubicBezTo>
                <a:cubicBezTo>
                  <a:pt x="8652894" y="1886771"/>
                  <a:pt x="8627478" y="1910195"/>
                  <a:pt x="8598153" y="1910195"/>
                </a:cubicBezTo>
                <a:cubicBezTo>
                  <a:pt x="8566872" y="1910195"/>
                  <a:pt x="8543412" y="1884816"/>
                  <a:pt x="8543412" y="1855417"/>
                </a:cubicBezTo>
                <a:cubicBezTo>
                  <a:pt x="8543412" y="1824135"/>
                  <a:pt x="8568826" y="1800666"/>
                  <a:pt x="8598153" y="1800666"/>
                </a:cubicBezTo>
                <a:close/>
                <a:moveTo>
                  <a:pt x="8467164" y="1800666"/>
                </a:moveTo>
                <a:cubicBezTo>
                  <a:pt x="8496491" y="1800666"/>
                  <a:pt x="8521905" y="1824135"/>
                  <a:pt x="8521905" y="1855417"/>
                </a:cubicBezTo>
                <a:cubicBezTo>
                  <a:pt x="8521905" y="1886771"/>
                  <a:pt x="8496491" y="1910195"/>
                  <a:pt x="8467164" y="1910195"/>
                </a:cubicBezTo>
                <a:cubicBezTo>
                  <a:pt x="8435883" y="1910195"/>
                  <a:pt x="8412423" y="1884823"/>
                  <a:pt x="8412423" y="1855417"/>
                </a:cubicBezTo>
                <a:cubicBezTo>
                  <a:pt x="8412423" y="1824135"/>
                  <a:pt x="8437839" y="1800666"/>
                  <a:pt x="8467164" y="1800666"/>
                </a:cubicBezTo>
                <a:close/>
                <a:moveTo>
                  <a:pt x="8338131" y="1800666"/>
                </a:moveTo>
                <a:cubicBezTo>
                  <a:pt x="8367456" y="1800666"/>
                  <a:pt x="8390918" y="1824135"/>
                  <a:pt x="8392872" y="1855418"/>
                </a:cubicBezTo>
                <a:cubicBezTo>
                  <a:pt x="8392872" y="1886771"/>
                  <a:pt x="8367456" y="1910195"/>
                  <a:pt x="8338131" y="1910195"/>
                </a:cubicBezTo>
                <a:cubicBezTo>
                  <a:pt x="8306850" y="1910195"/>
                  <a:pt x="8283390" y="1884823"/>
                  <a:pt x="8283390" y="1855418"/>
                </a:cubicBezTo>
                <a:cubicBezTo>
                  <a:pt x="8283390" y="1824135"/>
                  <a:pt x="8308804" y="1800666"/>
                  <a:pt x="8338131" y="1800666"/>
                </a:cubicBezTo>
                <a:close/>
                <a:moveTo>
                  <a:pt x="8207145" y="1800666"/>
                </a:moveTo>
                <a:cubicBezTo>
                  <a:pt x="8238426" y="1800666"/>
                  <a:pt x="8261886" y="1824135"/>
                  <a:pt x="8261886" y="1855418"/>
                </a:cubicBezTo>
                <a:cubicBezTo>
                  <a:pt x="8261886" y="1886771"/>
                  <a:pt x="8236470" y="1910195"/>
                  <a:pt x="8207145" y="1910195"/>
                </a:cubicBezTo>
                <a:cubicBezTo>
                  <a:pt x="8175865" y="1910195"/>
                  <a:pt x="8152404" y="1884823"/>
                  <a:pt x="8152404" y="1855418"/>
                </a:cubicBezTo>
                <a:cubicBezTo>
                  <a:pt x="8152404" y="1824135"/>
                  <a:pt x="8177819" y="1800666"/>
                  <a:pt x="8207145" y="1800666"/>
                </a:cubicBezTo>
                <a:close/>
                <a:moveTo>
                  <a:pt x="8078110" y="1800666"/>
                </a:moveTo>
                <a:cubicBezTo>
                  <a:pt x="8107437" y="1800666"/>
                  <a:pt x="8132851" y="1824135"/>
                  <a:pt x="8132851" y="1855418"/>
                </a:cubicBezTo>
                <a:cubicBezTo>
                  <a:pt x="8132851" y="1886771"/>
                  <a:pt x="8107437" y="1910195"/>
                  <a:pt x="8078110" y="1910195"/>
                </a:cubicBezTo>
                <a:cubicBezTo>
                  <a:pt x="8046830" y="1910195"/>
                  <a:pt x="8023369" y="1884823"/>
                  <a:pt x="8023369" y="1855418"/>
                </a:cubicBezTo>
                <a:cubicBezTo>
                  <a:pt x="8023369" y="1824135"/>
                  <a:pt x="8048786" y="1800666"/>
                  <a:pt x="8078110" y="1800666"/>
                </a:cubicBezTo>
                <a:close/>
                <a:moveTo>
                  <a:pt x="11317613" y="1800665"/>
                </a:moveTo>
                <a:cubicBezTo>
                  <a:pt x="11319567" y="1800665"/>
                  <a:pt x="11321521" y="1800665"/>
                  <a:pt x="11323477" y="1800665"/>
                </a:cubicBezTo>
                <a:cubicBezTo>
                  <a:pt x="11331297" y="1800665"/>
                  <a:pt x="11339117" y="1802621"/>
                  <a:pt x="11346937" y="1806536"/>
                </a:cubicBezTo>
                <a:cubicBezTo>
                  <a:pt x="11346937" y="1810450"/>
                  <a:pt x="11344983" y="1816312"/>
                  <a:pt x="11341071" y="1818267"/>
                </a:cubicBezTo>
                <a:cubicBezTo>
                  <a:pt x="11333253" y="1824133"/>
                  <a:pt x="11323477" y="1822177"/>
                  <a:pt x="11319567" y="1814359"/>
                </a:cubicBezTo>
                <a:cubicBezTo>
                  <a:pt x="11315657" y="1810450"/>
                  <a:pt x="11315657" y="1804579"/>
                  <a:pt x="11317613" y="1800665"/>
                </a:cubicBezTo>
                <a:close/>
                <a:moveTo>
                  <a:pt x="10803436" y="1800665"/>
                </a:moveTo>
                <a:cubicBezTo>
                  <a:pt x="10822987" y="1800665"/>
                  <a:pt x="10840583" y="1812399"/>
                  <a:pt x="10850359" y="1828043"/>
                </a:cubicBezTo>
                <a:cubicBezTo>
                  <a:pt x="10846447" y="1833911"/>
                  <a:pt x="10842537" y="1837822"/>
                  <a:pt x="10838629" y="1843686"/>
                </a:cubicBezTo>
                <a:lnTo>
                  <a:pt x="10805392" y="1886767"/>
                </a:lnTo>
                <a:lnTo>
                  <a:pt x="10789752" y="1831954"/>
                </a:lnTo>
                <a:cubicBezTo>
                  <a:pt x="10785842" y="1824133"/>
                  <a:pt x="10783886" y="1814359"/>
                  <a:pt x="10781932" y="1804579"/>
                </a:cubicBezTo>
                <a:cubicBezTo>
                  <a:pt x="10789752" y="1802621"/>
                  <a:pt x="10795618" y="1800665"/>
                  <a:pt x="10803436" y="1800665"/>
                </a:cubicBezTo>
                <a:close/>
                <a:moveTo>
                  <a:pt x="10283397" y="1800665"/>
                </a:moveTo>
                <a:cubicBezTo>
                  <a:pt x="10283397" y="1800665"/>
                  <a:pt x="10285351" y="1800665"/>
                  <a:pt x="10285351" y="1800665"/>
                </a:cubicBezTo>
                <a:cubicBezTo>
                  <a:pt x="10287307" y="1808493"/>
                  <a:pt x="10287307" y="1814359"/>
                  <a:pt x="10287307" y="1822176"/>
                </a:cubicBezTo>
                <a:cubicBezTo>
                  <a:pt x="10287307" y="1851505"/>
                  <a:pt x="10283397" y="1880912"/>
                  <a:pt x="10279487" y="1908246"/>
                </a:cubicBezTo>
                <a:cubicBezTo>
                  <a:pt x="10252116" y="1906290"/>
                  <a:pt x="10230610" y="1882865"/>
                  <a:pt x="10228656" y="1855416"/>
                </a:cubicBezTo>
                <a:cubicBezTo>
                  <a:pt x="10228656" y="1824133"/>
                  <a:pt x="10254070" y="1800665"/>
                  <a:pt x="10283397" y="1800665"/>
                </a:cubicBezTo>
                <a:close/>
                <a:moveTo>
                  <a:pt x="10236475" y="1749838"/>
                </a:moveTo>
                <a:cubicBezTo>
                  <a:pt x="10252115" y="1745926"/>
                  <a:pt x="10267756" y="1757658"/>
                  <a:pt x="10277532" y="1777207"/>
                </a:cubicBezTo>
                <a:cubicBezTo>
                  <a:pt x="10259936" y="1775254"/>
                  <a:pt x="10244295" y="1765477"/>
                  <a:pt x="10236475" y="1749838"/>
                </a:cubicBezTo>
                <a:close/>
                <a:moveTo>
                  <a:pt x="6181722" y="1742021"/>
                </a:moveTo>
                <a:cubicBezTo>
                  <a:pt x="6173900" y="1763527"/>
                  <a:pt x="6154350" y="1779169"/>
                  <a:pt x="6130889" y="1779169"/>
                </a:cubicBezTo>
                <a:cubicBezTo>
                  <a:pt x="6125025" y="1779169"/>
                  <a:pt x="6119159" y="1777211"/>
                  <a:pt x="6113295" y="1775258"/>
                </a:cubicBezTo>
                <a:cubicBezTo>
                  <a:pt x="6123071" y="1771346"/>
                  <a:pt x="6138710" y="1763527"/>
                  <a:pt x="6166080" y="1749842"/>
                </a:cubicBezTo>
                <a:cubicBezTo>
                  <a:pt x="6171946" y="1745930"/>
                  <a:pt x="6177810" y="1743974"/>
                  <a:pt x="6181722" y="1742021"/>
                </a:cubicBezTo>
                <a:close/>
                <a:moveTo>
                  <a:pt x="6080061" y="1742021"/>
                </a:moveTo>
                <a:cubicBezTo>
                  <a:pt x="6085925" y="1743974"/>
                  <a:pt x="6089837" y="1749842"/>
                  <a:pt x="6091791" y="1759616"/>
                </a:cubicBezTo>
                <a:cubicBezTo>
                  <a:pt x="6091791" y="1759616"/>
                  <a:pt x="6091791" y="1761572"/>
                  <a:pt x="6091791" y="1761572"/>
                </a:cubicBezTo>
                <a:cubicBezTo>
                  <a:pt x="6085925" y="1755709"/>
                  <a:pt x="6082017" y="1749842"/>
                  <a:pt x="6080061" y="1742021"/>
                </a:cubicBezTo>
                <a:close/>
                <a:moveTo>
                  <a:pt x="1231693" y="1738112"/>
                </a:moveTo>
                <a:cubicBezTo>
                  <a:pt x="1235603" y="1738112"/>
                  <a:pt x="1241469" y="1740068"/>
                  <a:pt x="1245379" y="1743977"/>
                </a:cubicBezTo>
                <a:cubicBezTo>
                  <a:pt x="1247333" y="1743977"/>
                  <a:pt x="1247333" y="1745935"/>
                  <a:pt x="1249289" y="1745935"/>
                </a:cubicBezTo>
                <a:cubicBezTo>
                  <a:pt x="1243423" y="1757662"/>
                  <a:pt x="1233649" y="1767436"/>
                  <a:pt x="1221919" y="1773302"/>
                </a:cubicBezTo>
                <a:cubicBezTo>
                  <a:pt x="1210189" y="1755710"/>
                  <a:pt x="1219963" y="1738112"/>
                  <a:pt x="1231693" y="1738112"/>
                </a:cubicBezTo>
                <a:close/>
                <a:moveTo>
                  <a:pt x="134930" y="1734203"/>
                </a:moveTo>
                <a:cubicBezTo>
                  <a:pt x="138841" y="1734203"/>
                  <a:pt x="144706" y="1736159"/>
                  <a:pt x="148616" y="1738112"/>
                </a:cubicBezTo>
                <a:cubicBezTo>
                  <a:pt x="164257" y="1747890"/>
                  <a:pt x="154482" y="1771349"/>
                  <a:pt x="136886" y="1771349"/>
                </a:cubicBezTo>
                <a:cubicBezTo>
                  <a:pt x="127110" y="1765484"/>
                  <a:pt x="119290" y="1757663"/>
                  <a:pt x="113426" y="1747890"/>
                </a:cubicBezTo>
                <a:cubicBezTo>
                  <a:pt x="115380" y="1740070"/>
                  <a:pt x="125156" y="1734203"/>
                  <a:pt x="134930" y="1734203"/>
                </a:cubicBezTo>
                <a:close/>
                <a:moveTo>
                  <a:pt x="11167075" y="1724421"/>
                </a:moveTo>
                <a:cubicBezTo>
                  <a:pt x="11172940" y="1722465"/>
                  <a:pt x="11178806" y="1724421"/>
                  <a:pt x="11182716" y="1730284"/>
                </a:cubicBezTo>
                <a:cubicBezTo>
                  <a:pt x="11188580" y="1738106"/>
                  <a:pt x="11186626" y="1747881"/>
                  <a:pt x="11178806" y="1751792"/>
                </a:cubicBezTo>
                <a:cubicBezTo>
                  <a:pt x="11170986" y="1757658"/>
                  <a:pt x="11161211" y="1755701"/>
                  <a:pt x="11157299" y="1747881"/>
                </a:cubicBezTo>
                <a:cubicBezTo>
                  <a:pt x="11151435" y="1740060"/>
                  <a:pt x="11153389" y="1730284"/>
                  <a:pt x="11161211" y="1726375"/>
                </a:cubicBezTo>
                <a:cubicBezTo>
                  <a:pt x="11163165" y="1726375"/>
                  <a:pt x="11165119" y="1724421"/>
                  <a:pt x="11167075" y="1724421"/>
                </a:cubicBezTo>
                <a:close/>
                <a:moveTo>
                  <a:pt x="10359643" y="1722466"/>
                </a:moveTo>
                <a:cubicBezTo>
                  <a:pt x="10363553" y="1726375"/>
                  <a:pt x="10363553" y="1732243"/>
                  <a:pt x="10363553" y="1742017"/>
                </a:cubicBezTo>
                <a:cubicBezTo>
                  <a:pt x="10361597" y="1736151"/>
                  <a:pt x="10359643" y="1730284"/>
                  <a:pt x="10359643" y="1724421"/>
                </a:cubicBezTo>
                <a:cubicBezTo>
                  <a:pt x="10359643" y="1724421"/>
                  <a:pt x="10359643" y="1724421"/>
                  <a:pt x="10359643" y="1722466"/>
                </a:cubicBezTo>
                <a:close/>
                <a:moveTo>
                  <a:pt x="6316621" y="1716605"/>
                </a:moveTo>
                <a:cubicBezTo>
                  <a:pt x="6316621" y="1720514"/>
                  <a:pt x="6316621" y="1722468"/>
                  <a:pt x="6316621" y="1724426"/>
                </a:cubicBezTo>
                <a:cubicBezTo>
                  <a:pt x="6316621" y="1755706"/>
                  <a:pt x="6291205" y="1779167"/>
                  <a:pt x="6261878" y="1779167"/>
                </a:cubicBezTo>
                <a:cubicBezTo>
                  <a:pt x="6234508" y="1779167"/>
                  <a:pt x="6213003" y="1757660"/>
                  <a:pt x="6209093" y="1730287"/>
                </a:cubicBezTo>
                <a:cubicBezTo>
                  <a:pt x="6232554" y="1720514"/>
                  <a:pt x="6244284" y="1720514"/>
                  <a:pt x="6256014" y="1730287"/>
                </a:cubicBezTo>
                <a:cubicBezTo>
                  <a:pt x="6271654" y="1743976"/>
                  <a:pt x="6283385" y="1742020"/>
                  <a:pt x="6316621" y="1716605"/>
                </a:cubicBezTo>
                <a:close/>
                <a:moveTo>
                  <a:pt x="2834868" y="1714649"/>
                </a:moveTo>
                <a:lnTo>
                  <a:pt x="2885722" y="1720515"/>
                </a:lnTo>
                <a:lnTo>
                  <a:pt x="2879853" y="1777211"/>
                </a:lnTo>
                <a:cubicBezTo>
                  <a:pt x="2852470" y="1773301"/>
                  <a:pt x="2832913" y="1751797"/>
                  <a:pt x="2834868" y="1724426"/>
                </a:cubicBezTo>
                <a:cubicBezTo>
                  <a:pt x="2834868" y="1720515"/>
                  <a:pt x="2834868" y="1718561"/>
                  <a:pt x="2834868" y="1714649"/>
                </a:cubicBezTo>
                <a:close/>
                <a:moveTo>
                  <a:pt x="215085" y="1712695"/>
                </a:moveTo>
                <a:cubicBezTo>
                  <a:pt x="217041" y="1716605"/>
                  <a:pt x="217041" y="1720515"/>
                  <a:pt x="217041" y="1724426"/>
                </a:cubicBezTo>
                <a:cubicBezTo>
                  <a:pt x="217041" y="1728335"/>
                  <a:pt x="215085" y="1732245"/>
                  <a:pt x="215085" y="1736155"/>
                </a:cubicBezTo>
                <a:cubicBezTo>
                  <a:pt x="213131" y="1736155"/>
                  <a:pt x="213131" y="1734199"/>
                  <a:pt x="211175" y="1732245"/>
                </a:cubicBezTo>
                <a:cubicBezTo>
                  <a:pt x="205311" y="1726382"/>
                  <a:pt x="207265" y="1716605"/>
                  <a:pt x="215085" y="1712695"/>
                </a:cubicBezTo>
                <a:close/>
                <a:moveTo>
                  <a:pt x="5378248" y="1699008"/>
                </a:moveTo>
                <a:cubicBezTo>
                  <a:pt x="5384113" y="1699008"/>
                  <a:pt x="5393888" y="1700962"/>
                  <a:pt x="5403663" y="1704873"/>
                </a:cubicBezTo>
                <a:cubicBezTo>
                  <a:pt x="5405618" y="1710739"/>
                  <a:pt x="5407573" y="1718561"/>
                  <a:pt x="5407573" y="1724425"/>
                </a:cubicBezTo>
                <a:cubicBezTo>
                  <a:pt x="5407573" y="1755709"/>
                  <a:pt x="5382157" y="1779167"/>
                  <a:pt x="5352830" y="1779167"/>
                </a:cubicBezTo>
                <a:cubicBezTo>
                  <a:pt x="5337191" y="1779167"/>
                  <a:pt x="5323510" y="1773301"/>
                  <a:pt x="5313708" y="1763528"/>
                </a:cubicBezTo>
                <a:cubicBezTo>
                  <a:pt x="5317639" y="1759615"/>
                  <a:pt x="5323510" y="1755709"/>
                  <a:pt x="5333288" y="1753750"/>
                </a:cubicBezTo>
                <a:cubicBezTo>
                  <a:pt x="5350877" y="1749842"/>
                  <a:pt x="5360655" y="1742021"/>
                  <a:pt x="5354791" y="1736155"/>
                </a:cubicBezTo>
                <a:cubicBezTo>
                  <a:pt x="5350877" y="1730288"/>
                  <a:pt x="5352830" y="1718561"/>
                  <a:pt x="5360655" y="1708785"/>
                </a:cubicBezTo>
                <a:cubicBezTo>
                  <a:pt x="5366521" y="1702919"/>
                  <a:pt x="5370430" y="1699008"/>
                  <a:pt x="5378248" y="1699008"/>
                </a:cubicBezTo>
                <a:close/>
                <a:moveTo>
                  <a:pt x="6119162" y="1697053"/>
                </a:moveTo>
                <a:cubicBezTo>
                  <a:pt x="6125026" y="1695099"/>
                  <a:pt x="6130892" y="1697053"/>
                  <a:pt x="6134802" y="1702918"/>
                </a:cubicBezTo>
                <a:cubicBezTo>
                  <a:pt x="6140668" y="1710739"/>
                  <a:pt x="6138712" y="1720511"/>
                  <a:pt x="6130892" y="1724425"/>
                </a:cubicBezTo>
                <a:cubicBezTo>
                  <a:pt x="6123072" y="1730288"/>
                  <a:pt x="6113298" y="1728332"/>
                  <a:pt x="6109386" y="1720511"/>
                </a:cubicBezTo>
                <a:cubicBezTo>
                  <a:pt x="6103521" y="1712692"/>
                  <a:pt x="6105475" y="1702918"/>
                  <a:pt x="6113298" y="1699007"/>
                </a:cubicBezTo>
                <a:cubicBezTo>
                  <a:pt x="6115252" y="1697053"/>
                  <a:pt x="6117206" y="1697053"/>
                  <a:pt x="6119162" y="1697053"/>
                </a:cubicBezTo>
                <a:close/>
                <a:moveTo>
                  <a:pt x="5961070" y="1695523"/>
                </a:moveTo>
                <a:lnTo>
                  <a:pt x="5963248" y="1714891"/>
                </a:lnTo>
                <a:cubicBezTo>
                  <a:pt x="5966668" y="1722958"/>
                  <a:pt x="5972533" y="1731267"/>
                  <a:pt x="5980354" y="1738109"/>
                </a:cubicBezTo>
                <a:cubicBezTo>
                  <a:pt x="6001857" y="1757661"/>
                  <a:pt x="6013587" y="1759617"/>
                  <a:pt x="6046824" y="1747886"/>
                </a:cubicBezTo>
                <a:cubicBezTo>
                  <a:pt x="6048778" y="1747886"/>
                  <a:pt x="6050734" y="1745930"/>
                  <a:pt x="6052688" y="1745930"/>
                </a:cubicBezTo>
                <a:cubicBezTo>
                  <a:pt x="6042914" y="1765480"/>
                  <a:pt x="6023364" y="1779169"/>
                  <a:pt x="6001857" y="1779169"/>
                </a:cubicBezTo>
                <a:cubicBezTo>
                  <a:pt x="5972533" y="1779169"/>
                  <a:pt x="5947119" y="1753750"/>
                  <a:pt x="5949075" y="1726379"/>
                </a:cubicBezTo>
                <a:close/>
                <a:moveTo>
                  <a:pt x="3061655" y="1693142"/>
                </a:moveTo>
                <a:cubicBezTo>
                  <a:pt x="3067517" y="1702919"/>
                  <a:pt x="3071426" y="1712693"/>
                  <a:pt x="3071426" y="1724426"/>
                </a:cubicBezTo>
                <a:cubicBezTo>
                  <a:pt x="3071426" y="1747886"/>
                  <a:pt x="3055788" y="1769391"/>
                  <a:pt x="3032333" y="1775256"/>
                </a:cubicBezTo>
                <a:cubicBezTo>
                  <a:pt x="3036242" y="1743976"/>
                  <a:pt x="3044062" y="1720514"/>
                  <a:pt x="3053834" y="1704873"/>
                </a:cubicBezTo>
                <a:cubicBezTo>
                  <a:pt x="3055788" y="1700963"/>
                  <a:pt x="3059698" y="1697054"/>
                  <a:pt x="3061655" y="1693142"/>
                </a:cubicBezTo>
                <a:close/>
                <a:moveTo>
                  <a:pt x="5962757" y="1691185"/>
                </a:moveTo>
                <a:lnTo>
                  <a:pt x="5961070" y="1695523"/>
                </a:lnTo>
                <a:lnTo>
                  <a:pt x="5960803" y="1693142"/>
                </a:lnTo>
                <a:cubicBezTo>
                  <a:pt x="5960803" y="1691185"/>
                  <a:pt x="5960803" y="1691185"/>
                  <a:pt x="5962757" y="1691185"/>
                </a:cubicBezTo>
                <a:close/>
                <a:moveTo>
                  <a:pt x="5569825" y="1689234"/>
                </a:moveTo>
                <a:cubicBezTo>
                  <a:pt x="5595238" y="1716605"/>
                  <a:pt x="5616741" y="1749842"/>
                  <a:pt x="5620652" y="1769391"/>
                </a:cubicBezTo>
                <a:cubicBezTo>
                  <a:pt x="5620652" y="1773301"/>
                  <a:pt x="5622607" y="1775258"/>
                  <a:pt x="5622607" y="1777215"/>
                </a:cubicBezTo>
                <a:cubicBezTo>
                  <a:pt x="5620652" y="1779169"/>
                  <a:pt x="5616741" y="1779169"/>
                  <a:pt x="5612832" y="1779169"/>
                </a:cubicBezTo>
                <a:cubicBezTo>
                  <a:pt x="5581554" y="1779169"/>
                  <a:pt x="5558097" y="1753750"/>
                  <a:pt x="5556143" y="1724426"/>
                </a:cubicBezTo>
                <a:cubicBezTo>
                  <a:pt x="5556143" y="1710739"/>
                  <a:pt x="5562006" y="1699010"/>
                  <a:pt x="5569825" y="1689234"/>
                </a:cubicBezTo>
                <a:close/>
                <a:moveTo>
                  <a:pt x="3628594" y="1687280"/>
                </a:moveTo>
                <a:cubicBezTo>
                  <a:pt x="3636416" y="1689233"/>
                  <a:pt x="3646192" y="1695099"/>
                  <a:pt x="3657927" y="1702919"/>
                </a:cubicBezTo>
                <a:cubicBezTo>
                  <a:pt x="3677481" y="1716606"/>
                  <a:pt x="3700939" y="1732244"/>
                  <a:pt x="3712670" y="1736155"/>
                </a:cubicBezTo>
                <a:cubicBezTo>
                  <a:pt x="3714628" y="1736155"/>
                  <a:pt x="3716586" y="1738110"/>
                  <a:pt x="3718534" y="1738110"/>
                </a:cubicBezTo>
                <a:cubicBezTo>
                  <a:pt x="3718534" y="1738110"/>
                  <a:pt x="3716586" y="1740065"/>
                  <a:pt x="3716586" y="1742021"/>
                </a:cubicBezTo>
                <a:cubicBezTo>
                  <a:pt x="3714628" y="1743974"/>
                  <a:pt x="3710719" y="1743974"/>
                  <a:pt x="3704842" y="1743974"/>
                </a:cubicBezTo>
                <a:cubicBezTo>
                  <a:pt x="3681391" y="1743974"/>
                  <a:pt x="3654015" y="1757661"/>
                  <a:pt x="3642283" y="1773301"/>
                </a:cubicBezTo>
                <a:cubicBezTo>
                  <a:pt x="3624684" y="1763528"/>
                  <a:pt x="3612952" y="1745931"/>
                  <a:pt x="3612952" y="1724426"/>
                </a:cubicBezTo>
                <a:cubicBezTo>
                  <a:pt x="3612952" y="1710740"/>
                  <a:pt x="3618817" y="1697055"/>
                  <a:pt x="3628594" y="1687280"/>
                </a:cubicBezTo>
                <a:close/>
                <a:moveTo>
                  <a:pt x="6009677" y="1683365"/>
                </a:moveTo>
                <a:cubicBezTo>
                  <a:pt x="6013589" y="1683365"/>
                  <a:pt x="6019453" y="1685322"/>
                  <a:pt x="6023364" y="1689234"/>
                </a:cubicBezTo>
                <a:cubicBezTo>
                  <a:pt x="6033140" y="1699008"/>
                  <a:pt x="6033140" y="1708785"/>
                  <a:pt x="6023364" y="1718560"/>
                </a:cubicBezTo>
                <a:cubicBezTo>
                  <a:pt x="6013589" y="1730288"/>
                  <a:pt x="6007723" y="1730288"/>
                  <a:pt x="5999904" y="1718560"/>
                </a:cubicBezTo>
                <a:cubicBezTo>
                  <a:pt x="5988172" y="1700964"/>
                  <a:pt x="5997948" y="1683365"/>
                  <a:pt x="6009677" y="1683365"/>
                </a:cubicBezTo>
                <a:close/>
                <a:moveTo>
                  <a:pt x="10119172" y="1683363"/>
                </a:moveTo>
                <a:cubicBezTo>
                  <a:pt x="10117218" y="1687275"/>
                  <a:pt x="10115262" y="1689232"/>
                  <a:pt x="10115262" y="1691185"/>
                </a:cubicBezTo>
                <a:cubicBezTo>
                  <a:pt x="10097668" y="1716601"/>
                  <a:pt x="10097668" y="1720511"/>
                  <a:pt x="10126993" y="1730284"/>
                </a:cubicBezTo>
                <a:cubicBezTo>
                  <a:pt x="10144589" y="1736151"/>
                  <a:pt x="10158273" y="1747883"/>
                  <a:pt x="10158273" y="1753746"/>
                </a:cubicBezTo>
                <a:cubicBezTo>
                  <a:pt x="10158273" y="1761568"/>
                  <a:pt x="10171960" y="1765477"/>
                  <a:pt x="10189554" y="1765477"/>
                </a:cubicBezTo>
                <a:cubicBezTo>
                  <a:pt x="10179780" y="1773297"/>
                  <a:pt x="10168050" y="1779164"/>
                  <a:pt x="10154363" y="1779164"/>
                </a:cubicBezTo>
                <a:cubicBezTo>
                  <a:pt x="10123083" y="1779164"/>
                  <a:pt x="10099622" y="1753746"/>
                  <a:pt x="10099622" y="1724421"/>
                </a:cubicBezTo>
                <a:cubicBezTo>
                  <a:pt x="10099622" y="1708782"/>
                  <a:pt x="10107442" y="1693141"/>
                  <a:pt x="10119172" y="1683363"/>
                </a:cubicBezTo>
                <a:close/>
                <a:moveTo>
                  <a:pt x="520067" y="1679463"/>
                </a:moveTo>
                <a:cubicBezTo>
                  <a:pt x="522023" y="1687281"/>
                  <a:pt x="520067" y="1693143"/>
                  <a:pt x="514203" y="1697056"/>
                </a:cubicBezTo>
                <a:cubicBezTo>
                  <a:pt x="512247" y="1699010"/>
                  <a:pt x="508337" y="1699010"/>
                  <a:pt x="504427" y="1699010"/>
                </a:cubicBezTo>
                <a:cubicBezTo>
                  <a:pt x="508337" y="1691190"/>
                  <a:pt x="512247" y="1683368"/>
                  <a:pt x="520067" y="1679463"/>
                </a:cubicBezTo>
                <a:close/>
                <a:moveTo>
                  <a:pt x="2727342" y="1679460"/>
                </a:moveTo>
                <a:cubicBezTo>
                  <a:pt x="2756671" y="1695100"/>
                  <a:pt x="2784041" y="1706829"/>
                  <a:pt x="2811410" y="1712693"/>
                </a:cubicBezTo>
                <a:cubicBezTo>
                  <a:pt x="2813363" y="1716606"/>
                  <a:pt x="2813363" y="1720515"/>
                  <a:pt x="2813363" y="1724426"/>
                </a:cubicBezTo>
                <a:cubicBezTo>
                  <a:pt x="2813363" y="1755709"/>
                  <a:pt x="2787951" y="1779167"/>
                  <a:pt x="2758628" y="1779167"/>
                </a:cubicBezTo>
                <a:cubicBezTo>
                  <a:pt x="2727342" y="1779167"/>
                  <a:pt x="2703876" y="1753751"/>
                  <a:pt x="2703876" y="1724426"/>
                </a:cubicBezTo>
                <a:cubicBezTo>
                  <a:pt x="2703876" y="1704873"/>
                  <a:pt x="2713654" y="1689236"/>
                  <a:pt x="2727342" y="1679460"/>
                </a:cubicBezTo>
                <a:close/>
                <a:moveTo>
                  <a:pt x="11086918" y="1677501"/>
                </a:moveTo>
                <a:cubicBezTo>
                  <a:pt x="11096694" y="1681411"/>
                  <a:pt x="11102558" y="1689230"/>
                  <a:pt x="11108424" y="1697051"/>
                </a:cubicBezTo>
                <a:cubicBezTo>
                  <a:pt x="11102558" y="1702916"/>
                  <a:pt x="11092784" y="1700960"/>
                  <a:pt x="11088874" y="1693141"/>
                </a:cubicBezTo>
                <a:cubicBezTo>
                  <a:pt x="11086918" y="1687278"/>
                  <a:pt x="11086918" y="1681411"/>
                  <a:pt x="11086918" y="1677501"/>
                </a:cubicBezTo>
                <a:close/>
                <a:moveTo>
                  <a:pt x="1223875" y="1675553"/>
                </a:moveTo>
                <a:cubicBezTo>
                  <a:pt x="1235605" y="1681417"/>
                  <a:pt x="1243424" y="1689236"/>
                  <a:pt x="1249288" y="1700967"/>
                </a:cubicBezTo>
                <a:cubicBezTo>
                  <a:pt x="1247334" y="1704876"/>
                  <a:pt x="1245378" y="1708787"/>
                  <a:pt x="1241468" y="1710741"/>
                </a:cubicBezTo>
                <a:cubicBezTo>
                  <a:pt x="1235605" y="1714650"/>
                  <a:pt x="1227784" y="1714650"/>
                  <a:pt x="1225828" y="1708787"/>
                </a:cubicBezTo>
                <a:cubicBezTo>
                  <a:pt x="1221918" y="1699010"/>
                  <a:pt x="1221918" y="1685327"/>
                  <a:pt x="1223875" y="1675553"/>
                </a:cubicBezTo>
                <a:close/>
                <a:moveTo>
                  <a:pt x="303062" y="1671640"/>
                </a:moveTo>
                <a:cubicBezTo>
                  <a:pt x="308928" y="1673598"/>
                  <a:pt x="316748" y="1675551"/>
                  <a:pt x="322612" y="1679461"/>
                </a:cubicBezTo>
                <a:cubicBezTo>
                  <a:pt x="291332" y="1693143"/>
                  <a:pt x="263962" y="1702921"/>
                  <a:pt x="260052" y="1699010"/>
                </a:cubicBezTo>
                <a:cubicBezTo>
                  <a:pt x="256142" y="1695102"/>
                  <a:pt x="273738" y="1683367"/>
                  <a:pt x="303062" y="1671640"/>
                </a:cubicBezTo>
                <a:close/>
                <a:moveTo>
                  <a:pt x="3405673" y="1669683"/>
                </a:moveTo>
                <a:cubicBezTo>
                  <a:pt x="3436961" y="1669683"/>
                  <a:pt x="3460426" y="1695099"/>
                  <a:pt x="3460426" y="1724426"/>
                </a:cubicBezTo>
                <a:cubicBezTo>
                  <a:pt x="3460426" y="1755709"/>
                  <a:pt x="3435007" y="1779169"/>
                  <a:pt x="3405673" y="1779169"/>
                </a:cubicBezTo>
                <a:cubicBezTo>
                  <a:pt x="3374391" y="1779169"/>
                  <a:pt x="3350935" y="1753750"/>
                  <a:pt x="3350935" y="1724426"/>
                </a:cubicBezTo>
                <a:cubicBezTo>
                  <a:pt x="3350935" y="1693143"/>
                  <a:pt x="3376347" y="1669683"/>
                  <a:pt x="3405673" y="1669683"/>
                </a:cubicBezTo>
                <a:close/>
                <a:moveTo>
                  <a:pt x="3276661" y="1669683"/>
                </a:moveTo>
                <a:cubicBezTo>
                  <a:pt x="3305981" y="1669683"/>
                  <a:pt x="3331390" y="1695099"/>
                  <a:pt x="3331390" y="1724426"/>
                </a:cubicBezTo>
                <a:cubicBezTo>
                  <a:pt x="3331390" y="1755709"/>
                  <a:pt x="3305981" y="1779169"/>
                  <a:pt x="3276661" y="1779169"/>
                </a:cubicBezTo>
                <a:cubicBezTo>
                  <a:pt x="3245388" y="1779169"/>
                  <a:pt x="3221932" y="1753750"/>
                  <a:pt x="3221932" y="1724426"/>
                </a:cubicBezTo>
                <a:cubicBezTo>
                  <a:pt x="3221932" y="1693143"/>
                  <a:pt x="3247343" y="1669683"/>
                  <a:pt x="3276661" y="1669683"/>
                </a:cubicBezTo>
                <a:close/>
                <a:moveTo>
                  <a:pt x="3147653" y="1669683"/>
                </a:moveTo>
                <a:cubicBezTo>
                  <a:pt x="3176974" y="1669683"/>
                  <a:pt x="3200430" y="1695099"/>
                  <a:pt x="3202383" y="1724426"/>
                </a:cubicBezTo>
                <a:cubicBezTo>
                  <a:pt x="3202383" y="1755709"/>
                  <a:pt x="3176974" y="1779169"/>
                  <a:pt x="3147653" y="1779169"/>
                </a:cubicBezTo>
                <a:cubicBezTo>
                  <a:pt x="3116381" y="1779169"/>
                  <a:pt x="3092925" y="1753750"/>
                  <a:pt x="3092925" y="1724426"/>
                </a:cubicBezTo>
                <a:cubicBezTo>
                  <a:pt x="3092925" y="1693143"/>
                  <a:pt x="3118336" y="1669683"/>
                  <a:pt x="3147653" y="1669683"/>
                </a:cubicBezTo>
                <a:close/>
                <a:moveTo>
                  <a:pt x="2627617" y="1669683"/>
                </a:moveTo>
                <a:cubicBezTo>
                  <a:pt x="2656947" y="1669683"/>
                  <a:pt x="2682368" y="1695099"/>
                  <a:pt x="2682368" y="1724426"/>
                </a:cubicBezTo>
                <a:cubicBezTo>
                  <a:pt x="2682368" y="1755709"/>
                  <a:pt x="2656947" y="1779169"/>
                  <a:pt x="2627617" y="1779169"/>
                </a:cubicBezTo>
                <a:cubicBezTo>
                  <a:pt x="2596332" y="1779169"/>
                  <a:pt x="2572874" y="1753751"/>
                  <a:pt x="2572874" y="1724426"/>
                </a:cubicBezTo>
                <a:cubicBezTo>
                  <a:pt x="2572874" y="1693143"/>
                  <a:pt x="2598286" y="1669683"/>
                  <a:pt x="2627617" y="1669683"/>
                </a:cubicBezTo>
                <a:close/>
                <a:moveTo>
                  <a:pt x="2498594" y="1669683"/>
                </a:moveTo>
                <a:cubicBezTo>
                  <a:pt x="2527909" y="1669683"/>
                  <a:pt x="2551361" y="1695099"/>
                  <a:pt x="2553314" y="1724426"/>
                </a:cubicBezTo>
                <a:cubicBezTo>
                  <a:pt x="2553314" y="1755709"/>
                  <a:pt x="2527909" y="1779169"/>
                  <a:pt x="2498594" y="1779169"/>
                </a:cubicBezTo>
                <a:cubicBezTo>
                  <a:pt x="2467316" y="1779169"/>
                  <a:pt x="2443852" y="1753751"/>
                  <a:pt x="2443852" y="1724426"/>
                </a:cubicBezTo>
                <a:cubicBezTo>
                  <a:pt x="2443852" y="1693143"/>
                  <a:pt x="2469274" y="1669683"/>
                  <a:pt x="2498594" y="1669683"/>
                </a:cubicBezTo>
                <a:close/>
                <a:moveTo>
                  <a:pt x="2367601" y="1669683"/>
                </a:moveTo>
                <a:cubicBezTo>
                  <a:pt x="2398874" y="1669683"/>
                  <a:pt x="2422342" y="1695099"/>
                  <a:pt x="2422342" y="1724426"/>
                </a:cubicBezTo>
                <a:cubicBezTo>
                  <a:pt x="2422342" y="1755709"/>
                  <a:pt x="2396922" y="1779169"/>
                  <a:pt x="2367601" y="1779169"/>
                </a:cubicBezTo>
                <a:cubicBezTo>
                  <a:pt x="2336320" y="1779169"/>
                  <a:pt x="2312856" y="1753751"/>
                  <a:pt x="2312856" y="1724426"/>
                </a:cubicBezTo>
                <a:cubicBezTo>
                  <a:pt x="2312856" y="1693143"/>
                  <a:pt x="2338276" y="1669683"/>
                  <a:pt x="2367601" y="1669683"/>
                </a:cubicBezTo>
                <a:close/>
                <a:moveTo>
                  <a:pt x="2238562" y="1669683"/>
                </a:moveTo>
                <a:cubicBezTo>
                  <a:pt x="2267888" y="1669683"/>
                  <a:pt x="2293309" y="1695100"/>
                  <a:pt x="2293309" y="1724426"/>
                </a:cubicBezTo>
                <a:cubicBezTo>
                  <a:pt x="2293309" y="1755709"/>
                  <a:pt x="2267888" y="1779169"/>
                  <a:pt x="2238562" y="1779169"/>
                </a:cubicBezTo>
                <a:cubicBezTo>
                  <a:pt x="2207284" y="1779169"/>
                  <a:pt x="2183823" y="1753751"/>
                  <a:pt x="2183823" y="1724426"/>
                </a:cubicBezTo>
                <a:cubicBezTo>
                  <a:pt x="2183823" y="1693143"/>
                  <a:pt x="2209238" y="1669683"/>
                  <a:pt x="2238562" y="1669683"/>
                </a:cubicBezTo>
                <a:close/>
                <a:moveTo>
                  <a:pt x="2109531" y="1669683"/>
                </a:moveTo>
                <a:cubicBezTo>
                  <a:pt x="2138856" y="1669683"/>
                  <a:pt x="2162314" y="1695100"/>
                  <a:pt x="2164272" y="1724426"/>
                </a:cubicBezTo>
                <a:cubicBezTo>
                  <a:pt x="2164272" y="1755709"/>
                  <a:pt x="2138856" y="1779169"/>
                  <a:pt x="2109531" y="1779169"/>
                </a:cubicBezTo>
                <a:cubicBezTo>
                  <a:pt x="2078249" y="1779169"/>
                  <a:pt x="2054788" y="1753751"/>
                  <a:pt x="2054788" y="1724426"/>
                </a:cubicBezTo>
                <a:cubicBezTo>
                  <a:pt x="2054788" y="1693143"/>
                  <a:pt x="2080204" y="1669683"/>
                  <a:pt x="2109531" y="1669683"/>
                </a:cubicBezTo>
                <a:close/>
                <a:moveTo>
                  <a:pt x="1978544" y="1669683"/>
                </a:moveTo>
                <a:cubicBezTo>
                  <a:pt x="2007865" y="1669683"/>
                  <a:pt x="2033285" y="1695100"/>
                  <a:pt x="2033285" y="1724428"/>
                </a:cubicBezTo>
                <a:cubicBezTo>
                  <a:pt x="2033285" y="1755709"/>
                  <a:pt x="2007865" y="1779169"/>
                  <a:pt x="1978544" y="1779169"/>
                </a:cubicBezTo>
                <a:cubicBezTo>
                  <a:pt x="1947262" y="1779169"/>
                  <a:pt x="1923778" y="1753751"/>
                  <a:pt x="1923778" y="1724428"/>
                </a:cubicBezTo>
                <a:cubicBezTo>
                  <a:pt x="1923778" y="1693143"/>
                  <a:pt x="1949217" y="1669683"/>
                  <a:pt x="1978544" y="1669683"/>
                </a:cubicBezTo>
                <a:close/>
                <a:moveTo>
                  <a:pt x="1849483" y="1669683"/>
                </a:moveTo>
                <a:cubicBezTo>
                  <a:pt x="1878809" y="1669683"/>
                  <a:pt x="1902277" y="1695100"/>
                  <a:pt x="1904226" y="1724428"/>
                </a:cubicBezTo>
                <a:cubicBezTo>
                  <a:pt x="1904226" y="1755709"/>
                  <a:pt x="1878809" y="1779169"/>
                  <a:pt x="1849483" y="1779169"/>
                </a:cubicBezTo>
                <a:cubicBezTo>
                  <a:pt x="1818203" y="1779169"/>
                  <a:pt x="1794745" y="1753751"/>
                  <a:pt x="1794745" y="1724428"/>
                </a:cubicBezTo>
                <a:cubicBezTo>
                  <a:pt x="1794745" y="1693144"/>
                  <a:pt x="1820159" y="1669683"/>
                  <a:pt x="1849483" y="1669683"/>
                </a:cubicBezTo>
                <a:close/>
                <a:moveTo>
                  <a:pt x="1718497" y="1669683"/>
                </a:moveTo>
                <a:cubicBezTo>
                  <a:pt x="1749775" y="1669683"/>
                  <a:pt x="1773236" y="1695100"/>
                  <a:pt x="1773236" y="1724428"/>
                </a:cubicBezTo>
                <a:cubicBezTo>
                  <a:pt x="1773236" y="1755709"/>
                  <a:pt x="1747819" y="1779169"/>
                  <a:pt x="1718497" y="1779169"/>
                </a:cubicBezTo>
                <a:cubicBezTo>
                  <a:pt x="1687214" y="1779169"/>
                  <a:pt x="1663753" y="1753751"/>
                  <a:pt x="1663753" y="1724428"/>
                </a:cubicBezTo>
                <a:cubicBezTo>
                  <a:pt x="1663753" y="1693144"/>
                  <a:pt x="1689172" y="1669683"/>
                  <a:pt x="1718497" y="1669683"/>
                </a:cubicBezTo>
                <a:close/>
                <a:moveTo>
                  <a:pt x="1589463" y="1669683"/>
                </a:moveTo>
                <a:cubicBezTo>
                  <a:pt x="1618788" y="1669683"/>
                  <a:pt x="1644202" y="1695100"/>
                  <a:pt x="1644202" y="1724428"/>
                </a:cubicBezTo>
                <a:cubicBezTo>
                  <a:pt x="1644202" y="1755709"/>
                  <a:pt x="1618788" y="1779169"/>
                  <a:pt x="1589463" y="1779169"/>
                </a:cubicBezTo>
                <a:cubicBezTo>
                  <a:pt x="1558182" y="1779169"/>
                  <a:pt x="1534721" y="1753751"/>
                  <a:pt x="1534721" y="1724428"/>
                </a:cubicBezTo>
                <a:cubicBezTo>
                  <a:pt x="1534721" y="1693144"/>
                  <a:pt x="1560138" y="1669683"/>
                  <a:pt x="1589463" y="1669683"/>
                </a:cubicBezTo>
                <a:close/>
                <a:moveTo>
                  <a:pt x="1460430" y="1669683"/>
                </a:moveTo>
                <a:cubicBezTo>
                  <a:pt x="1489754" y="1669683"/>
                  <a:pt x="1513217" y="1695100"/>
                  <a:pt x="1515171" y="1724429"/>
                </a:cubicBezTo>
                <a:cubicBezTo>
                  <a:pt x="1515171" y="1755709"/>
                  <a:pt x="1489754" y="1779169"/>
                  <a:pt x="1460430" y="1779169"/>
                </a:cubicBezTo>
                <a:cubicBezTo>
                  <a:pt x="1429150" y="1779169"/>
                  <a:pt x="1405690" y="1753751"/>
                  <a:pt x="1405690" y="1724429"/>
                </a:cubicBezTo>
                <a:cubicBezTo>
                  <a:pt x="1405690" y="1693144"/>
                  <a:pt x="1431104" y="1669683"/>
                  <a:pt x="1460430" y="1669683"/>
                </a:cubicBezTo>
                <a:close/>
                <a:moveTo>
                  <a:pt x="1325535" y="1669683"/>
                </a:moveTo>
                <a:cubicBezTo>
                  <a:pt x="1325535" y="1669683"/>
                  <a:pt x="1327489" y="1669683"/>
                  <a:pt x="1329445" y="1669683"/>
                </a:cubicBezTo>
                <a:cubicBezTo>
                  <a:pt x="1360725" y="1669683"/>
                  <a:pt x="1384185" y="1695100"/>
                  <a:pt x="1384185" y="1724429"/>
                </a:cubicBezTo>
                <a:cubicBezTo>
                  <a:pt x="1384185" y="1747888"/>
                  <a:pt x="1368545" y="1769391"/>
                  <a:pt x="1345085" y="1775258"/>
                </a:cubicBezTo>
                <a:cubicBezTo>
                  <a:pt x="1333355" y="1767435"/>
                  <a:pt x="1327489" y="1759619"/>
                  <a:pt x="1333355" y="1751797"/>
                </a:cubicBezTo>
                <a:cubicBezTo>
                  <a:pt x="1345085" y="1736156"/>
                  <a:pt x="1339219" y="1699011"/>
                  <a:pt x="1325535" y="1669683"/>
                </a:cubicBezTo>
                <a:close/>
                <a:moveTo>
                  <a:pt x="5481857" y="1669682"/>
                </a:moveTo>
                <a:cubicBezTo>
                  <a:pt x="5513135" y="1669682"/>
                  <a:pt x="5536595" y="1695099"/>
                  <a:pt x="5536595" y="1724426"/>
                </a:cubicBezTo>
                <a:cubicBezTo>
                  <a:pt x="5536595" y="1734200"/>
                  <a:pt x="5534640" y="1743976"/>
                  <a:pt x="5528773" y="1751797"/>
                </a:cubicBezTo>
                <a:cubicBezTo>
                  <a:pt x="5528773" y="1749842"/>
                  <a:pt x="5528773" y="1749842"/>
                  <a:pt x="5528773" y="1747886"/>
                </a:cubicBezTo>
                <a:cubicBezTo>
                  <a:pt x="5524865" y="1726382"/>
                  <a:pt x="5515090" y="1710739"/>
                  <a:pt x="5505318" y="1710739"/>
                </a:cubicBezTo>
                <a:cubicBezTo>
                  <a:pt x="5485768" y="1710739"/>
                  <a:pt x="5464264" y="1695099"/>
                  <a:pt x="5456446" y="1677503"/>
                </a:cubicBezTo>
                <a:cubicBezTo>
                  <a:pt x="5464264" y="1671637"/>
                  <a:pt x="5472084" y="1669682"/>
                  <a:pt x="5481857" y="1669682"/>
                </a:cubicBezTo>
                <a:close/>
                <a:moveTo>
                  <a:pt x="3536688" y="1669682"/>
                </a:moveTo>
                <a:cubicBezTo>
                  <a:pt x="3566018" y="1669682"/>
                  <a:pt x="3589487" y="1695099"/>
                  <a:pt x="3591439" y="1724426"/>
                </a:cubicBezTo>
                <a:cubicBezTo>
                  <a:pt x="3591439" y="1755709"/>
                  <a:pt x="3566018" y="1779169"/>
                  <a:pt x="3536688" y="1779169"/>
                </a:cubicBezTo>
                <a:cubicBezTo>
                  <a:pt x="3505402" y="1779169"/>
                  <a:pt x="3481937" y="1753750"/>
                  <a:pt x="3481937" y="1724426"/>
                </a:cubicBezTo>
                <a:cubicBezTo>
                  <a:pt x="3481937" y="1693143"/>
                  <a:pt x="3507357" y="1669682"/>
                  <a:pt x="3536688" y="1669682"/>
                </a:cubicBezTo>
                <a:close/>
                <a:moveTo>
                  <a:pt x="6779965" y="1669680"/>
                </a:moveTo>
                <a:cubicBezTo>
                  <a:pt x="6809290" y="1669680"/>
                  <a:pt x="6834706" y="1695099"/>
                  <a:pt x="6834706" y="1724426"/>
                </a:cubicBezTo>
                <a:cubicBezTo>
                  <a:pt x="6834706" y="1755706"/>
                  <a:pt x="6809290" y="1779167"/>
                  <a:pt x="6779965" y="1779167"/>
                </a:cubicBezTo>
                <a:cubicBezTo>
                  <a:pt x="6748685" y="1779167"/>
                  <a:pt x="6725224" y="1753747"/>
                  <a:pt x="6725224" y="1724426"/>
                </a:cubicBezTo>
                <a:cubicBezTo>
                  <a:pt x="6725224" y="1693142"/>
                  <a:pt x="6750639" y="1669680"/>
                  <a:pt x="6779965" y="1669680"/>
                </a:cubicBezTo>
                <a:close/>
                <a:moveTo>
                  <a:pt x="6650930" y="1669680"/>
                </a:moveTo>
                <a:cubicBezTo>
                  <a:pt x="6680257" y="1669680"/>
                  <a:pt x="6703717" y="1695099"/>
                  <a:pt x="6705671" y="1724426"/>
                </a:cubicBezTo>
                <a:cubicBezTo>
                  <a:pt x="6705671" y="1755706"/>
                  <a:pt x="6680257" y="1779167"/>
                  <a:pt x="6650930" y="1779167"/>
                </a:cubicBezTo>
                <a:cubicBezTo>
                  <a:pt x="6619650" y="1779167"/>
                  <a:pt x="6596189" y="1753750"/>
                  <a:pt x="6596189" y="1724426"/>
                </a:cubicBezTo>
                <a:cubicBezTo>
                  <a:pt x="6596189" y="1693142"/>
                  <a:pt x="6621606" y="1669680"/>
                  <a:pt x="6650930" y="1669680"/>
                </a:cubicBezTo>
                <a:close/>
                <a:moveTo>
                  <a:pt x="6519944" y="1669680"/>
                </a:moveTo>
                <a:cubicBezTo>
                  <a:pt x="6551225" y="1669680"/>
                  <a:pt x="6574685" y="1695099"/>
                  <a:pt x="6574685" y="1724426"/>
                </a:cubicBezTo>
                <a:cubicBezTo>
                  <a:pt x="6574685" y="1755706"/>
                  <a:pt x="6549269" y="1779167"/>
                  <a:pt x="6519944" y="1779167"/>
                </a:cubicBezTo>
                <a:cubicBezTo>
                  <a:pt x="6488664" y="1779167"/>
                  <a:pt x="6465203" y="1753750"/>
                  <a:pt x="6465203" y="1724426"/>
                </a:cubicBezTo>
                <a:cubicBezTo>
                  <a:pt x="6465203" y="1693142"/>
                  <a:pt x="6490618" y="1669680"/>
                  <a:pt x="6519944" y="1669680"/>
                </a:cubicBezTo>
                <a:close/>
                <a:moveTo>
                  <a:pt x="6390911" y="1669680"/>
                </a:moveTo>
                <a:cubicBezTo>
                  <a:pt x="6420236" y="1669680"/>
                  <a:pt x="6445652" y="1695099"/>
                  <a:pt x="6445652" y="1724426"/>
                </a:cubicBezTo>
                <a:cubicBezTo>
                  <a:pt x="6445652" y="1755706"/>
                  <a:pt x="6422192" y="1779167"/>
                  <a:pt x="6390911" y="1779167"/>
                </a:cubicBezTo>
                <a:cubicBezTo>
                  <a:pt x="6359631" y="1779167"/>
                  <a:pt x="6336170" y="1753750"/>
                  <a:pt x="6336170" y="1724426"/>
                </a:cubicBezTo>
                <a:cubicBezTo>
                  <a:pt x="6336170" y="1693142"/>
                  <a:pt x="6361585" y="1669680"/>
                  <a:pt x="6390911" y="1669680"/>
                </a:cubicBezTo>
                <a:close/>
                <a:moveTo>
                  <a:pt x="7429038" y="1669679"/>
                </a:moveTo>
                <a:cubicBezTo>
                  <a:pt x="7458363" y="1669679"/>
                  <a:pt x="7483779" y="1695099"/>
                  <a:pt x="7483779" y="1724425"/>
                </a:cubicBezTo>
                <a:cubicBezTo>
                  <a:pt x="7483779" y="1755705"/>
                  <a:pt x="7458363" y="1779167"/>
                  <a:pt x="7429038" y="1779167"/>
                </a:cubicBezTo>
                <a:cubicBezTo>
                  <a:pt x="7397758" y="1779167"/>
                  <a:pt x="7374297" y="1753747"/>
                  <a:pt x="7374297" y="1724425"/>
                </a:cubicBezTo>
                <a:cubicBezTo>
                  <a:pt x="7374297" y="1693142"/>
                  <a:pt x="7399712" y="1669679"/>
                  <a:pt x="7429038" y="1669679"/>
                </a:cubicBezTo>
                <a:close/>
                <a:moveTo>
                  <a:pt x="7300006" y="1669679"/>
                </a:moveTo>
                <a:cubicBezTo>
                  <a:pt x="7329331" y="1669679"/>
                  <a:pt x="7352793" y="1695099"/>
                  <a:pt x="7354747" y="1724425"/>
                </a:cubicBezTo>
                <a:cubicBezTo>
                  <a:pt x="7354747" y="1755705"/>
                  <a:pt x="7329331" y="1779167"/>
                  <a:pt x="7300006" y="1779167"/>
                </a:cubicBezTo>
                <a:cubicBezTo>
                  <a:pt x="7268726" y="1779167"/>
                  <a:pt x="7245265" y="1753747"/>
                  <a:pt x="7245265" y="1724425"/>
                </a:cubicBezTo>
                <a:cubicBezTo>
                  <a:pt x="7245265" y="1693142"/>
                  <a:pt x="7270680" y="1669679"/>
                  <a:pt x="7300006" y="1669679"/>
                </a:cubicBezTo>
                <a:close/>
                <a:moveTo>
                  <a:pt x="7169017" y="1669679"/>
                </a:moveTo>
                <a:cubicBezTo>
                  <a:pt x="7200298" y="1669679"/>
                  <a:pt x="7223758" y="1695099"/>
                  <a:pt x="7223758" y="1724425"/>
                </a:cubicBezTo>
                <a:cubicBezTo>
                  <a:pt x="7223758" y="1755705"/>
                  <a:pt x="7198344" y="1779167"/>
                  <a:pt x="7169017" y="1779167"/>
                </a:cubicBezTo>
                <a:cubicBezTo>
                  <a:pt x="7137737" y="1779167"/>
                  <a:pt x="7114276" y="1753747"/>
                  <a:pt x="7114276" y="1724425"/>
                </a:cubicBezTo>
                <a:cubicBezTo>
                  <a:pt x="7114276" y="1693142"/>
                  <a:pt x="7139693" y="1669679"/>
                  <a:pt x="7169017" y="1669679"/>
                </a:cubicBezTo>
                <a:close/>
                <a:moveTo>
                  <a:pt x="7039984" y="1669679"/>
                </a:moveTo>
                <a:cubicBezTo>
                  <a:pt x="7069311" y="1669679"/>
                  <a:pt x="7094725" y="1695099"/>
                  <a:pt x="7094725" y="1724425"/>
                </a:cubicBezTo>
                <a:cubicBezTo>
                  <a:pt x="7094725" y="1755705"/>
                  <a:pt x="7069311" y="1779167"/>
                  <a:pt x="7039984" y="1779167"/>
                </a:cubicBezTo>
                <a:cubicBezTo>
                  <a:pt x="7008704" y="1779167"/>
                  <a:pt x="6985243" y="1753747"/>
                  <a:pt x="6985243" y="1724425"/>
                </a:cubicBezTo>
                <a:cubicBezTo>
                  <a:pt x="6985243" y="1693142"/>
                  <a:pt x="7010660" y="1669679"/>
                  <a:pt x="7039984" y="1669679"/>
                </a:cubicBezTo>
                <a:close/>
                <a:moveTo>
                  <a:pt x="6910952" y="1669679"/>
                </a:moveTo>
                <a:cubicBezTo>
                  <a:pt x="6940277" y="1669679"/>
                  <a:pt x="6963739" y="1695099"/>
                  <a:pt x="6965693" y="1724426"/>
                </a:cubicBezTo>
                <a:cubicBezTo>
                  <a:pt x="6965693" y="1755705"/>
                  <a:pt x="6940277" y="1779167"/>
                  <a:pt x="6910952" y="1779167"/>
                </a:cubicBezTo>
                <a:cubicBezTo>
                  <a:pt x="6879672" y="1779167"/>
                  <a:pt x="6856211" y="1753747"/>
                  <a:pt x="6856211" y="1724426"/>
                </a:cubicBezTo>
                <a:cubicBezTo>
                  <a:pt x="6856211" y="1693142"/>
                  <a:pt x="6881626" y="1669679"/>
                  <a:pt x="6910952" y="1669679"/>
                </a:cubicBezTo>
                <a:close/>
                <a:moveTo>
                  <a:pt x="10803438" y="1669678"/>
                </a:moveTo>
                <a:cubicBezTo>
                  <a:pt x="10832763" y="1669678"/>
                  <a:pt x="10858179" y="1695094"/>
                  <a:pt x="10858179" y="1722465"/>
                </a:cubicBezTo>
                <a:cubicBezTo>
                  <a:pt x="10858179" y="1753745"/>
                  <a:pt x="10832763" y="1777211"/>
                  <a:pt x="10803438" y="1777211"/>
                </a:cubicBezTo>
                <a:cubicBezTo>
                  <a:pt x="10793662" y="1777211"/>
                  <a:pt x="10783888" y="1773297"/>
                  <a:pt x="10776068" y="1769385"/>
                </a:cubicBezTo>
                <a:cubicBezTo>
                  <a:pt x="10772158" y="1738107"/>
                  <a:pt x="10770204" y="1704871"/>
                  <a:pt x="10774112" y="1677501"/>
                </a:cubicBezTo>
                <a:cubicBezTo>
                  <a:pt x="10783888" y="1673594"/>
                  <a:pt x="10793662" y="1669678"/>
                  <a:pt x="10803438" y="1669678"/>
                </a:cubicBezTo>
                <a:close/>
                <a:moveTo>
                  <a:pt x="10025332" y="1669678"/>
                </a:moveTo>
                <a:cubicBezTo>
                  <a:pt x="10054657" y="1669678"/>
                  <a:pt x="10078119" y="1695096"/>
                  <a:pt x="10080073" y="1724421"/>
                </a:cubicBezTo>
                <a:cubicBezTo>
                  <a:pt x="10080073" y="1755702"/>
                  <a:pt x="10054657" y="1779164"/>
                  <a:pt x="10025332" y="1779164"/>
                </a:cubicBezTo>
                <a:cubicBezTo>
                  <a:pt x="9994051" y="1779164"/>
                  <a:pt x="9970591" y="1753745"/>
                  <a:pt x="9970591" y="1724421"/>
                </a:cubicBezTo>
                <a:cubicBezTo>
                  <a:pt x="9970591" y="1693139"/>
                  <a:pt x="9996005" y="1669678"/>
                  <a:pt x="10025332" y="1669678"/>
                </a:cubicBezTo>
                <a:close/>
                <a:moveTo>
                  <a:pt x="9894343" y="1669678"/>
                </a:moveTo>
                <a:cubicBezTo>
                  <a:pt x="9925624" y="1669678"/>
                  <a:pt x="9949084" y="1695096"/>
                  <a:pt x="9949084" y="1724421"/>
                </a:cubicBezTo>
                <a:cubicBezTo>
                  <a:pt x="9949084" y="1755702"/>
                  <a:pt x="9923670" y="1779164"/>
                  <a:pt x="9894343" y="1779164"/>
                </a:cubicBezTo>
                <a:cubicBezTo>
                  <a:pt x="9863062" y="1779164"/>
                  <a:pt x="9839602" y="1753745"/>
                  <a:pt x="9839602" y="1724421"/>
                </a:cubicBezTo>
                <a:cubicBezTo>
                  <a:pt x="9839602" y="1693139"/>
                  <a:pt x="9865018" y="1669678"/>
                  <a:pt x="9894343" y="1669678"/>
                </a:cubicBezTo>
                <a:close/>
                <a:moveTo>
                  <a:pt x="9765311" y="1669678"/>
                </a:moveTo>
                <a:cubicBezTo>
                  <a:pt x="9794636" y="1669678"/>
                  <a:pt x="9820052" y="1695096"/>
                  <a:pt x="9820052" y="1724421"/>
                </a:cubicBezTo>
                <a:cubicBezTo>
                  <a:pt x="9820052" y="1755703"/>
                  <a:pt x="9796592" y="1779164"/>
                  <a:pt x="9765311" y="1779164"/>
                </a:cubicBezTo>
                <a:cubicBezTo>
                  <a:pt x="9734030" y="1779164"/>
                  <a:pt x="9710570" y="1753745"/>
                  <a:pt x="9710570" y="1724421"/>
                </a:cubicBezTo>
                <a:cubicBezTo>
                  <a:pt x="9710570" y="1693139"/>
                  <a:pt x="9735984" y="1669678"/>
                  <a:pt x="9765311" y="1669678"/>
                </a:cubicBezTo>
                <a:close/>
                <a:moveTo>
                  <a:pt x="9636278" y="1669678"/>
                </a:moveTo>
                <a:cubicBezTo>
                  <a:pt x="9665603" y="1669678"/>
                  <a:pt x="9689065" y="1695096"/>
                  <a:pt x="9691019" y="1724421"/>
                </a:cubicBezTo>
                <a:cubicBezTo>
                  <a:pt x="9691019" y="1755703"/>
                  <a:pt x="9665603" y="1779164"/>
                  <a:pt x="9636278" y="1779164"/>
                </a:cubicBezTo>
                <a:cubicBezTo>
                  <a:pt x="9604997" y="1779164"/>
                  <a:pt x="9581537" y="1753746"/>
                  <a:pt x="9581537" y="1724421"/>
                </a:cubicBezTo>
                <a:cubicBezTo>
                  <a:pt x="9581537" y="1693141"/>
                  <a:pt x="9606951" y="1669678"/>
                  <a:pt x="9636278" y="1669678"/>
                </a:cubicBezTo>
                <a:close/>
                <a:moveTo>
                  <a:pt x="9505289" y="1669678"/>
                </a:moveTo>
                <a:cubicBezTo>
                  <a:pt x="9534616" y="1669678"/>
                  <a:pt x="9560030" y="1695096"/>
                  <a:pt x="9560030" y="1724421"/>
                </a:cubicBezTo>
                <a:cubicBezTo>
                  <a:pt x="9560030" y="1755703"/>
                  <a:pt x="9534616" y="1779164"/>
                  <a:pt x="9505289" y="1779164"/>
                </a:cubicBezTo>
                <a:cubicBezTo>
                  <a:pt x="9474008" y="1779164"/>
                  <a:pt x="9450548" y="1753746"/>
                  <a:pt x="9450548" y="1724421"/>
                </a:cubicBezTo>
                <a:cubicBezTo>
                  <a:pt x="9450548" y="1693141"/>
                  <a:pt x="9475964" y="1669678"/>
                  <a:pt x="9505289" y="1669678"/>
                </a:cubicBezTo>
                <a:close/>
                <a:moveTo>
                  <a:pt x="9376257" y="1669678"/>
                </a:moveTo>
                <a:cubicBezTo>
                  <a:pt x="9405584" y="1669678"/>
                  <a:pt x="9429044" y="1695096"/>
                  <a:pt x="9430998" y="1724421"/>
                </a:cubicBezTo>
                <a:cubicBezTo>
                  <a:pt x="9430998" y="1755703"/>
                  <a:pt x="9405584" y="1779164"/>
                  <a:pt x="9376257" y="1779164"/>
                </a:cubicBezTo>
                <a:cubicBezTo>
                  <a:pt x="9344976" y="1779164"/>
                  <a:pt x="9321516" y="1753746"/>
                  <a:pt x="9321516" y="1724421"/>
                </a:cubicBezTo>
                <a:cubicBezTo>
                  <a:pt x="9321516" y="1693141"/>
                  <a:pt x="9346932" y="1669678"/>
                  <a:pt x="9376257" y="1669678"/>
                </a:cubicBezTo>
                <a:close/>
                <a:moveTo>
                  <a:pt x="9245270" y="1669678"/>
                </a:moveTo>
                <a:cubicBezTo>
                  <a:pt x="9276551" y="1669678"/>
                  <a:pt x="9300011" y="1695096"/>
                  <a:pt x="9300011" y="1724421"/>
                </a:cubicBezTo>
                <a:cubicBezTo>
                  <a:pt x="9300011" y="1755703"/>
                  <a:pt x="9274595" y="1779164"/>
                  <a:pt x="9245270" y="1779164"/>
                </a:cubicBezTo>
                <a:cubicBezTo>
                  <a:pt x="9213989" y="1779164"/>
                  <a:pt x="9190529" y="1753746"/>
                  <a:pt x="9190529" y="1724421"/>
                </a:cubicBezTo>
                <a:cubicBezTo>
                  <a:pt x="9190529" y="1693141"/>
                  <a:pt x="9215943" y="1669678"/>
                  <a:pt x="9245270" y="1669678"/>
                </a:cubicBezTo>
                <a:close/>
                <a:moveTo>
                  <a:pt x="9116237" y="1669678"/>
                </a:moveTo>
                <a:cubicBezTo>
                  <a:pt x="9145562" y="1669678"/>
                  <a:pt x="9170978" y="1695096"/>
                  <a:pt x="9170978" y="1724423"/>
                </a:cubicBezTo>
                <a:cubicBezTo>
                  <a:pt x="9170978" y="1755703"/>
                  <a:pt x="9145562" y="1779164"/>
                  <a:pt x="9116237" y="1779164"/>
                </a:cubicBezTo>
                <a:cubicBezTo>
                  <a:pt x="9084956" y="1779164"/>
                  <a:pt x="9061496" y="1753746"/>
                  <a:pt x="9061496" y="1724423"/>
                </a:cubicBezTo>
                <a:cubicBezTo>
                  <a:pt x="9061496" y="1693141"/>
                  <a:pt x="9086910" y="1669678"/>
                  <a:pt x="9116237" y="1669678"/>
                </a:cubicBezTo>
                <a:close/>
                <a:moveTo>
                  <a:pt x="8987205" y="1669678"/>
                </a:moveTo>
                <a:cubicBezTo>
                  <a:pt x="9016532" y="1669678"/>
                  <a:pt x="9039992" y="1695096"/>
                  <a:pt x="9041946" y="1724423"/>
                </a:cubicBezTo>
                <a:cubicBezTo>
                  <a:pt x="9041946" y="1755704"/>
                  <a:pt x="9016532" y="1779164"/>
                  <a:pt x="8987205" y="1779164"/>
                </a:cubicBezTo>
                <a:cubicBezTo>
                  <a:pt x="8955924" y="1779164"/>
                  <a:pt x="8932464" y="1753746"/>
                  <a:pt x="8932464" y="1724423"/>
                </a:cubicBezTo>
                <a:cubicBezTo>
                  <a:pt x="8932464" y="1693141"/>
                  <a:pt x="8957880" y="1669678"/>
                  <a:pt x="8987205" y="1669678"/>
                </a:cubicBezTo>
                <a:close/>
                <a:moveTo>
                  <a:pt x="8856218" y="1669678"/>
                </a:moveTo>
                <a:cubicBezTo>
                  <a:pt x="8887499" y="1669678"/>
                  <a:pt x="8910959" y="1695096"/>
                  <a:pt x="8910959" y="1724423"/>
                </a:cubicBezTo>
                <a:cubicBezTo>
                  <a:pt x="8910959" y="1755704"/>
                  <a:pt x="8887499" y="1779164"/>
                  <a:pt x="8856218" y="1779164"/>
                </a:cubicBezTo>
                <a:cubicBezTo>
                  <a:pt x="8824937" y="1779164"/>
                  <a:pt x="8801477" y="1753746"/>
                  <a:pt x="8801477" y="1724423"/>
                </a:cubicBezTo>
                <a:cubicBezTo>
                  <a:pt x="8801477" y="1693141"/>
                  <a:pt x="8826891" y="1669678"/>
                  <a:pt x="8856218" y="1669678"/>
                </a:cubicBezTo>
                <a:close/>
                <a:moveTo>
                  <a:pt x="8727185" y="1669678"/>
                </a:moveTo>
                <a:cubicBezTo>
                  <a:pt x="8756510" y="1669678"/>
                  <a:pt x="8781926" y="1695096"/>
                  <a:pt x="8781926" y="1724423"/>
                </a:cubicBezTo>
                <a:cubicBezTo>
                  <a:pt x="8781926" y="1755704"/>
                  <a:pt x="8756510" y="1779164"/>
                  <a:pt x="8727185" y="1779164"/>
                </a:cubicBezTo>
                <a:cubicBezTo>
                  <a:pt x="8695904" y="1779164"/>
                  <a:pt x="8672444" y="1753746"/>
                  <a:pt x="8672444" y="1724423"/>
                </a:cubicBezTo>
                <a:cubicBezTo>
                  <a:pt x="8672444" y="1693141"/>
                  <a:pt x="8697858" y="1669678"/>
                  <a:pt x="8727185" y="1669678"/>
                </a:cubicBezTo>
                <a:close/>
                <a:moveTo>
                  <a:pt x="8598153" y="1669678"/>
                </a:moveTo>
                <a:cubicBezTo>
                  <a:pt x="8627478" y="1669678"/>
                  <a:pt x="8650940" y="1695097"/>
                  <a:pt x="8652894" y="1724425"/>
                </a:cubicBezTo>
                <a:cubicBezTo>
                  <a:pt x="8652894" y="1755704"/>
                  <a:pt x="8627478" y="1779164"/>
                  <a:pt x="8598153" y="1779164"/>
                </a:cubicBezTo>
                <a:cubicBezTo>
                  <a:pt x="8566872" y="1779164"/>
                  <a:pt x="8543412" y="1753746"/>
                  <a:pt x="8543412" y="1724425"/>
                </a:cubicBezTo>
                <a:cubicBezTo>
                  <a:pt x="8543412" y="1693141"/>
                  <a:pt x="8568826" y="1669678"/>
                  <a:pt x="8598153" y="1669678"/>
                </a:cubicBezTo>
                <a:close/>
                <a:moveTo>
                  <a:pt x="8467164" y="1669678"/>
                </a:moveTo>
                <a:cubicBezTo>
                  <a:pt x="8496491" y="1669678"/>
                  <a:pt x="8521905" y="1695097"/>
                  <a:pt x="8521905" y="1724425"/>
                </a:cubicBezTo>
                <a:cubicBezTo>
                  <a:pt x="8521905" y="1755704"/>
                  <a:pt x="8496491" y="1779164"/>
                  <a:pt x="8467164" y="1779164"/>
                </a:cubicBezTo>
                <a:cubicBezTo>
                  <a:pt x="8435883" y="1779164"/>
                  <a:pt x="8412423" y="1753746"/>
                  <a:pt x="8412423" y="1724425"/>
                </a:cubicBezTo>
                <a:cubicBezTo>
                  <a:pt x="8412423" y="1693141"/>
                  <a:pt x="8437839" y="1669678"/>
                  <a:pt x="8467164" y="1669678"/>
                </a:cubicBezTo>
                <a:close/>
                <a:moveTo>
                  <a:pt x="8338131" y="1669678"/>
                </a:moveTo>
                <a:cubicBezTo>
                  <a:pt x="8367456" y="1669678"/>
                  <a:pt x="8390918" y="1695097"/>
                  <a:pt x="8392872" y="1724425"/>
                </a:cubicBezTo>
                <a:cubicBezTo>
                  <a:pt x="8392872" y="1755704"/>
                  <a:pt x="8367456" y="1779165"/>
                  <a:pt x="8338131" y="1779165"/>
                </a:cubicBezTo>
                <a:cubicBezTo>
                  <a:pt x="8306850" y="1779165"/>
                  <a:pt x="8283390" y="1753746"/>
                  <a:pt x="8283390" y="1724425"/>
                </a:cubicBezTo>
                <a:cubicBezTo>
                  <a:pt x="8283390" y="1693141"/>
                  <a:pt x="8308804" y="1669678"/>
                  <a:pt x="8338131" y="1669678"/>
                </a:cubicBezTo>
                <a:close/>
                <a:moveTo>
                  <a:pt x="8207145" y="1669678"/>
                </a:moveTo>
                <a:cubicBezTo>
                  <a:pt x="8238426" y="1669678"/>
                  <a:pt x="8261886" y="1695097"/>
                  <a:pt x="8261886" y="1724425"/>
                </a:cubicBezTo>
                <a:cubicBezTo>
                  <a:pt x="8261886" y="1755705"/>
                  <a:pt x="8236470" y="1779165"/>
                  <a:pt x="8207145" y="1779165"/>
                </a:cubicBezTo>
                <a:cubicBezTo>
                  <a:pt x="8175865" y="1779165"/>
                  <a:pt x="8152404" y="1753746"/>
                  <a:pt x="8152404" y="1724425"/>
                </a:cubicBezTo>
                <a:cubicBezTo>
                  <a:pt x="8152404" y="1693142"/>
                  <a:pt x="8177819" y="1669678"/>
                  <a:pt x="8207145" y="1669678"/>
                </a:cubicBezTo>
                <a:close/>
                <a:moveTo>
                  <a:pt x="8078110" y="1669678"/>
                </a:moveTo>
                <a:cubicBezTo>
                  <a:pt x="8107437" y="1669678"/>
                  <a:pt x="8132851" y="1695097"/>
                  <a:pt x="8132851" y="1724425"/>
                </a:cubicBezTo>
                <a:cubicBezTo>
                  <a:pt x="8132851" y="1755705"/>
                  <a:pt x="8107437" y="1779165"/>
                  <a:pt x="8078110" y="1779165"/>
                </a:cubicBezTo>
                <a:cubicBezTo>
                  <a:pt x="8046830" y="1779165"/>
                  <a:pt x="8023369" y="1753747"/>
                  <a:pt x="8023369" y="1724425"/>
                </a:cubicBezTo>
                <a:cubicBezTo>
                  <a:pt x="8023369" y="1693142"/>
                  <a:pt x="8048786" y="1669678"/>
                  <a:pt x="8078110" y="1669678"/>
                </a:cubicBezTo>
                <a:close/>
                <a:moveTo>
                  <a:pt x="7949077" y="1669678"/>
                </a:moveTo>
                <a:cubicBezTo>
                  <a:pt x="7978404" y="1669678"/>
                  <a:pt x="8001864" y="1695097"/>
                  <a:pt x="8003818" y="1724425"/>
                </a:cubicBezTo>
                <a:cubicBezTo>
                  <a:pt x="8003818" y="1755705"/>
                  <a:pt x="7978404" y="1779165"/>
                  <a:pt x="7949077" y="1779165"/>
                </a:cubicBezTo>
                <a:cubicBezTo>
                  <a:pt x="7917797" y="1779165"/>
                  <a:pt x="7894336" y="1753747"/>
                  <a:pt x="7894336" y="1724425"/>
                </a:cubicBezTo>
                <a:cubicBezTo>
                  <a:pt x="7894336" y="1693142"/>
                  <a:pt x="7919753" y="1669678"/>
                  <a:pt x="7949077" y="1669678"/>
                </a:cubicBezTo>
                <a:close/>
                <a:moveTo>
                  <a:pt x="7818090" y="1669678"/>
                </a:moveTo>
                <a:cubicBezTo>
                  <a:pt x="7849371" y="1669678"/>
                  <a:pt x="7872831" y="1695097"/>
                  <a:pt x="7872831" y="1724425"/>
                </a:cubicBezTo>
                <a:cubicBezTo>
                  <a:pt x="7872831" y="1755705"/>
                  <a:pt x="7847415" y="1779165"/>
                  <a:pt x="7818090" y="1779165"/>
                </a:cubicBezTo>
                <a:cubicBezTo>
                  <a:pt x="7786810" y="1779165"/>
                  <a:pt x="7763349" y="1753747"/>
                  <a:pt x="7763349" y="1724425"/>
                </a:cubicBezTo>
                <a:cubicBezTo>
                  <a:pt x="7763349" y="1693142"/>
                  <a:pt x="7788764" y="1669678"/>
                  <a:pt x="7818090" y="1669678"/>
                </a:cubicBezTo>
                <a:close/>
                <a:moveTo>
                  <a:pt x="7689058" y="1669678"/>
                </a:moveTo>
                <a:cubicBezTo>
                  <a:pt x="7718383" y="1669678"/>
                  <a:pt x="7743799" y="1695097"/>
                  <a:pt x="7743799" y="1724425"/>
                </a:cubicBezTo>
                <a:cubicBezTo>
                  <a:pt x="7743799" y="1755705"/>
                  <a:pt x="7718383" y="1779165"/>
                  <a:pt x="7689058" y="1779165"/>
                </a:cubicBezTo>
                <a:cubicBezTo>
                  <a:pt x="7657778" y="1779165"/>
                  <a:pt x="7634317" y="1753747"/>
                  <a:pt x="7634317" y="1724425"/>
                </a:cubicBezTo>
                <a:cubicBezTo>
                  <a:pt x="7634317" y="1693142"/>
                  <a:pt x="7659732" y="1669678"/>
                  <a:pt x="7689058" y="1669678"/>
                </a:cubicBezTo>
                <a:close/>
                <a:moveTo>
                  <a:pt x="7558069" y="1669678"/>
                </a:moveTo>
                <a:cubicBezTo>
                  <a:pt x="7589350" y="1669678"/>
                  <a:pt x="7612810" y="1695097"/>
                  <a:pt x="7612810" y="1724425"/>
                </a:cubicBezTo>
                <a:cubicBezTo>
                  <a:pt x="7612810" y="1755705"/>
                  <a:pt x="7587396" y="1779165"/>
                  <a:pt x="7558069" y="1779165"/>
                </a:cubicBezTo>
                <a:cubicBezTo>
                  <a:pt x="7526789" y="1779165"/>
                  <a:pt x="7503328" y="1753747"/>
                  <a:pt x="7503328" y="1724425"/>
                </a:cubicBezTo>
                <a:cubicBezTo>
                  <a:pt x="7503328" y="1693142"/>
                  <a:pt x="7528745" y="1669678"/>
                  <a:pt x="7558069" y="1669678"/>
                </a:cubicBezTo>
                <a:close/>
                <a:moveTo>
                  <a:pt x="10932471" y="1669677"/>
                </a:moveTo>
                <a:cubicBezTo>
                  <a:pt x="10944202" y="1669677"/>
                  <a:pt x="10955932" y="1673594"/>
                  <a:pt x="10965708" y="1681410"/>
                </a:cubicBezTo>
                <a:cubicBezTo>
                  <a:pt x="10965708" y="1687276"/>
                  <a:pt x="10965708" y="1693139"/>
                  <a:pt x="10967662" y="1697050"/>
                </a:cubicBezTo>
                <a:cubicBezTo>
                  <a:pt x="10973526" y="1712691"/>
                  <a:pt x="10971572" y="1716600"/>
                  <a:pt x="10955932" y="1710736"/>
                </a:cubicBezTo>
                <a:cubicBezTo>
                  <a:pt x="10936381" y="1702915"/>
                  <a:pt x="10905101" y="1738107"/>
                  <a:pt x="10897280" y="1765479"/>
                </a:cubicBezTo>
                <a:cubicBezTo>
                  <a:pt x="10885550" y="1755702"/>
                  <a:pt x="10877730" y="1740062"/>
                  <a:pt x="10877730" y="1724421"/>
                </a:cubicBezTo>
                <a:cubicBezTo>
                  <a:pt x="10877730" y="1693139"/>
                  <a:pt x="10903145" y="1669677"/>
                  <a:pt x="10932471" y="1669677"/>
                </a:cubicBezTo>
                <a:close/>
                <a:moveTo>
                  <a:pt x="531788" y="1628624"/>
                </a:moveTo>
                <a:cubicBezTo>
                  <a:pt x="537652" y="1628624"/>
                  <a:pt x="543518" y="1630579"/>
                  <a:pt x="545472" y="1636443"/>
                </a:cubicBezTo>
                <a:cubicBezTo>
                  <a:pt x="549384" y="1640352"/>
                  <a:pt x="549384" y="1644263"/>
                  <a:pt x="547428" y="1648171"/>
                </a:cubicBezTo>
                <a:cubicBezTo>
                  <a:pt x="537652" y="1648171"/>
                  <a:pt x="527878" y="1644263"/>
                  <a:pt x="520058" y="1638399"/>
                </a:cubicBezTo>
                <a:cubicBezTo>
                  <a:pt x="522014" y="1634485"/>
                  <a:pt x="523968" y="1632533"/>
                  <a:pt x="525922" y="1630579"/>
                </a:cubicBezTo>
                <a:cubicBezTo>
                  <a:pt x="527878" y="1630579"/>
                  <a:pt x="529834" y="1628624"/>
                  <a:pt x="531788" y="1628624"/>
                </a:cubicBezTo>
                <a:close/>
                <a:moveTo>
                  <a:pt x="5958846" y="1624708"/>
                </a:moveTo>
                <a:cubicBezTo>
                  <a:pt x="5968622" y="1624708"/>
                  <a:pt x="5974486" y="1628622"/>
                  <a:pt x="5974486" y="1640348"/>
                </a:cubicBezTo>
                <a:cubicBezTo>
                  <a:pt x="5966666" y="1636441"/>
                  <a:pt x="5962756" y="1632529"/>
                  <a:pt x="5958846" y="1624708"/>
                </a:cubicBezTo>
                <a:close/>
                <a:moveTo>
                  <a:pt x="31304" y="1614937"/>
                </a:moveTo>
                <a:cubicBezTo>
                  <a:pt x="37168" y="1614937"/>
                  <a:pt x="43034" y="1616891"/>
                  <a:pt x="46944" y="1620801"/>
                </a:cubicBezTo>
                <a:cubicBezTo>
                  <a:pt x="52808" y="1628624"/>
                  <a:pt x="50854" y="1638398"/>
                  <a:pt x="43034" y="1642308"/>
                </a:cubicBezTo>
                <a:cubicBezTo>
                  <a:pt x="35214" y="1648171"/>
                  <a:pt x="25438" y="1646213"/>
                  <a:pt x="21527" y="1638398"/>
                </a:cubicBezTo>
                <a:cubicBezTo>
                  <a:pt x="17617" y="1630576"/>
                  <a:pt x="19574" y="1622756"/>
                  <a:pt x="25438" y="1616891"/>
                </a:cubicBezTo>
                <a:cubicBezTo>
                  <a:pt x="27394" y="1616891"/>
                  <a:pt x="29348" y="1614937"/>
                  <a:pt x="31304" y="1614937"/>
                </a:cubicBezTo>
                <a:close/>
                <a:moveTo>
                  <a:pt x="6385595" y="1588756"/>
                </a:moveTo>
                <a:cubicBezTo>
                  <a:pt x="6391399" y="1590374"/>
                  <a:pt x="6397265" y="1594408"/>
                  <a:pt x="6402641" y="1601250"/>
                </a:cubicBezTo>
                <a:cubicBezTo>
                  <a:pt x="6412416" y="1614935"/>
                  <a:pt x="6428056" y="1622754"/>
                  <a:pt x="6435876" y="1616891"/>
                </a:cubicBezTo>
                <a:cubicBezTo>
                  <a:pt x="6437832" y="1616891"/>
                  <a:pt x="6439786" y="1614935"/>
                  <a:pt x="6441742" y="1612982"/>
                </a:cubicBezTo>
                <a:cubicBezTo>
                  <a:pt x="6433922" y="1632529"/>
                  <a:pt x="6414372" y="1648168"/>
                  <a:pt x="6390911" y="1648168"/>
                </a:cubicBezTo>
                <a:cubicBezTo>
                  <a:pt x="6375271" y="1648168"/>
                  <a:pt x="6359630" y="1640349"/>
                  <a:pt x="6349854" y="1628622"/>
                </a:cubicBezTo>
                <a:cubicBezTo>
                  <a:pt x="6351321" y="1600762"/>
                  <a:pt x="6368183" y="1583900"/>
                  <a:pt x="6385595" y="1588756"/>
                </a:cubicBezTo>
                <a:close/>
                <a:moveTo>
                  <a:pt x="2574817" y="1583659"/>
                </a:moveTo>
                <a:cubicBezTo>
                  <a:pt x="2580684" y="1607119"/>
                  <a:pt x="2594361" y="1622757"/>
                  <a:pt x="2608048" y="1614938"/>
                </a:cubicBezTo>
                <a:cubicBezTo>
                  <a:pt x="2611960" y="1611029"/>
                  <a:pt x="2633467" y="1620803"/>
                  <a:pt x="2660845" y="1636441"/>
                </a:cubicBezTo>
                <a:cubicBezTo>
                  <a:pt x="2651066" y="1644261"/>
                  <a:pt x="2639335" y="1648171"/>
                  <a:pt x="2627602" y="1648171"/>
                </a:cubicBezTo>
                <a:cubicBezTo>
                  <a:pt x="2598274" y="1648171"/>
                  <a:pt x="2572861" y="1624710"/>
                  <a:pt x="2572861" y="1593434"/>
                </a:cubicBezTo>
                <a:cubicBezTo>
                  <a:pt x="2572861" y="1589525"/>
                  <a:pt x="2574817" y="1587566"/>
                  <a:pt x="2574817" y="1583659"/>
                </a:cubicBezTo>
                <a:close/>
                <a:moveTo>
                  <a:pt x="5405616" y="1575836"/>
                </a:moveTo>
                <a:cubicBezTo>
                  <a:pt x="5407573" y="1581701"/>
                  <a:pt x="5409527" y="1587564"/>
                  <a:pt x="5409527" y="1595384"/>
                </a:cubicBezTo>
                <a:cubicBezTo>
                  <a:pt x="5409527" y="1599296"/>
                  <a:pt x="5407573" y="1601250"/>
                  <a:pt x="5407573" y="1605160"/>
                </a:cubicBezTo>
                <a:cubicBezTo>
                  <a:pt x="5401705" y="1605160"/>
                  <a:pt x="5395834" y="1603203"/>
                  <a:pt x="5393883" y="1599296"/>
                </a:cubicBezTo>
                <a:cubicBezTo>
                  <a:pt x="5388021" y="1591475"/>
                  <a:pt x="5389976" y="1581701"/>
                  <a:pt x="5397795" y="1577787"/>
                </a:cubicBezTo>
                <a:cubicBezTo>
                  <a:pt x="5399751" y="1575836"/>
                  <a:pt x="5401705" y="1575836"/>
                  <a:pt x="5405616" y="1575836"/>
                </a:cubicBezTo>
                <a:close/>
                <a:moveTo>
                  <a:pt x="6240372" y="1575835"/>
                </a:moveTo>
                <a:cubicBezTo>
                  <a:pt x="6244282" y="1575835"/>
                  <a:pt x="6248192" y="1577787"/>
                  <a:pt x="6254059" y="1581701"/>
                </a:cubicBezTo>
                <a:cubicBezTo>
                  <a:pt x="6263833" y="1591473"/>
                  <a:pt x="6263833" y="1601250"/>
                  <a:pt x="6254059" y="1611024"/>
                </a:cubicBezTo>
                <a:cubicBezTo>
                  <a:pt x="6244282" y="1620799"/>
                  <a:pt x="6236462" y="1620799"/>
                  <a:pt x="6230598" y="1611024"/>
                </a:cubicBezTo>
                <a:cubicBezTo>
                  <a:pt x="6218867" y="1593430"/>
                  <a:pt x="6228642" y="1575835"/>
                  <a:pt x="6240372" y="1575835"/>
                </a:cubicBezTo>
                <a:close/>
                <a:moveTo>
                  <a:pt x="1153481" y="1568014"/>
                </a:moveTo>
                <a:cubicBezTo>
                  <a:pt x="1157393" y="1575837"/>
                  <a:pt x="1155437" y="1583656"/>
                  <a:pt x="1149571" y="1589521"/>
                </a:cubicBezTo>
                <a:cubicBezTo>
                  <a:pt x="1149571" y="1589521"/>
                  <a:pt x="1147617" y="1589521"/>
                  <a:pt x="1147617" y="1589521"/>
                </a:cubicBezTo>
                <a:cubicBezTo>
                  <a:pt x="1147617" y="1581702"/>
                  <a:pt x="1149571" y="1573882"/>
                  <a:pt x="1153481" y="1568014"/>
                </a:cubicBezTo>
                <a:close/>
                <a:moveTo>
                  <a:pt x="10846450" y="1562145"/>
                </a:moveTo>
                <a:cubicBezTo>
                  <a:pt x="10854270" y="1571922"/>
                  <a:pt x="10858180" y="1583650"/>
                  <a:pt x="10858180" y="1595380"/>
                </a:cubicBezTo>
                <a:cubicBezTo>
                  <a:pt x="10858180" y="1626661"/>
                  <a:pt x="10832763" y="1650123"/>
                  <a:pt x="10803439" y="1650123"/>
                </a:cubicBezTo>
                <a:cubicBezTo>
                  <a:pt x="10793662" y="1650123"/>
                  <a:pt x="10787798" y="1648165"/>
                  <a:pt x="10779978" y="1644257"/>
                </a:cubicBezTo>
                <a:cubicBezTo>
                  <a:pt x="10783888" y="1630573"/>
                  <a:pt x="10787798" y="1618841"/>
                  <a:pt x="10793662" y="1609067"/>
                </a:cubicBezTo>
                <a:cubicBezTo>
                  <a:pt x="10807349" y="1587560"/>
                  <a:pt x="10824943" y="1569965"/>
                  <a:pt x="10832763" y="1569965"/>
                </a:cubicBezTo>
                <a:cubicBezTo>
                  <a:pt x="10834719" y="1569965"/>
                  <a:pt x="10840584" y="1566054"/>
                  <a:pt x="10846450" y="1562145"/>
                </a:cubicBezTo>
                <a:close/>
                <a:moveTo>
                  <a:pt x="586526" y="1554330"/>
                </a:moveTo>
                <a:cubicBezTo>
                  <a:pt x="594346" y="1560197"/>
                  <a:pt x="600212" y="1569970"/>
                  <a:pt x="606076" y="1581703"/>
                </a:cubicBezTo>
                <a:cubicBezTo>
                  <a:pt x="584572" y="1601254"/>
                  <a:pt x="559156" y="1622757"/>
                  <a:pt x="551338" y="1614937"/>
                </a:cubicBezTo>
                <a:cubicBezTo>
                  <a:pt x="545472" y="1609072"/>
                  <a:pt x="541562" y="1601254"/>
                  <a:pt x="541562" y="1595385"/>
                </a:cubicBezTo>
                <a:cubicBezTo>
                  <a:pt x="541562" y="1587566"/>
                  <a:pt x="565022" y="1568014"/>
                  <a:pt x="586526" y="1554330"/>
                </a:cubicBezTo>
                <a:close/>
                <a:moveTo>
                  <a:pt x="449675" y="1548465"/>
                </a:moveTo>
                <a:cubicBezTo>
                  <a:pt x="465316" y="1558242"/>
                  <a:pt x="475089" y="1573883"/>
                  <a:pt x="473136" y="1593433"/>
                </a:cubicBezTo>
                <a:cubicBezTo>
                  <a:pt x="463362" y="1599298"/>
                  <a:pt x="453585" y="1605163"/>
                  <a:pt x="443811" y="1611029"/>
                </a:cubicBezTo>
                <a:cubicBezTo>
                  <a:pt x="426215" y="1620801"/>
                  <a:pt x="404711" y="1632533"/>
                  <a:pt x="391025" y="1640352"/>
                </a:cubicBezTo>
                <a:cubicBezTo>
                  <a:pt x="387115" y="1638398"/>
                  <a:pt x="383205" y="1634485"/>
                  <a:pt x="379295" y="1630579"/>
                </a:cubicBezTo>
                <a:cubicBezTo>
                  <a:pt x="414485" y="1607117"/>
                  <a:pt x="435989" y="1583657"/>
                  <a:pt x="445765" y="1560195"/>
                </a:cubicBezTo>
                <a:cubicBezTo>
                  <a:pt x="447722" y="1556285"/>
                  <a:pt x="447722" y="1552376"/>
                  <a:pt x="449675" y="1548465"/>
                </a:cubicBezTo>
                <a:close/>
                <a:moveTo>
                  <a:pt x="6025320" y="1546509"/>
                </a:moveTo>
                <a:cubicBezTo>
                  <a:pt x="6042914" y="1556284"/>
                  <a:pt x="6056601" y="1573881"/>
                  <a:pt x="6054647" y="1595385"/>
                </a:cubicBezTo>
                <a:cubicBezTo>
                  <a:pt x="6054647" y="1603204"/>
                  <a:pt x="6054647" y="1611025"/>
                  <a:pt x="6050734" y="1616891"/>
                </a:cubicBezTo>
                <a:cubicBezTo>
                  <a:pt x="6048780" y="1612982"/>
                  <a:pt x="6048780" y="1607115"/>
                  <a:pt x="6046824" y="1603204"/>
                </a:cubicBezTo>
                <a:cubicBezTo>
                  <a:pt x="6040960" y="1585610"/>
                  <a:pt x="6033140" y="1566058"/>
                  <a:pt x="6025320" y="1546509"/>
                </a:cubicBezTo>
                <a:close/>
                <a:moveTo>
                  <a:pt x="3522987" y="1542599"/>
                </a:moveTo>
                <a:cubicBezTo>
                  <a:pt x="3528854" y="1560195"/>
                  <a:pt x="3540587" y="1579747"/>
                  <a:pt x="3552318" y="1591477"/>
                </a:cubicBezTo>
                <a:cubicBezTo>
                  <a:pt x="3569918" y="1609072"/>
                  <a:pt x="3579694" y="1622755"/>
                  <a:pt x="3573829" y="1622755"/>
                </a:cubicBezTo>
                <a:cubicBezTo>
                  <a:pt x="3569918" y="1622755"/>
                  <a:pt x="3571872" y="1628622"/>
                  <a:pt x="3573829" y="1634484"/>
                </a:cubicBezTo>
                <a:cubicBezTo>
                  <a:pt x="3564052" y="1642305"/>
                  <a:pt x="3550364" y="1648168"/>
                  <a:pt x="3536675" y="1648168"/>
                </a:cubicBezTo>
                <a:cubicBezTo>
                  <a:pt x="3505391" y="1648168"/>
                  <a:pt x="3481926" y="1624709"/>
                  <a:pt x="3483880" y="1595385"/>
                </a:cubicBezTo>
                <a:cubicBezTo>
                  <a:pt x="3483880" y="1569968"/>
                  <a:pt x="3499522" y="1548462"/>
                  <a:pt x="3522987" y="1542599"/>
                </a:cubicBezTo>
                <a:close/>
                <a:moveTo>
                  <a:pt x="3032319" y="1542599"/>
                </a:moveTo>
                <a:cubicBezTo>
                  <a:pt x="3055776" y="1550419"/>
                  <a:pt x="3071414" y="1569969"/>
                  <a:pt x="3071414" y="1593432"/>
                </a:cubicBezTo>
                <a:cubicBezTo>
                  <a:pt x="3071414" y="1597341"/>
                  <a:pt x="3069458" y="1601250"/>
                  <a:pt x="3069458" y="1605160"/>
                </a:cubicBezTo>
                <a:cubicBezTo>
                  <a:pt x="3065549" y="1593432"/>
                  <a:pt x="3057730" y="1583656"/>
                  <a:pt x="3049911" y="1571925"/>
                </a:cubicBezTo>
                <a:cubicBezTo>
                  <a:pt x="3040140" y="1560196"/>
                  <a:pt x="3034274" y="1550419"/>
                  <a:pt x="3032319" y="1542599"/>
                </a:cubicBezTo>
                <a:close/>
                <a:moveTo>
                  <a:pt x="293274" y="1540649"/>
                </a:moveTo>
                <a:cubicBezTo>
                  <a:pt x="297184" y="1540649"/>
                  <a:pt x="301094" y="1542601"/>
                  <a:pt x="305006" y="1542601"/>
                </a:cubicBezTo>
                <a:cubicBezTo>
                  <a:pt x="303050" y="1544558"/>
                  <a:pt x="301094" y="1546511"/>
                  <a:pt x="299140" y="1548466"/>
                </a:cubicBezTo>
                <a:cubicBezTo>
                  <a:pt x="291320" y="1552378"/>
                  <a:pt x="281544" y="1550424"/>
                  <a:pt x="279590" y="1544558"/>
                </a:cubicBezTo>
                <a:cubicBezTo>
                  <a:pt x="279590" y="1542601"/>
                  <a:pt x="279590" y="1542601"/>
                  <a:pt x="279590" y="1542601"/>
                </a:cubicBezTo>
                <a:cubicBezTo>
                  <a:pt x="283500" y="1540649"/>
                  <a:pt x="287410" y="1540649"/>
                  <a:pt x="293274" y="1540649"/>
                </a:cubicBezTo>
                <a:close/>
                <a:moveTo>
                  <a:pt x="1849472" y="1540647"/>
                </a:moveTo>
                <a:cubicBezTo>
                  <a:pt x="1878797" y="1540647"/>
                  <a:pt x="1902265" y="1564106"/>
                  <a:pt x="1904215" y="1595387"/>
                </a:cubicBezTo>
                <a:cubicBezTo>
                  <a:pt x="1904215" y="1626669"/>
                  <a:pt x="1878797" y="1650129"/>
                  <a:pt x="1849472" y="1650129"/>
                </a:cubicBezTo>
                <a:cubicBezTo>
                  <a:pt x="1818191" y="1650129"/>
                  <a:pt x="1794734" y="1624710"/>
                  <a:pt x="1794734" y="1595387"/>
                </a:cubicBezTo>
                <a:cubicBezTo>
                  <a:pt x="1794734" y="1564106"/>
                  <a:pt x="1820147" y="1540647"/>
                  <a:pt x="1849472" y="1540647"/>
                </a:cubicBezTo>
                <a:close/>
                <a:moveTo>
                  <a:pt x="1718485" y="1540647"/>
                </a:moveTo>
                <a:cubicBezTo>
                  <a:pt x="1749765" y="1540647"/>
                  <a:pt x="1773226" y="1564106"/>
                  <a:pt x="1773226" y="1595387"/>
                </a:cubicBezTo>
                <a:cubicBezTo>
                  <a:pt x="1773226" y="1626669"/>
                  <a:pt x="1747808" y="1650129"/>
                  <a:pt x="1718485" y="1650129"/>
                </a:cubicBezTo>
                <a:cubicBezTo>
                  <a:pt x="1687204" y="1650129"/>
                  <a:pt x="1663742" y="1624710"/>
                  <a:pt x="1663742" y="1595387"/>
                </a:cubicBezTo>
                <a:cubicBezTo>
                  <a:pt x="1663742" y="1564106"/>
                  <a:pt x="1689161" y="1540647"/>
                  <a:pt x="1718485" y="1540647"/>
                </a:cubicBezTo>
                <a:close/>
                <a:moveTo>
                  <a:pt x="1589451" y="1540647"/>
                </a:moveTo>
                <a:cubicBezTo>
                  <a:pt x="1618778" y="1540647"/>
                  <a:pt x="1644191" y="1564106"/>
                  <a:pt x="1644191" y="1595387"/>
                </a:cubicBezTo>
                <a:cubicBezTo>
                  <a:pt x="1644191" y="1626669"/>
                  <a:pt x="1618778" y="1650129"/>
                  <a:pt x="1589451" y="1650129"/>
                </a:cubicBezTo>
                <a:cubicBezTo>
                  <a:pt x="1558171" y="1650129"/>
                  <a:pt x="1534710" y="1624710"/>
                  <a:pt x="1534710" y="1595387"/>
                </a:cubicBezTo>
                <a:cubicBezTo>
                  <a:pt x="1534710" y="1564106"/>
                  <a:pt x="1560127" y="1540647"/>
                  <a:pt x="1589451" y="1540647"/>
                </a:cubicBezTo>
                <a:close/>
                <a:moveTo>
                  <a:pt x="1460419" y="1540647"/>
                </a:moveTo>
                <a:cubicBezTo>
                  <a:pt x="1489743" y="1540647"/>
                  <a:pt x="1513206" y="1564106"/>
                  <a:pt x="1515160" y="1595387"/>
                </a:cubicBezTo>
                <a:cubicBezTo>
                  <a:pt x="1515160" y="1626669"/>
                  <a:pt x="1489743" y="1650129"/>
                  <a:pt x="1460419" y="1650129"/>
                </a:cubicBezTo>
                <a:cubicBezTo>
                  <a:pt x="1429139" y="1650129"/>
                  <a:pt x="1405679" y="1624710"/>
                  <a:pt x="1405679" y="1595387"/>
                </a:cubicBezTo>
                <a:cubicBezTo>
                  <a:pt x="1405679" y="1564106"/>
                  <a:pt x="1431093" y="1540647"/>
                  <a:pt x="1460419" y="1540647"/>
                </a:cubicBezTo>
                <a:close/>
                <a:moveTo>
                  <a:pt x="1329432" y="1540647"/>
                </a:moveTo>
                <a:cubicBezTo>
                  <a:pt x="1360712" y="1540647"/>
                  <a:pt x="1384172" y="1564106"/>
                  <a:pt x="1384172" y="1595387"/>
                </a:cubicBezTo>
                <a:cubicBezTo>
                  <a:pt x="1384172" y="1626669"/>
                  <a:pt x="1358758" y="1650130"/>
                  <a:pt x="1329432" y="1650130"/>
                </a:cubicBezTo>
                <a:cubicBezTo>
                  <a:pt x="1321612" y="1650130"/>
                  <a:pt x="1313792" y="1648172"/>
                  <a:pt x="1305972" y="1644263"/>
                </a:cubicBezTo>
                <a:cubicBezTo>
                  <a:pt x="1302062" y="1642309"/>
                  <a:pt x="1300108" y="1640352"/>
                  <a:pt x="1296198" y="1638399"/>
                </a:cubicBezTo>
                <a:cubicBezTo>
                  <a:pt x="1282512" y="1628626"/>
                  <a:pt x="1274692" y="1612985"/>
                  <a:pt x="1274692" y="1595387"/>
                </a:cubicBezTo>
                <a:cubicBezTo>
                  <a:pt x="1274692" y="1564106"/>
                  <a:pt x="1300108" y="1540647"/>
                  <a:pt x="1329432" y="1540647"/>
                </a:cubicBezTo>
                <a:close/>
                <a:moveTo>
                  <a:pt x="1196494" y="1540647"/>
                </a:moveTo>
                <a:cubicBezTo>
                  <a:pt x="1198448" y="1540647"/>
                  <a:pt x="1198448" y="1540647"/>
                  <a:pt x="1200404" y="1540647"/>
                </a:cubicBezTo>
                <a:cubicBezTo>
                  <a:pt x="1229730" y="1540647"/>
                  <a:pt x="1255144" y="1564106"/>
                  <a:pt x="1253188" y="1593432"/>
                </a:cubicBezTo>
                <a:cubicBezTo>
                  <a:pt x="1253188" y="1601254"/>
                  <a:pt x="1251234" y="1607119"/>
                  <a:pt x="1249280" y="1612985"/>
                </a:cubicBezTo>
                <a:cubicBezTo>
                  <a:pt x="1231684" y="1599300"/>
                  <a:pt x="1214088" y="1583659"/>
                  <a:pt x="1214088" y="1575840"/>
                </a:cubicBezTo>
                <a:cubicBezTo>
                  <a:pt x="1214088" y="1571927"/>
                  <a:pt x="1206270" y="1556286"/>
                  <a:pt x="1196494" y="1540647"/>
                </a:cubicBezTo>
                <a:close/>
                <a:moveTo>
                  <a:pt x="3405663" y="1540646"/>
                </a:moveTo>
                <a:cubicBezTo>
                  <a:pt x="3436949" y="1540646"/>
                  <a:pt x="3460415" y="1564105"/>
                  <a:pt x="3460415" y="1595386"/>
                </a:cubicBezTo>
                <a:cubicBezTo>
                  <a:pt x="3460415" y="1626668"/>
                  <a:pt x="3434996" y="1650128"/>
                  <a:pt x="3405663" y="1650128"/>
                </a:cubicBezTo>
                <a:cubicBezTo>
                  <a:pt x="3374382" y="1650128"/>
                  <a:pt x="3350925" y="1624709"/>
                  <a:pt x="3350925" y="1595386"/>
                </a:cubicBezTo>
                <a:cubicBezTo>
                  <a:pt x="3350925" y="1564105"/>
                  <a:pt x="3376336" y="1540646"/>
                  <a:pt x="3405663" y="1540646"/>
                </a:cubicBezTo>
                <a:close/>
                <a:moveTo>
                  <a:pt x="3276651" y="1540646"/>
                </a:moveTo>
                <a:cubicBezTo>
                  <a:pt x="3305972" y="1540646"/>
                  <a:pt x="3331382" y="1564105"/>
                  <a:pt x="3331382" y="1595386"/>
                </a:cubicBezTo>
                <a:cubicBezTo>
                  <a:pt x="3331382" y="1626668"/>
                  <a:pt x="3305972" y="1650128"/>
                  <a:pt x="3276651" y="1650128"/>
                </a:cubicBezTo>
                <a:cubicBezTo>
                  <a:pt x="3245377" y="1650128"/>
                  <a:pt x="3221921" y="1624709"/>
                  <a:pt x="3221921" y="1595386"/>
                </a:cubicBezTo>
                <a:cubicBezTo>
                  <a:pt x="3221921" y="1564105"/>
                  <a:pt x="3247331" y="1540646"/>
                  <a:pt x="3276651" y="1540646"/>
                </a:cubicBezTo>
                <a:close/>
                <a:moveTo>
                  <a:pt x="3147642" y="1540646"/>
                </a:moveTo>
                <a:cubicBezTo>
                  <a:pt x="3176962" y="1540646"/>
                  <a:pt x="3200419" y="1564105"/>
                  <a:pt x="3202371" y="1595386"/>
                </a:cubicBezTo>
                <a:cubicBezTo>
                  <a:pt x="3202371" y="1626668"/>
                  <a:pt x="3176962" y="1650128"/>
                  <a:pt x="3147642" y="1650128"/>
                </a:cubicBezTo>
                <a:cubicBezTo>
                  <a:pt x="3116368" y="1650128"/>
                  <a:pt x="3092912" y="1624709"/>
                  <a:pt x="3092912" y="1595386"/>
                </a:cubicBezTo>
                <a:cubicBezTo>
                  <a:pt x="3092912" y="1564105"/>
                  <a:pt x="3118324" y="1540646"/>
                  <a:pt x="3147642" y="1540646"/>
                </a:cubicBezTo>
                <a:close/>
                <a:moveTo>
                  <a:pt x="2498581" y="1540646"/>
                </a:moveTo>
                <a:cubicBezTo>
                  <a:pt x="2527895" y="1540646"/>
                  <a:pt x="2551348" y="1564105"/>
                  <a:pt x="2553302" y="1595386"/>
                </a:cubicBezTo>
                <a:cubicBezTo>
                  <a:pt x="2553302" y="1626669"/>
                  <a:pt x="2527895" y="1650128"/>
                  <a:pt x="2498581" y="1650128"/>
                </a:cubicBezTo>
                <a:cubicBezTo>
                  <a:pt x="2467302" y="1650128"/>
                  <a:pt x="2443841" y="1624710"/>
                  <a:pt x="2443841" y="1595386"/>
                </a:cubicBezTo>
                <a:cubicBezTo>
                  <a:pt x="2443841" y="1564105"/>
                  <a:pt x="2469260" y="1540646"/>
                  <a:pt x="2498581" y="1540646"/>
                </a:cubicBezTo>
                <a:close/>
                <a:moveTo>
                  <a:pt x="2367587" y="1540646"/>
                </a:moveTo>
                <a:cubicBezTo>
                  <a:pt x="2398859" y="1540646"/>
                  <a:pt x="2422328" y="1564105"/>
                  <a:pt x="2422328" y="1595386"/>
                </a:cubicBezTo>
                <a:cubicBezTo>
                  <a:pt x="2422328" y="1626669"/>
                  <a:pt x="2396910" y="1650128"/>
                  <a:pt x="2367587" y="1650128"/>
                </a:cubicBezTo>
                <a:cubicBezTo>
                  <a:pt x="2336307" y="1650128"/>
                  <a:pt x="2312842" y="1624710"/>
                  <a:pt x="2312842" y="1595386"/>
                </a:cubicBezTo>
                <a:cubicBezTo>
                  <a:pt x="2312842" y="1564105"/>
                  <a:pt x="2338260" y="1540646"/>
                  <a:pt x="2367587" y="1540646"/>
                </a:cubicBezTo>
                <a:close/>
                <a:moveTo>
                  <a:pt x="2238549" y="1540646"/>
                </a:moveTo>
                <a:cubicBezTo>
                  <a:pt x="2267873" y="1540646"/>
                  <a:pt x="2293296" y="1564105"/>
                  <a:pt x="2293296" y="1595387"/>
                </a:cubicBezTo>
                <a:cubicBezTo>
                  <a:pt x="2293296" y="1626669"/>
                  <a:pt x="2267873" y="1650128"/>
                  <a:pt x="2238549" y="1650128"/>
                </a:cubicBezTo>
                <a:cubicBezTo>
                  <a:pt x="2207273" y="1650128"/>
                  <a:pt x="2183811" y="1624710"/>
                  <a:pt x="2183811" y="1595387"/>
                </a:cubicBezTo>
                <a:cubicBezTo>
                  <a:pt x="2183811" y="1564105"/>
                  <a:pt x="2209225" y="1540646"/>
                  <a:pt x="2238549" y="1540646"/>
                </a:cubicBezTo>
                <a:close/>
                <a:moveTo>
                  <a:pt x="2109516" y="1540646"/>
                </a:moveTo>
                <a:cubicBezTo>
                  <a:pt x="2138843" y="1540646"/>
                  <a:pt x="2162302" y="1564105"/>
                  <a:pt x="2164257" y="1595387"/>
                </a:cubicBezTo>
                <a:cubicBezTo>
                  <a:pt x="2164257" y="1626669"/>
                  <a:pt x="2138843" y="1650129"/>
                  <a:pt x="2109516" y="1650129"/>
                </a:cubicBezTo>
                <a:cubicBezTo>
                  <a:pt x="2078237" y="1650129"/>
                  <a:pt x="2054774" y="1624710"/>
                  <a:pt x="2054774" y="1595387"/>
                </a:cubicBezTo>
                <a:cubicBezTo>
                  <a:pt x="2054774" y="1564105"/>
                  <a:pt x="2080191" y="1540646"/>
                  <a:pt x="2109516" y="1540646"/>
                </a:cubicBezTo>
                <a:close/>
                <a:moveTo>
                  <a:pt x="1978532" y="1540646"/>
                </a:moveTo>
                <a:cubicBezTo>
                  <a:pt x="2007855" y="1540646"/>
                  <a:pt x="2033270" y="1564105"/>
                  <a:pt x="2033270" y="1595387"/>
                </a:cubicBezTo>
                <a:cubicBezTo>
                  <a:pt x="2033270" y="1626669"/>
                  <a:pt x="2007855" y="1650129"/>
                  <a:pt x="1978532" y="1650129"/>
                </a:cubicBezTo>
                <a:cubicBezTo>
                  <a:pt x="1947249" y="1650129"/>
                  <a:pt x="1923767" y="1624710"/>
                  <a:pt x="1923767" y="1595387"/>
                </a:cubicBezTo>
                <a:cubicBezTo>
                  <a:pt x="1923767" y="1564105"/>
                  <a:pt x="1949203" y="1540646"/>
                  <a:pt x="1978532" y="1540646"/>
                </a:cubicBezTo>
                <a:close/>
                <a:moveTo>
                  <a:pt x="7039984" y="1540644"/>
                </a:moveTo>
                <a:cubicBezTo>
                  <a:pt x="7069311" y="1540644"/>
                  <a:pt x="7094725" y="1564103"/>
                  <a:pt x="7094725" y="1595385"/>
                </a:cubicBezTo>
                <a:cubicBezTo>
                  <a:pt x="7094725" y="1626667"/>
                  <a:pt x="7069311" y="1650126"/>
                  <a:pt x="7039984" y="1650126"/>
                </a:cubicBezTo>
                <a:cubicBezTo>
                  <a:pt x="7008704" y="1650126"/>
                  <a:pt x="6985243" y="1624708"/>
                  <a:pt x="6985243" y="1595385"/>
                </a:cubicBezTo>
                <a:cubicBezTo>
                  <a:pt x="6985243" y="1564103"/>
                  <a:pt x="7010660" y="1540644"/>
                  <a:pt x="7039984" y="1540644"/>
                </a:cubicBezTo>
                <a:close/>
                <a:moveTo>
                  <a:pt x="6910952" y="1540644"/>
                </a:moveTo>
                <a:cubicBezTo>
                  <a:pt x="6940277" y="1540644"/>
                  <a:pt x="6963739" y="1564103"/>
                  <a:pt x="6965693" y="1595385"/>
                </a:cubicBezTo>
                <a:cubicBezTo>
                  <a:pt x="6965693" y="1626667"/>
                  <a:pt x="6940277" y="1650126"/>
                  <a:pt x="6910952" y="1650126"/>
                </a:cubicBezTo>
                <a:cubicBezTo>
                  <a:pt x="6879672" y="1650126"/>
                  <a:pt x="6856211" y="1624708"/>
                  <a:pt x="6856211" y="1595385"/>
                </a:cubicBezTo>
                <a:cubicBezTo>
                  <a:pt x="6856211" y="1564103"/>
                  <a:pt x="6881626" y="1540644"/>
                  <a:pt x="6910952" y="1540644"/>
                </a:cubicBezTo>
                <a:close/>
                <a:moveTo>
                  <a:pt x="6779965" y="1540644"/>
                </a:moveTo>
                <a:cubicBezTo>
                  <a:pt x="6809290" y="1540644"/>
                  <a:pt x="6834706" y="1564103"/>
                  <a:pt x="6834706" y="1595385"/>
                </a:cubicBezTo>
                <a:cubicBezTo>
                  <a:pt x="6834706" y="1626667"/>
                  <a:pt x="6809290" y="1650126"/>
                  <a:pt x="6779965" y="1650126"/>
                </a:cubicBezTo>
                <a:cubicBezTo>
                  <a:pt x="6748685" y="1650126"/>
                  <a:pt x="6725224" y="1624708"/>
                  <a:pt x="6725224" y="1595385"/>
                </a:cubicBezTo>
                <a:cubicBezTo>
                  <a:pt x="6725224" y="1564103"/>
                  <a:pt x="6750639" y="1540644"/>
                  <a:pt x="6779965" y="1540644"/>
                </a:cubicBezTo>
                <a:close/>
                <a:moveTo>
                  <a:pt x="6650930" y="1540644"/>
                </a:moveTo>
                <a:cubicBezTo>
                  <a:pt x="6680257" y="1540644"/>
                  <a:pt x="6703717" y="1564104"/>
                  <a:pt x="6705671" y="1595385"/>
                </a:cubicBezTo>
                <a:cubicBezTo>
                  <a:pt x="6705671" y="1626667"/>
                  <a:pt x="6680257" y="1650126"/>
                  <a:pt x="6650930" y="1650126"/>
                </a:cubicBezTo>
                <a:cubicBezTo>
                  <a:pt x="6619650" y="1650126"/>
                  <a:pt x="6596189" y="1624708"/>
                  <a:pt x="6596189" y="1595385"/>
                </a:cubicBezTo>
                <a:cubicBezTo>
                  <a:pt x="6596189" y="1564104"/>
                  <a:pt x="6621606" y="1540644"/>
                  <a:pt x="6650930" y="1540644"/>
                </a:cubicBezTo>
                <a:close/>
                <a:moveTo>
                  <a:pt x="6519944" y="1540644"/>
                </a:moveTo>
                <a:cubicBezTo>
                  <a:pt x="6551225" y="1540644"/>
                  <a:pt x="6574685" y="1564104"/>
                  <a:pt x="6574685" y="1595385"/>
                </a:cubicBezTo>
                <a:cubicBezTo>
                  <a:pt x="6574685" y="1626667"/>
                  <a:pt x="6549269" y="1650126"/>
                  <a:pt x="6519944" y="1650126"/>
                </a:cubicBezTo>
                <a:cubicBezTo>
                  <a:pt x="6488664" y="1650126"/>
                  <a:pt x="6465203" y="1624708"/>
                  <a:pt x="6465203" y="1595385"/>
                </a:cubicBezTo>
                <a:cubicBezTo>
                  <a:pt x="6465203" y="1564104"/>
                  <a:pt x="6490618" y="1540644"/>
                  <a:pt x="6519944" y="1540644"/>
                </a:cubicBezTo>
                <a:close/>
                <a:moveTo>
                  <a:pt x="6390911" y="1540644"/>
                </a:moveTo>
                <a:cubicBezTo>
                  <a:pt x="6388955" y="1544555"/>
                  <a:pt x="6387001" y="1546509"/>
                  <a:pt x="6385045" y="1548464"/>
                </a:cubicBezTo>
                <a:cubicBezTo>
                  <a:pt x="6379181" y="1552376"/>
                  <a:pt x="6371361" y="1550420"/>
                  <a:pt x="6367451" y="1546509"/>
                </a:cubicBezTo>
                <a:cubicBezTo>
                  <a:pt x="6375271" y="1542598"/>
                  <a:pt x="6383091" y="1540644"/>
                  <a:pt x="6390911" y="1540644"/>
                </a:cubicBezTo>
                <a:close/>
                <a:moveTo>
                  <a:pt x="6130890" y="1540644"/>
                </a:moveTo>
                <a:cubicBezTo>
                  <a:pt x="6162171" y="1540644"/>
                  <a:pt x="6185631" y="1564104"/>
                  <a:pt x="6183677" y="1593430"/>
                </a:cubicBezTo>
                <a:cubicBezTo>
                  <a:pt x="6183677" y="1611025"/>
                  <a:pt x="6175857" y="1626667"/>
                  <a:pt x="6162171" y="1636441"/>
                </a:cubicBezTo>
                <a:cubicBezTo>
                  <a:pt x="6152397" y="1638398"/>
                  <a:pt x="6138710" y="1642308"/>
                  <a:pt x="6125026" y="1648170"/>
                </a:cubicBezTo>
                <a:cubicBezTo>
                  <a:pt x="6097656" y="1646213"/>
                  <a:pt x="6076149" y="1622756"/>
                  <a:pt x="6076149" y="1595385"/>
                </a:cubicBezTo>
                <a:cubicBezTo>
                  <a:pt x="6076149" y="1564104"/>
                  <a:pt x="6101566" y="1540644"/>
                  <a:pt x="6130890" y="1540644"/>
                </a:cubicBezTo>
                <a:close/>
                <a:moveTo>
                  <a:pt x="5481853" y="1540644"/>
                </a:moveTo>
                <a:cubicBezTo>
                  <a:pt x="5491629" y="1540644"/>
                  <a:pt x="5501402" y="1544555"/>
                  <a:pt x="5509222" y="1548465"/>
                </a:cubicBezTo>
                <a:cubicBezTo>
                  <a:pt x="5489673" y="1579747"/>
                  <a:pt x="5499448" y="1595385"/>
                  <a:pt x="5536591" y="1583657"/>
                </a:cubicBezTo>
                <a:cubicBezTo>
                  <a:pt x="5536591" y="1585611"/>
                  <a:pt x="5536591" y="1589523"/>
                  <a:pt x="5536591" y="1591477"/>
                </a:cubicBezTo>
                <a:cubicBezTo>
                  <a:pt x="5536591" y="1622756"/>
                  <a:pt x="5511177" y="1646213"/>
                  <a:pt x="5481853" y="1646213"/>
                </a:cubicBezTo>
                <a:cubicBezTo>
                  <a:pt x="5474034" y="1646213"/>
                  <a:pt x="5466215" y="1644261"/>
                  <a:pt x="5460351" y="1642308"/>
                </a:cubicBezTo>
                <a:cubicBezTo>
                  <a:pt x="5460351" y="1638398"/>
                  <a:pt x="5458397" y="1632531"/>
                  <a:pt x="5454486" y="1630576"/>
                </a:cubicBezTo>
                <a:cubicBezTo>
                  <a:pt x="5434937" y="1620801"/>
                  <a:pt x="5448622" y="1577791"/>
                  <a:pt x="5481853" y="1540644"/>
                </a:cubicBezTo>
                <a:close/>
                <a:moveTo>
                  <a:pt x="8727185" y="1540644"/>
                </a:moveTo>
                <a:cubicBezTo>
                  <a:pt x="8756510" y="1540644"/>
                  <a:pt x="8781926" y="1564102"/>
                  <a:pt x="8781926" y="1595384"/>
                </a:cubicBezTo>
                <a:cubicBezTo>
                  <a:pt x="8781926" y="1626664"/>
                  <a:pt x="8756510" y="1650125"/>
                  <a:pt x="8727185" y="1650125"/>
                </a:cubicBezTo>
                <a:cubicBezTo>
                  <a:pt x="8695904" y="1650125"/>
                  <a:pt x="8672444" y="1624706"/>
                  <a:pt x="8672444" y="1595384"/>
                </a:cubicBezTo>
                <a:cubicBezTo>
                  <a:pt x="8672444" y="1564102"/>
                  <a:pt x="8697858" y="1540644"/>
                  <a:pt x="8727185" y="1540644"/>
                </a:cubicBezTo>
                <a:close/>
                <a:moveTo>
                  <a:pt x="8598153" y="1540644"/>
                </a:moveTo>
                <a:cubicBezTo>
                  <a:pt x="8627478" y="1540644"/>
                  <a:pt x="8650940" y="1564102"/>
                  <a:pt x="8652894" y="1595384"/>
                </a:cubicBezTo>
                <a:cubicBezTo>
                  <a:pt x="8652894" y="1626664"/>
                  <a:pt x="8627478" y="1650125"/>
                  <a:pt x="8598153" y="1650125"/>
                </a:cubicBezTo>
                <a:cubicBezTo>
                  <a:pt x="8566872" y="1650125"/>
                  <a:pt x="8543412" y="1624706"/>
                  <a:pt x="8543412" y="1595384"/>
                </a:cubicBezTo>
                <a:cubicBezTo>
                  <a:pt x="8543412" y="1564102"/>
                  <a:pt x="8568826" y="1540644"/>
                  <a:pt x="8598153" y="1540644"/>
                </a:cubicBezTo>
                <a:close/>
                <a:moveTo>
                  <a:pt x="8467164" y="1540644"/>
                </a:moveTo>
                <a:cubicBezTo>
                  <a:pt x="8496491" y="1540644"/>
                  <a:pt x="8521905" y="1564102"/>
                  <a:pt x="8521905" y="1595384"/>
                </a:cubicBezTo>
                <a:cubicBezTo>
                  <a:pt x="8521905" y="1626666"/>
                  <a:pt x="8496491" y="1650125"/>
                  <a:pt x="8467164" y="1650125"/>
                </a:cubicBezTo>
                <a:cubicBezTo>
                  <a:pt x="8435883" y="1650125"/>
                  <a:pt x="8412423" y="1624706"/>
                  <a:pt x="8412423" y="1595384"/>
                </a:cubicBezTo>
                <a:cubicBezTo>
                  <a:pt x="8412423" y="1564102"/>
                  <a:pt x="8437839" y="1540644"/>
                  <a:pt x="8467164" y="1540644"/>
                </a:cubicBezTo>
                <a:close/>
                <a:moveTo>
                  <a:pt x="8338131" y="1540644"/>
                </a:moveTo>
                <a:cubicBezTo>
                  <a:pt x="8367456" y="1540644"/>
                  <a:pt x="8390918" y="1564102"/>
                  <a:pt x="8392872" y="1595384"/>
                </a:cubicBezTo>
                <a:cubicBezTo>
                  <a:pt x="8392872" y="1626666"/>
                  <a:pt x="8367456" y="1650125"/>
                  <a:pt x="8338131" y="1650125"/>
                </a:cubicBezTo>
                <a:cubicBezTo>
                  <a:pt x="8306850" y="1650125"/>
                  <a:pt x="8283390" y="1624706"/>
                  <a:pt x="8283390" y="1595384"/>
                </a:cubicBezTo>
                <a:cubicBezTo>
                  <a:pt x="8283390" y="1564102"/>
                  <a:pt x="8308804" y="1540644"/>
                  <a:pt x="8338131" y="1540644"/>
                </a:cubicBezTo>
                <a:close/>
                <a:moveTo>
                  <a:pt x="8207145" y="1540644"/>
                </a:moveTo>
                <a:cubicBezTo>
                  <a:pt x="8238426" y="1540644"/>
                  <a:pt x="8261886" y="1564103"/>
                  <a:pt x="8261886" y="1595384"/>
                </a:cubicBezTo>
                <a:cubicBezTo>
                  <a:pt x="8261886" y="1626666"/>
                  <a:pt x="8236470" y="1650126"/>
                  <a:pt x="8207145" y="1650126"/>
                </a:cubicBezTo>
                <a:cubicBezTo>
                  <a:pt x="8175865" y="1650126"/>
                  <a:pt x="8152404" y="1624707"/>
                  <a:pt x="8152404" y="1595384"/>
                </a:cubicBezTo>
                <a:cubicBezTo>
                  <a:pt x="8152404" y="1564103"/>
                  <a:pt x="8177819" y="1540644"/>
                  <a:pt x="8207145" y="1540644"/>
                </a:cubicBezTo>
                <a:close/>
                <a:moveTo>
                  <a:pt x="8078110" y="1540644"/>
                </a:moveTo>
                <a:cubicBezTo>
                  <a:pt x="8107437" y="1540644"/>
                  <a:pt x="8132851" y="1564103"/>
                  <a:pt x="8132851" y="1595384"/>
                </a:cubicBezTo>
                <a:cubicBezTo>
                  <a:pt x="8132851" y="1626666"/>
                  <a:pt x="8107437" y="1650126"/>
                  <a:pt x="8078110" y="1650126"/>
                </a:cubicBezTo>
                <a:cubicBezTo>
                  <a:pt x="8046830" y="1650126"/>
                  <a:pt x="8023369" y="1624707"/>
                  <a:pt x="8023369" y="1595384"/>
                </a:cubicBezTo>
                <a:cubicBezTo>
                  <a:pt x="8023369" y="1564103"/>
                  <a:pt x="8048786" y="1540644"/>
                  <a:pt x="8078110" y="1540644"/>
                </a:cubicBezTo>
                <a:close/>
                <a:moveTo>
                  <a:pt x="7949077" y="1540644"/>
                </a:moveTo>
                <a:cubicBezTo>
                  <a:pt x="7978404" y="1540644"/>
                  <a:pt x="8001864" y="1564103"/>
                  <a:pt x="8003818" y="1595385"/>
                </a:cubicBezTo>
                <a:cubicBezTo>
                  <a:pt x="8003818" y="1626666"/>
                  <a:pt x="7978404" y="1650126"/>
                  <a:pt x="7949077" y="1650126"/>
                </a:cubicBezTo>
                <a:cubicBezTo>
                  <a:pt x="7917797" y="1650126"/>
                  <a:pt x="7894336" y="1624707"/>
                  <a:pt x="7894336" y="1595385"/>
                </a:cubicBezTo>
                <a:cubicBezTo>
                  <a:pt x="7894336" y="1564103"/>
                  <a:pt x="7919753" y="1540644"/>
                  <a:pt x="7949077" y="1540644"/>
                </a:cubicBezTo>
                <a:close/>
                <a:moveTo>
                  <a:pt x="7818090" y="1540644"/>
                </a:moveTo>
                <a:cubicBezTo>
                  <a:pt x="7849371" y="1540644"/>
                  <a:pt x="7872831" y="1564103"/>
                  <a:pt x="7872831" y="1595385"/>
                </a:cubicBezTo>
                <a:cubicBezTo>
                  <a:pt x="7872831" y="1626666"/>
                  <a:pt x="7847415" y="1650126"/>
                  <a:pt x="7818090" y="1650126"/>
                </a:cubicBezTo>
                <a:cubicBezTo>
                  <a:pt x="7786810" y="1650126"/>
                  <a:pt x="7763349" y="1624707"/>
                  <a:pt x="7763349" y="1595385"/>
                </a:cubicBezTo>
                <a:cubicBezTo>
                  <a:pt x="7763349" y="1564103"/>
                  <a:pt x="7788764" y="1540644"/>
                  <a:pt x="7818090" y="1540644"/>
                </a:cubicBezTo>
                <a:close/>
                <a:moveTo>
                  <a:pt x="7689058" y="1540644"/>
                </a:moveTo>
                <a:cubicBezTo>
                  <a:pt x="7718383" y="1540644"/>
                  <a:pt x="7743799" y="1564103"/>
                  <a:pt x="7743799" y="1595385"/>
                </a:cubicBezTo>
                <a:cubicBezTo>
                  <a:pt x="7743799" y="1626666"/>
                  <a:pt x="7718383" y="1650126"/>
                  <a:pt x="7689058" y="1650126"/>
                </a:cubicBezTo>
                <a:cubicBezTo>
                  <a:pt x="7657778" y="1650126"/>
                  <a:pt x="7634317" y="1624707"/>
                  <a:pt x="7634317" y="1595385"/>
                </a:cubicBezTo>
                <a:cubicBezTo>
                  <a:pt x="7634317" y="1564103"/>
                  <a:pt x="7659732" y="1540644"/>
                  <a:pt x="7689058" y="1540644"/>
                </a:cubicBezTo>
                <a:close/>
                <a:moveTo>
                  <a:pt x="7558069" y="1540644"/>
                </a:moveTo>
                <a:cubicBezTo>
                  <a:pt x="7589350" y="1540644"/>
                  <a:pt x="7612810" y="1564103"/>
                  <a:pt x="7612810" y="1595385"/>
                </a:cubicBezTo>
                <a:cubicBezTo>
                  <a:pt x="7612810" y="1626667"/>
                  <a:pt x="7587396" y="1650126"/>
                  <a:pt x="7558069" y="1650126"/>
                </a:cubicBezTo>
                <a:cubicBezTo>
                  <a:pt x="7526789" y="1650126"/>
                  <a:pt x="7503328" y="1624707"/>
                  <a:pt x="7503328" y="1595385"/>
                </a:cubicBezTo>
                <a:cubicBezTo>
                  <a:pt x="7503328" y="1564103"/>
                  <a:pt x="7528745" y="1540644"/>
                  <a:pt x="7558069" y="1540644"/>
                </a:cubicBezTo>
                <a:close/>
                <a:moveTo>
                  <a:pt x="7429038" y="1540644"/>
                </a:moveTo>
                <a:cubicBezTo>
                  <a:pt x="7458363" y="1540644"/>
                  <a:pt x="7483779" y="1564103"/>
                  <a:pt x="7483779" y="1595385"/>
                </a:cubicBezTo>
                <a:cubicBezTo>
                  <a:pt x="7483779" y="1626667"/>
                  <a:pt x="7458363" y="1650126"/>
                  <a:pt x="7429038" y="1650126"/>
                </a:cubicBezTo>
                <a:cubicBezTo>
                  <a:pt x="7397758" y="1650126"/>
                  <a:pt x="7374297" y="1624708"/>
                  <a:pt x="7374297" y="1595385"/>
                </a:cubicBezTo>
                <a:cubicBezTo>
                  <a:pt x="7374297" y="1564103"/>
                  <a:pt x="7399712" y="1540644"/>
                  <a:pt x="7429038" y="1540644"/>
                </a:cubicBezTo>
                <a:close/>
                <a:moveTo>
                  <a:pt x="7300006" y="1540644"/>
                </a:moveTo>
                <a:cubicBezTo>
                  <a:pt x="7329331" y="1540644"/>
                  <a:pt x="7352793" y="1564103"/>
                  <a:pt x="7354747" y="1595385"/>
                </a:cubicBezTo>
                <a:cubicBezTo>
                  <a:pt x="7354747" y="1626667"/>
                  <a:pt x="7329331" y="1650126"/>
                  <a:pt x="7300006" y="1650126"/>
                </a:cubicBezTo>
                <a:cubicBezTo>
                  <a:pt x="7268726" y="1650126"/>
                  <a:pt x="7245265" y="1624708"/>
                  <a:pt x="7245265" y="1595385"/>
                </a:cubicBezTo>
                <a:cubicBezTo>
                  <a:pt x="7245265" y="1564103"/>
                  <a:pt x="7270680" y="1540644"/>
                  <a:pt x="7300006" y="1540644"/>
                </a:cubicBezTo>
                <a:close/>
                <a:moveTo>
                  <a:pt x="7169017" y="1540644"/>
                </a:moveTo>
                <a:cubicBezTo>
                  <a:pt x="7200298" y="1540644"/>
                  <a:pt x="7223758" y="1564103"/>
                  <a:pt x="7223758" y="1595385"/>
                </a:cubicBezTo>
                <a:cubicBezTo>
                  <a:pt x="7223758" y="1626667"/>
                  <a:pt x="7198344" y="1650126"/>
                  <a:pt x="7169017" y="1650126"/>
                </a:cubicBezTo>
                <a:cubicBezTo>
                  <a:pt x="7137737" y="1650126"/>
                  <a:pt x="7114276" y="1624708"/>
                  <a:pt x="7114276" y="1595385"/>
                </a:cubicBezTo>
                <a:cubicBezTo>
                  <a:pt x="7114276" y="1564103"/>
                  <a:pt x="7139693" y="1540644"/>
                  <a:pt x="7169017" y="1540644"/>
                </a:cubicBezTo>
                <a:close/>
                <a:moveTo>
                  <a:pt x="10277532" y="1540642"/>
                </a:moveTo>
                <a:cubicBezTo>
                  <a:pt x="10267758" y="1548462"/>
                  <a:pt x="10256028" y="1558235"/>
                  <a:pt x="10244297" y="1568012"/>
                </a:cubicBezTo>
                <a:cubicBezTo>
                  <a:pt x="10240387" y="1571922"/>
                  <a:pt x="10236477" y="1573876"/>
                  <a:pt x="10232567" y="1577787"/>
                </a:cubicBezTo>
                <a:cubicBezTo>
                  <a:pt x="10238431" y="1558235"/>
                  <a:pt x="10256028" y="1544552"/>
                  <a:pt x="10277532" y="1540642"/>
                </a:cubicBezTo>
                <a:close/>
                <a:moveTo>
                  <a:pt x="10154363" y="1540642"/>
                </a:moveTo>
                <a:cubicBezTo>
                  <a:pt x="10183690" y="1540642"/>
                  <a:pt x="10209104" y="1564101"/>
                  <a:pt x="10207150" y="1595383"/>
                </a:cubicBezTo>
                <a:cubicBezTo>
                  <a:pt x="10207150" y="1597336"/>
                  <a:pt x="10207150" y="1599294"/>
                  <a:pt x="10207150" y="1601246"/>
                </a:cubicBezTo>
                <a:cubicBezTo>
                  <a:pt x="10187600" y="1618842"/>
                  <a:pt x="10170003" y="1636437"/>
                  <a:pt x="10154363" y="1650123"/>
                </a:cubicBezTo>
                <a:cubicBezTo>
                  <a:pt x="10123083" y="1650123"/>
                  <a:pt x="10099622" y="1624706"/>
                  <a:pt x="10099622" y="1595383"/>
                </a:cubicBezTo>
                <a:cubicBezTo>
                  <a:pt x="10099622" y="1564101"/>
                  <a:pt x="10125039" y="1540642"/>
                  <a:pt x="10154363" y="1540642"/>
                </a:cubicBezTo>
                <a:close/>
                <a:moveTo>
                  <a:pt x="10025332" y="1540642"/>
                </a:moveTo>
                <a:cubicBezTo>
                  <a:pt x="10054657" y="1540642"/>
                  <a:pt x="10078119" y="1564101"/>
                  <a:pt x="10080073" y="1595383"/>
                </a:cubicBezTo>
                <a:cubicBezTo>
                  <a:pt x="10080073" y="1626664"/>
                  <a:pt x="10054657" y="1650123"/>
                  <a:pt x="10025332" y="1650123"/>
                </a:cubicBezTo>
                <a:cubicBezTo>
                  <a:pt x="9994051" y="1650123"/>
                  <a:pt x="9970591" y="1624706"/>
                  <a:pt x="9970591" y="1595383"/>
                </a:cubicBezTo>
                <a:cubicBezTo>
                  <a:pt x="9970591" y="1564101"/>
                  <a:pt x="9996005" y="1540642"/>
                  <a:pt x="10025332" y="1540642"/>
                </a:cubicBezTo>
                <a:close/>
                <a:moveTo>
                  <a:pt x="9894343" y="1540642"/>
                </a:moveTo>
                <a:cubicBezTo>
                  <a:pt x="9925624" y="1540642"/>
                  <a:pt x="9949084" y="1564101"/>
                  <a:pt x="9949084" y="1595383"/>
                </a:cubicBezTo>
                <a:cubicBezTo>
                  <a:pt x="9949084" y="1626664"/>
                  <a:pt x="9923670" y="1650124"/>
                  <a:pt x="9894343" y="1650124"/>
                </a:cubicBezTo>
                <a:cubicBezTo>
                  <a:pt x="9863062" y="1650124"/>
                  <a:pt x="9839602" y="1624706"/>
                  <a:pt x="9839602" y="1595383"/>
                </a:cubicBezTo>
                <a:cubicBezTo>
                  <a:pt x="9839602" y="1564101"/>
                  <a:pt x="9865018" y="1540642"/>
                  <a:pt x="9894343" y="1540642"/>
                </a:cubicBezTo>
                <a:close/>
                <a:moveTo>
                  <a:pt x="9765311" y="1540642"/>
                </a:moveTo>
                <a:cubicBezTo>
                  <a:pt x="9794636" y="1540642"/>
                  <a:pt x="9820052" y="1564101"/>
                  <a:pt x="9820052" y="1595383"/>
                </a:cubicBezTo>
                <a:cubicBezTo>
                  <a:pt x="9820052" y="1626664"/>
                  <a:pt x="9794636" y="1650124"/>
                  <a:pt x="9765311" y="1650124"/>
                </a:cubicBezTo>
                <a:cubicBezTo>
                  <a:pt x="9734030" y="1650124"/>
                  <a:pt x="9710570" y="1624706"/>
                  <a:pt x="9710570" y="1595383"/>
                </a:cubicBezTo>
                <a:cubicBezTo>
                  <a:pt x="9710570" y="1564101"/>
                  <a:pt x="9735984" y="1540642"/>
                  <a:pt x="9765311" y="1540642"/>
                </a:cubicBezTo>
                <a:close/>
                <a:moveTo>
                  <a:pt x="9636278" y="1540642"/>
                </a:moveTo>
                <a:cubicBezTo>
                  <a:pt x="9665603" y="1540642"/>
                  <a:pt x="9689065" y="1564101"/>
                  <a:pt x="9691019" y="1595383"/>
                </a:cubicBezTo>
                <a:cubicBezTo>
                  <a:pt x="9691019" y="1626664"/>
                  <a:pt x="9665603" y="1650124"/>
                  <a:pt x="9636278" y="1650124"/>
                </a:cubicBezTo>
                <a:cubicBezTo>
                  <a:pt x="9604997" y="1650124"/>
                  <a:pt x="9581537" y="1624706"/>
                  <a:pt x="9581537" y="1595383"/>
                </a:cubicBezTo>
                <a:cubicBezTo>
                  <a:pt x="9581537" y="1564101"/>
                  <a:pt x="9606951" y="1540642"/>
                  <a:pt x="9636278" y="1540642"/>
                </a:cubicBezTo>
                <a:close/>
                <a:moveTo>
                  <a:pt x="9505289" y="1540642"/>
                </a:moveTo>
                <a:cubicBezTo>
                  <a:pt x="9534616" y="1540642"/>
                  <a:pt x="9560030" y="1564101"/>
                  <a:pt x="9560030" y="1595383"/>
                </a:cubicBezTo>
                <a:cubicBezTo>
                  <a:pt x="9560030" y="1626664"/>
                  <a:pt x="9534616" y="1650124"/>
                  <a:pt x="9505289" y="1650124"/>
                </a:cubicBezTo>
                <a:cubicBezTo>
                  <a:pt x="9474008" y="1650124"/>
                  <a:pt x="9450548" y="1624706"/>
                  <a:pt x="9450548" y="1595383"/>
                </a:cubicBezTo>
                <a:cubicBezTo>
                  <a:pt x="9450548" y="1564101"/>
                  <a:pt x="9475964" y="1540642"/>
                  <a:pt x="9505289" y="1540642"/>
                </a:cubicBezTo>
                <a:close/>
                <a:moveTo>
                  <a:pt x="9376257" y="1540642"/>
                </a:moveTo>
                <a:cubicBezTo>
                  <a:pt x="9405584" y="1540642"/>
                  <a:pt x="9429044" y="1564101"/>
                  <a:pt x="9430998" y="1595384"/>
                </a:cubicBezTo>
                <a:cubicBezTo>
                  <a:pt x="9430998" y="1626664"/>
                  <a:pt x="9405584" y="1650124"/>
                  <a:pt x="9376257" y="1650124"/>
                </a:cubicBezTo>
                <a:cubicBezTo>
                  <a:pt x="9344976" y="1650124"/>
                  <a:pt x="9321516" y="1624706"/>
                  <a:pt x="9321516" y="1595384"/>
                </a:cubicBezTo>
                <a:cubicBezTo>
                  <a:pt x="9321516" y="1564101"/>
                  <a:pt x="9346932" y="1540642"/>
                  <a:pt x="9376257" y="1540642"/>
                </a:cubicBezTo>
                <a:close/>
                <a:moveTo>
                  <a:pt x="9245270" y="1540642"/>
                </a:moveTo>
                <a:cubicBezTo>
                  <a:pt x="9276551" y="1540642"/>
                  <a:pt x="9300011" y="1564101"/>
                  <a:pt x="9300011" y="1595384"/>
                </a:cubicBezTo>
                <a:cubicBezTo>
                  <a:pt x="9300011" y="1626664"/>
                  <a:pt x="9274595" y="1650125"/>
                  <a:pt x="9245270" y="1650125"/>
                </a:cubicBezTo>
                <a:cubicBezTo>
                  <a:pt x="9213989" y="1650125"/>
                  <a:pt x="9190529" y="1624706"/>
                  <a:pt x="9190529" y="1595384"/>
                </a:cubicBezTo>
                <a:cubicBezTo>
                  <a:pt x="9190529" y="1564101"/>
                  <a:pt x="9215943" y="1540642"/>
                  <a:pt x="9245270" y="1540642"/>
                </a:cubicBezTo>
                <a:close/>
                <a:moveTo>
                  <a:pt x="9116237" y="1540642"/>
                </a:moveTo>
                <a:cubicBezTo>
                  <a:pt x="9145562" y="1540642"/>
                  <a:pt x="9170978" y="1564101"/>
                  <a:pt x="9170978" y="1595384"/>
                </a:cubicBezTo>
                <a:cubicBezTo>
                  <a:pt x="9170978" y="1626664"/>
                  <a:pt x="9145562" y="1650125"/>
                  <a:pt x="9116237" y="1650125"/>
                </a:cubicBezTo>
                <a:cubicBezTo>
                  <a:pt x="9084956" y="1650125"/>
                  <a:pt x="9061496" y="1624706"/>
                  <a:pt x="9061496" y="1595384"/>
                </a:cubicBezTo>
                <a:cubicBezTo>
                  <a:pt x="9061496" y="1564101"/>
                  <a:pt x="9086910" y="1540642"/>
                  <a:pt x="9116237" y="1540642"/>
                </a:cubicBezTo>
                <a:close/>
                <a:moveTo>
                  <a:pt x="8987205" y="1540642"/>
                </a:moveTo>
                <a:cubicBezTo>
                  <a:pt x="9016532" y="1540642"/>
                  <a:pt x="9039992" y="1564102"/>
                  <a:pt x="9041946" y="1595384"/>
                </a:cubicBezTo>
                <a:cubicBezTo>
                  <a:pt x="9041946" y="1626664"/>
                  <a:pt x="9016532" y="1650125"/>
                  <a:pt x="8987205" y="1650125"/>
                </a:cubicBezTo>
                <a:cubicBezTo>
                  <a:pt x="8955924" y="1650125"/>
                  <a:pt x="8932464" y="1624706"/>
                  <a:pt x="8932464" y="1595384"/>
                </a:cubicBezTo>
                <a:cubicBezTo>
                  <a:pt x="8932464" y="1564102"/>
                  <a:pt x="8957880" y="1540642"/>
                  <a:pt x="8987205" y="1540642"/>
                </a:cubicBezTo>
                <a:close/>
                <a:moveTo>
                  <a:pt x="8856218" y="1540642"/>
                </a:moveTo>
                <a:cubicBezTo>
                  <a:pt x="8887499" y="1540642"/>
                  <a:pt x="8910959" y="1564102"/>
                  <a:pt x="8910959" y="1595384"/>
                </a:cubicBezTo>
                <a:cubicBezTo>
                  <a:pt x="8910959" y="1626664"/>
                  <a:pt x="8885543" y="1650125"/>
                  <a:pt x="8856218" y="1650125"/>
                </a:cubicBezTo>
                <a:cubicBezTo>
                  <a:pt x="8824937" y="1650125"/>
                  <a:pt x="8801477" y="1624706"/>
                  <a:pt x="8801477" y="1595384"/>
                </a:cubicBezTo>
                <a:cubicBezTo>
                  <a:pt x="8801477" y="1564102"/>
                  <a:pt x="8826891" y="1540642"/>
                  <a:pt x="8856218" y="1540642"/>
                </a:cubicBezTo>
                <a:close/>
                <a:moveTo>
                  <a:pt x="10932471" y="1540641"/>
                </a:moveTo>
                <a:cubicBezTo>
                  <a:pt x="10963752" y="1540641"/>
                  <a:pt x="10987212" y="1564100"/>
                  <a:pt x="10987212" y="1595383"/>
                </a:cubicBezTo>
                <a:cubicBezTo>
                  <a:pt x="10987212" y="1626664"/>
                  <a:pt x="10961796" y="1650123"/>
                  <a:pt x="10932471" y="1650123"/>
                </a:cubicBezTo>
                <a:cubicBezTo>
                  <a:pt x="10901190" y="1650123"/>
                  <a:pt x="10877730" y="1624706"/>
                  <a:pt x="10877730" y="1595383"/>
                </a:cubicBezTo>
                <a:cubicBezTo>
                  <a:pt x="10877730" y="1564100"/>
                  <a:pt x="10903144" y="1540641"/>
                  <a:pt x="10932471" y="1540641"/>
                </a:cubicBezTo>
                <a:close/>
                <a:moveTo>
                  <a:pt x="6572731" y="1478086"/>
                </a:moveTo>
                <a:cubicBezTo>
                  <a:pt x="6566865" y="1501545"/>
                  <a:pt x="6545361" y="1519125"/>
                  <a:pt x="6519946" y="1519125"/>
                </a:cubicBezTo>
                <a:cubicBezTo>
                  <a:pt x="6498440" y="1519125"/>
                  <a:pt x="6478889" y="1505451"/>
                  <a:pt x="6471069" y="1485903"/>
                </a:cubicBezTo>
                <a:cubicBezTo>
                  <a:pt x="6514080" y="1483949"/>
                  <a:pt x="6549271" y="1481992"/>
                  <a:pt x="6572731" y="1478086"/>
                </a:cubicBezTo>
                <a:close/>
                <a:moveTo>
                  <a:pt x="3493983" y="1472588"/>
                </a:moveTo>
                <a:cubicBezTo>
                  <a:pt x="3502691" y="1472954"/>
                  <a:pt x="3507824" y="1485419"/>
                  <a:pt x="3515156" y="1513266"/>
                </a:cubicBezTo>
                <a:cubicBezTo>
                  <a:pt x="3499513" y="1507409"/>
                  <a:pt x="3487781" y="1493727"/>
                  <a:pt x="3483870" y="1476129"/>
                </a:cubicBezTo>
                <a:cubicBezTo>
                  <a:pt x="3487781" y="1473687"/>
                  <a:pt x="3491080" y="1472464"/>
                  <a:pt x="3493983" y="1472588"/>
                </a:cubicBezTo>
                <a:close/>
                <a:moveTo>
                  <a:pt x="140773" y="1440935"/>
                </a:moveTo>
                <a:cubicBezTo>
                  <a:pt x="146637" y="1438981"/>
                  <a:pt x="150547" y="1440935"/>
                  <a:pt x="154457" y="1446803"/>
                </a:cubicBezTo>
                <a:cubicBezTo>
                  <a:pt x="158367" y="1454624"/>
                  <a:pt x="156413" y="1462444"/>
                  <a:pt x="152503" y="1468310"/>
                </a:cubicBezTo>
                <a:cubicBezTo>
                  <a:pt x="144683" y="1474178"/>
                  <a:pt x="134907" y="1472222"/>
                  <a:pt x="130997" y="1464398"/>
                </a:cubicBezTo>
                <a:cubicBezTo>
                  <a:pt x="125133" y="1456575"/>
                  <a:pt x="127087" y="1446803"/>
                  <a:pt x="134907" y="1442891"/>
                </a:cubicBezTo>
                <a:cubicBezTo>
                  <a:pt x="136863" y="1442891"/>
                  <a:pt x="138817" y="1440935"/>
                  <a:pt x="140773" y="1440935"/>
                </a:cubicBezTo>
                <a:close/>
                <a:moveTo>
                  <a:pt x="10979390" y="1437016"/>
                </a:moveTo>
                <a:cubicBezTo>
                  <a:pt x="10985256" y="1444840"/>
                  <a:pt x="10987210" y="1454617"/>
                  <a:pt x="10987210" y="1464392"/>
                </a:cubicBezTo>
                <a:cubicBezTo>
                  <a:pt x="10987210" y="1495677"/>
                  <a:pt x="10961795" y="1519125"/>
                  <a:pt x="10932471" y="1519125"/>
                </a:cubicBezTo>
                <a:cubicBezTo>
                  <a:pt x="10922694" y="1519125"/>
                  <a:pt x="10910964" y="1515216"/>
                  <a:pt x="10903144" y="1509358"/>
                </a:cubicBezTo>
                <a:cubicBezTo>
                  <a:pt x="10907054" y="1505451"/>
                  <a:pt x="10912920" y="1499588"/>
                  <a:pt x="10916830" y="1495677"/>
                </a:cubicBezTo>
                <a:cubicBezTo>
                  <a:pt x="10938335" y="1474172"/>
                  <a:pt x="10961795" y="1452661"/>
                  <a:pt x="10979390" y="1437016"/>
                </a:cubicBezTo>
                <a:close/>
                <a:moveTo>
                  <a:pt x="6295116" y="1427245"/>
                </a:moveTo>
                <a:cubicBezTo>
                  <a:pt x="6295116" y="1427245"/>
                  <a:pt x="6297072" y="1427245"/>
                  <a:pt x="6299026" y="1427245"/>
                </a:cubicBezTo>
                <a:cubicBezTo>
                  <a:pt x="6304890" y="1431153"/>
                  <a:pt x="6308802" y="1438977"/>
                  <a:pt x="6310756" y="1444845"/>
                </a:cubicBezTo>
                <a:cubicBezTo>
                  <a:pt x="6310756" y="1448754"/>
                  <a:pt x="6308802" y="1452666"/>
                  <a:pt x="6304890" y="1454621"/>
                </a:cubicBezTo>
                <a:cubicBezTo>
                  <a:pt x="6297072" y="1458531"/>
                  <a:pt x="6289252" y="1456573"/>
                  <a:pt x="6285340" y="1450709"/>
                </a:cubicBezTo>
                <a:cubicBezTo>
                  <a:pt x="6279475" y="1442888"/>
                  <a:pt x="6281429" y="1433111"/>
                  <a:pt x="6289252" y="1429197"/>
                </a:cubicBezTo>
                <a:cubicBezTo>
                  <a:pt x="6291206" y="1427245"/>
                  <a:pt x="6293160" y="1427245"/>
                  <a:pt x="6295116" y="1427245"/>
                </a:cubicBezTo>
                <a:close/>
                <a:moveTo>
                  <a:pt x="3378285" y="1427243"/>
                </a:moveTo>
                <a:cubicBezTo>
                  <a:pt x="3384150" y="1425291"/>
                  <a:pt x="3390014" y="1427243"/>
                  <a:pt x="3393926" y="1433110"/>
                </a:cubicBezTo>
                <a:cubicBezTo>
                  <a:pt x="3399790" y="1440934"/>
                  <a:pt x="3397836" y="1450709"/>
                  <a:pt x="3390014" y="1454620"/>
                </a:cubicBezTo>
                <a:cubicBezTo>
                  <a:pt x="3382193" y="1460484"/>
                  <a:pt x="3372419" y="1458531"/>
                  <a:pt x="3368510" y="1450709"/>
                </a:cubicBezTo>
                <a:cubicBezTo>
                  <a:pt x="3362645" y="1442887"/>
                  <a:pt x="3364602" y="1433110"/>
                  <a:pt x="3372419" y="1429198"/>
                </a:cubicBezTo>
                <a:cubicBezTo>
                  <a:pt x="3374375" y="1427243"/>
                  <a:pt x="3376329" y="1427243"/>
                  <a:pt x="3378285" y="1427243"/>
                </a:cubicBezTo>
                <a:close/>
                <a:moveTo>
                  <a:pt x="6222778" y="1425289"/>
                </a:moveTo>
                <a:cubicBezTo>
                  <a:pt x="6226688" y="1429197"/>
                  <a:pt x="6230598" y="1435065"/>
                  <a:pt x="6236464" y="1440932"/>
                </a:cubicBezTo>
                <a:cubicBezTo>
                  <a:pt x="6256015" y="1460482"/>
                  <a:pt x="6259925" y="1474174"/>
                  <a:pt x="6250148" y="1480042"/>
                </a:cubicBezTo>
                <a:cubicBezTo>
                  <a:pt x="6242328" y="1485905"/>
                  <a:pt x="6238418" y="1495681"/>
                  <a:pt x="6242328" y="1501548"/>
                </a:cubicBezTo>
                <a:cubicBezTo>
                  <a:pt x="6246238" y="1507409"/>
                  <a:pt x="6244282" y="1511309"/>
                  <a:pt x="6238418" y="1513266"/>
                </a:cubicBezTo>
                <a:cubicBezTo>
                  <a:pt x="6220824" y="1505451"/>
                  <a:pt x="6207137" y="1485905"/>
                  <a:pt x="6207137" y="1464395"/>
                </a:cubicBezTo>
                <a:cubicBezTo>
                  <a:pt x="6207137" y="1448754"/>
                  <a:pt x="6213001" y="1435065"/>
                  <a:pt x="6222778" y="1425289"/>
                </a:cubicBezTo>
                <a:close/>
                <a:moveTo>
                  <a:pt x="3047943" y="1421379"/>
                </a:moveTo>
                <a:cubicBezTo>
                  <a:pt x="3061624" y="1431155"/>
                  <a:pt x="3071398" y="1446801"/>
                  <a:pt x="3069444" y="1464396"/>
                </a:cubicBezTo>
                <a:cubicBezTo>
                  <a:pt x="3069444" y="1483950"/>
                  <a:pt x="3059670" y="1501549"/>
                  <a:pt x="3044034" y="1511313"/>
                </a:cubicBezTo>
                <a:cubicBezTo>
                  <a:pt x="3045987" y="1505455"/>
                  <a:pt x="3045987" y="1501549"/>
                  <a:pt x="3042078" y="1501549"/>
                </a:cubicBezTo>
                <a:cubicBezTo>
                  <a:pt x="3036215" y="1501549"/>
                  <a:pt x="3038169" y="1493727"/>
                  <a:pt x="3047943" y="1481995"/>
                </a:cubicBezTo>
                <a:cubicBezTo>
                  <a:pt x="3059670" y="1470266"/>
                  <a:pt x="3059670" y="1454622"/>
                  <a:pt x="3051852" y="1438978"/>
                </a:cubicBezTo>
                <a:cubicBezTo>
                  <a:pt x="3049896" y="1433110"/>
                  <a:pt x="3047943" y="1427245"/>
                  <a:pt x="3047943" y="1421379"/>
                </a:cubicBezTo>
                <a:close/>
                <a:moveTo>
                  <a:pt x="11210087" y="1415511"/>
                </a:moveTo>
                <a:cubicBezTo>
                  <a:pt x="11221817" y="1417466"/>
                  <a:pt x="11231592" y="1425287"/>
                  <a:pt x="11237458" y="1435061"/>
                </a:cubicBezTo>
                <a:cubicBezTo>
                  <a:pt x="11233548" y="1433107"/>
                  <a:pt x="11231592" y="1429193"/>
                  <a:pt x="11225728" y="1427240"/>
                </a:cubicBezTo>
                <a:cubicBezTo>
                  <a:pt x="11221817" y="1421374"/>
                  <a:pt x="11215951" y="1417466"/>
                  <a:pt x="11210087" y="1415511"/>
                </a:cubicBezTo>
                <a:close/>
                <a:moveTo>
                  <a:pt x="549371" y="1413562"/>
                </a:moveTo>
                <a:cubicBezTo>
                  <a:pt x="572831" y="1413562"/>
                  <a:pt x="592381" y="1427245"/>
                  <a:pt x="600201" y="1446800"/>
                </a:cubicBezTo>
                <a:cubicBezTo>
                  <a:pt x="596291" y="1452666"/>
                  <a:pt x="592381" y="1458531"/>
                  <a:pt x="586517" y="1462443"/>
                </a:cubicBezTo>
                <a:cubicBezTo>
                  <a:pt x="576741" y="1470266"/>
                  <a:pt x="570877" y="1481998"/>
                  <a:pt x="570877" y="1493726"/>
                </a:cubicBezTo>
                <a:cubicBezTo>
                  <a:pt x="572831" y="1497638"/>
                  <a:pt x="566967" y="1509362"/>
                  <a:pt x="555237" y="1523044"/>
                </a:cubicBezTo>
                <a:cubicBezTo>
                  <a:pt x="553281" y="1523044"/>
                  <a:pt x="551327" y="1523044"/>
                  <a:pt x="549371" y="1523044"/>
                </a:cubicBezTo>
                <a:cubicBezTo>
                  <a:pt x="518091" y="1523044"/>
                  <a:pt x="494631" y="1497638"/>
                  <a:pt x="494631" y="1468310"/>
                </a:cubicBezTo>
                <a:cubicBezTo>
                  <a:pt x="494631" y="1437022"/>
                  <a:pt x="520047" y="1413562"/>
                  <a:pt x="549371" y="1413562"/>
                </a:cubicBezTo>
                <a:close/>
                <a:moveTo>
                  <a:pt x="5593280" y="1413560"/>
                </a:moveTo>
                <a:cubicBezTo>
                  <a:pt x="5597189" y="1413560"/>
                  <a:pt x="5601099" y="1415513"/>
                  <a:pt x="5605009" y="1419424"/>
                </a:cubicBezTo>
                <a:cubicBezTo>
                  <a:pt x="5614784" y="1429197"/>
                  <a:pt x="5614784" y="1438975"/>
                  <a:pt x="5605009" y="1448755"/>
                </a:cubicBezTo>
                <a:cubicBezTo>
                  <a:pt x="5595235" y="1460482"/>
                  <a:pt x="5589369" y="1460482"/>
                  <a:pt x="5581550" y="1448755"/>
                </a:cubicBezTo>
                <a:cubicBezTo>
                  <a:pt x="5573731" y="1438975"/>
                  <a:pt x="5575686" y="1429197"/>
                  <a:pt x="5579596" y="1421379"/>
                </a:cubicBezTo>
                <a:cubicBezTo>
                  <a:pt x="5583506" y="1417470"/>
                  <a:pt x="5587415" y="1415513"/>
                  <a:pt x="5593280" y="1413560"/>
                </a:cubicBezTo>
                <a:close/>
                <a:moveTo>
                  <a:pt x="422294" y="1411607"/>
                </a:moveTo>
                <a:cubicBezTo>
                  <a:pt x="451620" y="1411607"/>
                  <a:pt x="475081" y="1435066"/>
                  <a:pt x="477035" y="1466353"/>
                </a:cubicBezTo>
                <a:cubicBezTo>
                  <a:pt x="477035" y="1485907"/>
                  <a:pt x="465305" y="1503502"/>
                  <a:pt x="449665" y="1513266"/>
                </a:cubicBezTo>
                <a:cubicBezTo>
                  <a:pt x="443801" y="1509362"/>
                  <a:pt x="435981" y="1509362"/>
                  <a:pt x="424250" y="1515220"/>
                </a:cubicBezTo>
                <a:cubicBezTo>
                  <a:pt x="420340" y="1517174"/>
                  <a:pt x="414474" y="1519130"/>
                  <a:pt x="408610" y="1519130"/>
                </a:cubicBezTo>
                <a:cubicBezTo>
                  <a:pt x="385150" y="1513266"/>
                  <a:pt x="367554" y="1491774"/>
                  <a:pt x="367554" y="1466353"/>
                </a:cubicBezTo>
                <a:cubicBezTo>
                  <a:pt x="367554" y="1435066"/>
                  <a:pt x="392970" y="1411607"/>
                  <a:pt x="422294" y="1411607"/>
                </a:cubicBezTo>
                <a:close/>
                <a:moveTo>
                  <a:pt x="291307" y="1411607"/>
                </a:moveTo>
                <a:cubicBezTo>
                  <a:pt x="320633" y="1411607"/>
                  <a:pt x="346049" y="1435066"/>
                  <a:pt x="346049" y="1464398"/>
                </a:cubicBezTo>
                <a:cubicBezTo>
                  <a:pt x="346049" y="1478087"/>
                  <a:pt x="340183" y="1489817"/>
                  <a:pt x="332363" y="1499594"/>
                </a:cubicBezTo>
                <a:cubicBezTo>
                  <a:pt x="314769" y="1491774"/>
                  <a:pt x="301083" y="1481996"/>
                  <a:pt x="295219" y="1472221"/>
                </a:cubicBezTo>
                <a:cubicBezTo>
                  <a:pt x="289353" y="1460485"/>
                  <a:pt x="273713" y="1454622"/>
                  <a:pt x="260029" y="1458531"/>
                </a:cubicBezTo>
                <a:cubicBezTo>
                  <a:pt x="252206" y="1460485"/>
                  <a:pt x="246343" y="1458531"/>
                  <a:pt x="238522" y="1456575"/>
                </a:cubicBezTo>
                <a:cubicBezTo>
                  <a:pt x="242432" y="1431155"/>
                  <a:pt x="263939" y="1411607"/>
                  <a:pt x="291307" y="1411607"/>
                </a:cubicBezTo>
                <a:close/>
                <a:moveTo>
                  <a:pt x="1589441" y="1411605"/>
                </a:moveTo>
                <a:cubicBezTo>
                  <a:pt x="1618768" y="1411605"/>
                  <a:pt x="1644181" y="1435065"/>
                  <a:pt x="1644181" y="1466352"/>
                </a:cubicBezTo>
                <a:cubicBezTo>
                  <a:pt x="1644181" y="1497638"/>
                  <a:pt x="1618768" y="1521086"/>
                  <a:pt x="1589441" y="1521086"/>
                </a:cubicBezTo>
                <a:cubicBezTo>
                  <a:pt x="1558161" y="1521086"/>
                  <a:pt x="1534700" y="1495681"/>
                  <a:pt x="1534700" y="1466352"/>
                </a:cubicBezTo>
                <a:cubicBezTo>
                  <a:pt x="1534700" y="1435065"/>
                  <a:pt x="1560118" y="1411605"/>
                  <a:pt x="1589441" y="1411605"/>
                </a:cubicBezTo>
                <a:close/>
                <a:moveTo>
                  <a:pt x="1460409" y="1411605"/>
                </a:moveTo>
                <a:cubicBezTo>
                  <a:pt x="1489733" y="1411605"/>
                  <a:pt x="1513196" y="1435065"/>
                  <a:pt x="1515149" y="1466352"/>
                </a:cubicBezTo>
                <a:cubicBezTo>
                  <a:pt x="1515149" y="1497638"/>
                  <a:pt x="1489733" y="1521086"/>
                  <a:pt x="1460409" y="1521086"/>
                </a:cubicBezTo>
                <a:cubicBezTo>
                  <a:pt x="1429129" y="1521086"/>
                  <a:pt x="1405668" y="1495681"/>
                  <a:pt x="1405668" y="1466352"/>
                </a:cubicBezTo>
                <a:cubicBezTo>
                  <a:pt x="1405668" y="1435065"/>
                  <a:pt x="1431083" y="1411605"/>
                  <a:pt x="1460409" y="1411605"/>
                </a:cubicBezTo>
                <a:close/>
                <a:moveTo>
                  <a:pt x="1329421" y="1411605"/>
                </a:moveTo>
                <a:cubicBezTo>
                  <a:pt x="1360702" y="1411605"/>
                  <a:pt x="1384162" y="1435065"/>
                  <a:pt x="1384162" y="1466352"/>
                </a:cubicBezTo>
                <a:cubicBezTo>
                  <a:pt x="1384162" y="1497638"/>
                  <a:pt x="1358748" y="1521086"/>
                  <a:pt x="1329421" y="1521086"/>
                </a:cubicBezTo>
                <a:cubicBezTo>
                  <a:pt x="1298141" y="1521086"/>
                  <a:pt x="1274681" y="1495681"/>
                  <a:pt x="1274681" y="1466352"/>
                </a:cubicBezTo>
                <a:cubicBezTo>
                  <a:pt x="1274681" y="1435065"/>
                  <a:pt x="1300097" y="1411605"/>
                  <a:pt x="1329421" y="1411605"/>
                </a:cubicBezTo>
                <a:close/>
                <a:moveTo>
                  <a:pt x="1200391" y="1411605"/>
                </a:moveTo>
                <a:cubicBezTo>
                  <a:pt x="1229717" y="1411605"/>
                  <a:pt x="1255132" y="1435065"/>
                  <a:pt x="1255132" y="1466352"/>
                </a:cubicBezTo>
                <a:cubicBezTo>
                  <a:pt x="1255132" y="1497638"/>
                  <a:pt x="1229717" y="1521086"/>
                  <a:pt x="1200391" y="1521086"/>
                </a:cubicBezTo>
                <a:cubicBezTo>
                  <a:pt x="1169111" y="1521086"/>
                  <a:pt x="1145651" y="1495681"/>
                  <a:pt x="1145651" y="1466352"/>
                </a:cubicBezTo>
                <a:cubicBezTo>
                  <a:pt x="1145651" y="1435065"/>
                  <a:pt x="1171067" y="1411605"/>
                  <a:pt x="1200391" y="1411605"/>
                </a:cubicBezTo>
                <a:close/>
                <a:moveTo>
                  <a:pt x="1069406" y="1411605"/>
                </a:moveTo>
                <a:cubicBezTo>
                  <a:pt x="1100686" y="1411605"/>
                  <a:pt x="1124146" y="1435066"/>
                  <a:pt x="1122192" y="1468310"/>
                </a:cubicBezTo>
                <a:cubicBezTo>
                  <a:pt x="1122192" y="1485906"/>
                  <a:pt x="1114370" y="1501549"/>
                  <a:pt x="1100686" y="1511313"/>
                </a:cubicBezTo>
                <a:cubicBezTo>
                  <a:pt x="1090910" y="1507409"/>
                  <a:pt x="1081136" y="1503502"/>
                  <a:pt x="1071360" y="1497638"/>
                </a:cubicBezTo>
                <a:cubicBezTo>
                  <a:pt x="1055720" y="1489815"/>
                  <a:pt x="1036169" y="1480044"/>
                  <a:pt x="1014665" y="1474175"/>
                </a:cubicBezTo>
                <a:cubicBezTo>
                  <a:pt x="1014665" y="1470265"/>
                  <a:pt x="1014665" y="1468310"/>
                  <a:pt x="1014665" y="1466352"/>
                </a:cubicBezTo>
                <a:cubicBezTo>
                  <a:pt x="1014665" y="1435066"/>
                  <a:pt x="1040080" y="1411605"/>
                  <a:pt x="1069406" y="1411605"/>
                </a:cubicBezTo>
                <a:close/>
                <a:moveTo>
                  <a:pt x="940374" y="1411605"/>
                </a:moveTo>
                <a:cubicBezTo>
                  <a:pt x="969699" y="1411605"/>
                  <a:pt x="995115" y="1435066"/>
                  <a:pt x="993159" y="1466352"/>
                </a:cubicBezTo>
                <a:cubicBezTo>
                  <a:pt x="973609" y="1460484"/>
                  <a:pt x="954058" y="1456575"/>
                  <a:pt x="938420" y="1454621"/>
                </a:cubicBezTo>
                <a:cubicBezTo>
                  <a:pt x="920824" y="1452666"/>
                  <a:pt x="905184" y="1450709"/>
                  <a:pt x="889544" y="1446800"/>
                </a:cubicBezTo>
                <a:cubicBezTo>
                  <a:pt x="897364" y="1425292"/>
                  <a:pt x="916914" y="1411605"/>
                  <a:pt x="940374" y="1411605"/>
                </a:cubicBezTo>
                <a:close/>
                <a:moveTo>
                  <a:pt x="805480" y="1411605"/>
                </a:moveTo>
                <a:cubicBezTo>
                  <a:pt x="807434" y="1411605"/>
                  <a:pt x="809390" y="1411605"/>
                  <a:pt x="811344" y="1411605"/>
                </a:cubicBezTo>
                <a:cubicBezTo>
                  <a:pt x="830894" y="1411605"/>
                  <a:pt x="846534" y="1421380"/>
                  <a:pt x="858266" y="1437022"/>
                </a:cubicBezTo>
                <a:cubicBezTo>
                  <a:pt x="834806" y="1429199"/>
                  <a:pt x="817210" y="1421380"/>
                  <a:pt x="805480" y="1411605"/>
                </a:cubicBezTo>
                <a:close/>
                <a:moveTo>
                  <a:pt x="672538" y="1411605"/>
                </a:moveTo>
                <a:cubicBezTo>
                  <a:pt x="676449" y="1411605"/>
                  <a:pt x="678402" y="1411605"/>
                  <a:pt x="680359" y="1411605"/>
                </a:cubicBezTo>
                <a:cubicBezTo>
                  <a:pt x="699909" y="1411605"/>
                  <a:pt x="715549" y="1419426"/>
                  <a:pt x="723369" y="1435066"/>
                </a:cubicBezTo>
                <a:cubicBezTo>
                  <a:pt x="721413" y="1450709"/>
                  <a:pt x="680359" y="1476131"/>
                  <a:pt x="652988" y="1476131"/>
                </a:cubicBezTo>
                <a:cubicBezTo>
                  <a:pt x="637348" y="1476131"/>
                  <a:pt x="649078" y="1429199"/>
                  <a:pt x="670582" y="1413562"/>
                </a:cubicBezTo>
                <a:cubicBezTo>
                  <a:pt x="670582" y="1413562"/>
                  <a:pt x="672538" y="1411605"/>
                  <a:pt x="672538" y="1411605"/>
                </a:cubicBezTo>
                <a:close/>
                <a:moveTo>
                  <a:pt x="2109504" y="1411605"/>
                </a:moveTo>
                <a:cubicBezTo>
                  <a:pt x="2138832" y="1411605"/>
                  <a:pt x="2162290" y="1435064"/>
                  <a:pt x="2164246" y="1466351"/>
                </a:cubicBezTo>
                <a:cubicBezTo>
                  <a:pt x="2164246" y="1497635"/>
                  <a:pt x="2138832" y="1521084"/>
                  <a:pt x="2109504" y="1521084"/>
                </a:cubicBezTo>
                <a:cubicBezTo>
                  <a:pt x="2078224" y="1521084"/>
                  <a:pt x="2054761" y="1495681"/>
                  <a:pt x="2054761" y="1466351"/>
                </a:cubicBezTo>
                <a:cubicBezTo>
                  <a:pt x="2054761" y="1435064"/>
                  <a:pt x="2080179" y="1411605"/>
                  <a:pt x="2109504" y="1411605"/>
                </a:cubicBezTo>
                <a:close/>
                <a:moveTo>
                  <a:pt x="1978517" y="1411605"/>
                </a:moveTo>
                <a:cubicBezTo>
                  <a:pt x="2007839" y="1411605"/>
                  <a:pt x="2033258" y="1435064"/>
                  <a:pt x="2033258" y="1466351"/>
                </a:cubicBezTo>
                <a:cubicBezTo>
                  <a:pt x="2033258" y="1497635"/>
                  <a:pt x="2007839" y="1521084"/>
                  <a:pt x="1978517" y="1521084"/>
                </a:cubicBezTo>
                <a:cubicBezTo>
                  <a:pt x="1947238" y="1521084"/>
                  <a:pt x="1923757" y="1495681"/>
                  <a:pt x="1923757" y="1466351"/>
                </a:cubicBezTo>
                <a:cubicBezTo>
                  <a:pt x="1923757" y="1435064"/>
                  <a:pt x="1949192" y="1411605"/>
                  <a:pt x="1978517" y="1411605"/>
                </a:cubicBezTo>
                <a:close/>
                <a:moveTo>
                  <a:pt x="1849462" y="1411605"/>
                </a:moveTo>
                <a:cubicBezTo>
                  <a:pt x="1878788" y="1411605"/>
                  <a:pt x="1902256" y="1435064"/>
                  <a:pt x="1904204" y="1466351"/>
                </a:cubicBezTo>
                <a:cubicBezTo>
                  <a:pt x="1904204" y="1497638"/>
                  <a:pt x="1878788" y="1521084"/>
                  <a:pt x="1849462" y="1521084"/>
                </a:cubicBezTo>
                <a:cubicBezTo>
                  <a:pt x="1818182" y="1521084"/>
                  <a:pt x="1794725" y="1495681"/>
                  <a:pt x="1794725" y="1466351"/>
                </a:cubicBezTo>
                <a:cubicBezTo>
                  <a:pt x="1794725" y="1435064"/>
                  <a:pt x="1820138" y="1411605"/>
                  <a:pt x="1849462" y="1411605"/>
                </a:cubicBezTo>
                <a:close/>
                <a:moveTo>
                  <a:pt x="1718473" y="1411605"/>
                </a:moveTo>
                <a:cubicBezTo>
                  <a:pt x="1749754" y="1411605"/>
                  <a:pt x="1773216" y="1435064"/>
                  <a:pt x="1773216" y="1466352"/>
                </a:cubicBezTo>
                <a:cubicBezTo>
                  <a:pt x="1773216" y="1497638"/>
                  <a:pt x="1747799" y="1521084"/>
                  <a:pt x="1718473" y="1521084"/>
                </a:cubicBezTo>
                <a:cubicBezTo>
                  <a:pt x="1687194" y="1521084"/>
                  <a:pt x="1663732" y="1495681"/>
                  <a:pt x="1663732" y="1466352"/>
                </a:cubicBezTo>
                <a:cubicBezTo>
                  <a:pt x="1663732" y="1435064"/>
                  <a:pt x="1689151" y="1411605"/>
                  <a:pt x="1718473" y="1411605"/>
                </a:cubicBezTo>
                <a:close/>
                <a:moveTo>
                  <a:pt x="3276642" y="1411604"/>
                </a:moveTo>
                <a:cubicBezTo>
                  <a:pt x="3294232" y="1411604"/>
                  <a:pt x="3309872" y="1419425"/>
                  <a:pt x="3319644" y="1433110"/>
                </a:cubicBezTo>
                <a:cubicBezTo>
                  <a:pt x="3319644" y="1442887"/>
                  <a:pt x="3315735" y="1450708"/>
                  <a:pt x="3307916" y="1454619"/>
                </a:cubicBezTo>
                <a:cubicBezTo>
                  <a:pt x="3294232" y="1462439"/>
                  <a:pt x="3296189" y="1481995"/>
                  <a:pt x="3311826" y="1505451"/>
                </a:cubicBezTo>
                <a:cubicBezTo>
                  <a:pt x="3302052" y="1513262"/>
                  <a:pt x="3290325" y="1519130"/>
                  <a:pt x="3276642" y="1519130"/>
                </a:cubicBezTo>
                <a:cubicBezTo>
                  <a:pt x="3247322" y="1519130"/>
                  <a:pt x="3221911" y="1495681"/>
                  <a:pt x="3221911" y="1466351"/>
                </a:cubicBezTo>
                <a:cubicBezTo>
                  <a:pt x="3221911" y="1435064"/>
                  <a:pt x="3247322" y="1411604"/>
                  <a:pt x="3276642" y="1411604"/>
                </a:cubicBezTo>
                <a:close/>
                <a:moveTo>
                  <a:pt x="3147630" y="1411604"/>
                </a:moveTo>
                <a:cubicBezTo>
                  <a:pt x="3176952" y="1411604"/>
                  <a:pt x="3200407" y="1435064"/>
                  <a:pt x="3202362" y="1466351"/>
                </a:cubicBezTo>
                <a:cubicBezTo>
                  <a:pt x="3202362" y="1497635"/>
                  <a:pt x="3176952" y="1521083"/>
                  <a:pt x="3147630" y="1521083"/>
                </a:cubicBezTo>
                <a:cubicBezTo>
                  <a:pt x="3116356" y="1521083"/>
                  <a:pt x="3092899" y="1495681"/>
                  <a:pt x="3092899" y="1466351"/>
                </a:cubicBezTo>
                <a:cubicBezTo>
                  <a:pt x="3092899" y="1435064"/>
                  <a:pt x="3118311" y="1411604"/>
                  <a:pt x="3147630" y="1411604"/>
                </a:cubicBezTo>
                <a:close/>
                <a:moveTo>
                  <a:pt x="2498567" y="1411604"/>
                </a:moveTo>
                <a:cubicBezTo>
                  <a:pt x="2504432" y="1411604"/>
                  <a:pt x="2510293" y="1411604"/>
                  <a:pt x="2516155" y="1415514"/>
                </a:cubicBezTo>
                <a:cubicBezTo>
                  <a:pt x="2488797" y="1454620"/>
                  <a:pt x="2486843" y="1480042"/>
                  <a:pt x="2498567" y="1511313"/>
                </a:cubicBezTo>
                <a:cubicBezTo>
                  <a:pt x="2500524" y="1515220"/>
                  <a:pt x="2500524" y="1519130"/>
                  <a:pt x="2502477" y="1521083"/>
                </a:cubicBezTo>
                <a:cubicBezTo>
                  <a:pt x="2500524" y="1521083"/>
                  <a:pt x="2500524" y="1521083"/>
                  <a:pt x="2498567" y="1521083"/>
                </a:cubicBezTo>
                <a:cubicBezTo>
                  <a:pt x="2467288" y="1521083"/>
                  <a:pt x="2443828" y="1495681"/>
                  <a:pt x="2443828" y="1466351"/>
                </a:cubicBezTo>
                <a:cubicBezTo>
                  <a:pt x="2443828" y="1435064"/>
                  <a:pt x="2469247" y="1411604"/>
                  <a:pt x="2498567" y="1411604"/>
                </a:cubicBezTo>
                <a:close/>
                <a:moveTo>
                  <a:pt x="2367576" y="1411604"/>
                </a:moveTo>
                <a:cubicBezTo>
                  <a:pt x="2398847" y="1411604"/>
                  <a:pt x="2422315" y="1435064"/>
                  <a:pt x="2422315" y="1466351"/>
                </a:cubicBezTo>
                <a:cubicBezTo>
                  <a:pt x="2422315" y="1497635"/>
                  <a:pt x="2396898" y="1521083"/>
                  <a:pt x="2367576" y="1521083"/>
                </a:cubicBezTo>
                <a:cubicBezTo>
                  <a:pt x="2336291" y="1521083"/>
                  <a:pt x="2312828" y="1495681"/>
                  <a:pt x="2312828" y="1466351"/>
                </a:cubicBezTo>
                <a:cubicBezTo>
                  <a:pt x="2312828" y="1435064"/>
                  <a:pt x="2338248" y="1411604"/>
                  <a:pt x="2367576" y="1411604"/>
                </a:cubicBezTo>
                <a:close/>
                <a:moveTo>
                  <a:pt x="2238537" y="1411604"/>
                </a:moveTo>
                <a:cubicBezTo>
                  <a:pt x="2267863" y="1411604"/>
                  <a:pt x="2293283" y="1435064"/>
                  <a:pt x="2293283" y="1466351"/>
                </a:cubicBezTo>
                <a:cubicBezTo>
                  <a:pt x="2293283" y="1497635"/>
                  <a:pt x="2267863" y="1521083"/>
                  <a:pt x="2238537" y="1521083"/>
                </a:cubicBezTo>
                <a:cubicBezTo>
                  <a:pt x="2207258" y="1521083"/>
                  <a:pt x="2183798" y="1495681"/>
                  <a:pt x="2183798" y="1466351"/>
                </a:cubicBezTo>
                <a:cubicBezTo>
                  <a:pt x="2183798" y="1435064"/>
                  <a:pt x="2209212" y="1411604"/>
                  <a:pt x="2238537" y="1411604"/>
                </a:cubicBezTo>
                <a:close/>
                <a:moveTo>
                  <a:pt x="6130890" y="1411604"/>
                </a:moveTo>
                <a:cubicBezTo>
                  <a:pt x="6162171" y="1411604"/>
                  <a:pt x="6185631" y="1435064"/>
                  <a:pt x="6185631" y="1466350"/>
                </a:cubicBezTo>
                <a:cubicBezTo>
                  <a:pt x="6185631" y="1497634"/>
                  <a:pt x="6160217" y="1521082"/>
                  <a:pt x="6130890" y="1521082"/>
                </a:cubicBezTo>
                <a:cubicBezTo>
                  <a:pt x="6099610" y="1521082"/>
                  <a:pt x="6076149" y="1495681"/>
                  <a:pt x="6076149" y="1466350"/>
                </a:cubicBezTo>
                <a:cubicBezTo>
                  <a:pt x="6076149" y="1435064"/>
                  <a:pt x="6101566" y="1411604"/>
                  <a:pt x="6130890" y="1411604"/>
                </a:cubicBezTo>
                <a:close/>
                <a:moveTo>
                  <a:pt x="6001859" y="1411604"/>
                </a:moveTo>
                <a:cubicBezTo>
                  <a:pt x="6031184" y="1411604"/>
                  <a:pt x="6056600" y="1435064"/>
                  <a:pt x="6056600" y="1466350"/>
                </a:cubicBezTo>
                <a:cubicBezTo>
                  <a:pt x="6056600" y="1491772"/>
                  <a:pt x="6037050" y="1513262"/>
                  <a:pt x="6013589" y="1519129"/>
                </a:cubicBezTo>
                <a:cubicBezTo>
                  <a:pt x="6013589" y="1517170"/>
                  <a:pt x="6011633" y="1515220"/>
                  <a:pt x="6011633" y="1513262"/>
                </a:cubicBezTo>
                <a:lnTo>
                  <a:pt x="5992083" y="1476128"/>
                </a:lnTo>
                <a:lnTo>
                  <a:pt x="5960802" y="1501545"/>
                </a:lnTo>
                <a:cubicBezTo>
                  <a:pt x="5952983" y="1491772"/>
                  <a:pt x="5947119" y="1480042"/>
                  <a:pt x="5947119" y="1466350"/>
                </a:cubicBezTo>
                <a:cubicBezTo>
                  <a:pt x="5947119" y="1435064"/>
                  <a:pt x="5972533" y="1411604"/>
                  <a:pt x="6001859" y="1411604"/>
                </a:cubicBezTo>
                <a:close/>
                <a:moveTo>
                  <a:pt x="5872828" y="1411604"/>
                </a:moveTo>
                <a:cubicBezTo>
                  <a:pt x="5902157" y="1411604"/>
                  <a:pt x="5925622" y="1435064"/>
                  <a:pt x="5927577" y="1464395"/>
                </a:cubicBezTo>
                <a:cubicBezTo>
                  <a:pt x="5927577" y="1495681"/>
                  <a:pt x="5902157" y="1519129"/>
                  <a:pt x="5872828" y="1519129"/>
                </a:cubicBezTo>
                <a:cubicBezTo>
                  <a:pt x="5861095" y="1519129"/>
                  <a:pt x="5851320" y="1515220"/>
                  <a:pt x="5841546" y="1509358"/>
                </a:cubicBezTo>
                <a:cubicBezTo>
                  <a:pt x="5841546" y="1505451"/>
                  <a:pt x="5841546" y="1501545"/>
                  <a:pt x="5841546" y="1495681"/>
                </a:cubicBezTo>
                <a:cubicBezTo>
                  <a:pt x="5843502" y="1474174"/>
                  <a:pt x="5839592" y="1446798"/>
                  <a:pt x="5835684" y="1435064"/>
                </a:cubicBezTo>
                <a:cubicBezTo>
                  <a:pt x="5835684" y="1433110"/>
                  <a:pt x="5833726" y="1431152"/>
                  <a:pt x="5833726" y="1429197"/>
                </a:cubicBezTo>
                <a:cubicBezTo>
                  <a:pt x="5843502" y="1417470"/>
                  <a:pt x="5857185" y="1411604"/>
                  <a:pt x="5872828" y="1411604"/>
                </a:cubicBezTo>
                <a:close/>
                <a:moveTo>
                  <a:pt x="4185672" y="1411604"/>
                </a:moveTo>
                <a:cubicBezTo>
                  <a:pt x="4187626" y="1411604"/>
                  <a:pt x="4187626" y="1411604"/>
                  <a:pt x="4189584" y="1411604"/>
                </a:cubicBezTo>
                <a:cubicBezTo>
                  <a:pt x="4170034" y="1427243"/>
                  <a:pt x="4146573" y="1442887"/>
                  <a:pt x="4134840" y="1444844"/>
                </a:cubicBezTo>
                <a:cubicBezTo>
                  <a:pt x="4142662" y="1425291"/>
                  <a:pt x="4162212" y="1411604"/>
                  <a:pt x="4185672" y="1411604"/>
                </a:cubicBezTo>
                <a:close/>
                <a:moveTo>
                  <a:pt x="6779965" y="1411603"/>
                </a:moveTo>
                <a:cubicBezTo>
                  <a:pt x="6809290" y="1411603"/>
                  <a:pt x="6834706" y="1435063"/>
                  <a:pt x="6834706" y="1466349"/>
                </a:cubicBezTo>
                <a:cubicBezTo>
                  <a:pt x="6834706" y="1497634"/>
                  <a:pt x="6809290" y="1521082"/>
                  <a:pt x="6779965" y="1521082"/>
                </a:cubicBezTo>
                <a:cubicBezTo>
                  <a:pt x="6748685" y="1521082"/>
                  <a:pt x="6725224" y="1495678"/>
                  <a:pt x="6725224" y="1466349"/>
                </a:cubicBezTo>
                <a:cubicBezTo>
                  <a:pt x="6725224" y="1435063"/>
                  <a:pt x="6750639" y="1411603"/>
                  <a:pt x="6779965" y="1411603"/>
                </a:cubicBezTo>
                <a:close/>
                <a:moveTo>
                  <a:pt x="6639202" y="1411603"/>
                </a:moveTo>
                <a:cubicBezTo>
                  <a:pt x="6641156" y="1417469"/>
                  <a:pt x="6643110" y="1421378"/>
                  <a:pt x="6645066" y="1427241"/>
                </a:cubicBezTo>
                <a:cubicBezTo>
                  <a:pt x="6654840" y="1446797"/>
                  <a:pt x="6666573" y="1454617"/>
                  <a:pt x="6672437" y="1448754"/>
                </a:cubicBezTo>
                <a:cubicBezTo>
                  <a:pt x="6678303" y="1442885"/>
                  <a:pt x="6690033" y="1440932"/>
                  <a:pt x="6701761" y="1442885"/>
                </a:cubicBezTo>
                <a:cubicBezTo>
                  <a:pt x="6703717" y="1448754"/>
                  <a:pt x="6705673" y="1456571"/>
                  <a:pt x="6705673" y="1464395"/>
                </a:cubicBezTo>
                <a:cubicBezTo>
                  <a:pt x="6705673" y="1495678"/>
                  <a:pt x="6680257" y="1519126"/>
                  <a:pt x="6650932" y="1519126"/>
                </a:cubicBezTo>
                <a:cubicBezTo>
                  <a:pt x="6623560" y="1519126"/>
                  <a:pt x="6602055" y="1497634"/>
                  <a:pt x="6598145" y="1472218"/>
                </a:cubicBezTo>
                <a:cubicBezTo>
                  <a:pt x="6629426" y="1464395"/>
                  <a:pt x="6631382" y="1452664"/>
                  <a:pt x="6609875" y="1435063"/>
                </a:cubicBezTo>
                <a:cubicBezTo>
                  <a:pt x="6607921" y="1435063"/>
                  <a:pt x="6607921" y="1433108"/>
                  <a:pt x="6605965" y="1433108"/>
                </a:cubicBezTo>
                <a:cubicBezTo>
                  <a:pt x="6613786" y="1423331"/>
                  <a:pt x="6625516" y="1413559"/>
                  <a:pt x="6639202" y="1411603"/>
                </a:cubicBezTo>
                <a:close/>
                <a:moveTo>
                  <a:pt x="6519944" y="1411603"/>
                </a:moveTo>
                <a:cubicBezTo>
                  <a:pt x="6531674" y="1411603"/>
                  <a:pt x="6543404" y="1415513"/>
                  <a:pt x="6551224" y="1421378"/>
                </a:cubicBezTo>
                <a:cubicBezTo>
                  <a:pt x="6529720" y="1421378"/>
                  <a:pt x="6506258" y="1423331"/>
                  <a:pt x="6480843" y="1429196"/>
                </a:cubicBezTo>
                <a:cubicBezTo>
                  <a:pt x="6490619" y="1417469"/>
                  <a:pt x="6504304" y="1411603"/>
                  <a:pt x="6519944" y="1411603"/>
                </a:cubicBezTo>
                <a:close/>
                <a:moveTo>
                  <a:pt x="6390911" y="1411603"/>
                </a:moveTo>
                <a:cubicBezTo>
                  <a:pt x="6412416" y="1411603"/>
                  <a:pt x="6430012" y="1423332"/>
                  <a:pt x="6439786" y="1440932"/>
                </a:cubicBezTo>
                <a:cubicBezTo>
                  <a:pt x="6392865" y="1456571"/>
                  <a:pt x="6371361" y="1454618"/>
                  <a:pt x="6361584" y="1419423"/>
                </a:cubicBezTo>
                <a:cubicBezTo>
                  <a:pt x="6369404" y="1415513"/>
                  <a:pt x="6379179" y="1411603"/>
                  <a:pt x="6390911" y="1411603"/>
                </a:cubicBezTo>
                <a:close/>
                <a:moveTo>
                  <a:pt x="7429038" y="1411602"/>
                </a:moveTo>
                <a:cubicBezTo>
                  <a:pt x="7458363" y="1411602"/>
                  <a:pt x="7483779" y="1435063"/>
                  <a:pt x="7483779" y="1466348"/>
                </a:cubicBezTo>
                <a:cubicBezTo>
                  <a:pt x="7483779" y="1497634"/>
                  <a:pt x="7458363" y="1521082"/>
                  <a:pt x="7429038" y="1521082"/>
                </a:cubicBezTo>
                <a:cubicBezTo>
                  <a:pt x="7397758" y="1521082"/>
                  <a:pt x="7374297" y="1495678"/>
                  <a:pt x="7374297" y="1466348"/>
                </a:cubicBezTo>
                <a:cubicBezTo>
                  <a:pt x="7374297" y="1435063"/>
                  <a:pt x="7399712" y="1411602"/>
                  <a:pt x="7429038" y="1411602"/>
                </a:cubicBezTo>
                <a:close/>
                <a:moveTo>
                  <a:pt x="7300006" y="1411602"/>
                </a:moveTo>
                <a:cubicBezTo>
                  <a:pt x="7329331" y="1411602"/>
                  <a:pt x="7352793" y="1435063"/>
                  <a:pt x="7354747" y="1466348"/>
                </a:cubicBezTo>
                <a:cubicBezTo>
                  <a:pt x="7354747" y="1497634"/>
                  <a:pt x="7329331" y="1521082"/>
                  <a:pt x="7300006" y="1521082"/>
                </a:cubicBezTo>
                <a:cubicBezTo>
                  <a:pt x="7268726" y="1521082"/>
                  <a:pt x="7245265" y="1495678"/>
                  <a:pt x="7245265" y="1466348"/>
                </a:cubicBezTo>
                <a:cubicBezTo>
                  <a:pt x="7245265" y="1435063"/>
                  <a:pt x="7270680" y="1411602"/>
                  <a:pt x="7300006" y="1411602"/>
                </a:cubicBezTo>
                <a:close/>
                <a:moveTo>
                  <a:pt x="7169017" y="1411602"/>
                </a:moveTo>
                <a:cubicBezTo>
                  <a:pt x="7200298" y="1411602"/>
                  <a:pt x="7223758" y="1435063"/>
                  <a:pt x="7223758" y="1466348"/>
                </a:cubicBezTo>
                <a:cubicBezTo>
                  <a:pt x="7223758" y="1497634"/>
                  <a:pt x="7198344" y="1521082"/>
                  <a:pt x="7169017" y="1521082"/>
                </a:cubicBezTo>
                <a:cubicBezTo>
                  <a:pt x="7137737" y="1521082"/>
                  <a:pt x="7114276" y="1495678"/>
                  <a:pt x="7114276" y="1466348"/>
                </a:cubicBezTo>
                <a:cubicBezTo>
                  <a:pt x="7114276" y="1435063"/>
                  <a:pt x="7139693" y="1411602"/>
                  <a:pt x="7169017" y="1411602"/>
                </a:cubicBezTo>
                <a:close/>
                <a:moveTo>
                  <a:pt x="7039984" y="1411602"/>
                </a:moveTo>
                <a:cubicBezTo>
                  <a:pt x="7069311" y="1411602"/>
                  <a:pt x="7094725" y="1435063"/>
                  <a:pt x="7094725" y="1466349"/>
                </a:cubicBezTo>
                <a:cubicBezTo>
                  <a:pt x="7094725" y="1497634"/>
                  <a:pt x="7069311" y="1521082"/>
                  <a:pt x="7039984" y="1521082"/>
                </a:cubicBezTo>
                <a:cubicBezTo>
                  <a:pt x="7008704" y="1521082"/>
                  <a:pt x="6985243" y="1495678"/>
                  <a:pt x="6985243" y="1466349"/>
                </a:cubicBezTo>
                <a:cubicBezTo>
                  <a:pt x="6985243" y="1435063"/>
                  <a:pt x="7010660" y="1411602"/>
                  <a:pt x="7039984" y="1411602"/>
                </a:cubicBezTo>
                <a:close/>
                <a:moveTo>
                  <a:pt x="6910952" y="1411602"/>
                </a:moveTo>
                <a:cubicBezTo>
                  <a:pt x="6940277" y="1411602"/>
                  <a:pt x="6963739" y="1435063"/>
                  <a:pt x="6965693" y="1466349"/>
                </a:cubicBezTo>
                <a:cubicBezTo>
                  <a:pt x="6965693" y="1497634"/>
                  <a:pt x="6940277" y="1521082"/>
                  <a:pt x="6910952" y="1521082"/>
                </a:cubicBezTo>
                <a:cubicBezTo>
                  <a:pt x="6879672" y="1521082"/>
                  <a:pt x="6856211" y="1495678"/>
                  <a:pt x="6856211" y="1466349"/>
                </a:cubicBezTo>
                <a:cubicBezTo>
                  <a:pt x="6856211" y="1435063"/>
                  <a:pt x="6881626" y="1411602"/>
                  <a:pt x="6910952" y="1411602"/>
                </a:cubicBezTo>
                <a:close/>
                <a:moveTo>
                  <a:pt x="8467164" y="1411602"/>
                </a:moveTo>
                <a:cubicBezTo>
                  <a:pt x="8496491" y="1411602"/>
                  <a:pt x="8521905" y="1435062"/>
                  <a:pt x="8521905" y="1466348"/>
                </a:cubicBezTo>
                <a:cubicBezTo>
                  <a:pt x="8521905" y="1497632"/>
                  <a:pt x="8496491" y="1521082"/>
                  <a:pt x="8467164" y="1521082"/>
                </a:cubicBezTo>
                <a:cubicBezTo>
                  <a:pt x="8435883" y="1521082"/>
                  <a:pt x="8412423" y="1495678"/>
                  <a:pt x="8412423" y="1466348"/>
                </a:cubicBezTo>
                <a:cubicBezTo>
                  <a:pt x="8412423" y="1435062"/>
                  <a:pt x="8437839" y="1411602"/>
                  <a:pt x="8467164" y="1411602"/>
                </a:cubicBezTo>
                <a:close/>
                <a:moveTo>
                  <a:pt x="8338131" y="1411602"/>
                </a:moveTo>
                <a:cubicBezTo>
                  <a:pt x="8367456" y="1411602"/>
                  <a:pt x="8390918" y="1435062"/>
                  <a:pt x="8392872" y="1466348"/>
                </a:cubicBezTo>
                <a:cubicBezTo>
                  <a:pt x="8392872" y="1497634"/>
                  <a:pt x="8367456" y="1521082"/>
                  <a:pt x="8338131" y="1521082"/>
                </a:cubicBezTo>
                <a:cubicBezTo>
                  <a:pt x="8306850" y="1521082"/>
                  <a:pt x="8283390" y="1495678"/>
                  <a:pt x="8283390" y="1466348"/>
                </a:cubicBezTo>
                <a:cubicBezTo>
                  <a:pt x="8283390" y="1435062"/>
                  <a:pt x="8308804" y="1411602"/>
                  <a:pt x="8338131" y="1411602"/>
                </a:cubicBezTo>
                <a:close/>
                <a:moveTo>
                  <a:pt x="8207145" y="1411602"/>
                </a:moveTo>
                <a:cubicBezTo>
                  <a:pt x="8238426" y="1411602"/>
                  <a:pt x="8261886" y="1435062"/>
                  <a:pt x="8261886" y="1466348"/>
                </a:cubicBezTo>
                <a:cubicBezTo>
                  <a:pt x="8261886" y="1497634"/>
                  <a:pt x="8236470" y="1521082"/>
                  <a:pt x="8207145" y="1521082"/>
                </a:cubicBezTo>
                <a:cubicBezTo>
                  <a:pt x="8175865" y="1521082"/>
                  <a:pt x="8152404" y="1495678"/>
                  <a:pt x="8152404" y="1466348"/>
                </a:cubicBezTo>
                <a:cubicBezTo>
                  <a:pt x="8152404" y="1435062"/>
                  <a:pt x="8177819" y="1411602"/>
                  <a:pt x="8207145" y="1411602"/>
                </a:cubicBezTo>
                <a:close/>
                <a:moveTo>
                  <a:pt x="8078110" y="1411602"/>
                </a:moveTo>
                <a:cubicBezTo>
                  <a:pt x="8107437" y="1411602"/>
                  <a:pt x="8132851" y="1435062"/>
                  <a:pt x="8132851" y="1466348"/>
                </a:cubicBezTo>
                <a:cubicBezTo>
                  <a:pt x="8132851" y="1497634"/>
                  <a:pt x="8107437" y="1521082"/>
                  <a:pt x="8078110" y="1521082"/>
                </a:cubicBezTo>
                <a:cubicBezTo>
                  <a:pt x="8046830" y="1521082"/>
                  <a:pt x="8023369" y="1495678"/>
                  <a:pt x="8023369" y="1466348"/>
                </a:cubicBezTo>
                <a:cubicBezTo>
                  <a:pt x="8023369" y="1435062"/>
                  <a:pt x="8048786" y="1411602"/>
                  <a:pt x="8078110" y="1411602"/>
                </a:cubicBezTo>
                <a:close/>
                <a:moveTo>
                  <a:pt x="7949077" y="1411602"/>
                </a:moveTo>
                <a:cubicBezTo>
                  <a:pt x="7978404" y="1411602"/>
                  <a:pt x="8001864" y="1435062"/>
                  <a:pt x="8003818" y="1466348"/>
                </a:cubicBezTo>
                <a:cubicBezTo>
                  <a:pt x="8003818" y="1497634"/>
                  <a:pt x="7978404" y="1521082"/>
                  <a:pt x="7949077" y="1521082"/>
                </a:cubicBezTo>
                <a:cubicBezTo>
                  <a:pt x="7917797" y="1521082"/>
                  <a:pt x="7894336" y="1495678"/>
                  <a:pt x="7894336" y="1466348"/>
                </a:cubicBezTo>
                <a:cubicBezTo>
                  <a:pt x="7894336" y="1435062"/>
                  <a:pt x="7919753" y="1411602"/>
                  <a:pt x="7949077" y="1411602"/>
                </a:cubicBezTo>
                <a:close/>
                <a:moveTo>
                  <a:pt x="7818090" y="1411602"/>
                </a:moveTo>
                <a:cubicBezTo>
                  <a:pt x="7849371" y="1411602"/>
                  <a:pt x="7872831" y="1435062"/>
                  <a:pt x="7872831" y="1466348"/>
                </a:cubicBezTo>
                <a:cubicBezTo>
                  <a:pt x="7872831" y="1497634"/>
                  <a:pt x="7847415" y="1521082"/>
                  <a:pt x="7818090" y="1521082"/>
                </a:cubicBezTo>
                <a:cubicBezTo>
                  <a:pt x="7786810" y="1521082"/>
                  <a:pt x="7763349" y="1495678"/>
                  <a:pt x="7763349" y="1466348"/>
                </a:cubicBezTo>
                <a:cubicBezTo>
                  <a:pt x="7763349" y="1435062"/>
                  <a:pt x="7788764" y="1411602"/>
                  <a:pt x="7818090" y="1411602"/>
                </a:cubicBezTo>
                <a:close/>
                <a:moveTo>
                  <a:pt x="7689058" y="1411602"/>
                </a:moveTo>
                <a:cubicBezTo>
                  <a:pt x="7718383" y="1411602"/>
                  <a:pt x="7743799" y="1435063"/>
                  <a:pt x="7743799" y="1466348"/>
                </a:cubicBezTo>
                <a:cubicBezTo>
                  <a:pt x="7743799" y="1497634"/>
                  <a:pt x="7718383" y="1521082"/>
                  <a:pt x="7689058" y="1521082"/>
                </a:cubicBezTo>
                <a:cubicBezTo>
                  <a:pt x="7657778" y="1521082"/>
                  <a:pt x="7634317" y="1495678"/>
                  <a:pt x="7634317" y="1466348"/>
                </a:cubicBezTo>
                <a:cubicBezTo>
                  <a:pt x="7634317" y="1435063"/>
                  <a:pt x="7659732" y="1411602"/>
                  <a:pt x="7689058" y="1411602"/>
                </a:cubicBezTo>
                <a:close/>
                <a:moveTo>
                  <a:pt x="7558069" y="1411602"/>
                </a:moveTo>
                <a:cubicBezTo>
                  <a:pt x="7589350" y="1411602"/>
                  <a:pt x="7612810" y="1435063"/>
                  <a:pt x="7612810" y="1466348"/>
                </a:cubicBezTo>
                <a:cubicBezTo>
                  <a:pt x="7612810" y="1497634"/>
                  <a:pt x="7587396" y="1521082"/>
                  <a:pt x="7558069" y="1521082"/>
                </a:cubicBezTo>
                <a:cubicBezTo>
                  <a:pt x="7526789" y="1521082"/>
                  <a:pt x="7503328" y="1495678"/>
                  <a:pt x="7503328" y="1466348"/>
                </a:cubicBezTo>
                <a:cubicBezTo>
                  <a:pt x="7503328" y="1435063"/>
                  <a:pt x="7528745" y="1411602"/>
                  <a:pt x="7558069" y="1411602"/>
                </a:cubicBezTo>
                <a:close/>
                <a:moveTo>
                  <a:pt x="8727185" y="1411602"/>
                </a:moveTo>
                <a:cubicBezTo>
                  <a:pt x="8756510" y="1411602"/>
                  <a:pt x="8781926" y="1435062"/>
                  <a:pt x="8781926" y="1466347"/>
                </a:cubicBezTo>
                <a:cubicBezTo>
                  <a:pt x="8781926" y="1497631"/>
                  <a:pt x="8756510" y="1521082"/>
                  <a:pt x="8727185" y="1521082"/>
                </a:cubicBezTo>
                <a:cubicBezTo>
                  <a:pt x="8695904" y="1521082"/>
                  <a:pt x="8672444" y="1495678"/>
                  <a:pt x="8672444" y="1466347"/>
                </a:cubicBezTo>
                <a:cubicBezTo>
                  <a:pt x="8672444" y="1435062"/>
                  <a:pt x="8697858" y="1411602"/>
                  <a:pt x="8727185" y="1411602"/>
                </a:cubicBezTo>
                <a:close/>
                <a:moveTo>
                  <a:pt x="8598153" y="1411602"/>
                </a:moveTo>
                <a:cubicBezTo>
                  <a:pt x="8627478" y="1411602"/>
                  <a:pt x="8650940" y="1435062"/>
                  <a:pt x="8652894" y="1466348"/>
                </a:cubicBezTo>
                <a:cubicBezTo>
                  <a:pt x="8652894" y="1497632"/>
                  <a:pt x="8627478" y="1521082"/>
                  <a:pt x="8598153" y="1521082"/>
                </a:cubicBezTo>
                <a:cubicBezTo>
                  <a:pt x="8566872" y="1521082"/>
                  <a:pt x="8543412" y="1495678"/>
                  <a:pt x="8543412" y="1466348"/>
                </a:cubicBezTo>
                <a:cubicBezTo>
                  <a:pt x="8543412" y="1435062"/>
                  <a:pt x="8568826" y="1411602"/>
                  <a:pt x="8598153" y="1411602"/>
                </a:cubicBezTo>
                <a:close/>
                <a:moveTo>
                  <a:pt x="9376257" y="1411601"/>
                </a:moveTo>
                <a:cubicBezTo>
                  <a:pt x="9405584" y="1411601"/>
                  <a:pt x="9429044" y="1435061"/>
                  <a:pt x="9430998" y="1466347"/>
                </a:cubicBezTo>
                <a:cubicBezTo>
                  <a:pt x="9430998" y="1497631"/>
                  <a:pt x="9405584" y="1521081"/>
                  <a:pt x="9376257" y="1521081"/>
                </a:cubicBezTo>
                <a:cubicBezTo>
                  <a:pt x="9344976" y="1521081"/>
                  <a:pt x="9321516" y="1495677"/>
                  <a:pt x="9321516" y="1466347"/>
                </a:cubicBezTo>
                <a:cubicBezTo>
                  <a:pt x="9321516" y="1435061"/>
                  <a:pt x="9346932" y="1411601"/>
                  <a:pt x="9376257" y="1411601"/>
                </a:cubicBezTo>
                <a:close/>
                <a:moveTo>
                  <a:pt x="9245270" y="1411601"/>
                </a:moveTo>
                <a:cubicBezTo>
                  <a:pt x="9276551" y="1411601"/>
                  <a:pt x="9300011" y="1435061"/>
                  <a:pt x="9300011" y="1466347"/>
                </a:cubicBezTo>
                <a:cubicBezTo>
                  <a:pt x="9300011" y="1497631"/>
                  <a:pt x="9274595" y="1521081"/>
                  <a:pt x="9245270" y="1521081"/>
                </a:cubicBezTo>
                <a:cubicBezTo>
                  <a:pt x="9213989" y="1521081"/>
                  <a:pt x="9190529" y="1495678"/>
                  <a:pt x="9190529" y="1466347"/>
                </a:cubicBezTo>
                <a:cubicBezTo>
                  <a:pt x="9190529" y="1435061"/>
                  <a:pt x="9215943" y="1411601"/>
                  <a:pt x="9245270" y="1411601"/>
                </a:cubicBezTo>
                <a:close/>
                <a:moveTo>
                  <a:pt x="9116237" y="1411601"/>
                </a:moveTo>
                <a:cubicBezTo>
                  <a:pt x="9145562" y="1411601"/>
                  <a:pt x="9170978" y="1435061"/>
                  <a:pt x="9170978" y="1466347"/>
                </a:cubicBezTo>
                <a:cubicBezTo>
                  <a:pt x="9170978" y="1497631"/>
                  <a:pt x="9145562" y="1521081"/>
                  <a:pt x="9116237" y="1521081"/>
                </a:cubicBezTo>
                <a:cubicBezTo>
                  <a:pt x="9084956" y="1521081"/>
                  <a:pt x="9061496" y="1495678"/>
                  <a:pt x="9061496" y="1466347"/>
                </a:cubicBezTo>
                <a:cubicBezTo>
                  <a:pt x="9061496" y="1435061"/>
                  <a:pt x="9086910" y="1411601"/>
                  <a:pt x="9116237" y="1411601"/>
                </a:cubicBezTo>
                <a:close/>
                <a:moveTo>
                  <a:pt x="8987205" y="1411601"/>
                </a:moveTo>
                <a:cubicBezTo>
                  <a:pt x="9016532" y="1411601"/>
                  <a:pt x="9039992" y="1435061"/>
                  <a:pt x="9041946" y="1466347"/>
                </a:cubicBezTo>
                <a:cubicBezTo>
                  <a:pt x="9041946" y="1497631"/>
                  <a:pt x="9016532" y="1521082"/>
                  <a:pt x="8987205" y="1521082"/>
                </a:cubicBezTo>
                <a:cubicBezTo>
                  <a:pt x="8955924" y="1521082"/>
                  <a:pt x="8932464" y="1495678"/>
                  <a:pt x="8932464" y="1466347"/>
                </a:cubicBezTo>
                <a:cubicBezTo>
                  <a:pt x="8932464" y="1435061"/>
                  <a:pt x="8957880" y="1411601"/>
                  <a:pt x="8987205" y="1411601"/>
                </a:cubicBezTo>
                <a:close/>
                <a:moveTo>
                  <a:pt x="8856218" y="1411601"/>
                </a:moveTo>
                <a:cubicBezTo>
                  <a:pt x="8887499" y="1411601"/>
                  <a:pt x="8910959" y="1435062"/>
                  <a:pt x="8910959" y="1466347"/>
                </a:cubicBezTo>
                <a:cubicBezTo>
                  <a:pt x="8910959" y="1497631"/>
                  <a:pt x="8887499" y="1521082"/>
                  <a:pt x="8856218" y="1521082"/>
                </a:cubicBezTo>
                <a:cubicBezTo>
                  <a:pt x="8824937" y="1521082"/>
                  <a:pt x="8801477" y="1495678"/>
                  <a:pt x="8801477" y="1466347"/>
                </a:cubicBezTo>
                <a:cubicBezTo>
                  <a:pt x="8801477" y="1435062"/>
                  <a:pt x="8826891" y="1411601"/>
                  <a:pt x="8856218" y="1411601"/>
                </a:cubicBezTo>
                <a:close/>
                <a:moveTo>
                  <a:pt x="10025332" y="1411600"/>
                </a:moveTo>
                <a:cubicBezTo>
                  <a:pt x="10054657" y="1411600"/>
                  <a:pt x="10078119" y="1435061"/>
                  <a:pt x="10080073" y="1466346"/>
                </a:cubicBezTo>
                <a:cubicBezTo>
                  <a:pt x="10080073" y="1497630"/>
                  <a:pt x="10054657" y="1521081"/>
                  <a:pt x="10025332" y="1521081"/>
                </a:cubicBezTo>
                <a:cubicBezTo>
                  <a:pt x="9994051" y="1521081"/>
                  <a:pt x="9970591" y="1495677"/>
                  <a:pt x="9970591" y="1466346"/>
                </a:cubicBezTo>
                <a:cubicBezTo>
                  <a:pt x="9970591" y="1435061"/>
                  <a:pt x="9996005" y="1411600"/>
                  <a:pt x="10025332" y="1411600"/>
                </a:cubicBezTo>
                <a:close/>
                <a:moveTo>
                  <a:pt x="9894343" y="1411600"/>
                </a:moveTo>
                <a:cubicBezTo>
                  <a:pt x="9925624" y="1411600"/>
                  <a:pt x="9949084" y="1435061"/>
                  <a:pt x="9949084" y="1466346"/>
                </a:cubicBezTo>
                <a:cubicBezTo>
                  <a:pt x="9949084" y="1497630"/>
                  <a:pt x="9923670" y="1521081"/>
                  <a:pt x="9894343" y="1521081"/>
                </a:cubicBezTo>
                <a:cubicBezTo>
                  <a:pt x="9863062" y="1521081"/>
                  <a:pt x="9839602" y="1495677"/>
                  <a:pt x="9839602" y="1466346"/>
                </a:cubicBezTo>
                <a:cubicBezTo>
                  <a:pt x="9839602" y="1435061"/>
                  <a:pt x="9865018" y="1411600"/>
                  <a:pt x="9894343" y="1411600"/>
                </a:cubicBezTo>
                <a:close/>
                <a:moveTo>
                  <a:pt x="9765311" y="1411600"/>
                </a:moveTo>
                <a:cubicBezTo>
                  <a:pt x="9794636" y="1411600"/>
                  <a:pt x="9820052" y="1435061"/>
                  <a:pt x="9820052" y="1466347"/>
                </a:cubicBezTo>
                <a:cubicBezTo>
                  <a:pt x="9820052" y="1497630"/>
                  <a:pt x="9796592" y="1521081"/>
                  <a:pt x="9765311" y="1521081"/>
                </a:cubicBezTo>
                <a:cubicBezTo>
                  <a:pt x="9734030" y="1521081"/>
                  <a:pt x="9710570" y="1495677"/>
                  <a:pt x="9710570" y="1466347"/>
                </a:cubicBezTo>
                <a:cubicBezTo>
                  <a:pt x="9710570" y="1435061"/>
                  <a:pt x="9735984" y="1411600"/>
                  <a:pt x="9765311" y="1411600"/>
                </a:cubicBezTo>
                <a:close/>
                <a:moveTo>
                  <a:pt x="9636278" y="1411600"/>
                </a:moveTo>
                <a:cubicBezTo>
                  <a:pt x="9665603" y="1411600"/>
                  <a:pt x="9689065" y="1435061"/>
                  <a:pt x="9691019" y="1466347"/>
                </a:cubicBezTo>
                <a:cubicBezTo>
                  <a:pt x="9691019" y="1497630"/>
                  <a:pt x="9665603" y="1521081"/>
                  <a:pt x="9636278" y="1521081"/>
                </a:cubicBezTo>
                <a:cubicBezTo>
                  <a:pt x="9604997" y="1521081"/>
                  <a:pt x="9581537" y="1495677"/>
                  <a:pt x="9581537" y="1466347"/>
                </a:cubicBezTo>
                <a:cubicBezTo>
                  <a:pt x="9581537" y="1435061"/>
                  <a:pt x="9606951" y="1411600"/>
                  <a:pt x="9636278" y="1411600"/>
                </a:cubicBezTo>
                <a:close/>
                <a:moveTo>
                  <a:pt x="9505289" y="1411600"/>
                </a:moveTo>
                <a:cubicBezTo>
                  <a:pt x="9534616" y="1411600"/>
                  <a:pt x="9560030" y="1435061"/>
                  <a:pt x="9560030" y="1466347"/>
                </a:cubicBezTo>
                <a:cubicBezTo>
                  <a:pt x="9560030" y="1497630"/>
                  <a:pt x="9534616" y="1521081"/>
                  <a:pt x="9505289" y="1521081"/>
                </a:cubicBezTo>
                <a:cubicBezTo>
                  <a:pt x="9474008" y="1521081"/>
                  <a:pt x="9450548" y="1495677"/>
                  <a:pt x="9450548" y="1466347"/>
                </a:cubicBezTo>
                <a:cubicBezTo>
                  <a:pt x="9450548" y="1435061"/>
                  <a:pt x="9475964" y="1411600"/>
                  <a:pt x="9505289" y="1411600"/>
                </a:cubicBezTo>
                <a:close/>
                <a:moveTo>
                  <a:pt x="10934425" y="1411600"/>
                </a:moveTo>
                <a:cubicBezTo>
                  <a:pt x="10938335" y="1411600"/>
                  <a:pt x="10944199" y="1411600"/>
                  <a:pt x="10948109" y="1413556"/>
                </a:cubicBezTo>
                <a:cubicBezTo>
                  <a:pt x="10924649" y="1433105"/>
                  <a:pt x="10918785" y="1435061"/>
                  <a:pt x="10920739" y="1417466"/>
                </a:cubicBezTo>
                <a:cubicBezTo>
                  <a:pt x="10920739" y="1417466"/>
                  <a:pt x="10920739" y="1415510"/>
                  <a:pt x="10920739" y="1413556"/>
                </a:cubicBezTo>
                <a:cubicBezTo>
                  <a:pt x="10924649" y="1411600"/>
                  <a:pt x="10930515" y="1411600"/>
                  <a:pt x="10934425" y="1411600"/>
                </a:cubicBezTo>
                <a:close/>
                <a:moveTo>
                  <a:pt x="10674406" y="1411600"/>
                </a:moveTo>
                <a:cubicBezTo>
                  <a:pt x="10703731" y="1411600"/>
                  <a:pt x="10727193" y="1435061"/>
                  <a:pt x="10725237" y="1466346"/>
                </a:cubicBezTo>
                <a:cubicBezTo>
                  <a:pt x="10725237" y="1478082"/>
                  <a:pt x="10723281" y="1487855"/>
                  <a:pt x="10717417" y="1495674"/>
                </a:cubicBezTo>
                <a:cubicBezTo>
                  <a:pt x="10695911" y="1499587"/>
                  <a:pt x="10650946" y="1495674"/>
                  <a:pt x="10621619" y="1483946"/>
                </a:cubicBezTo>
                <a:cubicBezTo>
                  <a:pt x="10621619" y="1478082"/>
                  <a:pt x="10619665" y="1472214"/>
                  <a:pt x="10619665" y="1466346"/>
                </a:cubicBezTo>
                <a:cubicBezTo>
                  <a:pt x="10619665" y="1435061"/>
                  <a:pt x="10645079" y="1411600"/>
                  <a:pt x="10674406" y="1411600"/>
                </a:cubicBezTo>
                <a:close/>
                <a:moveTo>
                  <a:pt x="10543417" y="1411600"/>
                </a:moveTo>
                <a:cubicBezTo>
                  <a:pt x="10572742" y="1411600"/>
                  <a:pt x="10598158" y="1435061"/>
                  <a:pt x="10596204" y="1466346"/>
                </a:cubicBezTo>
                <a:cubicBezTo>
                  <a:pt x="10596204" y="1468303"/>
                  <a:pt x="10596204" y="1470259"/>
                  <a:pt x="10596204" y="1472214"/>
                </a:cubicBezTo>
                <a:cubicBezTo>
                  <a:pt x="10582518" y="1466346"/>
                  <a:pt x="10570788" y="1468303"/>
                  <a:pt x="10562968" y="1474170"/>
                </a:cubicBezTo>
                <a:cubicBezTo>
                  <a:pt x="10553191" y="1481990"/>
                  <a:pt x="10521913" y="1489810"/>
                  <a:pt x="10494540" y="1491767"/>
                </a:cubicBezTo>
                <a:cubicBezTo>
                  <a:pt x="10490630" y="1483946"/>
                  <a:pt x="10488676" y="1476125"/>
                  <a:pt x="10488676" y="1466346"/>
                </a:cubicBezTo>
                <a:cubicBezTo>
                  <a:pt x="10488676" y="1435061"/>
                  <a:pt x="10514091" y="1411600"/>
                  <a:pt x="10543417" y="1411600"/>
                </a:cubicBezTo>
                <a:close/>
                <a:moveTo>
                  <a:pt x="10414384" y="1411600"/>
                </a:moveTo>
                <a:cubicBezTo>
                  <a:pt x="10443709" y="1411600"/>
                  <a:pt x="10467171" y="1435061"/>
                  <a:pt x="10467171" y="1466346"/>
                </a:cubicBezTo>
                <a:cubicBezTo>
                  <a:pt x="10467171" y="1476125"/>
                  <a:pt x="10465215" y="1483946"/>
                  <a:pt x="10461305" y="1491767"/>
                </a:cubicBezTo>
                <a:cubicBezTo>
                  <a:pt x="10451529" y="1491767"/>
                  <a:pt x="10443709" y="1489810"/>
                  <a:pt x="10439798" y="1485901"/>
                </a:cubicBezTo>
                <a:cubicBezTo>
                  <a:pt x="10422204" y="1470259"/>
                  <a:pt x="10398744" y="1470259"/>
                  <a:pt x="10363553" y="1485901"/>
                </a:cubicBezTo>
                <a:cubicBezTo>
                  <a:pt x="10361597" y="1480038"/>
                  <a:pt x="10359643" y="1474170"/>
                  <a:pt x="10359643" y="1466346"/>
                </a:cubicBezTo>
                <a:cubicBezTo>
                  <a:pt x="10359643" y="1435061"/>
                  <a:pt x="10385057" y="1411600"/>
                  <a:pt x="10414384" y="1411600"/>
                </a:cubicBezTo>
                <a:close/>
                <a:moveTo>
                  <a:pt x="10283397" y="1411600"/>
                </a:moveTo>
                <a:cubicBezTo>
                  <a:pt x="10314678" y="1411600"/>
                  <a:pt x="10338138" y="1435061"/>
                  <a:pt x="10338138" y="1466346"/>
                </a:cubicBezTo>
                <a:cubicBezTo>
                  <a:pt x="10338138" y="1497630"/>
                  <a:pt x="10312722" y="1521081"/>
                  <a:pt x="10283397" y="1521081"/>
                </a:cubicBezTo>
                <a:cubicBezTo>
                  <a:pt x="10252116" y="1521081"/>
                  <a:pt x="10228656" y="1495676"/>
                  <a:pt x="10228656" y="1466346"/>
                </a:cubicBezTo>
                <a:cubicBezTo>
                  <a:pt x="10228656" y="1435061"/>
                  <a:pt x="10254070" y="1411600"/>
                  <a:pt x="10283397" y="1411600"/>
                </a:cubicBezTo>
                <a:close/>
                <a:moveTo>
                  <a:pt x="10154363" y="1411600"/>
                </a:moveTo>
                <a:cubicBezTo>
                  <a:pt x="10183690" y="1411600"/>
                  <a:pt x="10209104" y="1435061"/>
                  <a:pt x="10209104" y="1466346"/>
                </a:cubicBezTo>
                <a:cubicBezTo>
                  <a:pt x="10209104" y="1497630"/>
                  <a:pt x="10183690" y="1521081"/>
                  <a:pt x="10154363" y="1521081"/>
                </a:cubicBezTo>
                <a:cubicBezTo>
                  <a:pt x="10123082" y="1521081"/>
                  <a:pt x="10099622" y="1495677"/>
                  <a:pt x="10099622" y="1466346"/>
                </a:cubicBezTo>
                <a:cubicBezTo>
                  <a:pt x="10099622" y="1435061"/>
                  <a:pt x="10125038" y="1411600"/>
                  <a:pt x="10154363" y="1411600"/>
                </a:cubicBezTo>
                <a:close/>
                <a:moveTo>
                  <a:pt x="11063458" y="1411600"/>
                </a:moveTo>
                <a:cubicBezTo>
                  <a:pt x="11077145" y="1411600"/>
                  <a:pt x="11090829" y="1417466"/>
                  <a:pt x="11100605" y="1427238"/>
                </a:cubicBezTo>
                <a:cubicBezTo>
                  <a:pt x="11094739" y="1429193"/>
                  <a:pt x="11088875" y="1435060"/>
                  <a:pt x="11083009" y="1440928"/>
                </a:cubicBezTo>
                <a:cubicBezTo>
                  <a:pt x="11073234" y="1450703"/>
                  <a:pt x="11057594" y="1456567"/>
                  <a:pt x="11047818" y="1454614"/>
                </a:cubicBezTo>
                <a:cubicBezTo>
                  <a:pt x="11038044" y="1450703"/>
                  <a:pt x="11022403" y="1462434"/>
                  <a:pt x="11010673" y="1478080"/>
                </a:cubicBezTo>
                <a:cubicBezTo>
                  <a:pt x="11008717" y="1474168"/>
                  <a:pt x="11008717" y="1470258"/>
                  <a:pt x="11008717" y="1466346"/>
                </a:cubicBezTo>
                <a:cubicBezTo>
                  <a:pt x="11008717" y="1435060"/>
                  <a:pt x="11034134" y="1411600"/>
                  <a:pt x="11063458" y="1411600"/>
                </a:cubicBezTo>
                <a:close/>
                <a:moveTo>
                  <a:pt x="3225807" y="1354903"/>
                </a:moveTo>
                <a:cubicBezTo>
                  <a:pt x="3231672" y="1358814"/>
                  <a:pt x="3239489" y="1364680"/>
                  <a:pt x="3243399" y="1370543"/>
                </a:cubicBezTo>
                <a:cubicBezTo>
                  <a:pt x="3251220" y="1376406"/>
                  <a:pt x="3257082" y="1382273"/>
                  <a:pt x="3264901" y="1388137"/>
                </a:cubicBezTo>
                <a:cubicBezTo>
                  <a:pt x="3247310" y="1384227"/>
                  <a:pt x="3231672" y="1372498"/>
                  <a:pt x="3225807" y="1354903"/>
                </a:cubicBezTo>
                <a:close/>
                <a:moveTo>
                  <a:pt x="3141753" y="1331442"/>
                </a:moveTo>
                <a:cubicBezTo>
                  <a:pt x="3167163" y="1333397"/>
                  <a:pt x="3184755" y="1335354"/>
                  <a:pt x="3200394" y="1341217"/>
                </a:cubicBezTo>
                <a:cubicBezTo>
                  <a:pt x="3198439" y="1368589"/>
                  <a:pt x="3174982" y="1390092"/>
                  <a:pt x="3147617" y="1390092"/>
                </a:cubicBezTo>
                <a:cubicBezTo>
                  <a:pt x="3116341" y="1390092"/>
                  <a:pt x="3092884" y="1364680"/>
                  <a:pt x="3092884" y="1335354"/>
                </a:cubicBezTo>
                <a:cubicBezTo>
                  <a:pt x="3092884" y="1335354"/>
                  <a:pt x="3092884" y="1333397"/>
                  <a:pt x="3092884" y="1333397"/>
                </a:cubicBezTo>
                <a:cubicBezTo>
                  <a:pt x="3104613" y="1331442"/>
                  <a:pt x="3118297" y="1331442"/>
                  <a:pt x="3141753" y="1331442"/>
                </a:cubicBezTo>
                <a:close/>
                <a:moveTo>
                  <a:pt x="5405605" y="1329487"/>
                </a:moveTo>
                <a:cubicBezTo>
                  <a:pt x="5405605" y="1331441"/>
                  <a:pt x="5405605" y="1331441"/>
                  <a:pt x="5405605" y="1333398"/>
                </a:cubicBezTo>
                <a:cubicBezTo>
                  <a:pt x="5405605" y="1349038"/>
                  <a:pt x="5399742" y="1360769"/>
                  <a:pt x="5391921" y="1370542"/>
                </a:cubicBezTo>
                <a:cubicBezTo>
                  <a:pt x="5391921" y="1368589"/>
                  <a:pt x="5391921" y="1364679"/>
                  <a:pt x="5389965" y="1360769"/>
                </a:cubicBezTo>
                <a:cubicBezTo>
                  <a:pt x="5384099" y="1345131"/>
                  <a:pt x="5393876" y="1333398"/>
                  <a:pt x="5403652" y="1331441"/>
                </a:cubicBezTo>
                <a:cubicBezTo>
                  <a:pt x="5405605" y="1331441"/>
                  <a:pt x="5405605" y="1331441"/>
                  <a:pt x="5405605" y="1329487"/>
                </a:cubicBezTo>
                <a:close/>
                <a:moveTo>
                  <a:pt x="213096" y="1319717"/>
                </a:moveTo>
                <a:cubicBezTo>
                  <a:pt x="215050" y="1325581"/>
                  <a:pt x="217006" y="1331444"/>
                  <a:pt x="217006" y="1337311"/>
                </a:cubicBezTo>
                <a:cubicBezTo>
                  <a:pt x="217006" y="1358817"/>
                  <a:pt x="203319" y="1378364"/>
                  <a:pt x="183769" y="1386184"/>
                </a:cubicBezTo>
                <a:cubicBezTo>
                  <a:pt x="177905" y="1364683"/>
                  <a:pt x="183769" y="1347087"/>
                  <a:pt x="203319" y="1327535"/>
                </a:cubicBezTo>
                <a:cubicBezTo>
                  <a:pt x="205275" y="1323624"/>
                  <a:pt x="209186" y="1319717"/>
                  <a:pt x="213096" y="1319717"/>
                </a:cubicBezTo>
                <a:close/>
                <a:moveTo>
                  <a:pt x="2889582" y="1317761"/>
                </a:moveTo>
                <a:cubicBezTo>
                  <a:pt x="2895451" y="1317761"/>
                  <a:pt x="2901317" y="1319713"/>
                  <a:pt x="2905227" y="1323622"/>
                </a:cubicBezTo>
                <a:cubicBezTo>
                  <a:pt x="2915007" y="1333400"/>
                  <a:pt x="2911097" y="1341217"/>
                  <a:pt x="2893493" y="1350994"/>
                </a:cubicBezTo>
                <a:cubicBezTo>
                  <a:pt x="2877848" y="1360770"/>
                  <a:pt x="2862200" y="1360770"/>
                  <a:pt x="2858289" y="1354906"/>
                </a:cubicBezTo>
                <a:cubicBezTo>
                  <a:pt x="2848511" y="1339263"/>
                  <a:pt x="2870024" y="1319713"/>
                  <a:pt x="2889582" y="1317761"/>
                </a:cubicBezTo>
                <a:close/>
                <a:moveTo>
                  <a:pt x="2991242" y="1315804"/>
                </a:moveTo>
                <a:cubicBezTo>
                  <a:pt x="2997105" y="1315804"/>
                  <a:pt x="3001014" y="1319713"/>
                  <a:pt x="3004924" y="1331442"/>
                </a:cubicBezTo>
                <a:cubicBezTo>
                  <a:pt x="3010788" y="1345132"/>
                  <a:pt x="3006880" y="1362724"/>
                  <a:pt x="2999061" y="1370543"/>
                </a:cubicBezTo>
                <a:cubicBezTo>
                  <a:pt x="2989286" y="1380316"/>
                  <a:pt x="2981467" y="1378362"/>
                  <a:pt x="2975604" y="1360768"/>
                </a:cubicBezTo>
                <a:cubicBezTo>
                  <a:pt x="2969739" y="1349037"/>
                  <a:pt x="2973648" y="1331442"/>
                  <a:pt x="2981467" y="1321669"/>
                </a:cubicBezTo>
                <a:cubicBezTo>
                  <a:pt x="2985376" y="1317760"/>
                  <a:pt x="2987333" y="1315804"/>
                  <a:pt x="2991242" y="1315804"/>
                </a:cubicBezTo>
                <a:close/>
                <a:moveTo>
                  <a:pt x="5913889" y="1298208"/>
                </a:moveTo>
                <a:cubicBezTo>
                  <a:pt x="5921711" y="1307984"/>
                  <a:pt x="5927577" y="1319713"/>
                  <a:pt x="5927577" y="1333400"/>
                </a:cubicBezTo>
                <a:cubicBezTo>
                  <a:pt x="5927577" y="1364680"/>
                  <a:pt x="5902157" y="1388137"/>
                  <a:pt x="5872829" y="1388137"/>
                </a:cubicBezTo>
                <a:cubicBezTo>
                  <a:pt x="5855232" y="1388137"/>
                  <a:pt x="5841548" y="1382272"/>
                  <a:pt x="5831772" y="1370543"/>
                </a:cubicBezTo>
                <a:cubicBezTo>
                  <a:pt x="5839592" y="1352949"/>
                  <a:pt x="5859141" y="1337308"/>
                  <a:pt x="5892383" y="1317761"/>
                </a:cubicBezTo>
                <a:cubicBezTo>
                  <a:pt x="5902157" y="1311892"/>
                  <a:pt x="5908024" y="1306027"/>
                  <a:pt x="5913889" y="1298208"/>
                </a:cubicBezTo>
                <a:close/>
                <a:moveTo>
                  <a:pt x="11542443" y="1298204"/>
                </a:moveTo>
                <a:cubicBezTo>
                  <a:pt x="11546351" y="1313845"/>
                  <a:pt x="11546351" y="1325574"/>
                  <a:pt x="11542443" y="1329484"/>
                </a:cubicBezTo>
                <a:cubicBezTo>
                  <a:pt x="11538533" y="1333395"/>
                  <a:pt x="11534621" y="1335351"/>
                  <a:pt x="11528757" y="1335351"/>
                </a:cubicBezTo>
                <a:cubicBezTo>
                  <a:pt x="11528757" y="1319711"/>
                  <a:pt x="11534621" y="1307980"/>
                  <a:pt x="11542443" y="1298204"/>
                </a:cubicBezTo>
                <a:close/>
                <a:moveTo>
                  <a:pt x="3955047" y="1290391"/>
                </a:moveTo>
                <a:cubicBezTo>
                  <a:pt x="3966779" y="1296255"/>
                  <a:pt x="3974600" y="1307985"/>
                  <a:pt x="3978518" y="1323622"/>
                </a:cubicBezTo>
                <a:cubicBezTo>
                  <a:pt x="3970692" y="1313849"/>
                  <a:pt x="3962863" y="1304073"/>
                  <a:pt x="3955047" y="1290391"/>
                </a:cubicBezTo>
                <a:close/>
                <a:moveTo>
                  <a:pt x="2611934" y="1286476"/>
                </a:moveTo>
                <a:cubicBezTo>
                  <a:pt x="2615844" y="1292343"/>
                  <a:pt x="2602156" y="1315804"/>
                  <a:pt x="2582616" y="1335355"/>
                </a:cubicBezTo>
                <a:cubicBezTo>
                  <a:pt x="2578704" y="1337308"/>
                  <a:pt x="2576748" y="1341217"/>
                  <a:pt x="2574790" y="1343176"/>
                </a:cubicBezTo>
                <a:cubicBezTo>
                  <a:pt x="2574790" y="1341217"/>
                  <a:pt x="2574790" y="1339263"/>
                  <a:pt x="2574790" y="1335355"/>
                </a:cubicBezTo>
                <a:cubicBezTo>
                  <a:pt x="2574790" y="1311893"/>
                  <a:pt x="2590425" y="1292343"/>
                  <a:pt x="2611934" y="1286476"/>
                </a:cubicBezTo>
                <a:close/>
                <a:moveTo>
                  <a:pt x="3032290" y="1284522"/>
                </a:moveTo>
                <a:cubicBezTo>
                  <a:pt x="3042064" y="1286477"/>
                  <a:pt x="3051836" y="1292342"/>
                  <a:pt x="3057702" y="1300162"/>
                </a:cubicBezTo>
                <a:cubicBezTo>
                  <a:pt x="3055746" y="1302117"/>
                  <a:pt x="3053792" y="1304072"/>
                  <a:pt x="3051836" y="1306027"/>
                </a:cubicBezTo>
                <a:cubicBezTo>
                  <a:pt x="3044017" y="1309938"/>
                  <a:pt x="3036200" y="1307981"/>
                  <a:pt x="3030336" y="1302117"/>
                </a:cubicBezTo>
                <a:cubicBezTo>
                  <a:pt x="3028380" y="1296252"/>
                  <a:pt x="3028380" y="1288433"/>
                  <a:pt x="3032290" y="1284522"/>
                </a:cubicBezTo>
                <a:close/>
                <a:moveTo>
                  <a:pt x="297161" y="1282569"/>
                </a:moveTo>
                <a:cubicBezTo>
                  <a:pt x="324531" y="1284522"/>
                  <a:pt x="346037" y="1306027"/>
                  <a:pt x="347991" y="1335356"/>
                </a:cubicBezTo>
                <a:cubicBezTo>
                  <a:pt x="347991" y="1366636"/>
                  <a:pt x="322577" y="1390095"/>
                  <a:pt x="293251" y="1390095"/>
                </a:cubicBezTo>
                <a:cubicBezTo>
                  <a:pt x="261970" y="1390095"/>
                  <a:pt x="238510" y="1364680"/>
                  <a:pt x="238510" y="1335356"/>
                </a:cubicBezTo>
                <a:cubicBezTo>
                  <a:pt x="238510" y="1325576"/>
                  <a:pt x="242420" y="1313849"/>
                  <a:pt x="248286" y="1306027"/>
                </a:cubicBezTo>
                <a:cubicBezTo>
                  <a:pt x="260016" y="1307985"/>
                  <a:pt x="279567" y="1296254"/>
                  <a:pt x="297161" y="1282569"/>
                </a:cubicBezTo>
                <a:close/>
                <a:moveTo>
                  <a:pt x="2768357" y="1282567"/>
                </a:moveTo>
                <a:cubicBezTo>
                  <a:pt x="2780085" y="1284521"/>
                  <a:pt x="2789860" y="1290389"/>
                  <a:pt x="2797678" y="1300162"/>
                </a:cubicBezTo>
                <a:cubicBezTo>
                  <a:pt x="2795727" y="1298207"/>
                  <a:pt x="2791818" y="1298207"/>
                  <a:pt x="2789860" y="1296252"/>
                </a:cubicBezTo>
                <a:cubicBezTo>
                  <a:pt x="2780085" y="1290389"/>
                  <a:pt x="2772267" y="1286476"/>
                  <a:pt x="2768357" y="1282567"/>
                </a:cubicBezTo>
                <a:close/>
                <a:moveTo>
                  <a:pt x="3413468" y="1282566"/>
                </a:moveTo>
                <a:cubicBezTo>
                  <a:pt x="3434975" y="1284520"/>
                  <a:pt x="3452574" y="1300162"/>
                  <a:pt x="3458440" y="1319713"/>
                </a:cubicBezTo>
                <a:cubicBezTo>
                  <a:pt x="3438886" y="1325575"/>
                  <a:pt x="3438886" y="1327532"/>
                  <a:pt x="3458440" y="1350994"/>
                </a:cubicBezTo>
                <a:cubicBezTo>
                  <a:pt x="3458440" y="1356859"/>
                  <a:pt x="3456485" y="1362722"/>
                  <a:pt x="3452574" y="1366634"/>
                </a:cubicBezTo>
                <a:cubicBezTo>
                  <a:pt x="3444753" y="1360768"/>
                  <a:pt x="3436932" y="1356859"/>
                  <a:pt x="3425200" y="1350994"/>
                </a:cubicBezTo>
                <a:cubicBezTo>
                  <a:pt x="3403692" y="1341215"/>
                  <a:pt x="3376318" y="1331442"/>
                  <a:pt x="3354817" y="1327532"/>
                </a:cubicBezTo>
                <a:cubicBezTo>
                  <a:pt x="3356772" y="1311892"/>
                  <a:pt x="3366546" y="1298206"/>
                  <a:pt x="3380227" y="1290389"/>
                </a:cubicBezTo>
                <a:cubicBezTo>
                  <a:pt x="3399780" y="1302115"/>
                  <a:pt x="3423246" y="1313848"/>
                  <a:pt x="3433021" y="1313848"/>
                </a:cubicBezTo>
                <a:cubicBezTo>
                  <a:pt x="3438886" y="1313848"/>
                  <a:pt x="3440843" y="1307982"/>
                  <a:pt x="3434975" y="1300162"/>
                </a:cubicBezTo>
                <a:cubicBezTo>
                  <a:pt x="3431065" y="1294296"/>
                  <a:pt x="3423246" y="1288432"/>
                  <a:pt x="3413468" y="1282566"/>
                </a:cubicBezTo>
                <a:close/>
                <a:moveTo>
                  <a:pt x="422282" y="1280614"/>
                </a:moveTo>
                <a:cubicBezTo>
                  <a:pt x="451608" y="1280614"/>
                  <a:pt x="475069" y="1306030"/>
                  <a:pt x="477023" y="1335356"/>
                </a:cubicBezTo>
                <a:cubicBezTo>
                  <a:pt x="477023" y="1366636"/>
                  <a:pt x="451608" y="1390095"/>
                  <a:pt x="422282" y="1390095"/>
                </a:cubicBezTo>
                <a:cubicBezTo>
                  <a:pt x="391002" y="1390095"/>
                  <a:pt x="367542" y="1364682"/>
                  <a:pt x="367542" y="1335356"/>
                </a:cubicBezTo>
                <a:cubicBezTo>
                  <a:pt x="367542" y="1304074"/>
                  <a:pt x="392958" y="1280614"/>
                  <a:pt x="422282" y="1280614"/>
                </a:cubicBezTo>
                <a:close/>
                <a:moveTo>
                  <a:pt x="31280" y="1280614"/>
                </a:moveTo>
                <a:cubicBezTo>
                  <a:pt x="50831" y="1280614"/>
                  <a:pt x="66471" y="1290392"/>
                  <a:pt x="76247" y="1304075"/>
                </a:cubicBezTo>
                <a:cubicBezTo>
                  <a:pt x="58651" y="1313849"/>
                  <a:pt x="15640" y="1309941"/>
                  <a:pt x="1956" y="1294299"/>
                </a:cubicBezTo>
                <a:cubicBezTo>
                  <a:pt x="1956" y="1294299"/>
                  <a:pt x="0" y="1292345"/>
                  <a:pt x="0" y="1292345"/>
                </a:cubicBezTo>
                <a:cubicBezTo>
                  <a:pt x="7820" y="1284524"/>
                  <a:pt x="19550" y="1280614"/>
                  <a:pt x="31280" y="1280614"/>
                </a:cubicBezTo>
                <a:close/>
                <a:moveTo>
                  <a:pt x="1849451" y="1280613"/>
                </a:moveTo>
                <a:cubicBezTo>
                  <a:pt x="1878776" y="1280613"/>
                  <a:pt x="1902244" y="1306029"/>
                  <a:pt x="1904193" y="1335354"/>
                </a:cubicBezTo>
                <a:cubicBezTo>
                  <a:pt x="1904193" y="1366635"/>
                  <a:pt x="1878776" y="1390093"/>
                  <a:pt x="1849451" y="1390093"/>
                </a:cubicBezTo>
                <a:cubicBezTo>
                  <a:pt x="1818172" y="1390093"/>
                  <a:pt x="1794713" y="1364681"/>
                  <a:pt x="1794713" y="1335354"/>
                </a:cubicBezTo>
                <a:cubicBezTo>
                  <a:pt x="1794713" y="1304074"/>
                  <a:pt x="1820127" y="1280613"/>
                  <a:pt x="1849451" y="1280613"/>
                </a:cubicBezTo>
                <a:close/>
                <a:moveTo>
                  <a:pt x="1718463" y="1280613"/>
                </a:moveTo>
                <a:cubicBezTo>
                  <a:pt x="1749744" y="1280613"/>
                  <a:pt x="1773206" y="1306029"/>
                  <a:pt x="1773206" y="1335354"/>
                </a:cubicBezTo>
                <a:cubicBezTo>
                  <a:pt x="1773206" y="1366635"/>
                  <a:pt x="1747787" y="1390093"/>
                  <a:pt x="1718463" y="1390093"/>
                </a:cubicBezTo>
                <a:cubicBezTo>
                  <a:pt x="1687183" y="1390093"/>
                  <a:pt x="1663721" y="1364681"/>
                  <a:pt x="1663721" y="1335354"/>
                </a:cubicBezTo>
                <a:cubicBezTo>
                  <a:pt x="1663721" y="1304074"/>
                  <a:pt x="1689141" y="1280613"/>
                  <a:pt x="1718463" y="1280613"/>
                </a:cubicBezTo>
                <a:close/>
                <a:moveTo>
                  <a:pt x="1589430" y="1280613"/>
                </a:moveTo>
                <a:cubicBezTo>
                  <a:pt x="1618757" y="1280613"/>
                  <a:pt x="1644170" y="1306029"/>
                  <a:pt x="1644170" y="1335355"/>
                </a:cubicBezTo>
                <a:cubicBezTo>
                  <a:pt x="1644170" y="1366635"/>
                  <a:pt x="1618757" y="1390093"/>
                  <a:pt x="1589430" y="1390093"/>
                </a:cubicBezTo>
                <a:cubicBezTo>
                  <a:pt x="1558149" y="1390093"/>
                  <a:pt x="1534689" y="1364681"/>
                  <a:pt x="1534689" y="1335355"/>
                </a:cubicBezTo>
                <a:cubicBezTo>
                  <a:pt x="1534689" y="1304074"/>
                  <a:pt x="1560105" y="1280613"/>
                  <a:pt x="1589430" y="1280613"/>
                </a:cubicBezTo>
                <a:close/>
                <a:moveTo>
                  <a:pt x="1460398" y="1280613"/>
                </a:moveTo>
                <a:cubicBezTo>
                  <a:pt x="1489722" y="1280613"/>
                  <a:pt x="1513184" y="1306029"/>
                  <a:pt x="1515139" y="1335355"/>
                </a:cubicBezTo>
                <a:cubicBezTo>
                  <a:pt x="1515139" y="1366636"/>
                  <a:pt x="1489722" y="1390093"/>
                  <a:pt x="1460398" y="1390093"/>
                </a:cubicBezTo>
                <a:cubicBezTo>
                  <a:pt x="1429118" y="1390093"/>
                  <a:pt x="1405658" y="1364681"/>
                  <a:pt x="1405658" y="1335355"/>
                </a:cubicBezTo>
                <a:cubicBezTo>
                  <a:pt x="1405658" y="1304074"/>
                  <a:pt x="1431072" y="1280613"/>
                  <a:pt x="1460398" y="1280613"/>
                </a:cubicBezTo>
                <a:close/>
                <a:moveTo>
                  <a:pt x="1329410" y="1280613"/>
                </a:moveTo>
                <a:cubicBezTo>
                  <a:pt x="1360691" y="1280613"/>
                  <a:pt x="1384151" y="1306030"/>
                  <a:pt x="1384151" y="1335356"/>
                </a:cubicBezTo>
                <a:cubicBezTo>
                  <a:pt x="1384151" y="1366636"/>
                  <a:pt x="1358737" y="1390093"/>
                  <a:pt x="1329410" y="1390093"/>
                </a:cubicBezTo>
                <a:cubicBezTo>
                  <a:pt x="1298130" y="1390093"/>
                  <a:pt x="1274670" y="1364682"/>
                  <a:pt x="1274670" y="1335356"/>
                </a:cubicBezTo>
                <a:cubicBezTo>
                  <a:pt x="1274670" y="1304074"/>
                  <a:pt x="1300086" y="1280613"/>
                  <a:pt x="1329410" y="1280613"/>
                </a:cubicBezTo>
                <a:close/>
                <a:moveTo>
                  <a:pt x="1200380" y="1280613"/>
                </a:moveTo>
                <a:cubicBezTo>
                  <a:pt x="1229706" y="1280613"/>
                  <a:pt x="1255120" y="1306030"/>
                  <a:pt x="1255120" y="1335356"/>
                </a:cubicBezTo>
                <a:cubicBezTo>
                  <a:pt x="1255120" y="1366636"/>
                  <a:pt x="1229706" y="1390094"/>
                  <a:pt x="1200380" y="1390094"/>
                </a:cubicBezTo>
                <a:cubicBezTo>
                  <a:pt x="1169100" y="1390094"/>
                  <a:pt x="1145639" y="1364682"/>
                  <a:pt x="1145639" y="1335356"/>
                </a:cubicBezTo>
                <a:cubicBezTo>
                  <a:pt x="1145639" y="1304074"/>
                  <a:pt x="1171056" y="1280613"/>
                  <a:pt x="1200380" y="1280613"/>
                </a:cubicBezTo>
                <a:close/>
                <a:moveTo>
                  <a:pt x="1069394" y="1280613"/>
                </a:moveTo>
                <a:cubicBezTo>
                  <a:pt x="1100675" y="1280613"/>
                  <a:pt x="1124135" y="1306030"/>
                  <a:pt x="1124135" y="1335356"/>
                </a:cubicBezTo>
                <a:cubicBezTo>
                  <a:pt x="1124135" y="1366636"/>
                  <a:pt x="1098718" y="1390094"/>
                  <a:pt x="1069394" y="1390094"/>
                </a:cubicBezTo>
                <a:cubicBezTo>
                  <a:pt x="1038114" y="1390094"/>
                  <a:pt x="1014654" y="1364682"/>
                  <a:pt x="1014654" y="1335356"/>
                </a:cubicBezTo>
                <a:cubicBezTo>
                  <a:pt x="1014654" y="1304074"/>
                  <a:pt x="1040068" y="1280613"/>
                  <a:pt x="1069394" y="1280613"/>
                </a:cubicBezTo>
                <a:close/>
                <a:moveTo>
                  <a:pt x="940363" y="1280613"/>
                </a:moveTo>
                <a:cubicBezTo>
                  <a:pt x="969687" y="1280613"/>
                  <a:pt x="995103" y="1306030"/>
                  <a:pt x="995103" y="1335356"/>
                </a:cubicBezTo>
                <a:cubicBezTo>
                  <a:pt x="995103" y="1366636"/>
                  <a:pt x="969687" y="1390094"/>
                  <a:pt x="940363" y="1390094"/>
                </a:cubicBezTo>
                <a:cubicBezTo>
                  <a:pt x="909082" y="1390094"/>
                  <a:pt x="885622" y="1364682"/>
                  <a:pt x="885622" y="1335356"/>
                </a:cubicBezTo>
                <a:cubicBezTo>
                  <a:pt x="885622" y="1304074"/>
                  <a:pt x="911036" y="1280613"/>
                  <a:pt x="940363" y="1280613"/>
                </a:cubicBezTo>
                <a:close/>
                <a:moveTo>
                  <a:pt x="811332" y="1280613"/>
                </a:moveTo>
                <a:cubicBezTo>
                  <a:pt x="840656" y="1280613"/>
                  <a:pt x="864119" y="1306030"/>
                  <a:pt x="866073" y="1335356"/>
                </a:cubicBezTo>
                <a:cubicBezTo>
                  <a:pt x="866073" y="1366636"/>
                  <a:pt x="840656" y="1390094"/>
                  <a:pt x="811332" y="1390094"/>
                </a:cubicBezTo>
                <a:cubicBezTo>
                  <a:pt x="780052" y="1390094"/>
                  <a:pt x="756592" y="1364682"/>
                  <a:pt x="756592" y="1335356"/>
                </a:cubicBezTo>
                <a:cubicBezTo>
                  <a:pt x="756592" y="1304074"/>
                  <a:pt x="782006" y="1280613"/>
                  <a:pt x="811332" y="1280613"/>
                </a:cubicBezTo>
                <a:close/>
                <a:moveTo>
                  <a:pt x="680346" y="1280613"/>
                </a:moveTo>
                <a:cubicBezTo>
                  <a:pt x="711627" y="1280613"/>
                  <a:pt x="735087" y="1306030"/>
                  <a:pt x="733133" y="1333400"/>
                </a:cubicBezTo>
                <a:cubicBezTo>
                  <a:pt x="733133" y="1364682"/>
                  <a:pt x="707717" y="1388140"/>
                  <a:pt x="678392" y="1388140"/>
                </a:cubicBezTo>
                <a:cubicBezTo>
                  <a:pt x="678392" y="1388140"/>
                  <a:pt x="676436" y="1388140"/>
                  <a:pt x="674482" y="1388140"/>
                </a:cubicBezTo>
                <a:cubicBezTo>
                  <a:pt x="674482" y="1388140"/>
                  <a:pt x="672526" y="1386183"/>
                  <a:pt x="670570" y="1386183"/>
                </a:cubicBezTo>
                <a:cubicBezTo>
                  <a:pt x="666660" y="1384228"/>
                  <a:pt x="662752" y="1384228"/>
                  <a:pt x="658842" y="1384228"/>
                </a:cubicBezTo>
                <a:cubicBezTo>
                  <a:pt x="639292" y="1376410"/>
                  <a:pt x="625606" y="1356864"/>
                  <a:pt x="625606" y="1335356"/>
                </a:cubicBezTo>
                <a:cubicBezTo>
                  <a:pt x="625606" y="1304074"/>
                  <a:pt x="651020" y="1280613"/>
                  <a:pt x="680346" y="1280613"/>
                </a:cubicBezTo>
                <a:close/>
                <a:moveTo>
                  <a:pt x="551313" y="1280613"/>
                </a:moveTo>
                <a:cubicBezTo>
                  <a:pt x="580639" y="1280613"/>
                  <a:pt x="606053" y="1306030"/>
                  <a:pt x="606053" y="1335356"/>
                </a:cubicBezTo>
                <a:cubicBezTo>
                  <a:pt x="606053" y="1366636"/>
                  <a:pt x="580639" y="1390095"/>
                  <a:pt x="551313" y="1390095"/>
                </a:cubicBezTo>
                <a:cubicBezTo>
                  <a:pt x="520033" y="1390095"/>
                  <a:pt x="496572" y="1364682"/>
                  <a:pt x="496572" y="1335356"/>
                </a:cubicBezTo>
                <a:cubicBezTo>
                  <a:pt x="496572" y="1304074"/>
                  <a:pt x="521989" y="1280613"/>
                  <a:pt x="551313" y="1280613"/>
                </a:cubicBezTo>
                <a:close/>
                <a:moveTo>
                  <a:pt x="2238523" y="1280612"/>
                </a:moveTo>
                <a:cubicBezTo>
                  <a:pt x="2267848" y="1280612"/>
                  <a:pt x="2293270" y="1306029"/>
                  <a:pt x="2293270" y="1335354"/>
                </a:cubicBezTo>
                <a:cubicBezTo>
                  <a:pt x="2293270" y="1366635"/>
                  <a:pt x="2267848" y="1390093"/>
                  <a:pt x="2238523" y="1390093"/>
                </a:cubicBezTo>
                <a:cubicBezTo>
                  <a:pt x="2207246" y="1390093"/>
                  <a:pt x="2183785" y="1364680"/>
                  <a:pt x="2183785" y="1335354"/>
                </a:cubicBezTo>
                <a:cubicBezTo>
                  <a:pt x="2183785" y="1304073"/>
                  <a:pt x="2209199" y="1280612"/>
                  <a:pt x="2238523" y="1280612"/>
                </a:cubicBezTo>
                <a:close/>
                <a:moveTo>
                  <a:pt x="2109490" y="1280612"/>
                </a:moveTo>
                <a:cubicBezTo>
                  <a:pt x="2138818" y="1280612"/>
                  <a:pt x="2162276" y="1306029"/>
                  <a:pt x="2164234" y="1335354"/>
                </a:cubicBezTo>
                <a:cubicBezTo>
                  <a:pt x="2164234" y="1366635"/>
                  <a:pt x="2138818" y="1390093"/>
                  <a:pt x="2109490" y="1390093"/>
                </a:cubicBezTo>
                <a:cubicBezTo>
                  <a:pt x="2078211" y="1390093"/>
                  <a:pt x="2054750" y="1364681"/>
                  <a:pt x="2054750" y="1335354"/>
                </a:cubicBezTo>
                <a:cubicBezTo>
                  <a:pt x="2054750" y="1304073"/>
                  <a:pt x="2080165" y="1280612"/>
                  <a:pt x="2109490" y="1280612"/>
                </a:cubicBezTo>
                <a:close/>
                <a:moveTo>
                  <a:pt x="1978505" y="1280612"/>
                </a:moveTo>
                <a:cubicBezTo>
                  <a:pt x="2007829" y="1280612"/>
                  <a:pt x="2033246" y="1306029"/>
                  <a:pt x="2033246" y="1335354"/>
                </a:cubicBezTo>
                <a:cubicBezTo>
                  <a:pt x="2033246" y="1366635"/>
                  <a:pt x="2007829" y="1390093"/>
                  <a:pt x="1978505" y="1390093"/>
                </a:cubicBezTo>
                <a:cubicBezTo>
                  <a:pt x="1947225" y="1390093"/>
                  <a:pt x="1923746" y="1364681"/>
                  <a:pt x="1923746" y="1335354"/>
                </a:cubicBezTo>
                <a:cubicBezTo>
                  <a:pt x="1923746" y="1304073"/>
                  <a:pt x="1949178" y="1280612"/>
                  <a:pt x="1978505" y="1280612"/>
                </a:cubicBezTo>
                <a:close/>
                <a:moveTo>
                  <a:pt x="2498554" y="1280612"/>
                </a:moveTo>
                <a:cubicBezTo>
                  <a:pt x="2527870" y="1280612"/>
                  <a:pt x="2551323" y="1306029"/>
                  <a:pt x="2553276" y="1335354"/>
                </a:cubicBezTo>
                <a:cubicBezTo>
                  <a:pt x="2553276" y="1366635"/>
                  <a:pt x="2527870" y="1390093"/>
                  <a:pt x="2498554" y="1390093"/>
                </a:cubicBezTo>
                <a:cubicBezTo>
                  <a:pt x="2467275" y="1390093"/>
                  <a:pt x="2443812" y="1364680"/>
                  <a:pt x="2443812" y="1335354"/>
                </a:cubicBezTo>
                <a:cubicBezTo>
                  <a:pt x="2443812" y="1304073"/>
                  <a:pt x="2469232" y="1280612"/>
                  <a:pt x="2498554" y="1280612"/>
                </a:cubicBezTo>
                <a:close/>
                <a:moveTo>
                  <a:pt x="2367562" y="1280612"/>
                </a:moveTo>
                <a:cubicBezTo>
                  <a:pt x="2398835" y="1280612"/>
                  <a:pt x="2422300" y="1306029"/>
                  <a:pt x="2422300" y="1335354"/>
                </a:cubicBezTo>
                <a:cubicBezTo>
                  <a:pt x="2422300" y="1366635"/>
                  <a:pt x="2396883" y="1390093"/>
                  <a:pt x="2367562" y="1390093"/>
                </a:cubicBezTo>
                <a:cubicBezTo>
                  <a:pt x="2336279" y="1390093"/>
                  <a:pt x="2312815" y="1364680"/>
                  <a:pt x="2312815" y="1335354"/>
                </a:cubicBezTo>
                <a:cubicBezTo>
                  <a:pt x="2312815" y="1304073"/>
                  <a:pt x="2338233" y="1280612"/>
                  <a:pt x="2367562" y="1280612"/>
                </a:cubicBezTo>
                <a:close/>
                <a:moveTo>
                  <a:pt x="3276630" y="1280611"/>
                </a:moveTo>
                <a:cubicBezTo>
                  <a:pt x="3302040" y="1280611"/>
                  <a:pt x="3323543" y="1300162"/>
                  <a:pt x="3329408" y="1323622"/>
                </a:cubicBezTo>
                <a:cubicBezTo>
                  <a:pt x="3302040" y="1325576"/>
                  <a:pt x="3294223" y="1321668"/>
                  <a:pt x="3307905" y="1313848"/>
                </a:cubicBezTo>
                <a:cubicBezTo>
                  <a:pt x="3321587" y="1304072"/>
                  <a:pt x="3317678" y="1300162"/>
                  <a:pt x="3290314" y="1292342"/>
                </a:cubicBezTo>
                <a:cubicBezTo>
                  <a:pt x="3280539" y="1290391"/>
                  <a:pt x="3270767" y="1286477"/>
                  <a:pt x="3264901" y="1282566"/>
                </a:cubicBezTo>
                <a:cubicBezTo>
                  <a:pt x="3268811" y="1280611"/>
                  <a:pt x="3272720" y="1280611"/>
                  <a:pt x="3276630" y="1280611"/>
                </a:cubicBezTo>
                <a:close/>
                <a:moveTo>
                  <a:pt x="4185669" y="1280611"/>
                </a:moveTo>
                <a:cubicBezTo>
                  <a:pt x="4199356" y="1280611"/>
                  <a:pt x="4211080" y="1286476"/>
                  <a:pt x="4222815" y="1296252"/>
                </a:cubicBezTo>
                <a:cubicBezTo>
                  <a:pt x="4214995" y="1302115"/>
                  <a:pt x="4211080" y="1317761"/>
                  <a:pt x="4213037" y="1331441"/>
                </a:cubicBezTo>
                <a:cubicBezTo>
                  <a:pt x="4213037" y="1349038"/>
                  <a:pt x="4213037" y="1370542"/>
                  <a:pt x="4213037" y="1382270"/>
                </a:cubicBezTo>
                <a:cubicBezTo>
                  <a:pt x="4205225" y="1386180"/>
                  <a:pt x="4195444" y="1390091"/>
                  <a:pt x="4185669" y="1390091"/>
                </a:cubicBezTo>
                <a:cubicBezTo>
                  <a:pt x="4154388" y="1390091"/>
                  <a:pt x="4130925" y="1364679"/>
                  <a:pt x="4130925" y="1335353"/>
                </a:cubicBezTo>
                <a:cubicBezTo>
                  <a:pt x="4130925" y="1304072"/>
                  <a:pt x="4156344" y="1280611"/>
                  <a:pt x="4185669" y="1280611"/>
                </a:cubicBezTo>
                <a:close/>
                <a:moveTo>
                  <a:pt x="4054669" y="1280611"/>
                </a:moveTo>
                <a:cubicBezTo>
                  <a:pt x="4083998" y="1280611"/>
                  <a:pt x="4109419" y="1306027"/>
                  <a:pt x="4107464" y="1335353"/>
                </a:cubicBezTo>
                <a:cubicBezTo>
                  <a:pt x="4107464" y="1366633"/>
                  <a:pt x="4082044" y="1390091"/>
                  <a:pt x="4052713" y="1390091"/>
                </a:cubicBezTo>
                <a:cubicBezTo>
                  <a:pt x="4050758" y="1390091"/>
                  <a:pt x="4046847" y="1388137"/>
                  <a:pt x="4042937" y="1388137"/>
                </a:cubicBezTo>
                <a:cubicBezTo>
                  <a:pt x="4031205" y="1380315"/>
                  <a:pt x="4017602" y="1370542"/>
                  <a:pt x="4003927" y="1354903"/>
                </a:cubicBezTo>
                <a:cubicBezTo>
                  <a:pt x="4001973" y="1349038"/>
                  <a:pt x="4000018" y="1343174"/>
                  <a:pt x="4000018" y="1335353"/>
                </a:cubicBezTo>
                <a:cubicBezTo>
                  <a:pt x="4000018" y="1304072"/>
                  <a:pt x="4025426" y="1280611"/>
                  <a:pt x="4054669" y="1280611"/>
                </a:cubicBezTo>
                <a:close/>
                <a:moveTo>
                  <a:pt x="6390911" y="1280610"/>
                </a:moveTo>
                <a:cubicBezTo>
                  <a:pt x="6420236" y="1280610"/>
                  <a:pt x="6445652" y="1306026"/>
                  <a:pt x="6445652" y="1333396"/>
                </a:cubicBezTo>
                <a:cubicBezTo>
                  <a:pt x="6445652" y="1364678"/>
                  <a:pt x="6420236" y="1388136"/>
                  <a:pt x="6390911" y="1388136"/>
                </a:cubicBezTo>
                <a:cubicBezTo>
                  <a:pt x="6375271" y="1388136"/>
                  <a:pt x="6363541" y="1384225"/>
                  <a:pt x="6353765" y="1374452"/>
                </a:cubicBezTo>
                <a:cubicBezTo>
                  <a:pt x="6351811" y="1331441"/>
                  <a:pt x="6355721" y="1317761"/>
                  <a:pt x="6390911" y="1280610"/>
                </a:cubicBezTo>
                <a:close/>
                <a:moveTo>
                  <a:pt x="6261878" y="1280610"/>
                </a:moveTo>
                <a:cubicBezTo>
                  <a:pt x="6263832" y="1280610"/>
                  <a:pt x="6267744" y="1282565"/>
                  <a:pt x="6271652" y="1282565"/>
                </a:cubicBezTo>
                <a:cubicBezTo>
                  <a:pt x="6240374" y="1304071"/>
                  <a:pt x="6226688" y="1325576"/>
                  <a:pt x="6220823" y="1358813"/>
                </a:cubicBezTo>
                <a:cubicBezTo>
                  <a:pt x="6218867" y="1362723"/>
                  <a:pt x="6218867" y="1364679"/>
                  <a:pt x="6218867" y="1366633"/>
                </a:cubicBezTo>
                <a:cubicBezTo>
                  <a:pt x="6211047" y="1358813"/>
                  <a:pt x="6207137" y="1347083"/>
                  <a:pt x="6207137" y="1335353"/>
                </a:cubicBezTo>
                <a:cubicBezTo>
                  <a:pt x="6207137" y="1304071"/>
                  <a:pt x="6232552" y="1280610"/>
                  <a:pt x="6261878" y="1280610"/>
                </a:cubicBezTo>
                <a:close/>
                <a:moveTo>
                  <a:pt x="6130890" y="1280610"/>
                </a:moveTo>
                <a:cubicBezTo>
                  <a:pt x="6162171" y="1280610"/>
                  <a:pt x="6185631" y="1306027"/>
                  <a:pt x="6185631" y="1335352"/>
                </a:cubicBezTo>
                <a:cubicBezTo>
                  <a:pt x="6185631" y="1366633"/>
                  <a:pt x="6160217" y="1390091"/>
                  <a:pt x="6130890" y="1390091"/>
                </a:cubicBezTo>
                <a:cubicBezTo>
                  <a:pt x="6099610" y="1390091"/>
                  <a:pt x="6076149" y="1364679"/>
                  <a:pt x="6076149" y="1335352"/>
                </a:cubicBezTo>
                <a:cubicBezTo>
                  <a:pt x="6076149" y="1304071"/>
                  <a:pt x="6101566" y="1280610"/>
                  <a:pt x="6130890" y="1280610"/>
                </a:cubicBezTo>
                <a:close/>
                <a:moveTo>
                  <a:pt x="5997949" y="1280610"/>
                </a:moveTo>
                <a:cubicBezTo>
                  <a:pt x="5999903" y="1280610"/>
                  <a:pt x="5999903" y="1280610"/>
                  <a:pt x="6001859" y="1280610"/>
                </a:cubicBezTo>
                <a:cubicBezTo>
                  <a:pt x="6031184" y="1280610"/>
                  <a:pt x="6056600" y="1306027"/>
                  <a:pt x="6058554" y="1333396"/>
                </a:cubicBezTo>
                <a:cubicBezTo>
                  <a:pt x="6058554" y="1364679"/>
                  <a:pt x="6033140" y="1388137"/>
                  <a:pt x="6003813" y="1388137"/>
                </a:cubicBezTo>
                <a:cubicBezTo>
                  <a:pt x="5972533" y="1388137"/>
                  <a:pt x="5949072" y="1362723"/>
                  <a:pt x="5949072" y="1333396"/>
                </a:cubicBezTo>
                <a:cubicBezTo>
                  <a:pt x="5949072" y="1315802"/>
                  <a:pt x="5956892" y="1300161"/>
                  <a:pt x="5970579" y="1290389"/>
                </a:cubicBezTo>
                <a:cubicBezTo>
                  <a:pt x="5980353" y="1292341"/>
                  <a:pt x="5990129" y="1288430"/>
                  <a:pt x="5997949" y="1280610"/>
                </a:cubicBezTo>
                <a:close/>
                <a:moveTo>
                  <a:pt x="8078110" y="1280609"/>
                </a:moveTo>
                <a:cubicBezTo>
                  <a:pt x="8107437" y="1280609"/>
                  <a:pt x="8132851" y="1306026"/>
                  <a:pt x="8132851" y="1335351"/>
                </a:cubicBezTo>
                <a:cubicBezTo>
                  <a:pt x="8132851" y="1366631"/>
                  <a:pt x="8107437" y="1390090"/>
                  <a:pt x="8078110" y="1390090"/>
                </a:cubicBezTo>
                <a:cubicBezTo>
                  <a:pt x="8046830" y="1390090"/>
                  <a:pt x="8023369" y="1364677"/>
                  <a:pt x="8023369" y="1335351"/>
                </a:cubicBezTo>
                <a:cubicBezTo>
                  <a:pt x="8023369" y="1304070"/>
                  <a:pt x="8048786" y="1280609"/>
                  <a:pt x="8078110" y="1280609"/>
                </a:cubicBezTo>
                <a:close/>
                <a:moveTo>
                  <a:pt x="7949077" y="1280609"/>
                </a:moveTo>
                <a:cubicBezTo>
                  <a:pt x="7978404" y="1280609"/>
                  <a:pt x="8001864" y="1306026"/>
                  <a:pt x="8003818" y="1335351"/>
                </a:cubicBezTo>
                <a:cubicBezTo>
                  <a:pt x="8003818" y="1366631"/>
                  <a:pt x="7978404" y="1390090"/>
                  <a:pt x="7949077" y="1390090"/>
                </a:cubicBezTo>
                <a:cubicBezTo>
                  <a:pt x="7917797" y="1390090"/>
                  <a:pt x="7894336" y="1364677"/>
                  <a:pt x="7894336" y="1335351"/>
                </a:cubicBezTo>
                <a:cubicBezTo>
                  <a:pt x="7894336" y="1304070"/>
                  <a:pt x="7919753" y="1280609"/>
                  <a:pt x="7949077" y="1280609"/>
                </a:cubicBezTo>
                <a:close/>
                <a:moveTo>
                  <a:pt x="7818090" y="1280609"/>
                </a:moveTo>
                <a:cubicBezTo>
                  <a:pt x="7849371" y="1280609"/>
                  <a:pt x="7872831" y="1306026"/>
                  <a:pt x="7872831" y="1335351"/>
                </a:cubicBezTo>
                <a:cubicBezTo>
                  <a:pt x="7872831" y="1366631"/>
                  <a:pt x="7847415" y="1390090"/>
                  <a:pt x="7818090" y="1390090"/>
                </a:cubicBezTo>
                <a:cubicBezTo>
                  <a:pt x="7786810" y="1390090"/>
                  <a:pt x="7763349" y="1364677"/>
                  <a:pt x="7763349" y="1335351"/>
                </a:cubicBezTo>
                <a:cubicBezTo>
                  <a:pt x="7763349" y="1304070"/>
                  <a:pt x="7788764" y="1280609"/>
                  <a:pt x="7818090" y="1280609"/>
                </a:cubicBezTo>
                <a:close/>
                <a:moveTo>
                  <a:pt x="7689058" y="1280609"/>
                </a:moveTo>
                <a:cubicBezTo>
                  <a:pt x="7718383" y="1280609"/>
                  <a:pt x="7743799" y="1306026"/>
                  <a:pt x="7743799" y="1335351"/>
                </a:cubicBezTo>
                <a:cubicBezTo>
                  <a:pt x="7743799" y="1366631"/>
                  <a:pt x="7718383" y="1390090"/>
                  <a:pt x="7689058" y="1390090"/>
                </a:cubicBezTo>
                <a:cubicBezTo>
                  <a:pt x="7657778" y="1390090"/>
                  <a:pt x="7634317" y="1364677"/>
                  <a:pt x="7634317" y="1335351"/>
                </a:cubicBezTo>
                <a:cubicBezTo>
                  <a:pt x="7634317" y="1304070"/>
                  <a:pt x="7659732" y="1280609"/>
                  <a:pt x="7689058" y="1280609"/>
                </a:cubicBezTo>
                <a:close/>
                <a:moveTo>
                  <a:pt x="7558069" y="1280609"/>
                </a:moveTo>
                <a:cubicBezTo>
                  <a:pt x="7589350" y="1280609"/>
                  <a:pt x="7612810" y="1306026"/>
                  <a:pt x="7612810" y="1335351"/>
                </a:cubicBezTo>
                <a:cubicBezTo>
                  <a:pt x="7612810" y="1366632"/>
                  <a:pt x="7587396" y="1390090"/>
                  <a:pt x="7558069" y="1390090"/>
                </a:cubicBezTo>
                <a:cubicBezTo>
                  <a:pt x="7526789" y="1390090"/>
                  <a:pt x="7503328" y="1364678"/>
                  <a:pt x="7503328" y="1335351"/>
                </a:cubicBezTo>
                <a:cubicBezTo>
                  <a:pt x="7503328" y="1304070"/>
                  <a:pt x="7528745" y="1280609"/>
                  <a:pt x="7558069" y="1280609"/>
                </a:cubicBezTo>
                <a:close/>
                <a:moveTo>
                  <a:pt x="7429038" y="1280609"/>
                </a:moveTo>
                <a:cubicBezTo>
                  <a:pt x="7458363" y="1280609"/>
                  <a:pt x="7483779" y="1306026"/>
                  <a:pt x="7483779" y="1335351"/>
                </a:cubicBezTo>
                <a:cubicBezTo>
                  <a:pt x="7483779" y="1366632"/>
                  <a:pt x="7458363" y="1390091"/>
                  <a:pt x="7429038" y="1390091"/>
                </a:cubicBezTo>
                <a:cubicBezTo>
                  <a:pt x="7397758" y="1390091"/>
                  <a:pt x="7374297" y="1364678"/>
                  <a:pt x="7374297" y="1335351"/>
                </a:cubicBezTo>
                <a:cubicBezTo>
                  <a:pt x="7374297" y="1304070"/>
                  <a:pt x="7399712" y="1280609"/>
                  <a:pt x="7429038" y="1280609"/>
                </a:cubicBezTo>
                <a:close/>
                <a:moveTo>
                  <a:pt x="7300006" y="1280609"/>
                </a:moveTo>
                <a:cubicBezTo>
                  <a:pt x="7329331" y="1280609"/>
                  <a:pt x="7352793" y="1306026"/>
                  <a:pt x="7354747" y="1335351"/>
                </a:cubicBezTo>
                <a:cubicBezTo>
                  <a:pt x="7354747" y="1366632"/>
                  <a:pt x="7329331" y="1390091"/>
                  <a:pt x="7300006" y="1390091"/>
                </a:cubicBezTo>
                <a:cubicBezTo>
                  <a:pt x="7268726" y="1390091"/>
                  <a:pt x="7245265" y="1364678"/>
                  <a:pt x="7245265" y="1335351"/>
                </a:cubicBezTo>
                <a:cubicBezTo>
                  <a:pt x="7245265" y="1304070"/>
                  <a:pt x="7270680" y="1280609"/>
                  <a:pt x="7300006" y="1280609"/>
                </a:cubicBezTo>
                <a:close/>
                <a:moveTo>
                  <a:pt x="7169017" y="1280609"/>
                </a:moveTo>
                <a:cubicBezTo>
                  <a:pt x="7200298" y="1280609"/>
                  <a:pt x="7223758" y="1306026"/>
                  <a:pt x="7223758" y="1335351"/>
                </a:cubicBezTo>
                <a:cubicBezTo>
                  <a:pt x="7223758" y="1366632"/>
                  <a:pt x="7198344" y="1390091"/>
                  <a:pt x="7169017" y="1390091"/>
                </a:cubicBezTo>
                <a:cubicBezTo>
                  <a:pt x="7137737" y="1390091"/>
                  <a:pt x="7114276" y="1364678"/>
                  <a:pt x="7114276" y="1335351"/>
                </a:cubicBezTo>
                <a:cubicBezTo>
                  <a:pt x="7114276" y="1304070"/>
                  <a:pt x="7139693" y="1280609"/>
                  <a:pt x="7169017" y="1280609"/>
                </a:cubicBezTo>
                <a:close/>
                <a:moveTo>
                  <a:pt x="7039984" y="1280609"/>
                </a:moveTo>
                <a:cubicBezTo>
                  <a:pt x="7069311" y="1280609"/>
                  <a:pt x="7094725" y="1306026"/>
                  <a:pt x="7094725" y="1335351"/>
                </a:cubicBezTo>
                <a:cubicBezTo>
                  <a:pt x="7094725" y="1366632"/>
                  <a:pt x="7069311" y="1390091"/>
                  <a:pt x="7039984" y="1390091"/>
                </a:cubicBezTo>
                <a:cubicBezTo>
                  <a:pt x="7008704" y="1390091"/>
                  <a:pt x="6985243" y="1364678"/>
                  <a:pt x="6985243" y="1335351"/>
                </a:cubicBezTo>
                <a:cubicBezTo>
                  <a:pt x="6985243" y="1304070"/>
                  <a:pt x="7010660" y="1280609"/>
                  <a:pt x="7039984" y="1280609"/>
                </a:cubicBezTo>
                <a:close/>
                <a:moveTo>
                  <a:pt x="6910952" y="1280609"/>
                </a:moveTo>
                <a:cubicBezTo>
                  <a:pt x="6940277" y="1280609"/>
                  <a:pt x="6963739" y="1306026"/>
                  <a:pt x="6965693" y="1335352"/>
                </a:cubicBezTo>
                <a:cubicBezTo>
                  <a:pt x="6965693" y="1366632"/>
                  <a:pt x="6940277" y="1390091"/>
                  <a:pt x="6910952" y="1390091"/>
                </a:cubicBezTo>
                <a:cubicBezTo>
                  <a:pt x="6879672" y="1390091"/>
                  <a:pt x="6856211" y="1364678"/>
                  <a:pt x="6856211" y="1335352"/>
                </a:cubicBezTo>
                <a:cubicBezTo>
                  <a:pt x="6856211" y="1304070"/>
                  <a:pt x="6881626" y="1280609"/>
                  <a:pt x="6910952" y="1280609"/>
                </a:cubicBezTo>
                <a:close/>
                <a:moveTo>
                  <a:pt x="6779965" y="1280609"/>
                </a:moveTo>
                <a:cubicBezTo>
                  <a:pt x="6809290" y="1280609"/>
                  <a:pt x="6834706" y="1306026"/>
                  <a:pt x="6834706" y="1335352"/>
                </a:cubicBezTo>
                <a:cubicBezTo>
                  <a:pt x="6834706" y="1366632"/>
                  <a:pt x="6809290" y="1390091"/>
                  <a:pt x="6779965" y="1390091"/>
                </a:cubicBezTo>
                <a:cubicBezTo>
                  <a:pt x="6748685" y="1390091"/>
                  <a:pt x="6725224" y="1364678"/>
                  <a:pt x="6725224" y="1335352"/>
                </a:cubicBezTo>
                <a:cubicBezTo>
                  <a:pt x="6725224" y="1304071"/>
                  <a:pt x="6750639" y="1280609"/>
                  <a:pt x="6779965" y="1280609"/>
                </a:cubicBezTo>
                <a:close/>
                <a:moveTo>
                  <a:pt x="6650930" y="1280609"/>
                </a:moveTo>
                <a:cubicBezTo>
                  <a:pt x="6680257" y="1280609"/>
                  <a:pt x="6703717" y="1306026"/>
                  <a:pt x="6703717" y="1335352"/>
                </a:cubicBezTo>
                <a:cubicBezTo>
                  <a:pt x="6703717" y="1354902"/>
                  <a:pt x="6691985" y="1372495"/>
                  <a:pt x="6674391" y="1382270"/>
                </a:cubicBezTo>
                <a:cubicBezTo>
                  <a:pt x="6670481" y="1382270"/>
                  <a:pt x="6666571" y="1380314"/>
                  <a:pt x="6662660" y="1380314"/>
                </a:cubicBezTo>
                <a:cubicBezTo>
                  <a:pt x="6660706" y="1380314"/>
                  <a:pt x="6656796" y="1380314"/>
                  <a:pt x="6654840" y="1380314"/>
                </a:cubicBezTo>
                <a:cubicBezTo>
                  <a:pt x="6648976" y="1380314"/>
                  <a:pt x="6641156" y="1384225"/>
                  <a:pt x="6637246" y="1388136"/>
                </a:cubicBezTo>
                <a:cubicBezTo>
                  <a:pt x="6613784" y="1382270"/>
                  <a:pt x="6596189" y="1360766"/>
                  <a:pt x="6596189" y="1335352"/>
                </a:cubicBezTo>
                <a:cubicBezTo>
                  <a:pt x="6596189" y="1304071"/>
                  <a:pt x="6621606" y="1280609"/>
                  <a:pt x="6650930" y="1280609"/>
                </a:cubicBezTo>
                <a:close/>
                <a:moveTo>
                  <a:pt x="6519944" y="1280609"/>
                </a:moveTo>
                <a:cubicBezTo>
                  <a:pt x="6551225" y="1280609"/>
                  <a:pt x="6574685" y="1306026"/>
                  <a:pt x="6574685" y="1335352"/>
                </a:cubicBezTo>
                <a:cubicBezTo>
                  <a:pt x="6574685" y="1366632"/>
                  <a:pt x="6549269" y="1390091"/>
                  <a:pt x="6519944" y="1390091"/>
                </a:cubicBezTo>
                <a:cubicBezTo>
                  <a:pt x="6488664" y="1390091"/>
                  <a:pt x="6465203" y="1364678"/>
                  <a:pt x="6465203" y="1335352"/>
                </a:cubicBezTo>
                <a:cubicBezTo>
                  <a:pt x="6465203" y="1304071"/>
                  <a:pt x="6490618" y="1280609"/>
                  <a:pt x="6519944" y="1280609"/>
                </a:cubicBezTo>
                <a:close/>
                <a:moveTo>
                  <a:pt x="9245270" y="1280609"/>
                </a:moveTo>
                <a:cubicBezTo>
                  <a:pt x="9276551" y="1280609"/>
                  <a:pt x="9300011" y="1306024"/>
                  <a:pt x="9300011" y="1335350"/>
                </a:cubicBezTo>
                <a:cubicBezTo>
                  <a:pt x="9300011" y="1366630"/>
                  <a:pt x="9274595" y="1390089"/>
                  <a:pt x="9245270" y="1390089"/>
                </a:cubicBezTo>
                <a:cubicBezTo>
                  <a:pt x="9213989" y="1390089"/>
                  <a:pt x="9190529" y="1364677"/>
                  <a:pt x="9190529" y="1335350"/>
                </a:cubicBezTo>
                <a:cubicBezTo>
                  <a:pt x="9190529" y="1304069"/>
                  <a:pt x="9215943" y="1280609"/>
                  <a:pt x="9245270" y="1280609"/>
                </a:cubicBezTo>
                <a:close/>
                <a:moveTo>
                  <a:pt x="9116237" y="1280609"/>
                </a:moveTo>
                <a:cubicBezTo>
                  <a:pt x="9145562" y="1280609"/>
                  <a:pt x="9170978" y="1306024"/>
                  <a:pt x="9170978" y="1335350"/>
                </a:cubicBezTo>
                <a:cubicBezTo>
                  <a:pt x="9170978" y="1366630"/>
                  <a:pt x="9145562" y="1390089"/>
                  <a:pt x="9116237" y="1390089"/>
                </a:cubicBezTo>
                <a:cubicBezTo>
                  <a:pt x="9084956" y="1390089"/>
                  <a:pt x="9061496" y="1364677"/>
                  <a:pt x="9061496" y="1335350"/>
                </a:cubicBezTo>
                <a:cubicBezTo>
                  <a:pt x="9061496" y="1304069"/>
                  <a:pt x="9086910" y="1280609"/>
                  <a:pt x="9116237" y="1280609"/>
                </a:cubicBezTo>
                <a:close/>
                <a:moveTo>
                  <a:pt x="8987205" y="1280609"/>
                </a:moveTo>
                <a:cubicBezTo>
                  <a:pt x="9016532" y="1280609"/>
                  <a:pt x="9039992" y="1306024"/>
                  <a:pt x="9041946" y="1335351"/>
                </a:cubicBezTo>
                <a:cubicBezTo>
                  <a:pt x="9041946" y="1366630"/>
                  <a:pt x="9016532" y="1390089"/>
                  <a:pt x="8987205" y="1390089"/>
                </a:cubicBezTo>
                <a:cubicBezTo>
                  <a:pt x="8955924" y="1390089"/>
                  <a:pt x="8932464" y="1364677"/>
                  <a:pt x="8932464" y="1335351"/>
                </a:cubicBezTo>
                <a:cubicBezTo>
                  <a:pt x="8932464" y="1304069"/>
                  <a:pt x="8957880" y="1280609"/>
                  <a:pt x="8987205" y="1280609"/>
                </a:cubicBezTo>
                <a:close/>
                <a:moveTo>
                  <a:pt x="8856218" y="1280609"/>
                </a:moveTo>
                <a:cubicBezTo>
                  <a:pt x="8887499" y="1280609"/>
                  <a:pt x="8910959" y="1306024"/>
                  <a:pt x="8910959" y="1335351"/>
                </a:cubicBezTo>
                <a:cubicBezTo>
                  <a:pt x="8910959" y="1366631"/>
                  <a:pt x="8887499" y="1390089"/>
                  <a:pt x="8856218" y="1390089"/>
                </a:cubicBezTo>
                <a:cubicBezTo>
                  <a:pt x="8824937" y="1390089"/>
                  <a:pt x="8801477" y="1364677"/>
                  <a:pt x="8801477" y="1335351"/>
                </a:cubicBezTo>
                <a:cubicBezTo>
                  <a:pt x="8801477" y="1304069"/>
                  <a:pt x="8826891" y="1280609"/>
                  <a:pt x="8856218" y="1280609"/>
                </a:cubicBezTo>
                <a:close/>
                <a:moveTo>
                  <a:pt x="8727185" y="1280609"/>
                </a:moveTo>
                <a:cubicBezTo>
                  <a:pt x="8756510" y="1280609"/>
                  <a:pt x="8781926" y="1306024"/>
                  <a:pt x="8781926" y="1335351"/>
                </a:cubicBezTo>
                <a:cubicBezTo>
                  <a:pt x="8781926" y="1366631"/>
                  <a:pt x="8756510" y="1390090"/>
                  <a:pt x="8727185" y="1390090"/>
                </a:cubicBezTo>
                <a:cubicBezTo>
                  <a:pt x="8695904" y="1390090"/>
                  <a:pt x="8672444" y="1364677"/>
                  <a:pt x="8672444" y="1335351"/>
                </a:cubicBezTo>
                <a:cubicBezTo>
                  <a:pt x="8672444" y="1304069"/>
                  <a:pt x="8697858" y="1280609"/>
                  <a:pt x="8727185" y="1280609"/>
                </a:cubicBezTo>
                <a:close/>
                <a:moveTo>
                  <a:pt x="8598153" y="1280609"/>
                </a:moveTo>
                <a:cubicBezTo>
                  <a:pt x="8627478" y="1280609"/>
                  <a:pt x="8650940" y="1306024"/>
                  <a:pt x="8652894" y="1335351"/>
                </a:cubicBezTo>
                <a:cubicBezTo>
                  <a:pt x="8652894" y="1366631"/>
                  <a:pt x="8627478" y="1390090"/>
                  <a:pt x="8598153" y="1390090"/>
                </a:cubicBezTo>
                <a:cubicBezTo>
                  <a:pt x="8566872" y="1390090"/>
                  <a:pt x="8543412" y="1364677"/>
                  <a:pt x="8543412" y="1335351"/>
                </a:cubicBezTo>
                <a:cubicBezTo>
                  <a:pt x="8543412" y="1304069"/>
                  <a:pt x="8568826" y="1280609"/>
                  <a:pt x="8598153" y="1280609"/>
                </a:cubicBezTo>
                <a:close/>
                <a:moveTo>
                  <a:pt x="8467164" y="1280609"/>
                </a:moveTo>
                <a:cubicBezTo>
                  <a:pt x="8496491" y="1280609"/>
                  <a:pt x="8521905" y="1306024"/>
                  <a:pt x="8521905" y="1335351"/>
                </a:cubicBezTo>
                <a:cubicBezTo>
                  <a:pt x="8521905" y="1366631"/>
                  <a:pt x="8496491" y="1390090"/>
                  <a:pt x="8467164" y="1390090"/>
                </a:cubicBezTo>
                <a:cubicBezTo>
                  <a:pt x="8435883" y="1390090"/>
                  <a:pt x="8412423" y="1364677"/>
                  <a:pt x="8412423" y="1335351"/>
                </a:cubicBezTo>
                <a:cubicBezTo>
                  <a:pt x="8412423" y="1304069"/>
                  <a:pt x="8437839" y="1280609"/>
                  <a:pt x="8467164" y="1280609"/>
                </a:cubicBezTo>
                <a:close/>
                <a:moveTo>
                  <a:pt x="8338131" y="1280609"/>
                </a:moveTo>
                <a:cubicBezTo>
                  <a:pt x="8367456" y="1280609"/>
                  <a:pt x="8390918" y="1306024"/>
                  <a:pt x="8392872" y="1335351"/>
                </a:cubicBezTo>
                <a:cubicBezTo>
                  <a:pt x="8392872" y="1366631"/>
                  <a:pt x="8367456" y="1390090"/>
                  <a:pt x="8338131" y="1390090"/>
                </a:cubicBezTo>
                <a:cubicBezTo>
                  <a:pt x="8306850" y="1390090"/>
                  <a:pt x="8283390" y="1364677"/>
                  <a:pt x="8283390" y="1335351"/>
                </a:cubicBezTo>
                <a:cubicBezTo>
                  <a:pt x="8283390" y="1304069"/>
                  <a:pt x="8308804" y="1280609"/>
                  <a:pt x="8338131" y="1280609"/>
                </a:cubicBezTo>
                <a:close/>
                <a:moveTo>
                  <a:pt x="8207145" y="1280609"/>
                </a:moveTo>
                <a:cubicBezTo>
                  <a:pt x="8238426" y="1280609"/>
                  <a:pt x="8261886" y="1306024"/>
                  <a:pt x="8261886" y="1335351"/>
                </a:cubicBezTo>
                <a:cubicBezTo>
                  <a:pt x="8261886" y="1366631"/>
                  <a:pt x="8236470" y="1390090"/>
                  <a:pt x="8207145" y="1390090"/>
                </a:cubicBezTo>
                <a:cubicBezTo>
                  <a:pt x="8175865" y="1390090"/>
                  <a:pt x="8152404" y="1364677"/>
                  <a:pt x="8152404" y="1335351"/>
                </a:cubicBezTo>
                <a:cubicBezTo>
                  <a:pt x="8152404" y="1304070"/>
                  <a:pt x="8177819" y="1280609"/>
                  <a:pt x="8207145" y="1280609"/>
                </a:cubicBezTo>
                <a:close/>
                <a:moveTo>
                  <a:pt x="9376257" y="1280608"/>
                </a:moveTo>
                <a:cubicBezTo>
                  <a:pt x="9405584" y="1280608"/>
                  <a:pt x="9429044" y="1306024"/>
                  <a:pt x="9430998" y="1335350"/>
                </a:cubicBezTo>
                <a:cubicBezTo>
                  <a:pt x="9430998" y="1366630"/>
                  <a:pt x="9405584" y="1390089"/>
                  <a:pt x="9376257" y="1390089"/>
                </a:cubicBezTo>
                <a:cubicBezTo>
                  <a:pt x="9344976" y="1390089"/>
                  <a:pt x="9321516" y="1364676"/>
                  <a:pt x="9321516" y="1335350"/>
                </a:cubicBezTo>
                <a:cubicBezTo>
                  <a:pt x="9321516" y="1304068"/>
                  <a:pt x="9346932" y="1280608"/>
                  <a:pt x="9376257" y="1280608"/>
                </a:cubicBezTo>
                <a:close/>
                <a:moveTo>
                  <a:pt x="9636278" y="1280608"/>
                </a:moveTo>
                <a:cubicBezTo>
                  <a:pt x="9665603" y="1280608"/>
                  <a:pt x="9689065" y="1306024"/>
                  <a:pt x="9691019" y="1335350"/>
                </a:cubicBezTo>
                <a:cubicBezTo>
                  <a:pt x="9691019" y="1366630"/>
                  <a:pt x="9665603" y="1390089"/>
                  <a:pt x="9636278" y="1390089"/>
                </a:cubicBezTo>
                <a:cubicBezTo>
                  <a:pt x="9604997" y="1390089"/>
                  <a:pt x="9581537" y="1364676"/>
                  <a:pt x="9581537" y="1335350"/>
                </a:cubicBezTo>
                <a:cubicBezTo>
                  <a:pt x="9581537" y="1304068"/>
                  <a:pt x="9606951" y="1280608"/>
                  <a:pt x="9636278" y="1280608"/>
                </a:cubicBezTo>
                <a:close/>
                <a:moveTo>
                  <a:pt x="9505289" y="1280608"/>
                </a:moveTo>
                <a:cubicBezTo>
                  <a:pt x="9534616" y="1280608"/>
                  <a:pt x="9560030" y="1306024"/>
                  <a:pt x="9560030" y="1335350"/>
                </a:cubicBezTo>
                <a:cubicBezTo>
                  <a:pt x="9560030" y="1366630"/>
                  <a:pt x="9534616" y="1390089"/>
                  <a:pt x="9505289" y="1390089"/>
                </a:cubicBezTo>
                <a:cubicBezTo>
                  <a:pt x="9474008" y="1390089"/>
                  <a:pt x="9450548" y="1364676"/>
                  <a:pt x="9450548" y="1335350"/>
                </a:cubicBezTo>
                <a:cubicBezTo>
                  <a:pt x="9450548" y="1304068"/>
                  <a:pt x="9475964" y="1280608"/>
                  <a:pt x="9505289" y="1280608"/>
                </a:cubicBezTo>
                <a:close/>
                <a:moveTo>
                  <a:pt x="10414384" y="1280607"/>
                </a:moveTo>
                <a:cubicBezTo>
                  <a:pt x="10443709" y="1280607"/>
                  <a:pt x="10467171" y="1306023"/>
                  <a:pt x="10469125" y="1335349"/>
                </a:cubicBezTo>
                <a:cubicBezTo>
                  <a:pt x="10469125" y="1366629"/>
                  <a:pt x="10443709" y="1390088"/>
                  <a:pt x="10414384" y="1390088"/>
                </a:cubicBezTo>
                <a:cubicBezTo>
                  <a:pt x="10383103" y="1390088"/>
                  <a:pt x="10359643" y="1364676"/>
                  <a:pt x="10359643" y="1335349"/>
                </a:cubicBezTo>
                <a:cubicBezTo>
                  <a:pt x="10359643" y="1304068"/>
                  <a:pt x="10385057" y="1280607"/>
                  <a:pt x="10414384" y="1280607"/>
                </a:cubicBezTo>
                <a:close/>
                <a:moveTo>
                  <a:pt x="10283397" y="1280607"/>
                </a:moveTo>
                <a:cubicBezTo>
                  <a:pt x="10314678" y="1280607"/>
                  <a:pt x="10338138" y="1306023"/>
                  <a:pt x="10338138" y="1335349"/>
                </a:cubicBezTo>
                <a:cubicBezTo>
                  <a:pt x="10338138" y="1366629"/>
                  <a:pt x="10312722" y="1390088"/>
                  <a:pt x="10283397" y="1390088"/>
                </a:cubicBezTo>
                <a:cubicBezTo>
                  <a:pt x="10252116" y="1390088"/>
                  <a:pt x="10228656" y="1364676"/>
                  <a:pt x="10228656" y="1335349"/>
                </a:cubicBezTo>
                <a:cubicBezTo>
                  <a:pt x="10228656" y="1304068"/>
                  <a:pt x="10254070" y="1280607"/>
                  <a:pt x="10283397" y="1280607"/>
                </a:cubicBezTo>
                <a:close/>
                <a:moveTo>
                  <a:pt x="10154363" y="1280607"/>
                </a:moveTo>
                <a:cubicBezTo>
                  <a:pt x="10183690" y="1280607"/>
                  <a:pt x="10209104" y="1306023"/>
                  <a:pt x="10209104" y="1335349"/>
                </a:cubicBezTo>
                <a:cubicBezTo>
                  <a:pt x="10209104" y="1366629"/>
                  <a:pt x="10183690" y="1390088"/>
                  <a:pt x="10154363" y="1390088"/>
                </a:cubicBezTo>
                <a:cubicBezTo>
                  <a:pt x="10123082" y="1390088"/>
                  <a:pt x="10099622" y="1364676"/>
                  <a:pt x="10099622" y="1335349"/>
                </a:cubicBezTo>
                <a:cubicBezTo>
                  <a:pt x="10099622" y="1304068"/>
                  <a:pt x="10125038" y="1280607"/>
                  <a:pt x="10154363" y="1280607"/>
                </a:cubicBezTo>
                <a:close/>
                <a:moveTo>
                  <a:pt x="10025332" y="1280607"/>
                </a:moveTo>
                <a:cubicBezTo>
                  <a:pt x="10054657" y="1280607"/>
                  <a:pt x="10078119" y="1306024"/>
                  <a:pt x="10080073" y="1335349"/>
                </a:cubicBezTo>
                <a:cubicBezTo>
                  <a:pt x="10080073" y="1366629"/>
                  <a:pt x="10054657" y="1390088"/>
                  <a:pt x="10025332" y="1390088"/>
                </a:cubicBezTo>
                <a:cubicBezTo>
                  <a:pt x="9994051" y="1390088"/>
                  <a:pt x="9970591" y="1364676"/>
                  <a:pt x="9970591" y="1335349"/>
                </a:cubicBezTo>
                <a:cubicBezTo>
                  <a:pt x="9970591" y="1304068"/>
                  <a:pt x="9996005" y="1280607"/>
                  <a:pt x="10025332" y="1280607"/>
                </a:cubicBezTo>
                <a:close/>
                <a:moveTo>
                  <a:pt x="9894343" y="1280607"/>
                </a:moveTo>
                <a:cubicBezTo>
                  <a:pt x="9925624" y="1280607"/>
                  <a:pt x="9949084" y="1306024"/>
                  <a:pt x="9949084" y="1335349"/>
                </a:cubicBezTo>
                <a:cubicBezTo>
                  <a:pt x="9949084" y="1366629"/>
                  <a:pt x="9923670" y="1390088"/>
                  <a:pt x="9894343" y="1390088"/>
                </a:cubicBezTo>
                <a:cubicBezTo>
                  <a:pt x="9863062" y="1390088"/>
                  <a:pt x="9839602" y="1364676"/>
                  <a:pt x="9839602" y="1335349"/>
                </a:cubicBezTo>
                <a:cubicBezTo>
                  <a:pt x="9839602" y="1304068"/>
                  <a:pt x="9865018" y="1280607"/>
                  <a:pt x="9894343" y="1280607"/>
                </a:cubicBezTo>
                <a:close/>
                <a:moveTo>
                  <a:pt x="9765311" y="1280607"/>
                </a:moveTo>
                <a:cubicBezTo>
                  <a:pt x="9794636" y="1280607"/>
                  <a:pt x="9820052" y="1306024"/>
                  <a:pt x="9820052" y="1335349"/>
                </a:cubicBezTo>
                <a:cubicBezTo>
                  <a:pt x="9820052" y="1366629"/>
                  <a:pt x="9796592" y="1390089"/>
                  <a:pt x="9765311" y="1390089"/>
                </a:cubicBezTo>
                <a:cubicBezTo>
                  <a:pt x="9734030" y="1390089"/>
                  <a:pt x="9710570" y="1364676"/>
                  <a:pt x="9710570" y="1335349"/>
                </a:cubicBezTo>
                <a:cubicBezTo>
                  <a:pt x="9710570" y="1304068"/>
                  <a:pt x="9735984" y="1280607"/>
                  <a:pt x="9765311" y="1280607"/>
                </a:cubicBezTo>
                <a:close/>
                <a:moveTo>
                  <a:pt x="10803436" y="1280607"/>
                </a:moveTo>
                <a:cubicBezTo>
                  <a:pt x="10832761" y="1280607"/>
                  <a:pt x="10858177" y="1306023"/>
                  <a:pt x="10856223" y="1335348"/>
                </a:cubicBezTo>
                <a:cubicBezTo>
                  <a:pt x="10856223" y="1350989"/>
                  <a:pt x="10852311" y="1362719"/>
                  <a:pt x="10842537" y="1372492"/>
                </a:cubicBezTo>
                <a:cubicBezTo>
                  <a:pt x="10832761" y="1376403"/>
                  <a:pt x="10824943" y="1382267"/>
                  <a:pt x="10815166" y="1388134"/>
                </a:cubicBezTo>
                <a:cubicBezTo>
                  <a:pt x="10811256" y="1390088"/>
                  <a:pt x="10807346" y="1390088"/>
                  <a:pt x="10803436" y="1390088"/>
                </a:cubicBezTo>
                <a:cubicBezTo>
                  <a:pt x="10772155" y="1390088"/>
                  <a:pt x="10748695" y="1364675"/>
                  <a:pt x="10748695" y="1335348"/>
                </a:cubicBezTo>
                <a:cubicBezTo>
                  <a:pt x="10748695" y="1304068"/>
                  <a:pt x="10774110" y="1280607"/>
                  <a:pt x="10803436" y="1280607"/>
                </a:cubicBezTo>
                <a:close/>
                <a:moveTo>
                  <a:pt x="10674406" y="1280607"/>
                </a:moveTo>
                <a:cubicBezTo>
                  <a:pt x="10703731" y="1280607"/>
                  <a:pt x="10727193" y="1306023"/>
                  <a:pt x="10729147" y="1335348"/>
                </a:cubicBezTo>
                <a:cubicBezTo>
                  <a:pt x="10729147" y="1366629"/>
                  <a:pt x="10703731" y="1390088"/>
                  <a:pt x="10674406" y="1390088"/>
                </a:cubicBezTo>
                <a:cubicBezTo>
                  <a:pt x="10643125" y="1390088"/>
                  <a:pt x="10619665" y="1364675"/>
                  <a:pt x="10619665" y="1335348"/>
                </a:cubicBezTo>
                <a:cubicBezTo>
                  <a:pt x="10619665" y="1304068"/>
                  <a:pt x="10645079" y="1280607"/>
                  <a:pt x="10674406" y="1280607"/>
                </a:cubicBezTo>
                <a:close/>
                <a:moveTo>
                  <a:pt x="10543417" y="1280607"/>
                </a:moveTo>
                <a:cubicBezTo>
                  <a:pt x="10572742" y="1280607"/>
                  <a:pt x="10598158" y="1306023"/>
                  <a:pt x="10598158" y="1335348"/>
                </a:cubicBezTo>
                <a:cubicBezTo>
                  <a:pt x="10598158" y="1366629"/>
                  <a:pt x="10572742" y="1390088"/>
                  <a:pt x="10543417" y="1390088"/>
                </a:cubicBezTo>
                <a:cubicBezTo>
                  <a:pt x="10512136" y="1390088"/>
                  <a:pt x="10488676" y="1364676"/>
                  <a:pt x="10488676" y="1335348"/>
                </a:cubicBezTo>
                <a:cubicBezTo>
                  <a:pt x="10488676" y="1304068"/>
                  <a:pt x="10514090" y="1280607"/>
                  <a:pt x="10543417" y="1280607"/>
                </a:cubicBezTo>
                <a:close/>
                <a:moveTo>
                  <a:pt x="11452512" y="1280606"/>
                </a:moveTo>
                <a:cubicBezTo>
                  <a:pt x="11479883" y="1280606"/>
                  <a:pt x="11503343" y="1302110"/>
                  <a:pt x="11505299" y="1329484"/>
                </a:cubicBezTo>
                <a:cubicBezTo>
                  <a:pt x="11489659" y="1321663"/>
                  <a:pt x="11448602" y="1331436"/>
                  <a:pt x="11399725" y="1350987"/>
                </a:cubicBezTo>
                <a:cubicBezTo>
                  <a:pt x="11399725" y="1345127"/>
                  <a:pt x="11397771" y="1341211"/>
                  <a:pt x="11397771" y="1335348"/>
                </a:cubicBezTo>
                <a:cubicBezTo>
                  <a:pt x="11397771" y="1304067"/>
                  <a:pt x="11423185" y="1280606"/>
                  <a:pt x="11452512" y="1280606"/>
                </a:cubicBezTo>
                <a:close/>
                <a:moveTo>
                  <a:pt x="11321523" y="1280606"/>
                </a:moveTo>
                <a:cubicBezTo>
                  <a:pt x="11352804" y="1280606"/>
                  <a:pt x="11376264" y="1306023"/>
                  <a:pt x="11374310" y="1337304"/>
                </a:cubicBezTo>
                <a:cubicBezTo>
                  <a:pt x="11374310" y="1349033"/>
                  <a:pt x="11370398" y="1358808"/>
                  <a:pt x="11364534" y="1368584"/>
                </a:cubicBezTo>
                <a:cubicBezTo>
                  <a:pt x="11350848" y="1374448"/>
                  <a:pt x="11337163" y="1382267"/>
                  <a:pt x="11325433" y="1390087"/>
                </a:cubicBezTo>
                <a:cubicBezTo>
                  <a:pt x="11325433" y="1390087"/>
                  <a:pt x="11323479" y="1390087"/>
                  <a:pt x="11321523" y="1390087"/>
                </a:cubicBezTo>
                <a:cubicBezTo>
                  <a:pt x="11290242" y="1390087"/>
                  <a:pt x="11266782" y="1364675"/>
                  <a:pt x="11266782" y="1335348"/>
                </a:cubicBezTo>
                <a:cubicBezTo>
                  <a:pt x="11266782" y="1304067"/>
                  <a:pt x="11292196" y="1280606"/>
                  <a:pt x="11321523" y="1280606"/>
                </a:cubicBezTo>
                <a:close/>
                <a:moveTo>
                  <a:pt x="11192490" y="1280606"/>
                </a:moveTo>
                <a:cubicBezTo>
                  <a:pt x="11221815" y="1280606"/>
                  <a:pt x="11247231" y="1306023"/>
                  <a:pt x="11247231" y="1335348"/>
                </a:cubicBezTo>
                <a:cubicBezTo>
                  <a:pt x="11247231" y="1366629"/>
                  <a:pt x="11223771" y="1390087"/>
                  <a:pt x="11192490" y="1390087"/>
                </a:cubicBezTo>
                <a:cubicBezTo>
                  <a:pt x="11161209" y="1390087"/>
                  <a:pt x="11137749" y="1364675"/>
                  <a:pt x="11137749" y="1335348"/>
                </a:cubicBezTo>
                <a:cubicBezTo>
                  <a:pt x="11137749" y="1304067"/>
                  <a:pt x="11163163" y="1280606"/>
                  <a:pt x="11192490" y="1280606"/>
                </a:cubicBezTo>
                <a:close/>
                <a:moveTo>
                  <a:pt x="11063458" y="1280606"/>
                </a:moveTo>
                <a:cubicBezTo>
                  <a:pt x="11092785" y="1280606"/>
                  <a:pt x="11116245" y="1306023"/>
                  <a:pt x="11118199" y="1335348"/>
                </a:cubicBezTo>
                <a:cubicBezTo>
                  <a:pt x="11118199" y="1366629"/>
                  <a:pt x="11092785" y="1390087"/>
                  <a:pt x="11063458" y="1390087"/>
                </a:cubicBezTo>
                <a:cubicBezTo>
                  <a:pt x="11057594" y="1390087"/>
                  <a:pt x="11051728" y="1388133"/>
                  <a:pt x="11045864" y="1386176"/>
                </a:cubicBezTo>
                <a:cubicBezTo>
                  <a:pt x="11065414" y="1360763"/>
                  <a:pt x="11079098" y="1327527"/>
                  <a:pt x="11067368" y="1319710"/>
                </a:cubicBezTo>
                <a:cubicBezTo>
                  <a:pt x="11049774" y="1309933"/>
                  <a:pt x="11018493" y="1335348"/>
                  <a:pt x="11014583" y="1358808"/>
                </a:cubicBezTo>
                <a:cubicBezTo>
                  <a:pt x="11010673" y="1350988"/>
                  <a:pt x="11008717" y="1343170"/>
                  <a:pt x="11008717" y="1335348"/>
                </a:cubicBezTo>
                <a:cubicBezTo>
                  <a:pt x="11008717" y="1304067"/>
                  <a:pt x="11034133" y="1280606"/>
                  <a:pt x="11063458" y="1280606"/>
                </a:cubicBezTo>
                <a:close/>
                <a:moveTo>
                  <a:pt x="10932471" y="1280606"/>
                </a:moveTo>
                <a:cubicBezTo>
                  <a:pt x="10963752" y="1280606"/>
                  <a:pt x="10987212" y="1306023"/>
                  <a:pt x="10985258" y="1335348"/>
                </a:cubicBezTo>
                <a:cubicBezTo>
                  <a:pt x="10985258" y="1366629"/>
                  <a:pt x="10959842" y="1390088"/>
                  <a:pt x="10930515" y="1390088"/>
                </a:cubicBezTo>
                <a:cubicBezTo>
                  <a:pt x="10930515" y="1390088"/>
                  <a:pt x="10928561" y="1390088"/>
                  <a:pt x="10928561" y="1390088"/>
                </a:cubicBezTo>
                <a:cubicBezTo>
                  <a:pt x="10928561" y="1390088"/>
                  <a:pt x="10930515" y="1388134"/>
                  <a:pt x="10930515" y="1388134"/>
                </a:cubicBezTo>
                <a:cubicBezTo>
                  <a:pt x="10955932" y="1372492"/>
                  <a:pt x="10928561" y="1352943"/>
                  <a:pt x="10885550" y="1356857"/>
                </a:cubicBezTo>
                <a:cubicBezTo>
                  <a:pt x="10885550" y="1356857"/>
                  <a:pt x="10883594" y="1356857"/>
                  <a:pt x="10881640" y="1356857"/>
                </a:cubicBezTo>
                <a:cubicBezTo>
                  <a:pt x="10879684" y="1350988"/>
                  <a:pt x="10877730" y="1343170"/>
                  <a:pt x="10877730" y="1335348"/>
                </a:cubicBezTo>
                <a:cubicBezTo>
                  <a:pt x="10877730" y="1304068"/>
                  <a:pt x="10903144" y="1280606"/>
                  <a:pt x="10932471" y="1280606"/>
                </a:cubicBezTo>
                <a:close/>
                <a:moveTo>
                  <a:pt x="5956892" y="1225864"/>
                </a:moveTo>
                <a:cubicBezTo>
                  <a:pt x="5962756" y="1223910"/>
                  <a:pt x="5968621" y="1225864"/>
                  <a:pt x="5972533" y="1231731"/>
                </a:cubicBezTo>
                <a:cubicBezTo>
                  <a:pt x="5976443" y="1237594"/>
                  <a:pt x="5974487" y="1245414"/>
                  <a:pt x="5970577" y="1249324"/>
                </a:cubicBezTo>
                <a:cubicBezTo>
                  <a:pt x="5962756" y="1243459"/>
                  <a:pt x="5954936" y="1235640"/>
                  <a:pt x="5951026" y="1227819"/>
                </a:cubicBezTo>
                <a:cubicBezTo>
                  <a:pt x="5952982" y="1227819"/>
                  <a:pt x="5954936" y="1225864"/>
                  <a:pt x="5956892" y="1225864"/>
                </a:cubicBezTo>
                <a:close/>
                <a:moveTo>
                  <a:pt x="4885556" y="1190675"/>
                </a:moveTo>
                <a:cubicBezTo>
                  <a:pt x="4887518" y="1194585"/>
                  <a:pt x="4887518" y="1200449"/>
                  <a:pt x="4887518" y="1204358"/>
                </a:cubicBezTo>
                <a:cubicBezTo>
                  <a:pt x="4885556" y="1204358"/>
                  <a:pt x="4881648" y="1202404"/>
                  <a:pt x="4879698" y="1202404"/>
                </a:cubicBezTo>
                <a:lnTo>
                  <a:pt x="4838639" y="1194585"/>
                </a:lnTo>
                <a:lnTo>
                  <a:pt x="4875783" y="1192629"/>
                </a:lnTo>
                <a:cubicBezTo>
                  <a:pt x="4879698" y="1192629"/>
                  <a:pt x="4883608" y="1192629"/>
                  <a:pt x="4885556" y="1190675"/>
                </a:cubicBezTo>
                <a:close/>
                <a:moveTo>
                  <a:pt x="3069413" y="1188719"/>
                </a:moveTo>
                <a:cubicBezTo>
                  <a:pt x="3069413" y="1194583"/>
                  <a:pt x="3071368" y="1198493"/>
                  <a:pt x="3071368" y="1204358"/>
                </a:cubicBezTo>
                <a:cubicBezTo>
                  <a:pt x="3071368" y="1214133"/>
                  <a:pt x="3069413" y="1221955"/>
                  <a:pt x="3065502" y="1229775"/>
                </a:cubicBezTo>
                <a:cubicBezTo>
                  <a:pt x="3055730" y="1227818"/>
                  <a:pt x="3051820" y="1219999"/>
                  <a:pt x="3053775" y="1208269"/>
                </a:cubicBezTo>
                <a:cubicBezTo>
                  <a:pt x="3055730" y="1200448"/>
                  <a:pt x="3059640" y="1194583"/>
                  <a:pt x="3069413" y="1188719"/>
                </a:cubicBezTo>
                <a:close/>
                <a:moveTo>
                  <a:pt x="2705771" y="1188719"/>
                </a:moveTo>
                <a:cubicBezTo>
                  <a:pt x="2764427" y="1206315"/>
                  <a:pt x="2760517" y="1208269"/>
                  <a:pt x="2727280" y="1231729"/>
                </a:cubicBezTo>
                <a:cubicBezTo>
                  <a:pt x="2725324" y="1235638"/>
                  <a:pt x="2721413" y="1237594"/>
                  <a:pt x="2717503" y="1239549"/>
                </a:cubicBezTo>
                <a:cubicBezTo>
                  <a:pt x="2709684" y="1229775"/>
                  <a:pt x="2703817" y="1218044"/>
                  <a:pt x="2703817" y="1204358"/>
                </a:cubicBezTo>
                <a:cubicBezTo>
                  <a:pt x="2703817" y="1198493"/>
                  <a:pt x="2703817" y="1194584"/>
                  <a:pt x="2705771" y="1188719"/>
                </a:cubicBezTo>
                <a:close/>
                <a:moveTo>
                  <a:pt x="2836762" y="1186765"/>
                </a:moveTo>
                <a:cubicBezTo>
                  <a:pt x="2846540" y="1190675"/>
                  <a:pt x="2856318" y="1194585"/>
                  <a:pt x="2862186" y="1196539"/>
                </a:cubicBezTo>
                <a:cubicBezTo>
                  <a:pt x="2883698" y="1202404"/>
                  <a:pt x="2911077" y="1218044"/>
                  <a:pt x="2930626" y="1235640"/>
                </a:cubicBezTo>
                <a:cubicBezTo>
                  <a:pt x="2922807" y="1247369"/>
                  <a:pt x="2909122" y="1257144"/>
                  <a:pt x="2893477" y="1259100"/>
                </a:cubicBezTo>
                <a:cubicBezTo>
                  <a:pt x="2885654" y="1255189"/>
                  <a:pt x="2879786" y="1255189"/>
                  <a:pt x="2873920" y="1259100"/>
                </a:cubicBezTo>
                <a:cubicBezTo>
                  <a:pt x="2850451" y="1253234"/>
                  <a:pt x="2832853" y="1231729"/>
                  <a:pt x="2832853" y="1206315"/>
                </a:cubicBezTo>
                <a:cubicBezTo>
                  <a:pt x="2832853" y="1198493"/>
                  <a:pt x="2834808" y="1192629"/>
                  <a:pt x="2836762" y="1186765"/>
                </a:cubicBezTo>
                <a:close/>
                <a:moveTo>
                  <a:pt x="6858165" y="1184807"/>
                </a:moveTo>
                <a:cubicBezTo>
                  <a:pt x="6864031" y="1184807"/>
                  <a:pt x="6877716" y="1188717"/>
                  <a:pt x="6897266" y="1198491"/>
                </a:cubicBezTo>
                <a:cubicBezTo>
                  <a:pt x="6928547" y="1216086"/>
                  <a:pt x="6942233" y="1216086"/>
                  <a:pt x="6957873" y="1204355"/>
                </a:cubicBezTo>
                <a:cubicBezTo>
                  <a:pt x="6959827" y="1202402"/>
                  <a:pt x="6961783" y="1200447"/>
                  <a:pt x="6961783" y="1196536"/>
                </a:cubicBezTo>
                <a:cubicBezTo>
                  <a:pt x="6961783" y="1198491"/>
                  <a:pt x="6961783" y="1200447"/>
                  <a:pt x="6961783" y="1202402"/>
                </a:cubicBezTo>
                <a:cubicBezTo>
                  <a:pt x="6961783" y="1233682"/>
                  <a:pt x="6936367" y="1257141"/>
                  <a:pt x="6907042" y="1257141"/>
                </a:cubicBezTo>
                <a:cubicBezTo>
                  <a:pt x="6895312" y="1257141"/>
                  <a:pt x="6885538" y="1255186"/>
                  <a:pt x="6877716" y="1249322"/>
                </a:cubicBezTo>
                <a:cubicBezTo>
                  <a:pt x="6879672" y="1249322"/>
                  <a:pt x="6883582" y="1247366"/>
                  <a:pt x="6885538" y="1245412"/>
                </a:cubicBezTo>
                <a:cubicBezTo>
                  <a:pt x="6897266" y="1233682"/>
                  <a:pt x="6895312" y="1225861"/>
                  <a:pt x="6877716" y="1212175"/>
                </a:cubicBezTo>
                <a:cubicBezTo>
                  <a:pt x="6865987" y="1202402"/>
                  <a:pt x="6858165" y="1194583"/>
                  <a:pt x="6856211" y="1190672"/>
                </a:cubicBezTo>
                <a:cubicBezTo>
                  <a:pt x="6856211" y="1188717"/>
                  <a:pt x="6858165" y="1186763"/>
                  <a:pt x="6858165" y="1184807"/>
                </a:cubicBezTo>
                <a:close/>
                <a:moveTo>
                  <a:pt x="3190606" y="1178945"/>
                </a:moveTo>
                <a:cubicBezTo>
                  <a:pt x="3192562" y="1178945"/>
                  <a:pt x="3192562" y="1178945"/>
                  <a:pt x="3194516" y="1180901"/>
                </a:cubicBezTo>
                <a:cubicBezTo>
                  <a:pt x="3198425" y="1188720"/>
                  <a:pt x="3202335" y="1198493"/>
                  <a:pt x="3202335" y="1208271"/>
                </a:cubicBezTo>
                <a:cubicBezTo>
                  <a:pt x="3202335" y="1216091"/>
                  <a:pt x="3198425" y="1225864"/>
                  <a:pt x="3194516" y="1233684"/>
                </a:cubicBezTo>
                <a:cubicBezTo>
                  <a:pt x="3167149" y="1221955"/>
                  <a:pt x="3139783" y="1216091"/>
                  <a:pt x="3130010" y="1221955"/>
                </a:cubicBezTo>
                <a:cubicBezTo>
                  <a:pt x="3122191" y="1225864"/>
                  <a:pt x="3110463" y="1229775"/>
                  <a:pt x="3098734" y="1231731"/>
                </a:cubicBezTo>
                <a:cubicBezTo>
                  <a:pt x="3094825" y="1223909"/>
                  <a:pt x="3092869" y="1216091"/>
                  <a:pt x="3092869" y="1206315"/>
                </a:cubicBezTo>
                <a:cubicBezTo>
                  <a:pt x="3092869" y="1198493"/>
                  <a:pt x="3094825" y="1190675"/>
                  <a:pt x="3096778" y="1184809"/>
                </a:cubicBezTo>
                <a:cubicBezTo>
                  <a:pt x="3102644" y="1182855"/>
                  <a:pt x="3110463" y="1182855"/>
                  <a:pt x="3118281" y="1182855"/>
                </a:cubicBezTo>
                <a:cubicBezTo>
                  <a:pt x="3151512" y="1180901"/>
                  <a:pt x="3184742" y="1178945"/>
                  <a:pt x="3190606" y="1178945"/>
                </a:cubicBezTo>
                <a:close/>
                <a:moveTo>
                  <a:pt x="6031184" y="1161350"/>
                </a:moveTo>
                <a:cubicBezTo>
                  <a:pt x="6046824" y="1171127"/>
                  <a:pt x="6056598" y="1186764"/>
                  <a:pt x="6054644" y="1206314"/>
                </a:cubicBezTo>
                <a:cubicBezTo>
                  <a:pt x="6054644" y="1231731"/>
                  <a:pt x="6037048" y="1255190"/>
                  <a:pt x="6011633" y="1259099"/>
                </a:cubicBezTo>
                <a:cubicBezTo>
                  <a:pt x="6013587" y="1253234"/>
                  <a:pt x="6013587" y="1247370"/>
                  <a:pt x="6013587" y="1239550"/>
                </a:cubicBezTo>
                <a:cubicBezTo>
                  <a:pt x="6011633" y="1219999"/>
                  <a:pt x="6001857" y="1198493"/>
                  <a:pt x="5992083" y="1192630"/>
                </a:cubicBezTo>
                <a:cubicBezTo>
                  <a:pt x="5974486" y="1180899"/>
                  <a:pt x="5976442" y="1176990"/>
                  <a:pt x="6031184" y="1161350"/>
                </a:cubicBezTo>
                <a:close/>
                <a:moveTo>
                  <a:pt x="3388039" y="1155485"/>
                </a:moveTo>
                <a:cubicBezTo>
                  <a:pt x="3395860" y="1163305"/>
                  <a:pt x="3409545" y="1176991"/>
                  <a:pt x="3425188" y="1196540"/>
                </a:cubicBezTo>
                <a:cubicBezTo>
                  <a:pt x="3436920" y="1208271"/>
                  <a:pt x="3446697" y="1218044"/>
                  <a:pt x="3454518" y="1227820"/>
                </a:cubicBezTo>
                <a:cubicBezTo>
                  <a:pt x="3446697" y="1247371"/>
                  <a:pt x="3427144" y="1261054"/>
                  <a:pt x="3405634" y="1261054"/>
                </a:cubicBezTo>
                <a:cubicBezTo>
                  <a:pt x="3374353" y="1261054"/>
                  <a:pt x="3350895" y="1235641"/>
                  <a:pt x="3350895" y="1206315"/>
                </a:cubicBezTo>
                <a:cubicBezTo>
                  <a:pt x="3350895" y="1182855"/>
                  <a:pt x="3366534" y="1163305"/>
                  <a:pt x="3388039" y="1155485"/>
                </a:cubicBezTo>
                <a:close/>
                <a:moveTo>
                  <a:pt x="6379181" y="1153530"/>
                </a:moveTo>
                <a:cubicBezTo>
                  <a:pt x="6357677" y="1167216"/>
                  <a:pt x="6343990" y="1188720"/>
                  <a:pt x="6345946" y="1216090"/>
                </a:cubicBezTo>
                <a:cubicBezTo>
                  <a:pt x="6345946" y="1221955"/>
                  <a:pt x="6345946" y="1225865"/>
                  <a:pt x="6343990" y="1229777"/>
                </a:cubicBezTo>
                <a:cubicBezTo>
                  <a:pt x="6340080" y="1221955"/>
                  <a:pt x="6338126" y="1214134"/>
                  <a:pt x="6338126" y="1206316"/>
                </a:cubicBezTo>
                <a:cubicBezTo>
                  <a:pt x="6338126" y="1180899"/>
                  <a:pt x="6355721" y="1159394"/>
                  <a:pt x="6379181" y="1153530"/>
                </a:cubicBezTo>
                <a:close/>
                <a:moveTo>
                  <a:pt x="162252" y="1151577"/>
                </a:moveTo>
                <a:cubicBezTo>
                  <a:pt x="191579" y="1151577"/>
                  <a:pt x="215039" y="1175037"/>
                  <a:pt x="215039" y="1206317"/>
                </a:cubicBezTo>
                <a:cubicBezTo>
                  <a:pt x="215039" y="1212181"/>
                  <a:pt x="215039" y="1218047"/>
                  <a:pt x="213083" y="1223910"/>
                </a:cubicBezTo>
                <a:cubicBezTo>
                  <a:pt x="177893" y="1221957"/>
                  <a:pt x="148566" y="1212181"/>
                  <a:pt x="154432" y="1196540"/>
                </a:cubicBezTo>
                <a:cubicBezTo>
                  <a:pt x="158342" y="1184812"/>
                  <a:pt x="148566" y="1171128"/>
                  <a:pt x="130972" y="1165262"/>
                </a:cubicBezTo>
                <a:cubicBezTo>
                  <a:pt x="129016" y="1165262"/>
                  <a:pt x="129016" y="1163308"/>
                  <a:pt x="127062" y="1163308"/>
                </a:cubicBezTo>
                <a:cubicBezTo>
                  <a:pt x="136838" y="1155488"/>
                  <a:pt x="148566" y="1151577"/>
                  <a:pt x="162252" y="1151577"/>
                </a:cubicBezTo>
                <a:close/>
                <a:moveTo>
                  <a:pt x="1200367" y="1151577"/>
                </a:moveTo>
                <a:cubicBezTo>
                  <a:pt x="1229694" y="1151577"/>
                  <a:pt x="1255108" y="1175036"/>
                  <a:pt x="1255108" y="1206316"/>
                </a:cubicBezTo>
                <a:cubicBezTo>
                  <a:pt x="1255108" y="1237596"/>
                  <a:pt x="1229694" y="1261056"/>
                  <a:pt x="1200367" y="1261056"/>
                </a:cubicBezTo>
                <a:cubicBezTo>
                  <a:pt x="1169087" y="1261056"/>
                  <a:pt x="1145627" y="1235640"/>
                  <a:pt x="1145627" y="1206316"/>
                </a:cubicBezTo>
                <a:cubicBezTo>
                  <a:pt x="1145627" y="1175036"/>
                  <a:pt x="1171043" y="1151577"/>
                  <a:pt x="1200367" y="1151577"/>
                </a:cubicBezTo>
                <a:close/>
                <a:moveTo>
                  <a:pt x="1069382" y="1151577"/>
                </a:moveTo>
                <a:cubicBezTo>
                  <a:pt x="1100662" y="1151577"/>
                  <a:pt x="1124122" y="1175036"/>
                  <a:pt x="1124122" y="1206316"/>
                </a:cubicBezTo>
                <a:cubicBezTo>
                  <a:pt x="1124122" y="1237596"/>
                  <a:pt x="1098706" y="1261056"/>
                  <a:pt x="1069382" y="1261056"/>
                </a:cubicBezTo>
                <a:cubicBezTo>
                  <a:pt x="1038102" y="1261056"/>
                  <a:pt x="1014641" y="1235641"/>
                  <a:pt x="1014641" y="1206316"/>
                </a:cubicBezTo>
                <a:cubicBezTo>
                  <a:pt x="1014641" y="1175036"/>
                  <a:pt x="1040055" y="1151577"/>
                  <a:pt x="1069382" y="1151577"/>
                </a:cubicBezTo>
                <a:close/>
                <a:moveTo>
                  <a:pt x="940350" y="1151577"/>
                </a:moveTo>
                <a:cubicBezTo>
                  <a:pt x="969674" y="1151577"/>
                  <a:pt x="995091" y="1175036"/>
                  <a:pt x="995091" y="1206316"/>
                </a:cubicBezTo>
                <a:cubicBezTo>
                  <a:pt x="995091" y="1237596"/>
                  <a:pt x="969674" y="1261057"/>
                  <a:pt x="940350" y="1261057"/>
                </a:cubicBezTo>
                <a:cubicBezTo>
                  <a:pt x="909070" y="1261057"/>
                  <a:pt x="885609" y="1235641"/>
                  <a:pt x="885609" y="1206316"/>
                </a:cubicBezTo>
                <a:cubicBezTo>
                  <a:pt x="885609" y="1175036"/>
                  <a:pt x="911024" y="1151577"/>
                  <a:pt x="940350" y="1151577"/>
                </a:cubicBezTo>
                <a:close/>
                <a:moveTo>
                  <a:pt x="811319" y="1151577"/>
                </a:moveTo>
                <a:cubicBezTo>
                  <a:pt x="840644" y="1151577"/>
                  <a:pt x="864106" y="1175037"/>
                  <a:pt x="866060" y="1206317"/>
                </a:cubicBezTo>
                <a:cubicBezTo>
                  <a:pt x="866060" y="1237596"/>
                  <a:pt x="840644" y="1261057"/>
                  <a:pt x="811319" y="1261057"/>
                </a:cubicBezTo>
                <a:cubicBezTo>
                  <a:pt x="780039" y="1261057"/>
                  <a:pt x="756579" y="1235641"/>
                  <a:pt x="756579" y="1206317"/>
                </a:cubicBezTo>
                <a:cubicBezTo>
                  <a:pt x="756579" y="1175037"/>
                  <a:pt x="781993" y="1151577"/>
                  <a:pt x="811319" y="1151577"/>
                </a:cubicBezTo>
                <a:close/>
                <a:moveTo>
                  <a:pt x="680334" y="1151577"/>
                </a:moveTo>
                <a:cubicBezTo>
                  <a:pt x="711614" y="1151577"/>
                  <a:pt x="735074" y="1175037"/>
                  <a:pt x="735074" y="1206317"/>
                </a:cubicBezTo>
                <a:cubicBezTo>
                  <a:pt x="735074" y="1237596"/>
                  <a:pt x="709658" y="1261057"/>
                  <a:pt x="680334" y="1261057"/>
                </a:cubicBezTo>
                <a:cubicBezTo>
                  <a:pt x="649053" y="1261057"/>
                  <a:pt x="625593" y="1235641"/>
                  <a:pt x="625593" y="1206317"/>
                </a:cubicBezTo>
                <a:cubicBezTo>
                  <a:pt x="625593" y="1175037"/>
                  <a:pt x="651007" y="1151577"/>
                  <a:pt x="680334" y="1151577"/>
                </a:cubicBezTo>
                <a:close/>
                <a:moveTo>
                  <a:pt x="551300" y="1151577"/>
                </a:moveTo>
                <a:cubicBezTo>
                  <a:pt x="580626" y="1151577"/>
                  <a:pt x="606040" y="1175037"/>
                  <a:pt x="606040" y="1206317"/>
                </a:cubicBezTo>
                <a:cubicBezTo>
                  <a:pt x="606040" y="1237598"/>
                  <a:pt x="580626" y="1261057"/>
                  <a:pt x="551300" y="1261057"/>
                </a:cubicBezTo>
                <a:cubicBezTo>
                  <a:pt x="520019" y="1261057"/>
                  <a:pt x="496559" y="1235641"/>
                  <a:pt x="496559" y="1206317"/>
                </a:cubicBezTo>
                <a:cubicBezTo>
                  <a:pt x="496559" y="1175037"/>
                  <a:pt x="521975" y="1151577"/>
                  <a:pt x="551300" y="1151577"/>
                </a:cubicBezTo>
                <a:close/>
                <a:moveTo>
                  <a:pt x="422269" y="1151577"/>
                </a:moveTo>
                <a:cubicBezTo>
                  <a:pt x="451595" y="1151577"/>
                  <a:pt x="475056" y="1175037"/>
                  <a:pt x="477010" y="1206317"/>
                </a:cubicBezTo>
                <a:cubicBezTo>
                  <a:pt x="477010" y="1237598"/>
                  <a:pt x="451595" y="1261057"/>
                  <a:pt x="422269" y="1261057"/>
                </a:cubicBezTo>
                <a:cubicBezTo>
                  <a:pt x="390989" y="1261057"/>
                  <a:pt x="367529" y="1235641"/>
                  <a:pt x="367529" y="1206317"/>
                </a:cubicBezTo>
                <a:cubicBezTo>
                  <a:pt x="367529" y="1175037"/>
                  <a:pt x="392945" y="1151577"/>
                  <a:pt x="422269" y="1151577"/>
                </a:cubicBezTo>
                <a:close/>
                <a:moveTo>
                  <a:pt x="291284" y="1151577"/>
                </a:moveTo>
                <a:cubicBezTo>
                  <a:pt x="320608" y="1151577"/>
                  <a:pt x="346024" y="1175037"/>
                  <a:pt x="344070" y="1206317"/>
                </a:cubicBezTo>
                <a:cubicBezTo>
                  <a:pt x="344070" y="1223912"/>
                  <a:pt x="338204" y="1237598"/>
                  <a:pt x="326474" y="1247371"/>
                </a:cubicBezTo>
                <a:cubicBezTo>
                  <a:pt x="328428" y="1243461"/>
                  <a:pt x="330384" y="1239554"/>
                  <a:pt x="330384" y="1235642"/>
                </a:cubicBezTo>
                <a:cubicBezTo>
                  <a:pt x="334294" y="1196540"/>
                  <a:pt x="310834" y="1182858"/>
                  <a:pt x="291284" y="1210227"/>
                </a:cubicBezTo>
                <a:cubicBezTo>
                  <a:pt x="283463" y="1220003"/>
                  <a:pt x="263913" y="1223912"/>
                  <a:pt x="240453" y="1225867"/>
                </a:cubicBezTo>
                <a:cubicBezTo>
                  <a:pt x="238497" y="1220003"/>
                  <a:pt x="236543" y="1212181"/>
                  <a:pt x="236543" y="1206317"/>
                </a:cubicBezTo>
                <a:cubicBezTo>
                  <a:pt x="236543" y="1175037"/>
                  <a:pt x="261957" y="1151577"/>
                  <a:pt x="291284" y="1151577"/>
                </a:cubicBezTo>
                <a:close/>
                <a:moveTo>
                  <a:pt x="1849439" y="1151576"/>
                </a:moveTo>
                <a:cubicBezTo>
                  <a:pt x="1878764" y="1151576"/>
                  <a:pt x="1902231" y="1175036"/>
                  <a:pt x="1904181" y="1206316"/>
                </a:cubicBezTo>
                <a:cubicBezTo>
                  <a:pt x="1904181" y="1237595"/>
                  <a:pt x="1878764" y="1261055"/>
                  <a:pt x="1849439" y="1261055"/>
                </a:cubicBezTo>
                <a:cubicBezTo>
                  <a:pt x="1818160" y="1261055"/>
                  <a:pt x="1794700" y="1235640"/>
                  <a:pt x="1794700" y="1206316"/>
                </a:cubicBezTo>
                <a:cubicBezTo>
                  <a:pt x="1794700" y="1175036"/>
                  <a:pt x="1820115" y="1151576"/>
                  <a:pt x="1849439" y="1151576"/>
                </a:cubicBezTo>
                <a:close/>
                <a:moveTo>
                  <a:pt x="1718453" y="1151576"/>
                </a:moveTo>
                <a:cubicBezTo>
                  <a:pt x="1749731" y="1151576"/>
                  <a:pt x="1773196" y="1175036"/>
                  <a:pt x="1773196" y="1206316"/>
                </a:cubicBezTo>
                <a:cubicBezTo>
                  <a:pt x="1773196" y="1237595"/>
                  <a:pt x="1747776" y="1261055"/>
                  <a:pt x="1718453" y="1261055"/>
                </a:cubicBezTo>
                <a:cubicBezTo>
                  <a:pt x="1687171" y="1261055"/>
                  <a:pt x="1663709" y="1235640"/>
                  <a:pt x="1663709" y="1206316"/>
                </a:cubicBezTo>
                <a:cubicBezTo>
                  <a:pt x="1663709" y="1175036"/>
                  <a:pt x="1689128" y="1151576"/>
                  <a:pt x="1718453" y="1151576"/>
                </a:cubicBezTo>
                <a:close/>
                <a:moveTo>
                  <a:pt x="1589418" y="1151576"/>
                </a:moveTo>
                <a:cubicBezTo>
                  <a:pt x="1618745" y="1151576"/>
                  <a:pt x="1644159" y="1175036"/>
                  <a:pt x="1644159" y="1206316"/>
                </a:cubicBezTo>
                <a:cubicBezTo>
                  <a:pt x="1644159" y="1237595"/>
                  <a:pt x="1618745" y="1261056"/>
                  <a:pt x="1589418" y="1261056"/>
                </a:cubicBezTo>
                <a:cubicBezTo>
                  <a:pt x="1558138" y="1261056"/>
                  <a:pt x="1534677" y="1235640"/>
                  <a:pt x="1534677" y="1206316"/>
                </a:cubicBezTo>
                <a:cubicBezTo>
                  <a:pt x="1534677" y="1175036"/>
                  <a:pt x="1560094" y="1151576"/>
                  <a:pt x="1589418" y="1151576"/>
                </a:cubicBezTo>
                <a:close/>
                <a:moveTo>
                  <a:pt x="1460386" y="1151576"/>
                </a:moveTo>
                <a:cubicBezTo>
                  <a:pt x="1489710" y="1151576"/>
                  <a:pt x="1513173" y="1175036"/>
                  <a:pt x="1515127" y="1206316"/>
                </a:cubicBezTo>
                <a:cubicBezTo>
                  <a:pt x="1515127" y="1237596"/>
                  <a:pt x="1489710" y="1261056"/>
                  <a:pt x="1460386" y="1261056"/>
                </a:cubicBezTo>
                <a:cubicBezTo>
                  <a:pt x="1429106" y="1261056"/>
                  <a:pt x="1405645" y="1235640"/>
                  <a:pt x="1405645" y="1206316"/>
                </a:cubicBezTo>
                <a:cubicBezTo>
                  <a:pt x="1405645" y="1175036"/>
                  <a:pt x="1431060" y="1151576"/>
                  <a:pt x="1460386" y="1151576"/>
                </a:cubicBezTo>
                <a:close/>
                <a:moveTo>
                  <a:pt x="1329398" y="1151576"/>
                </a:moveTo>
                <a:cubicBezTo>
                  <a:pt x="1360679" y="1151576"/>
                  <a:pt x="1384139" y="1175036"/>
                  <a:pt x="1384139" y="1206316"/>
                </a:cubicBezTo>
                <a:cubicBezTo>
                  <a:pt x="1384139" y="1237596"/>
                  <a:pt x="1358725" y="1261056"/>
                  <a:pt x="1329398" y="1261056"/>
                </a:cubicBezTo>
                <a:cubicBezTo>
                  <a:pt x="1298118" y="1261056"/>
                  <a:pt x="1274658" y="1235640"/>
                  <a:pt x="1274658" y="1206316"/>
                </a:cubicBezTo>
                <a:cubicBezTo>
                  <a:pt x="1274658" y="1175036"/>
                  <a:pt x="1300074" y="1151576"/>
                  <a:pt x="1329398" y="1151576"/>
                </a:cubicBezTo>
                <a:close/>
                <a:moveTo>
                  <a:pt x="2756607" y="1151575"/>
                </a:moveTo>
                <a:cubicBezTo>
                  <a:pt x="2787888" y="1151575"/>
                  <a:pt x="2811348" y="1175035"/>
                  <a:pt x="2809391" y="1204359"/>
                </a:cubicBezTo>
                <a:cubicBezTo>
                  <a:pt x="2809391" y="1221955"/>
                  <a:pt x="2801568" y="1237595"/>
                  <a:pt x="2787888" y="1247370"/>
                </a:cubicBezTo>
                <a:cubicBezTo>
                  <a:pt x="2791798" y="1239552"/>
                  <a:pt x="2791798" y="1225865"/>
                  <a:pt x="2789845" y="1208270"/>
                </a:cubicBezTo>
                <a:cubicBezTo>
                  <a:pt x="2785933" y="1161352"/>
                  <a:pt x="2782019" y="1157439"/>
                  <a:pt x="2740966" y="1153530"/>
                </a:cubicBezTo>
                <a:cubicBezTo>
                  <a:pt x="2746834" y="1151575"/>
                  <a:pt x="2750744" y="1151575"/>
                  <a:pt x="2756607" y="1151575"/>
                </a:cubicBezTo>
                <a:close/>
                <a:moveTo>
                  <a:pt x="2627562" y="1151575"/>
                </a:moveTo>
                <a:cubicBezTo>
                  <a:pt x="2656890" y="1151575"/>
                  <a:pt x="2682310" y="1175035"/>
                  <a:pt x="2680355" y="1208270"/>
                </a:cubicBezTo>
                <a:cubicBezTo>
                  <a:pt x="2680355" y="1227819"/>
                  <a:pt x="2668621" y="1245415"/>
                  <a:pt x="2652979" y="1255190"/>
                </a:cubicBezTo>
                <a:cubicBezTo>
                  <a:pt x="2647115" y="1255190"/>
                  <a:pt x="2639293" y="1259102"/>
                  <a:pt x="2633427" y="1261055"/>
                </a:cubicBezTo>
                <a:cubicBezTo>
                  <a:pt x="2631472" y="1261055"/>
                  <a:pt x="2629516" y="1261055"/>
                  <a:pt x="2627562" y="1261055"/>
                </a:cubicBezTo>
                <a:cubicBezTo>
                  <a:pt x="2596278" y="1261055"/>
                  <a:pt x="2572821" y="1235639"/>
                  <a:pt x="2572821" y="1206316"/>
                </a:cubicBezTo>
                <a:cubicBezTo>
                  <a:pt x="2572821" y="1175035"/>
                  <a:pt x="2598233" y="1151575"/>
                  <a:pt x="2627562" y="1151575"/>
                </a:cubicBezTo>
                <a:close/>
                <a:moveTo>
                  <a:pt x="2498539" y="1151575"/>
                </a:moveTo>
                <a:cubicBezTo>
                  <a:pt x="2527856" y="1151575"/>
                  <a:pt x="2551310" y="1175035"/>
                  <a:pt x="2553263" y="1206316"/>
                </a:cubicBezTo>
                <a:cubicBezTo>
                  <a:pt x="2553263" y="1237595"/>
                  <a:pt x="2527856" y="1261055"/>
                  <a:pt x="2498539" y="1261055"/>
                </a:cubicBezTo>
                <a:cubicBezTo>
                  <a:pt x="2467258" y="1261055"/>
                  <a:pt x="2443797" y="1235639"/>
                  <a:pt x="2443797" y="1206316"/>
                </a:cubicBezTo>
                <a:cubicBezTo>
                  <a:pt x="2443797" y="1175035"/>
                  <a:pt x="2469216" y="1151575"/>
                  <a:pt x="2498539" y="1151575"/>
                </a:cubicBezTo>
                <a:close/>
                <a:moveTo>
                  <a:pt x="2367547" y="1151575"/>
                </a:moveTo>
                <a:cubicBezTo>
                  <a:pt x="2398823" y="1151575"/>
                  <a:pt x="2422285" y="1175036"/>
                  <a:pt x="2422285" y="1206316"/>
                </a:cubicBezTo>
                <a:cubicBezTo>
                  <a:pt x="2422285" y="1237595"/>
                  <a:pt x="2396869" y="1261055"/>
                  <a:pt x="2367547" y="1261055"/>
                </a:cubicBezTo>
                <a:cubicBezTo>
                  <a:pt x="2336264" y="1261055"/>
                  <a:pt x="2312802" y="1235639"/>
                  <a:pt x="2312802" y="1206316"/>
                </a:cubicBezTo>
                <a:cubicBezTo>
                  <a:pt x="2312802" y="1175036"/>
                  <a:pt x="2338218" y="1151575"/>
                  <a:pt x="2367547" y="1151575"/>
                </a:cubicBezTo>
                <a:close/>
                <a:moveTo>
                  <a:pt x="2238508" y="1151575"/>
                </a:moveTo>
                <a:cubicBezTo>
                  <a:pt x="2267835" y="1151575"/>
                  <a:pt x="2293255" y="1175036"/>
                  <a:pt x="2293255" y="1206316"/>
                </a:cubicBezTo>
                <a:cubicBezTo>
                  <a:pt x="2293255" y="1237595"/>
                  <a:pt x="2267835" y="1261055"/>
                  <a:pt x="2238508" y="1261055"/>
                </a:cubicBezTo>
                <a:cubicBezTo>
                  <a:pt x="2207232" y="1261055"/>
                  <a:pt x="2183769" y="1235639"/>
                  <a:pt x="2183769" y="1206316"/>
                </a:cubicBezTo>
                <a:cubicBezTo>
                  <a:pt x="2183769" y="1175036"/>
                  <a:pt x="2209184" y="1151575"/>
                  <a:pt x="2238508" y="1151575"/>
                </a:cubicBezTo>
                <a:close/>
                <a:moveTo>
                  <a:pt x="2109476" y="1151575"/>
                </a:moveTo>
                <a:cubicBezTo>
                  <a:pt x="2138803" y="1151575"/>
                  <a:pt x="2162260" y="1175036"/>
                  <a:pt x="2164219" y="1206316"/>
                </a:cubicBezTo>
                <a:cubicBezTo>
                  <a:pt x="2164219" y="1237595"/>
                  <a:pt x="2138803" y="1261055"/>
                  <a:pt x="2109476" y="1261055"/>
                </a:cubicBezTo>
                <a:cubicBezTo>
                  <a:pt x="2078196" y="1261055"/>
                  <a:pt x="2054735" y="1235639"/>
                  <a:pt x="2054735" y="1206316"/>
                </a:cubicBezTo>
                <a:cubicBezTo>
                  <a:pt x="2054735" y="1175036"/>
                  <a:pt x="2080151" y="1151575"/>
                  <a:pt x="2109476" y="1151575"/>
                </a:cubicBezTo>
                <a:close/>
                <a:moveTo>
                  <a:pt x="1978490" y="1151575"/>
                </a:moveTo>
                <a:cubicBezTo>
                  <a:pt x="2007813" y="1151575"/>
                  <a:pt x="2033232" y="1175036"/>
                  <a:pt x="2033232" y="1206316"/>
                </a:cubicBezTo>
                <a:cubicBezTo>
                  <a:pt x="2033232" y="1237595"/>
                  <a:pt x="2007813" y="1261055"/>
                  <a:pt x="1978490" y="1261055"/>
                </a:cubicBezTo>
                <a:cubicBezTo>
                  <a:pt x="1947210" y="1261055"/>
                  <a:pt x="1923733" y="1235640"/>
                  <a:pt x="1923733" y="1206316"/>
                </a:cubicBezTo>
                <a:cubicBezTo>
                  <a:pt x="1923733" y="1175036"/>
                  <a:pt x="1949164" y="1151575"/>
                  <a:pt x="1978490" y="1151575"/>
                </a:cubicBezTo>
                <a:close/>
                <a:moveTo>
                  <a:pt x="3276618" y="1151574"/>
                </a:moveTo>
                <a:cubicBezTo>
                  <a:pt x="3305939" y="1151574"/>
                  <a:pt x="3331351" y="1175035"/>
                  <a:pt x="3331351" y="1206315"/>
                </a:cubicBezTo>
                <a:cubicBezTo>
                  <a:pt x="3331351" y="1237595"/>
                  <a:pt x="3305939" y="1261054"/>
                  <a:pt x="3276618" y="1261054"/>
                </a:cubicBezTo>
                <a:cubicBezTo>
                  <a:pt x="3245342" y="1261054"/>
                  <a:pt x="3221885" y="1235638"/>
                  <a:pt x="3221885" y="1206315"/>
                </a:cubicBezTo>
                <a:cubicBezTo>
                  <a:pt x="3221885" y="1175035"/>
                  <a:pt x="3247297" y="1151574"/>
                  <a:pt x="3276618" y="1151574"/>
                </a:cubicBezTo>
                <a:close/>
                <a:moveTo>
                  <a:pt x="4312743" y="1151574"/>
                </a:moveTo>
                <a:cubicBezTo>
                  <a:pt x="4318613" y="1151574"/>
                  <a:pt x="4324471" y="1151574"/>
                  <a:pt x="4330335" y="1153530"/>
                </a:cubicBezTo>
                <a:cubicBezTo>
                  <a:pt x="4308832" y="1171124"/>
                  <a:pt x="4281463" y="1196538"/>
                  <a:pt x="4259959" y="1220000"/>
                </a:cubicBezTo>
                <a:cubicBezTo>
                  <a:pt x="4258007" y="1216088"/>
                  <a:pt x="4258007" y="1210224"/>
                  <a:pt x="4258007" y="1206315"/>
                </a:cubicBezTo>
                <a:cubicBezTo>
                  <a:pt x="4258007" y="1175034"/>
                  <a:pt x="4283421" y="1151574"/>
                  <a:pt x="4312743" y="1151574"/>
                </a:cubicBezTo>
                <a:close/>
                <a:moveTo>
                  <a:pt x="4185661" y="1151574"/>
                </a:moveTo>
                <a:cubicBezTo>
                  <a:pt x="4214995" y="1151574"/>
                  <a:pt x="4238451" y="1175034"/>
                  <a:pt x="4240406" y="1206315"/>
                </a:cubicBezTo>
                <a:cubicBezTo>
                  <a:pt x="4240406" y="1237594"/>
                  <a:pt x="4214995" y="1261054"/>
                  <a:pt x="4185661" y="1261054"/>
                </a:cubicBezTo>
                <a:cubicBezTo>
                  <a:pt x="4154383" y="1261054"/>
                  <a:pt x="4130919" y="1235638"/>
                  <a:pt x="4130919" y="1206315"/>
                </a:cubicBezTo>
                <a:cubicBezTo>
                  <a:pt x="4130919" y="1175034"/>
                  <a:pt x="4156339" y="1151574"/>
                  <a:pt x="4185661" y="1151574"/>
                </a:cubicBezTo>
                <a:close/>
                <a:moveTo>
                  <a:pt x="4054665" y="1151574"/>
                </a:moveTo>
                <a:cubicBezTo>
                  <a:pt x="4083994" y="1151574"/>
                  <a:pt x="4109413" y="1175034"/>
                  <a:pt x="4109413" y="1206315"/>
                </a:cubicBezTo>
                <a:cubicBezTo>
                  <a:pt x="4109413" y="1237594"/>
                  <a:pt x="4083994" y="1261054"/>
                  <a:pt x="4054665" y="1261054"/>
                </a:cubicBezTo>
                <a:cubicBezTo>
                  <a:pt x="4023452" y="1261054"/>
                  <a:pt x="4000002" y="1235638"/>
                  <a:pt x="4000002" y="1206315"/>
                </a:cubicBezTo>
                <a:cubicBezTo>
                  <a:pt x="4000002" y="1175034"/>
                  <a:pt x="4025411" y="1151574"/>
                  <a:pt x="4054665" y="1151574"/>
                </a:cubicBezTo>
                <a:close/>
                <a:moveTo>
                  <a:pt x="3925723" y="1151574"/>
                </a:moveTo>
                <a:cubicBezTo>
                  <a:pt x="3955032" y="1151574"/>
                  <a:pt x="3978501" y="1175034"/>
                  <a:pt x="3980447" y="1206315"/>
                </a:cubicBezTo>
                <a:cubicBezTo>
                  <a:pt x="3980447" y="1231729"/>
                  <a:pt x="3962853" y="1253234"/>
                  <a:pt x="3937447" y="1259100"/>
                </a:cubicBezTo>
                <a:cubicBezTo>
                  <a:pt x="3927676" y="1239551"/>
                  <a:pt x="3925723" y="1225864"/>
                  <a:pt x="3929628" y="1218044"/>
                </a:cubicBezTo>
                <a:cubicBezTo>
                  <a:pt x="3945264" y="1190675"/>
                  <a:pt x="3929628" y="1175034"/>
                  <a:pt x="3904207" y="1194585"/>
                </a:cubicBezTo>
                <a:cubicBezTo>
                  <a:pt x="3890495" y="1206315"/>
                  <a:pt x="3886604" y="1206315"/>
                  <a:pt x="3892454" y="1196538"/>
                </a:cubicBezTo>
                <a:cubicBezTo>
                  <a:pt x="3896372" y="1186765"/>
                  <a:pt x="3894412" y="1176989"/>
                  <a:pt x="3886604" y="1171125"/>
                </a:cubicBezTo>
                <a:cubicBezTo>
                  <a:pt x="3886604" y="1171125"/>
                  <a:pt x="3884653" y="1169169"/>
                  <a:pt x="3884653" y="1169169"/>
                </a:cubicBezTo>
                <a:cubicBezTo>
                  <a:pt x="3896372" y="1159394"/>
                  <a:pt x="3910083" y="1151574"/>
                  <a:pt x="3925723" y="1151574"/>
                </a:cubicBezTo>
                <a:close/>
                <a:moveTo>
                  <a:pt x="3534684" y="1151574"/>
                </a:moveTo>
                <a:cubicBezTo>
                  <a:pt x="3540550" y="1151574"/>
                  <a:pt x="3546415" y="1151574"/>
                  <a:pt x="3552283" y="1153530"/>
                </a:cubicBezTo>
                <a:cubicBezTo>
                  <a:pt x="3550326" y="1157439"/>
                  <a:pt x="3548372" y="1161352"/>
                  <a:pt x="3544461" y="1163305"/>
                </a:cubicBezTo>
                <a:cubicBezTo>
                  <a:pt x="3534684" y="1171125"/>
                  <a:pt x="3524909" y="1171125"/>
                  <a:pt x="3507310" y="1159395"/>
                </a:cubicBezTo>
                <a:cubicBezTo>
                  <a:pt x="3515131" y="1155485"/>
                  <a:pt x="3524909" y="1151574"/>
                  <a:pt x="3534684" y="1151574"/>
                </a:cubicBezTo>
                <a:close/>
                <a:moveTo>
                  <a:pt x="6519944" y="1151573"/>
                </a:moveTo>
                <a:cubicBezTo>
                  <a:pt x="6551225" y="1151573"/>
                  <a:pt x="6574685" y="1175033"/>
                  <a:pt x="6574685" y="1206312"/>
                </a:cubicBezTo>
                <a:cubicBezTo>
                  <a:pt x="6574685" y="1237593"/>
                  <a:pt x="6549269" y="1261053"/>
                  <a:pt x="6519944" y="1261053"/>
                </a:cubicBezTo>
                <a:cubicBezTo>
                  <a:pt x="6488664" y="1261053"/>
                  <a:pt x="6465203" y="1235637"/>
                  <a:pt x="6465203" y="1206312"/>
                </a:cubicBezTo>
                <a:cubicBezTo>
                  <a:pt x="6465203" y="1204356"/>
                  <a:pt x="6467157" y="1200449"/>
                  <a:pt x="6467157" y="1196536"/>
                </a:cubicBezTo>
                <a:cubicBezTo>
                  <a:pt x="6471067" y="1188717"/>
                  <a:pt x="6473023" y="1182853"/>
                  <a:pt x="6473023" y="1178944"/>
                </a:cubicBezTo>
                <a:cubicBezTo>
                  <a:pt x="6482798" y="1161350"/>
                  <a:pt x="6500394" y="1151573"/>
                  <a:pt x="6519944" y="1151573"/>
                </a:cubicBezTo>
                <a:close/>
                <a:moveTo>
                  <a:pt x="6261878" y="1151573"/>
                </a:moveTo>
                <a:cubicBezTo>
                  <a:pt x="6291203" y="1151573"/>
                  <a:pt x="6314665" y="1175033"/>
                  <a:pt x="6316619" y="1206314"/>
                </a:cubicBezTo>
                <a:cubicBezTo>
                  <a:pt x="6316619" y="1237593"/>
                  <a:pt x="6291203" y="1261053"/>
                  <a:pt x="6261878" y="1261053"/>
                </a:cubicBezTo>
                <a:cubicBezTo>
                  <a:pt x="6230598" y="1261053"/>
                  <a:pt x="6207137" y="1235637"/>
                  <a:pt x="6207137" y="1206314"/>
                </a:cubicBezTo>
                <a:cubicBezTo>
                  <a:pt x="6207137" y="1175033"/>
                  <a:pt x="6232552" y="1151573"/>
                  <a:pt x="6261878" y="1151573"/>
                </a:cubicBezTo>
                <a:close/>
                <a:moveTo>
                  <a:pt x="6130890" y="1151573"/>
                </a:moveTo>
                <a:cubicBezTo>
                  <a:pt x="6162171" y="1151573"/>
                  <a:pt x="6185631" y="1175033"/>
                  <a:pt x="6185631" y="1206314"/>
                </a:cubicBezTo>
                <a:cubicBezTo>
                  <a:pt x="6185631" y="1237593"/>
                  <a:pt x="6160217" y="1261054"/>
                  <a:pt x="6130890" y="1261054"/>
                </a:cubicBezTo>
                <a:cubicBezTo>
                  <a:pt x="6099610" y="1261054"/>
                  <a:pt x="6076149" y="1235637"/>
                  <a:pt x="6076149" y="1206314"/>
                </a:cubicBezTo>
                <a:cubicBezTo>
                  <a:pt x="6076149" y="1175033"/>
                  <a:pt x="6101566" y="1151573"/>
                  <a:pt x="6130890" y="1151573"/>
                </a:cubicBezTo>
                <a:close/>
                <a:moveTo>
                  <a:pt x="4969619" y="1151573"/>
                </a:moveTo>
                <a:cubicBezTo>
                  <a:pt x="4996981" y="1155485"/>
                  <a:pt x="5018484" y="1176989"/>
                  <a:pt x="5016529" y="1204358"/>
                </a:cubicBezTo>
                <a:cubicBezTo>
                  <a:pt x="5016529" y="1229775"/>
                  <a:pt x="5000876" y="1251278"/>
                  <a:pt x="4977442" y="1257143"/>
                </a:cubicBezTo>
                <a:cubicBezTo>
                  <a:pt x="4955939" y="1253234"/>
                  <a:pt x="4934436" y="1247368"/>
                  <a:pt x="4922700" y="1239551"/>
                </a:cubicBezTo>
                <a:cubicBezTo>
                  <a:pt x="4918796" y="1235637"/>
                  <a:pt x="4914885" y="1229775"/>
                  <a:pt x="4912934" y="1223909"/>
                </a:cubicBezTo>
                <a:cubicBezTo>
                  <a:pt x="4914885" y="1221954"/>
                  <a:pt x="4912934" y="1218044"/>
                  <a:pt x="4910975" y="1216089"/>
                </a:cubicBezTo>
                <a:cubicBezTo>
                  <a:pt x="4909027" y="1212177"/>
                  <a:pt x="4909027" y="1208269"/>
                  <a:pt x="4909027" y="1204358"/>
                </a:cubicBezTo>
                <a:cubicBezTo>
                  <a:pt x="4909027" y="1198493"/>
                  <a:pt x="4910975" y="1190674"/>
                  <a:pt x="4912934" y="1184808"/>
                </a:cubicBezTo>
                <a:cubicBezTo>
                  <a:pt x="4936390" y="1176989"/>
                  <a:pt x="4959846" y="1163305"/>
                  <a:pt x="4969619" y="1151573"/>
                </a:cubicBezTo>
                <a:close/>
                <a:moveTo>
                  <a:pt x="7949077" y="1151572"/>
                </a:moveTo>
                <a:cubicBezTo>
                  <a:pt x="7978404" y="1151572"/>
                  <a:pt x="8001864" y="1175032"/>
                  <a:pt x="8003818" y="1206312"/>
                </a:cubicBezTo>
                <a:cubicBezTo>
                  <a:pt x="8003818" y="1237593"/>
                  <a:pt x="7978404" y="1261052"/>
                  <a:pt x="7949077" y="1261052"/>
                </a:cubicBezTo>
                <a:cubicBezTo>
                  <a:pt x="7917797" y="1261052"/>
                  <a:pt x="7894336" y="1235636"/>
                  <a:pt x="7894336" y="1206312"/>
                </a:cubicBezTo>
                <a:cubicBezTo>
                  <a:pt x="7894336" y="1175032"/>
                  <a:pt x="7919753" y="1151572"/>
                  <a:pt x="7949077" y="1151572"/>
                </a:cubicBezTo>
                <a:close/>
                <a:moveTo>
                  <a:pt x="7818090" y="1151572"/>
                </a:moveTo>
                <a:cubicBezTo>
                  <a:pt x="7849371" y="1151572"/>
                  <a:pt x="7872831" y="1175032"/>
                  <a:pt x="7872831" y="1206312"/>
                </a:cubicBezTo>
                <a:cubicBezTo>
                  <a:pt x="7872831" y="1237593"/>
                  <a:pt x="7847415" y="1261052"/>
                  <a:pt x="7818090" y="1261052"/>
                </a:cubicBezTo>
                <a:cubicBezTo>
                  <a:pt x="7786810" y="1261052"/>
                  <a:pt x="7763349" y="1235636"/>
                  <a:pt x="7763349" y="1206312"/>
                </a:cubicBezTo>
                <a:cubicBezTo>
                  <a:pt x="7763349" y="1175032"/>
                  <a:pt x="7788764" y="1151572"/>
                  <a:pt x="7818090" y="1151572"/>
                </a:cubicBezTo>
                <a:close/>
                <a:moveTo>
                  <a:pt x="7689058" y="1151572"/>
                </a:moveTo>
                <a:cubicBezTo>
                  <a:pt x="7718383" y="1151572"/>
                  <a:pt x="7743799" y="1175032"/>
                  <a:pt x="7743799" y="1206312"/>
                </a:cubicBezTo>
                <a:cubicBezTo>
                  <a:pt x="7743799" y="1237593"/>
                  <a:pt x="7718383" y="1261052"/>
                  <a:pt x="7689058" y="1261052"/>
                </a:cubicBezTo>
                <a:cubicBezTo>
                  <a:pt x="7657778" y="1261052"/>
                  <a:pt x="7634317" y="1235636"/>
                  <a:pt x="7634317" y="1206312"/>
                </a:cubicBezTo>
                <a:cubicBezTo>
                  <a:pt x="7634317" y="1175032"/>
                  <a:pt x="7659732" y="1151572"/>
                  <a:pt x="7689058" y="1151572"/>
                </a:cubicBezTo>
                <a:close/>
                <a:moveTo>
                  <a:pt x="7558069" y="1151572"/>
                </a:moveTo>
                <a:cubicBezTo>
                  <a:pt x="7589350" y="1151572"/>
                  <a:pt x="7612810" y="1175032"/>
                  <a:pt x="7612810" y="1206312"/>
                </a:cubicBezTo>
                <a:cubicBezTo>
                  <a:pt x="7612810" y="1237593"/>
                  <a:pt x="7587396" y="1261052"/>
                  <a:pt x="7558069" y="1261052"/>
                </a:cubicBezTo>
                <a:cubicBezTo>
                  <a:pt x="7526789" y="1261052"/>
                  <a:pt x="7503328" y="1235636"/>
                  <a:pt x="7503328" y="1206312"/>
                </a:cubicBezTo>
                <a:cubicBezTo>
                  <a:pt x="7503328" y="1175032"/>
                  <a:pt x="7528745" y="1151572"/>
                  <a:pt x="7558069" y="1151572"/>
                </a:cubicBezTo>
                <a:close/>
                <a:moveTo>
                  <a:pt x="7429038" y="1151572"/>
                </a:moveTo>
                <a:cubicBezTo>
                  <a:pt x="7458363" y="1151572"/>
                  <a:pt x="7483779" y="1175032"/>
                  <a:pt x="7483779" y="1206312"/>
                </a:cubicBezTo>
                <a:cubicBezTo>
                  <a:pt x="7483779" y="1237593"/>
                  <a:pt x="7458363" y="1261052"/>
                  <a:pt x="7429038" y="1261052"/>
                </a:cubicBezTo>
                <a:cubicBezTo>
                  <a:pt x="7397758" y="1261052"/>
                  <a:pt x="7374297" y="1235636"/>
                  <a:pt x="7374297" y="1206312"/>
                </a:cubicBezTo>
                <a:cubicBezTo>
                  <a:pt x="7374297" y="1175032"/>
                  <a:pt x="7399712" y="1151572"/>
                  <a:pt x="7429038" y="1151572"/>
                </a:cubicBezTo>
                <a:close/>
                <a:moveTo>
                  <a:pt x="7300006" y="1151572"/>
                </a:moveTo>
                <a:cubicBezTo>
                  <a:pt x="7329331" y="1151572"/>
                  <a:pt x="7352793" y="1175033"/>
                  <a:pt x="7354747" y="1206312"/>
                </a:cubicBezTo>
                <a:cubicBezTo>
                  <a:pt x="7354747" y="1237593"/>
                  <a:pt x="7329331" y="1261052"/>
                  <a:pt x="7300006" y="1261052"/>
                </a:cubicBezTo>
                <a:cubicBezTo>
                  <a:pt x="7268726" y="1261052"/>
                  <a:pt x="7245265" y="1235636"/>
                  <a:pt x="7245265" y="1206312"/>
                </a:cubicBezTo>
                <a:cubicBezTo>
                  <a:pt x="7245265" y="1175033"/>
                  <a:pt x="7270680" y="1151572"/>
                  <a:pt x="7300006" y="1151572"/>
                </a:cubicBezTo>
                <a:close/>
                <a:moveTo>
                  <a:pt x="7169017" y="1151572"/>
                </a:moveTo>
                <a:cubicBezTo>
                  <a:pt x="7200298" y="1151572"/>
                  <a:pt x="7223758" y="1175033"/>
                  <a:pt x="7223758" y="1206312"/>
                </a:cubicBezTo>
                <a:cubicBezTo>
                  <a:pt x="7223758" y="1237593"/>
                  <a:pt x="7198344" y="1261053"/>
                  <a:pt x="7169017" y="1261053"/>
                </a:cubicBezTo>
                <a:cubicBezTo>
                  <a:pt x="7137737" y="1261053"/>
                  <a:pt x="7114276" y="1235637"/>
                  <a:pt x="7114276" y="1206312"/>
                </a:cubicBezTo>
                <a:cubicBezTo>
                  <a:pt x="7114276" y="1175033"/>
                  <a:pt x="7139693" y="1151572"/>
                  <a:pt x="7169017" y="1151572"/>
                </a:cubicBezTo>
                <a:close/>
                <a:moveTo>
                  <a:pt x="7039984" y="1151572"/>
                </a:moveTo>
                <a:cubicBezTo>
                  <a:pt x="7069311" y="1151572"/>
                  <a:pt x="7094725" y="1175033"/>
                  <a:pt x="7094725" y="1206312"/>
                </a:cubicBezTo>
                <a:cubicBezTo>
                  <a:pt x="7094725" y="1237593"/>
                  <a:pt x="7069311" y="1261053"/>
                  <a:pt x="7039984" y="1261053"/>
                </a:cubicBezTo>
                <a:cubicBezTo>
                  <a:pt x="7008704" y="1261053"/>
                  <a:pt x="6985243" y="1235637"/>
                  <a:pt x="6985243" y="1206312"/>
                </a:cubicBezTo>
                <a:cubicBezTo>
                  <a:pt x="6985243" y="1175033"/>
                  <a:pt x="7010660" y="1151572"/>
                  <a:pt x="7039984" y="1151572"/>
                </a:cubicBezTo>
                <a:close/>
                <a:moveTo>
                  <a:pt x="6768235" y="1151572"/>
                </a:moveTo>
                <a:cubicBezTo>
                  <a:pt x="6774099" y="1161350"/>
                  <a:pt x="6778009" y="1171123"/>
                  <a:pt x="6779963" y="1180899"/>
                </a:cubicBezTo>
                <a:cubicBezTo>
                  <a:pt x="6785829" y="1202403"/>
                  <a:pt x="6803424" y="1221954"/>
                  <a:pt x="6824930" y="1235637"/>
                </a:cubicBezTo>
                <a:cubicBezTo>
                  <a:pt x="6815156" y="1249323"/>
                  <a:pt x="6797560" y="1259098"/>
                  <a:pt x="6779963" y="1259098"/>
                </a:cubicBezTo>
                <a:cubicBezTo>
                  <a:pt x="6750639" y="1259098"/>
                  <a:pt x="6727178" y="1235637"/>
                  <a:pt x="6727178" y="1204356"/>
                </a:cubicBezTo>
                <a:cubicBezTo>
                  <a:pt x="6727178" y="1178944"/>
                  <a:pt x="6744773" y="1157437"/>
                  <a:pt x="6768235" y="1151572"/>
                </a:cubicBezTo>
                <a:close/>
                <a:moveTo>
                  <a:pt x="6650930" y="1151572"/>
                </a:moveTo>
                <a:cubicBezTo>
                  <a:pt x="6680257" y="1151572"/>
                  <a:pt x="6703717" y="1175033"/>
                  <a:pt x="6705671" y="1206312"/>
                </a:cubicBezTo>
                <a:cubicBezTo>
                  <a:pt x="6705671" y="1237593"/>
                  <a:pt x="6680257" y="1261053"/>
                  <a:pt x="6650930" y="1261053"/>
                </a:cubicBezTo>
                <a:cubicBezTo>
                  <a:pt x="6619650" y="1261053"/>
                  <a:pt x="6596189" y="1235637"/>
                  <a:pt x="6596189" y="1206312"/>
                </a:cubicBezTo>
                <a:cubicBezTo>
                  <a:pt x="6596189" y="1175033"/>
                  <a:pt x="6621606" y="1151572"/>
                  <a:pt x="6650930" y="1151572"/>
                </a:cubicBezTo>
                <a:close/>
                <a:moveTo>
                  <a:pt x="9765311" y="1151571"/>
                </a:moveTo>
                <a:cubicBezTo>
                  <a:pt x="9794636" y="1151571"/>
                  <a:pt x="9820052" y="1175031"/>
                  <a:pt x="9820052" y="1206311"/>
                </a:cubicBezTo>
                <a:cubicBezTo>
                  <a:pt x="9820052" y="1237590"/>
                  <a:pt x="9796592" y="1261051"/>
                  <a:pt x="9765311" y="1261051"/>
                </a:cubicBezTo>
                <a:cubicBezTo>
                  <a:pt x="9734030" y="1261051"/>
                  <a:pt x="9710570" y="1235634"/>
                  <a:pt x="9710570" y="1206311"/>
                </a:cubicBezTo>
                <a:cubicBezTo>
                  <a:pt x="9710570" y="1175031"/>
                  <a:pt x="9735984" y="1151571"/>
                  <a:pt x="9765311" y="1151571"/>
                </a:cubicBezTo>
                <a:close/>
                <a:moveTo>
                  <a:pt x="9636278" y="1151571"/>
                </a:moveTo>
                <a:cubicBezTo>
                  <a:pt x="9665603" y="1151571"/>
                  <a:pt x="9689065" y="1175031"/>
                  <a:pt x="9691019" y="1206311"/>
                </a:cubicBezTo>
                <a:cubicBezTo>
                  <a:pt x="9691019" y="1237590"/>
                  <a:pt x="9665603" y="1261051"/>
                  <a:pt x="9636278" y="1261051"/>
                </a:cubicBezTo>
                <a:cubicBezTo>
                  <a:pt x="9604997" y="1261051"/>
                  <a:pt x="9581537" y="1235634"/>
                  <a:pt x="9581537" y="1206311"/>
                </a:cubicBezTo>
                <a:cubicBezTo>
                  <a:pt x="9581537" y="1175031"/>
                  <a:pt x="9606951" y="1151571"/>
                  <a:pt x="9636278" y="1151571"/>
                </a:cubicBezTo>
                <a:close/>
                <a:moveTo>
                  <a:pt x="9505289" y="1151571"/>
                </a:moveTo>
                <a:cubicBezTo>
                  <a:pt x="9534616" y="1151571"/>
                  <a:pt x="9560030" y="1175031"/>
                  <a:pt x="9560030" y="1206311"/>
                </a:cubicBezTo>
                <a:cubicBezTo>
                  <a:pt x="9560030" y="1237590"/>
                  <a:pt x="9534616" y="1261051"/>
                  <a:pt x="9505289" y="1261051"/>
                </a:cubicBezTo>
                <a:cubicBezTo>
                  <a:pt x="9474008" y="1261051"/>
                  <a:pt x="9450548" y="1235634"/>
                  <a:pt x="9450548" y="1206311"/>
                </a:cubicBezTo>
                <a:cubicBezTo>
                  <a:pt x="9450548" y="1175031"/>
                  <a:pt x="9475964" y="1151571"/>
                  <a:pt x="9505289" y="1151571"/>
                </a:cubicBezTo>
                <a:close/>
                <a:moveTo>
                  <a:pt x="9376257" y="1151571"/>
                </a:moveTo>
                <a:cubicBezTo>
                  <a:pt x="9405584" y="1151571"/>
                  <a:pt x="9429044" y="1175031"/>
                  <a:pt x="9430998" y="1206311"/>
                </a:cubicBezTo>
                <a:cubicBezTo>
                  <a:pt x="9430998" y="1237590"/>
                  <a:pt x="9405584" y="1261051"/>
                  <a:pt x="9376257" y="1261051"/>
                </a:cubicBezTo>
                <a:cubicBezTo>
                  <a:pt x="9344976" y="1261051"/>
                  <a:pt x="9321516" y="1235634"/>
                  <a:pt x="9321516" y="1206311"/>
                </a:cubicBezTo>
                <a:cubicBezTo>
                  <a:pt x="9321516" y="1175031"/>
                  <a:pt x="9346932" y="1151571"/>
                  <a:pt x="9376257" y="1151571"/>
                </a:cubicBezTo>
                <a:close/>
                <a:moveTo>
                  <a:pt x="9245270" y="1151571"/>
                </a:moveTo>
                <a:cubicBezTo>
                  <a:pt x="9276551" y="1151571"/>
                  <a:pt x="9300011" y="1175031"/>
                  <a:pt x="9300011" y="1206311"/>
                </a:cubicBezTo>
                <a:cubicBezTo>
                  <a:pt x="9300011" y="1237591"/>
                  <a:pt x="9274595" y="1261051"/>
                  <a:pt x="9245270" y="1261051"/>
                </a:cubicBezTo>
                <a:cubicBezTo>
                  <a:pt x="9213989" y="1261051"/>
                  <a:pt x="9190529" y="1235635"/>
                  <a:pt x="9190529" y="1206311"/>
                </a:cubicBezTo>
                <a:cubicBezTo>
                  <a:pt x="9190529" y="1175031"/>
                  <a:pt x="9215943" y="1151571"/>
                  <a:pt x="9245270" y="1151571"/>
                </a:cubicBezTo>
                <a:close/>
                <a:moveTo>
                  <a:pt x="9116237" y="1151571"/>
                </a:moveTo>
                <a:cubicBezTo>
                  <a:pt x="9145562" y="1151571"/>
                  <a:pt x="9170978" y="1175031"/>
                  <a:pt x="9170978" y="1206311"/>
                </a:cubicBezTo>
                <a:cubicBezTo>
                  <a:pt x="9170978" y="1237591"/>
                  <a:pt x="9145562" y="1261051"/>
                  <a:pt x="9116237" y="1261051"/>
                </a:cubicBezTo>
                <a:cubicBezTo>
                  <a:pt x="9084956" y="1261051"/>
                  <a:pt x="9061496" y="1235635"/>
                  <a:pt x="9061496" y="1206311"/>
                </a:cubicBezTo>
                <a:cubicBezTo>
                  <a:pt x="9061496" y="1175031"/>
                  <a:pt x="9086910" y="1151571"/>
                  <a:pt x="9116237" y="1151571"/>
                </a:cubicBezTo>
                <a:close/>
                <a:moveTo>
                  <a:pt x="8987205" y="1151571"/>
                </a:moveTo>
                <a:cubicBezTo>
                  <a:pt x="9016532" y="1151571"/>
                  <a:pt x="9039992" y="1175031"/>
                  <a:pt x="9041946" y="1206311"/>
                </a:cubicBezTo>
                <a:cubicBezTo>
                  <a:pt x="9041946" y="1237591"/>
                  <a:pt x="9016532" y="1261051"/>
                  <a:pt x="8987205" y="1261051"/>
                </a:cubicBezTo>
                <a:cubicBezTo>
                  <a:pt x="8955924" y="1261051"/>
                  <a:pt x="8932464" y="1235635"/>
                  <a:pt x="8932464" y="1206311"/>
                </a:cubicBezTo>
                <a:cubicBezTo>
                  <a:pt x="8932464" y="1175031"/>
                  <a:pt x="8957880" y="1151571"/>
                  <a:pt x="8987205" y="1151571"/>
                </a:cubicBezTo>
                <a:close/>
                <a:moveTo>
                  <a:pt x="8856218" y="1151571"/>
                </a:moveTo>
                <a:cubicBezTo>
                  <a:pt x="8887499" y="1151571"/>
                  <a:pt x="8910959" y="1175031"/>
                  <a:pt x="8910959" y="1206311"/>
                </a:cubicBezTo>
                <a:cubicBezTo>
                  <a:pt x="8910959" y="1237591"/>
                  <a:pt x="8887499" y="1261051"/>
                  <a:pt x="8856218" y="1261051"/>
                </a:cubicBezTo>
                <a:cubicBezTo>
                  <a:pt x="8824937" y="1261051"/>
                  <a:pt x="8801477" y="1235635"/>
                  <a:pt x="8801477" y="1206311"/>
                </a:cubicBezTo>
                <a:cubicBezTo>
                  <a:pt x="8801477" y="1175031"/>
                  <a:pt x="8826891" y="1151571"/>
                  <a:pt x="8856218" y="1151571"/>
                </a:cubicBezTo>
                <a:close/>
                <a:moveTo>
                  <a:pt x="8727185" y="1151571"/>
                </a:moveTo>
                <a:cubicBezTo>
                  <a:pt x="8756510" y="1151571"/>
                  <a:pt x="8781926" y="1175031"/>
                  <a:pt x="8781926" y="1206311"/>
                </a:cubicBezTo>
                <a:cubicBezTo>
                  <a:pt x="8781926" y="1237591"/>
                  <a:pt x="8756510" y="1261051"/>
                  <a:pt x="8727185" y="1261051"/>
                </a:cubicBezTo>
                <a:cubicBezTo>
                  <a:pt x="8695904" y="1261051"/>
                  <a:pt x="8672444" y="1235635"/>
                  <a:pt x="8672444" y="1206311"/>
                </a:cubicBezTo>
                <a:cubicBezTo>
                  <a:pt x="8672444" y="1175031"/>
                  <a:pt x="8697858" y="1151571"/>
                  <a:pt x="8727185" y="1151571"/>
                </a:cubicBezTo>
                <a:close/>
                <a:moveTo>
                  <a:pt x="8598153" y="1151571"/>
                </a:moveTo>
                <a:cubicBezTo>
                  <a:pt x="8627478" y="1151571"/>
                  <a:pt x="8650940" y="1175031"/>
                  <a:pt x="8652894" y="1206311"/>
                </a:cubicBezTo>
                <a:cubicBezTo>
                  <a:pt x="8652894" y="1237591"/>
                  <a:pt x="8627478" y="1261052"/>
                  <a:pt x="8598153" y="1261052"/>
                </a:cubicBezTo>
                <a:cubicBezTo>
                  <a:pt x="8566872" y="1261052"/>
                  <a:pt x="8543412" y="1235636"/>
                  <a:pt x="8543412" y="1206311"/>
                </a:cubicBezTo>
                <a:cubicBezTo>
                  <a:pt x="8543412" y="1175031"/>
                  <a:pt x="8568826" y="1151571"/>
                  <a:pt x="8598153" y="1151571"/>
                </a:cubicBezTo>
                <a:close/>
                <a:moveTo>
                  <a:pt x="8467164" y="1151571"/>
                </a:moveTo>
                <a:cubicBezTo>
                  <a:pt x="8496491" y="1151571"/>
                  <a:pt x="8521905" y="1175031"/>
                  <a:pt x="8521905" y="1206311"/>
                </a:cubicBezTo>
                <a:cubicBezTo>
                  <a:pt x="8521905" y="1237591"/>
                  <a:pt x="8496491" y="1261052"/>
                  <a:pt x="8467164" y="1261052"/>
                </a:cubicBezTo>
                <a:cubicBezTo>
                  <a:pt x="8435883" y="1261052"/>
                  <a:pt x="8412423" y="1235636"/>
                  <a:pt x="8412423" y="1206311"/>
                </a:cubicBezTo>
                <a:cubicBezTo>
                  <a:pt x="8412423" y="1175031"/>
                  <a:pt x="8437839" y="1151571"/>
                  <a:pt x="8467164" y="1151571"/>
                </a:cubicBezTo>
                <a:close/>
                <a:moveTo>
                  <a:pt x="8338131" y="1151571"/>
                </a:moveTo>
                <a:cubicBezTo>
                  <a:pt x="8367456" y="1151571"/>
                  <a:pt x="8390918" y="1175031"/>
                  <a:pt x="8392872" y="1206312"/>
                </a:cubicBezTo>
                <a:cubicBezTo>
                  <a:pt x="8392872" y="1237592"/>
                  <a:pt x="8367456" y="1261052"/>
                  <a:pt x="8338131" y="1261052"/>
                </a:cubicBezTo>
                <a:cubicBezTo>
                  <a:pt x="8306850" y="1261052"/>
                  <a:pt x="8283390" y="1235636"/>
                  <a:pt x="8283390" y="1206312"/>
                </a:cubicBezTo>
                <a:cubicBezTo>
                  <a:pt x="8283390" y="1175031"/>
                  <a:pt x="8308804" y="1151571"/>
                  <a:pt x="8338131" y="1151571"/>
                </a:cubicBezTo>
                <a:close/>
                <a:moveTo>
                  <a:pt x="8207145" y="1151571"/>
                </a:moveTo>
                <a:cubicBezTo>
                  <a:pt x="8238426" y="1151571"/>
                  <a:pt x="8261886" y="1175031"/>
                  <a:pt x="8261886" y="1206312"/>
                </a:cubicBezTo>
                <a:cubicBezTo>
                  <a:pt x="8261886" y="1237592"/>
                  <a:pt x="8236470" y="1261052"/>
                  <a:pt x="8207145" y="1261052"/>
                </a:cubicBezTo>
                <a:cubicBezTo>
                  <a:pt x="8175865" y="1261052"/>
                  <a:pt x="8152404" y="1235636"/>
                  <a:pt x="8152404" y="1206312"/>
                </a:cubicBezTo>
                <a:cubicBezTo>
                  <a:pt x="8152404" y="1175031"/>
                  <a:pt x="8177819" y="1151571"/>
                  <a:pt x="8207145" y="1151571"/>
                </a:cubicBezTo>
                <a:close/>
                <a:moveTo>
                  <a:pt x="8078110" y="1151571"/>
                </a:moveTo>
                <a:cubicBezTo>
                  <a:pt x="8107437" y="1151571"/>
                  <a:pt x="8132851" y="1175032"/>
                  <a:pt x="8132851" y="1206312"/>
                </a:cubicBezTo>
                <a:cubicBezTo>
                  <a:pt x="8132851" y="1237592"/>
                  <a:pt x="8107437" y="1261052"/>
                  <a:pt x="8078110" y="1261052"/>
                </a:cubicBezTo>
                <a:cubicBezTo>
                  <a:pt x="8046830" y="1261052"/>
                  <a:pt x="8023369" y="1235636"/>
                  <a:pt x="8023369" y="1206312"/>
                </a:cubicBezTo>
                <a:cubicBezTo>
                  <a:pt x="8023369" y="1175032"/>
                  <a:pt x="8048786" y="1151571"/>
                  <a:pt x="8078110" y="1151571"/>
                </a:cubicBezTo>
                <a:close/>
                <a:moveTo>
                  <a:pt x="10932471" y="1151570"/>
                </a:moveTo>
                <a:cubicBezTo>
                  <a:pt x="10963752" y="1151570"/>
                  <a:pt x="10987212" y="1175029"/>
                  <a:pt x="10987212" y="1206309"/>
                </a:cubicBezTo>
                <a:cubicBezTo>
                  <a:pt x="10987212" y="1237590"/>
                  <a:pt x="10961796" y="1261049"/>
                  <a:pt x="10932471" y="1261049"/>
                </a:cubicBezTo>
                <a:cubicBezTo>
                  <a:pt x="10901190" y="1261049"/>
                  <a:pt x="10877730" y="1235634"/>
                  <a:pt x="10877730" y="1206309"/>
                </a:cubicBezTo>
                <a:cubicBezTo>
                  <a:pt x="10877730" y="1175029"/>
                  <a:pt x="10903144" y="1151570"/>
                  <a:pt x="10932471" y="1151570"/>
                </a:cubicBezTo>
                <a:close/>
                <a:moveTo>
                  <a:pt x="10803436" y="1151570"/>
                </a:moveTo>
                <a:cubicBezTo>
                  <a:pt x="10832761" y="1151570"/>
                  <a:pt x="10858177" y="1175029"/>
                  <a:pt x="10858177" y="1206309"/>
                </a:cubicBezTo>
                <a:cubicBezTo>
                  <a:pt x="10858177" y="1237590"/>
                  <a:pt x="10832761" y="1261049"/>
                  <a:pt x="10803436" y="1261049"/>
                </a:cubicBezTo>
                <a:cubicBezTo>
                  <a:pt x="10772155" y="1261049"/>
                  <a:pt x="10748695" y="1235634"/>
                  <a:pt x="10748695" y="1206309"/>
                </a:cubicBezTo>
                <a:cubicBezTo>
                  <a:pt x="10748695" y="1175029"/>
                  <a:pt x="10774109" y="1151570"/>
                  <a:pt x="10803436" y="1151570"/>
                </a:cubicBezTo>
                <a:close/>
                <a:moveTo>
                  <a:pt x="10674406" y="1151570"/>
                </a:moveTo>
                <a:cubicBezTo>
                  <a:pt x="10703731" y="1151570"/>
                  <a:pt x="10727193" y="1175030"/>
                  <a:pt x="10729147" y="1206309"/>
                </a:cubicBezTo>
                <a:cubicBezTo>
                  <a:pt x="10729147" y="1237590"/>
                  <a:pt x="10703731" y="1261049"/>
                  <a:pt x="10674406" y="1261049"/>
                </a:cubicBezTo>
                <a:cubicBezTo>
                  <a:pt x="10643125" y="1261049"/>
                  <a:pt x="10619665" y="1235634"/>
                  <a:pt x="10619665" y="1206309"/>
                </a:cubicBezTo>
                <a:cubicBezTo>
                  <a:pt x="10619665" y="1175030"/>
                  <a:pt x="10645079" y="1151570"/>
                  <a:pt x="10674406" y="1151570"/>
                </a:cubicBezTo>
                <a:close/>
                <a:moveTo>
                  <a:pt x="10543417" y="1151570"/>
                </a:moveTo>
                <a:cubicBezTo>
                  <a:pt x="10572742" y="1151570"/>
                  <a:pt x="10598158" y="1175030"/>
                  <a:pt x="10598158" y="1206310"/>
                </a:cubicBezTo>
                <a:cubicBezTo>
                  <a:pt x="10598158" y="1237590"/>
                  <a:pt x="10572742" y="1261050"/>
                  <a:pt x="10543417" y="1261050"/>
                </a:cubicBezTo>
                <a:cubicBezTo>
                  <a:pt x="10512136" y="1261050"/>
                  <a:pt x="10488676" y="1235634"/>
                  <a:pt x="10488676" y="1206310"/>
                </a:cubicBezTo>
                <a:cubicBezTo>
                  <a:pt x="10488676" y="1175030"/>
                  <a:pt x="10514090" y="1151570"/>
                  <a:pt x="10543417" y="1151570"/>
                </a:cubicBezTo>
                <a:close/>
                <a:moveTo>
                  <a:pt x="10414384" y="1151570"/>
                </a:moveTo>
                <a:cubicBezTo>
                  <a:pt x="10443709" y="1151570"/>
                  <a:pt x="10467171" y="1175030"/>
                  <a:pt x="10469125" y="1206310"/>
                </a:cubicBezTo>
                <a:cubicBezTo>
                  <a:pt x="10469125" y="1237590"/>
                  <a:pt x="10443709" y="1261050"/>
                  <a:pt x="10414384" y="1261050"/>
                </a:cubicBezTo>
                <a:cubicBezTo>
                  <a:pt x="10383103" y="1261050"/>
                  <a:pt x="10359643" y="1235634"/>
                  <a:pt x="10359643" y="1206310"/>
                </a:cubicBezTo>
                <a:cubicBezTo>
                  <a:pt x="10359643" y="1175030"/>
                  <a:pt x="10385057" y="1151570"/>
                  <a:pt x="10414384" y="1151570"/>
                </a:cubicBezTo>
                <a:close/>
                <a:moveTo>
                  <a:pt x="10283397" y="1151570"/>
                </a:moveTo>
                <a:cubicBezTo>
                  <a:pt x="10314678" y="1151570"/>
                  <a:pt x="10338138" y="1175030"/>
                  <a:pt x="10338138" y="1206310"/>
                </a:cubicBezTo>
                <a:cubicBezTo>
                  <a:pt x="10338138" y="1237590"/>
                  <a:pt x="10312722" y="1261050"/>
                  <a:pt x="10283397" y="1261050"/>
                </a:cubicBezTo>
                <a:cubicBezTo>
                  <a:pt x="10252116" y="1261050"/>
                  <a:pt x="10228656" y="1235634"/>
                  <a:pt x="10228656" y="1206310"/>
                </a:cubicBezTo>
                <a:cubicBezTo>
                  <a:pt x="10228656" y="1175030"/>
                  <a:pt x="10254070" y="1151570"/>
                  <a:pt x="10283397" y="1151570"/>
                </a:cubicBezTo>
                <a:close/>
                <a:moveTo>
                  <a:pt x="10154363" y="1151570"/>
                </a:moveTo>
                <a:cubicBezTo>
                  <a:pt x="10183690" y="1151570"/>
                  <a:pt x="10209104" y="1175030"/>
                  <a:pt x="10209104" y="1206311"/>
                </a:cubicBezTo>
                <a:cubicBezTo>
                  <a:pt x="10209104" y="1237590"/>
                  <a:pt x="10183690" y="1261050"/>
                  <a:pt x="10154363" y="1261050"/>
                </a:cubicBezTo>
                <a:cubicBezTo>
                  <a:pt x="10123082" y="1261050"/>
                  <a:pt x="10099622" y="1235634"/>
                  <a:pt x="10099622" y="1206311"/>
                </a:cubicBezTo>
                <a:cubicBezTo>
                  <a:pt x="10099622" y="1175030"/>
                  <a:pt x="10125038" y="1151570"/>
                  <a:pt x="10154363" y="1151570"/>
                </a:cubicBezTo>
                <a:close/>
                <a:moveTo>
                  <a:pt x="10025332" y="1151570"/>
                </a:moveTo>
                <a:cubicBezTo>
                  <a:pt x="10054657" y="1151570"/>
                  <a:pt x="10078119" y="1175030"/>
                  <a:pt x="10080073" y="1206311"/>
                </a:cubicBezTo>
                <a:cubicBezTo>
                  <a:pt x="10080073" y="1237590"/>
                  <a:pt x="10054657" y="1261051"/>
                  <a:pt x="10025332" y="1261051"/>
                </a:cubicBezTo>
                <a:cubicBezTo>
                  <a:pt x="9994051" y="1261051"/>
                  <a:pt x="9970591" y="1235634"/>
                  <a:pt x="9970591" y="1206311"/>
                </a:cubicBezTo>
                <a:cubicBezTo>
                  <a:pt x="9970591" y="1175030"/>
                  <a:pt x="9996005" y="1151570"/>
                  <a:pt x="10025332" y="1151570"/>
                </a:cubicBezTo>
                <a:close/>
                <a:moveTo>
                  <a:pt x="9894343" y="1151570"/>
                </a:moveTo>
                <a:cubicBezTo>
                  <a:pt x="9925624" y="1151570"/>
                  <a:pt x="9949084" y="1175030"/>
                  <a:pt x="9949084" y="1206311"/>
                </a:cubicBezTo>
                <a:cubicBezTo>
                  <a:pt x="9949084" y="1237590"/>
                  <a:pt x="9923670" y="1261051"/>
                  <a:pt x="9894343" y="1261051"/>
                </a:cubicBezTo>
                <a:cubicBezTo>
                  <a:pt x="9863062" y="1261051"/>
                  <a:pt x="9839602" y="1235634"/>
                  <a:pt x="9839602" y="1206311"/>
                </a:cubicBezTo>
                <a:cubicBezTo>
                  <a:pt x="9839602" y="1175030"/>
                  <a:pt x="9865018" y="1151570"/>
                  <a:pt x="9894343" y="1151570"/>
                </a:cubicBezTo>
                <a:close/>
                <a:moveTo>
                  <a:pt x="11579588" y="1151569"/>
                </a:moveTo>
                <a:cubicBezTo>
                  <a:pt x="11579588" y="1153523"/>
                  <a:pt x="11579588" y="1155480"/>
                  <a:pt x="11579588" y="1157433"/>
                </a:cubicBezTo>
                <a:cubicBezTo>
                  <a:pt x="11579588" y="1188713"/>
                  <a:pt x="11560038" y="1204352"/>
                  <a:pt x="11528757" y="1198489"/>
                </a:cubicBezTo>
                <a:cubicBezTo>
                  <a:pt x="11532667" y="1171120"/>
                  <a:pt x="11554171" y="1151569"/>
                  <a:pt x="11579588" y="1151569"/>
                </a:cubicBezTo>
                <a:close/>
                <a:moveTo>
                  <a:pt x="11452512" y="1151569"/>
                </a:moveTo>
                <a:cubicBezTo>
                  <a:pt x="11475972" y="1151569"/>
                  <a:pt x="11497477" y="1167210"/>
                  <a:pt x="11503343" y="1190669"/>
                </a:cubicBezTo>
                <a:cubicBezTo>
                  <a:pt x="11483793" y="1182849"/>
                  <a:pt x="11464242" y="1182849"/>
                  <a:pt x="11458376" y="1188713"/>
                </a:cubicBezTo>
                <a:cubicBezTo>
                  <a:pt x="11442736" y="1198489"/>
                  <a:pt x="11470108" y="1233679"/>
                  <a:pt x="11495523" y="1233679"/>
                </a:cubicBezTo>
                <a:cubicBezTo>
                  <a:pt x="11495523" y="1233679"/>
                  <a:pt x="11497477" y="1233679"/>
                  <a:pt x="11499433" y="1233679"/>
                </a:cubicBezTo>
                <a:cubicBezTo>
                  <a:pt x="11489659" y="1251273"/>
                  <a:pt x="11472062" y="1261049"/>
                  <a:pt x="11452512" y="1261049"/>
                </a:cubicBezTo>
                <a:cubicBezTo>
                  <a:pt x="11421231" y="1261049"/>
                  <a:pt x="11397771" y="1235633"/>
                  <a:pt x="11397771" y="1206308"/>
                </a:cubicBezTo>
                <a:cubicBezTo>
                  <a:pt x="11397771" y="1175029"/>
                  <a:pt x="11423185" y="1151569"/>
                  <a:pt x="11452512" y="1151569"/>
                </a:cubicBezTo>
                <a:close/>
                <a:moveTo>
                  <a:pt x="11321523" y="1151569"/>
                </a:moveTo>
                <a:cubicBezTo>
                  <a:pt x="11352804" y="1151569"/>
                  <a:pt x="11376264" y="1175029"/>
                  <a:pt x="11376264" y="1206308"/>
                </a:cubicBezTo>
                <a:cubicBezTo>
                  <a:pt x="11376264" y="1237590"/>
                  <a:pt x="11350848" y="1261049"/>
                  <a:pt x="11321523" y="1261049"/>
                </a:cubicBezTo>
                <a:cubicBezTo>
                  <a:pt x="11290242" y="1261049"/>
                  <a:pt x="11266782" y="1235633"/>
                  <a:pt x="11266782" y="1206308"/>
                </a:cubicBezTo>
                <a:cubicBezTo>
                  <a:pt x="11266782" y="1175029"/>
                  <a:pt x="11292196" y="1151569"/>
                  <a:pt x="11321523" y="1151569"/>
                </a:cubicBezTo>
                <a:close/>
                <a:moveTo>
                  <a:pt x="11192490" y="1151569"/>
                </a:moveTo>
                <a:cubicBezTo>
                  <a:pt x="11221815" y="1151569"/>
                  <a:pt x="11247231" y="1175029"/>
                  <a:pt x="11247231" y="1206308"/>
                </a:cubicBezTo>
                <a:cubicBezTo>
                  <a:pt x="11247231" y="1237590"/>
                  <a:pt x="11223771" y="1261049"/>
                  <a:pt x="11192490" y="1261049"/>
                </a:cubicBezTo>
                <a:cubicBezTo>
                  <a:pt x="11161209" y="1261049"/>
                  <a:pt x="11137749" y="1235633"/>
                  <a:pt x="11137749" y="1206308"/>
                </a:cubicBezTo>
                <a:cubicBezTo>
                  <a:pt x="11137749" y="1175029"/>
                  <a:pt x="11163163" y="1151569"/>
                  <a:pt x="11192490" y="1151569"/>
                </a:cubicBezTo>
                <a:close/>
                <a:moveTo>
                  <a:pt x="11063458" y="1151569"/>
                </a:moveTo>
                <a:cubicBezTo>
                  <a:pt x="11092785" y="1151569"/>
                  <a:pt x="11116245" y="1175029"/>
                  <a:pt x="11118199" y="1206309"/>
                </a:cubicBezTo>
                <a:cubicBezTo>
                  <a:pt x="11118199" y="1237590"/>
                  <a:pt x="11092785" y="1261049"/>
                  <a:pt x="11063458" y="1261049"/>
                </a:cubicBezTo>
                <a:cubicBezTo>
                  <a:pt x="11032177" y="1261049"/>
                  <a:pt x="11008717" y="1235633"/>
                  <a:pt x="11008717" y="1206309"/>
                </a:cubicBezTo>
                <a:cubicBezTo>
                  <a:pt x="11008717" y="1175029"/>
                  <a:pt x="11034133" y="1151569"/>
                  <a:pt x="11063458" y="1151569"/>
                </a:cubicBezTo>
                <a:close/>
                <a:moveTo>
                  <a:pt x="11841564" y="1151569"/>
                </a:moveTo>
                <a:cubicBezTo>
                  <a:pt x="11847428" y="1151569"/>
                  <a:pt x="11853294" y="1153523"/>
                  <a:pt x="11859158" y="1155480"/>
                </a:cubicBezTo>
                <a:cubicBezTo>
                  <a:pt x="11835700" y="1167210"/>
                  <a:pt x="11808327" y="1204352"/>
                  <a:pt x="11816149" y="1218040"/>
                </a:cubicBezTo>
                <a:cubicBezTo>
                  <a:pt x="11827878" y="1237589"/>
                  <a:pt x="11806373" y="1235633"/>
                  <a:pt x="11788777" y="1218040"/>
                </a:cubicBezTo>
                <a:cubicBezTo>
                  <a:pt x="11786823" y="1214128"/>
                  <a:pt x="11786823" y="1210219"/>
                  <a:pt x="11786823" y="1206308"/>
                </a:cubicBezTo>
                <a:cubicBezTo>
                  <a:pt x="11786823" y="1175029"/>
                  <a:pt x="11812237" y="1151569"/>
                  <a:pt x="11841564" y="1151569"/>
                </a:cubicBezTo>
                <a:close/>
                <a:moveTo>
                  <a:pt x="11712531" y="1151569"/>
                </a:moveTo>
                <a:cubicBezTo>
                  <a:pt x="11737948" y="1151569"/>
                  <a:pt x="11761408" y="1171120"/>
                  <a:pt x="11765318" y="1198489"/>
                </a:cubicBezTo>
                <a:cubicBezTo>
                  <a:pt x="11759452" y="1194580"/>
                  <a:pt x="11753588" y="1192624"/>
                  <a:pt x="11749678" y="1192624"/>
                </a:cubicBezTo>
                <a:cubicBezTo>
                  <a:pt x="11741858" y="1192624"/>
                  <a:pt x="11724261" y="1178940"/>
                  <a:pt x="11710577" y="1165254"/>
                </a:cubicBezTo>
                <a:cubicBezTo>
                  <a:pt x="11706667" y="1159389"/>
                  <a:pt x="11702757" y="1157433"/>
                  <a:pt x="11698847" y="1153523"/>
                </a:cubicBezTo>
                <a:cubicBezTo>
                  <a:pt x="11702757" y="1151569"/>
                  <a:pt x="11706667" y="1151569"/>
                  <a:pt x="11712531" y="1151569"/>
                </a:cubicBezTo>
                <a:close/>
                <a:moveTo>
                  <a:pt x="5092800" y="1149617"/>
                </a:moveTo>
                <a:cubicBezTo>
                  <a:pt x="5122124" y="1151573"/>
                  <a:pt x="5145591" y="1173078"/>
                  <a:pt x="5147547" y="1202404"/>
                </a:cubicBezTo>
                <a:cubicBezTo>
                  <a:pt x="5133850" y="1210224"/>
                  <a:pt x="5114308" y="1219998"/>
                  <a:pt x="5090851" y="1229775"/>
                </a:cubicBezTo>
                <a:cubicBezTo>
                  <a:pt x="5079128" y="1233682"/>
                  <a:pt x="5065436" y="1239549"/>
                  <a:pt x="5053698" y="1241504"/>
                </a:cubicBezTo>
                <a:cubicBezTo>
                  <a:pt x="5043916" y="1231729"/>
                  <a:pt x="5038048" y="1218044"/>
                  <a:pt x="5038048" y="1204358"/>
                </a:cubicBezTo>
                <a:cubicBezTo>
                  <a:pt x="5038048" y="1173078"/>
                  <a:pt x="5063478" y="1149617"/>
                  <a:pt x="5092800" y="1149617"/>
                </a:cubicBezTo>
                <a:close/>
                <a:moveTo>
                  <a:pt x="7046094" y="1122241"/>
                </a:moveTo>
                <a:cubicBezTo>
                  <a:pt x="7052203" y="1121752"/>
                  <a:pt x="7057579" y="1122240"/>
                  <a:pt x="7061489" y="1124194"/>
                </a:cubicBezTo>
                <a:cubicBezTo>
                  <a:pt x="7055625" y="1128104"/>
                  <a:pt x="7047805" y="1130061"/>
                  <a:pt x="7039985" y="1128104"/>
                </a:cubicBezTo>
                <a:cubicBezTo>
                  <a:pt x="7034118" y="1128104"/>
                  <a:pt x="7030208" y="1128104"/>
                  <a:pt x="7026298" y="1126151"/>
                </a:cubicBezTo>
                <a:cubicBezTo>
                  <a:pt x="7033142" y="1124196"/>
                  <a:pt x="7039984" y="1122729"/>
                  <a:pt x="7046094" y="1122241"/>
                </a:cubicBezTo>
                <a:close/>
                <a:moveTo>
                  <a:pt x="193518" y="1120289"/>
                </a:moveTo>
                <a:cubicBezTo>
                  <a:pt x="185698" y="1124200"/>
                  <a:pt x="175924" y="1128109"/>
                  <a:pt x="166147" y="1130064"/>
                </a:cubicBezTo>
                <a:cubicBezTo>
                  <a:pt x="170057" y="1128109"/>
                  <a:pt x="173968" y="1126152"/>
                  <a:pt x="177878" y="1124200"/>
                </a:cubicBezTo>
                <a:cubicBezTo>
                  <a:pt x="183742" y="1122245"/>
                  <a:pt x="187654" y="1120289"/>
                  <a:pt x="193518" y="1120289"/>
                </a:cubicBezTo>
                <a:close/>
                <a:moveTo>
                  <a:pt x="5122120" y="1114421"/>
                </a:moveTo>
                <a:cubicBezTo>
                  <a:pt x="5124078" y="1114421"/>
                  <a:pt x="5127985" y="1114421"/>
                  <a:pt x="5129936" y="1114421"/>
                </a:cubicBezTo>
                <a:cubicBezTo>
                  <a:pt x="5120166" y="1124198"/>
                  <a:pt x="5106486" y="1130061"/>
                  <a:pt x="5092800" y="1130061"/>
                </a:cubicBezTo>
                <a:cubicBezTo>
                  <a:pt x="5083034" y="1130061"/>
                  <a:pt x="5073253" y="1126151"/>
                  <a:pt x="5065430" y="1120285"/>
                </a:cubicBezTo>
                <a:cubicBezTo>
                  <a:pt x="5069343" y="1120285"/>
                  <a:pt x="5075211" y="1118331"/>
                  <a:pt x="5079122" y="1118331"/>
                </a:cubicBezTo>
                <a:cubicBezTo>
                  <a:pt x="5098664" y="1116375"/>
                  <a:pt x="5112348" y="1114421"/>
                  <a:pt x="5122120" y="1114421"/>
                </a:cubicBezTo>
                <a:close/>
                <a:moveTo>
                  <a:pt x="3231643" y="1104647"/>
                </a:moveTo>
                <a:cubicBezTo>
                  <a:pt x="3237509" y="1104647"/>
                  <a:pt x="3245326" y="1110511"/>
                  <a:pt x="3257058" y="1118332"/>
                </a:cubicBezTo>
                <a:cubicBezTo>
                  <a:pt x="3260967" y="1122243"/>
                  <a:pt x="3264874" y="1126150"/>
                  <a:pt x="3268784" y="1128106"/>
                </a:cubicBezTo>
                <a:cubicBezTo>
                  <a:pt x="3253146" y="1126150"/>
                  <a:pt x="3239463" y="1116377"/>
                  <a:pt x="3231643" y="1104647"/>
                </a:cubicBezTo>
                <a:close/>
                <a:moveTo>
                  <a:pt x="3280511" y="1096827"/>
                </a:moveTo>
                <a:cubicBezTo>
                  <a:pt x="3296150" y="1096827"/>
                  <a:pt x="3303969" y="1102694"/>
                  <a:pt x="3300059" y="1110513"/>
                </a:cubicBezTo>
                <a:cubicBezTo>
                  <a:pt x="3296150" y="1118332"/>
                  <a:pt x="3286377" y="1124198"/>
                  <a:pt x="3280511" y="1124198"/>
                </a:cubicBezTo>
                <a:cubicBezTo>
                  <a:pt x="3272692" y="1124198"/>
                  <a:pt x="3264873" y="1118332"/>
                  <a:pt x="3260965" y="1110513"/>
                </a:cubicBezTo>
                <a:cubicBezTo>
                  <a:pt x="3255100" y="1102694"/>
                  <a:pt x="3264873" y="1096827"/>
                  <a:pt x="3280511" y="1096827"/>
                </a:cubicBezTo>
                <a:close/>
                <a:moveTo>
                  <a:pt x="11810528" y="1074338"/>
                </a:moveTo>
                <a:cubicBezTo>
                  <a:pt x="11822014" y="1077271"/>
                  <a:pt x="11838632" y="1084111"/>
                  <a:pt x="11863071" y="1094866"/>
                </a:cubicBezTo>
                <a:cubicBezTo>
                  <a:pt x="11872845" y="1098776"/>
                  <a:pt x="11880667" y="1102687"/>
                  <a:pt x="11886531" y="1106596"/>
                </a:cubicBezTo>
                <a:cubicBezTo>
                  <a:pt x="11876757" y="1120280"/>
                  <a:pt x="11861117" y="1130056"/>
                  <a:pt x="11841566" y="1130056"/>
                </a:cubicBezTo>
                <a:cubicBezTo>
                  <a:pt x="11812239" y="1130056"/>
                  <a:pt x="11788779" y="1106596"/>
                  <a:pt x="11788779" y="1077271"/>
                </a:cubicBezTo>
                <a:cubicBezTo>
                  <a:pt x="11792689" y="1072384"/>
                  <a:pt x="11799042" y="1071405"/>
                  <a:pt x="11810528" y="1074338"/>
                </a:cubicBezTo>
                <a:close/>
                <a:moveTo>
                  <a:pt x="6987199" y="1063589"/>
                </a:moveTo>
                <a:cubicBezTo>
                  <a:pt x="6989153" y="1067499"/>
                  <a:pt x="6991109" y="1069453"/>
                  <a:pt x="6991109" y="1071410"/>
                </a:cubicBezTo>
                <a:cubicBezTo>
                  <a:pt x="6991109" y="1077274"/>
                  <a:pt x="6989153" y="1081184"/>
                  <a:pt x="6987199" y="1089004"/>
                </a:cubicBezTo>
                <a:cubicBezTo>
                  <a:pt x="6985243" y="1085094"/>
                  <a:pt x="6985243" y="1081184"/>
                  <a:pt x="6985243" y="1077274"/>
                </a:cubicBezTo>
                <a:cubicBezTo>
                  <a:pt x="6985243" y="1071410"/>
                  <a:pt x="6987199" y="1067499"/>
                  <a:pt x="6987199" y="1063589"/>
                </a:cubicBezTo>
                <a:close/>
                <a:moveTo>
                  <a:pt x="3497522" y="1038175"/>
                </a:moveTo>
                <a:cubicBezTo>
                  <a:pt x="3499476" y="1040132"/>
                  <a:pt x="3501432" y="1042086"/>
                  <a:pt x="3503386" y="1044042"/>
                </a:cubicBezTo>
                <a:cubicBezTo>
                  <a:pt x="3517074" y="1059681"/>
                  <a:pt x="3534670" y="1069454"/>
                  <a:pt x="3544448" y="1065545"/>
                </a:cubicBezTo>
                <a:cubicBezTo>
                  <a:pt x="3554223" y="1061633"/>
                  <a:pt x="3571821" y="1069454"/>
                  <a:pt x="3583553" y="1083141"/>
                </a:cubicBezTo>
                <a:cubicBezTo>
                  <a:pt x="3585507" y="1085094"/>
                  <a:pt x="3587463" y="1087048"/>
                  <a:pt x="3589420" y="1089005"/>
                </a:cubicBezTo>
                <a:cubicBezTo>
                  <a:pt x="3585507" y="1100736"/>
                  <a:pt x="3579642" y="1108555"/>
                  <a:pt x="3571821" y="1116375"/>
                </a:cubicBezTo>
                <a:cubicBezTo>
                  <a:pt x="3564001" y="1118331"/>
                  <a:pt x="3560090" y="1122242"/>
                  <a:pt x="3558133" y="1126152"/>
                </a:cubicBezTo>
                <a:cubicBezTo>
                  <a:pt x="3550314" y="1128106"/>
                  <a:pt x="3544448" y="1130062"/>
                  <a:pt x="3536627" y="1130062"/>
                </a:cubicBezTo>
                <a:cubicBezTo>
                  <a:pt x="3505343" y="1130062"/>
                  <a:pt x="3481880" y="1104646"/>
                  <a:pt x="3481880" y="1075322"/>
                </a:cubicBezTo>
                <a:cubicBezTo>
                  <a:pt x="3481880" y="1061633"/>
                  <a:pt x="3487745" y="1047952"/>
                  <a:pt x="3497522" y="1038175"/>
                </a:cubicBezTo>
                <a:close/>
                <a:moveTo>
                  <a:pt x="1947192" y="1030358"/>
                </a:moveTo>
                <a:cubicBezTo>
                  <a:pt x="1980428" y="1036220"/>
                  <a:pt x="2001934" y="1051862"/>
                  <a:pt x="2011710" y="1077278"/>
                </a:cubicBezTo>
                <a:cubicBezTo>
                  <a:pt x="2015618" y="1089007"/>
                  <a:pt x="2019528" y="1096828"/>
                  <a:pt x="2025394" y="1100737"/>
                </a:cubicBezTo>
                <a:cubicBezTo>
                  <a:pt x="2017573" y="1118332"/>
                  <a:pt x="1998023" y="1130061"/>
                  <a:pt x="1978474" y="1130061"/>
                </a:cubicBezTo>
                <a:cubicBezTo>
                  <a:pt x="1949149" y="1130061"/>
                  <a:pt x="1923718" y="1104648"/>
                  <a:pt x="1925674" y="1073367"/>
                </a:cubicBezTo>
                <a:cubicBezTo>
                  <a:pt x="1925674" y="1055771"/>
                  <a:pt x="1933509" y="1040133"/>
                  <a:pt x="1947192" y="1030358"/>
                </a:cubicBezTo>
                <a:close/>
                <a:moveTo>
                  <a:pt x="2211122" y="1030357"/>
                </a:moveTo>
                <a:cubicBezTo>
                  <a:pt x="2230674" y="1034268"/>
                  <a:pt x="2252176" y="1036220"/>
                  <a:pt x="2277594" y="1038175"/>
                </a:cubicBezTo>
                <a:cubicBezTo>
                  <a:pt x="2289327" y="1047952"/>
                  <a:pt x="2295196" y="1061635"/>
                  <a:pt x="2295196" y="1077277"/>
                </a:cubicBezTo>
                <a:cubicBezTo>
                  <a:pt x="2295196" y="1108557"/>
                  <a:pt x="2269772" y="1132017"/>
                  <a:pt x="2240450" y="1132017"/>
                </a:cubicBezTo>
                <a:cubicBezTo>
                  <a:pt x="2209169" y="1132017"/>
                  <a:pt x="2185710" y="1106601"/>
                  <a:pt x="2185710" y="1077277"/>
                </a:cubicBezTo>
                <a:cubicBezTo>
                  <a:pt x="2185710" y="1057728"/>
                  <a:pt x="2195486" y="1040133"/>
                  <a:pt x="2211122" y="1030357"/>
                </a:cubicBezTo>
                <a:close/>
                <a:moveTo>
                  <a:pt x="1820102" y="1028402"/>
                </a:moveTo>
                <a:cubicBezTo>
                  <a:pt x="1833785" y="1034269"/>
                  <a:pt x="1851381" y="1036220"/>
                  <a:pt x="1874843" y="1032312"/>
                </a:cubicBezTo>
                <a:cubicBezTo>
                  <a:pt x="1876799" y="1032312"/>
                  <a:pt x="1878752" y="1032312"/>
                  <a:pt x="1880710" y="1032312"/>
                </a:cubicBezTo>
                <a:cubicBezTo>
                  <a:pt x="1894394" y="1042088"/>
                  <a:pt x="1902218" y="1057728"/>
                  <a:pt x="1904169" y="1073367"/>
                </a:cubicBezTo>
                <a:cubicBezTo>
                  <a:pt x="1904169" y="1104648"/>
                  <a:pt x="1878752" y="1128107"/>
                  <a:pt x="1849427" y="1128107"/>
                </a:cubicBezTo>
                <a:cubicBezTo>
                  <a:pt x="1818146" y="1128107"/>
                  <a:pt x="1794688" y="1102692"/>
                  <a:pt x="1794688" y="1073367"/>
                </a:cubicBezTo>
                <a:cubicBezTo>
                  <a:pt x="1794688" y="1055771"/>
                  <a:pt x="1804465" y="1038175"/>
                  <a:pt x="1820102" y="1028402"/>
                </a:cubicBezTo>
                <a:close/>
                <a:moveTo>
                  <a:pt x="2733130" y="1028401"/>
                </a:moveTo>
                <a:cubicBezTo>
                  <a:pt x="2737038" y="1036220"/>
                  <a:pt x="2740949" y="1044041"/>
                  <a:pt x="2744860" y="1049908"/>
                </a:cubicBezTo>
                <a:cubicBezTo>
                  <a:pt x="2760500" y="1071411"/>
                  <a:pt x="2764410" y="1071411"/>
                  <a:pt x="2793737" y="1036220"/>
                </a:cubicBezTo>
                <a:cubicBezTo>
                  <a:pt x="2805454" y="1045996"/>
                  <a:pt x="2813285" y="1061635"/>
                  <a:pt x="2813285" y="1077277"/>
                </a:cubicBezTo>
                <a:cubicBezTo>
                  <a:pt x="2813285" y="1108557"/>
                  <a:pt x="2787872" y="1132017"/>
                  <a:pt x="2758548" y="1132017"/>
                </a:cubicBezTo>
                <a:cubicBezTo>
                  <a:pt x="2727264" y="1132017"/>
                  <a:pt x="2703800" y="1106601"/>
                  <a:pt x="2703800" y="1077277"/>
                </a:cubicBezTo>
                <a:cubicBezTo>
                  <a:pt x="2703800" y="1055769"/>
                  <a:pt x="2715532" y="1038175"/>
                  <a:pt x="2733130" y="1028401"/>
                </a:cubicBezTo>
                <a:close/>
                <a:moveTo>
                  <a:pt x="6156307" y="1028399"/>
                </a:moveTo>
                <a:cubicBezTo>
                  <a:pt x="6173901" y="1036218"/>
                  <a:pt x="6185631" y="1055768"/>
                  <a:pt x="6189541" y="1073364"/>
                </a:cubicBezTo>
                <a:cubicBezTo>
                  <a:pt x="6189541" y="1104645"/>
                  <a:pt x="6164125" y="1128105"/>
                  <a:pt x="6134800" y="1128105"/>
                </a:cubicBezTo>
                <a:cubicBezTo>
                  <a:pt x="6115250" y="1128105"/>
                  <a:pt x="6097655" y="1118330"/>
                  <a:pt x="6087879" y="1102690"/>
                </a:cubicBezTo>
                <a:cubicBezTo>
                  <a:pt x="6091789" y="1100735"/>
                  <a:pt x="6095699" y="1096826"/>
                  <a:pt x="6099609" y="1092914"/>
                </a:cubicBezTo>
                <a:cubicBezTo>
                  <a:pt x="6117206" y="1075319"/>
                  <a:pt x="6134800" y="1065545"/>
                  <a:pt x="6140666" y="1069454"/>
                </a:cubicBezTo>
                <a:cubicBezTo>
                  <a:pt x="6144574" y="1073364"/>
                  <a:pt x="6148486" y="1065545"/>
                  <a:pt x="6148486" y="1049905"/>
                </a:cubicBezTo>
                <a:cubicBezTo>
                  <a:pt x="6148486" y="1040128"/>
                  <a:pt x="6150440" y="1032309"/>
                  <a:pt x="6156307" y="1028399"/>
                </a:cubicBezTo>
                <a:close/>
                <a:moveTo>
                  <a:pt x="3128039" y="1026447"/>
                </a:moveTo>
                <a:cubicBezTo>
                  <a:pt x="3129994" y="1028401"/>
                  <a:pt x="3131949" y="1032311"/>
                  <a:pt x="3131949" y="1036223"/>
                </a:cubicBezTo>
                <a:cubicBezTo>
                  <a:pt x="3131949" y="1047951"/>
                  <a:pt x="3120220" y="1055771"/>
                  <a:pt x="3104581" y="1057728"/>
                </a:cubicBezTo>
                <a:cubicBezTo>
                  <a:pt x="3100671" y="1057728"/>
                  <a:pt x="3098718" y="1057728"/>
                  <a:pt x="3096762" y="1057728"/>
                </a:cubicBezTo>
                <a:cubicBezTo>
                  <a:pt x="3102628" y="1044043"/>
                  <a:pt x="3114357" y="1032311"/>
                  <a:pt x="3128039" y="1026447"/>
                </a:cubicBezTo>
                <a:close/>
                <a:moveTo>
                  <a:pt x="8091796" y="1024489"/>
                </a:moveTo>
                <a:cubicBezTo>
                  <a:pt x="8115257" y="1030353"/>
                  <a:pt x="8132853" y="1049904"/>
                  <a:pt x="8132853" y="1075319"/>
                </a:cubicBezTo>
                <a:cubicBezTo>
                  <a:pt x="8132853" y="1106599"/>
                  <a:pt x="8107437" y="1130059"/>
                  <a:pt x="8078112" y="1130059"/>
                </a:cubicBezTo>
                <a:cubicBezTo>
                  <a:pt x="8058562" y="1130059"/>
                  <a:pt x="8042921" y="1120284"/>
                  <a:pt x="8033145" y="1106599"/>
                </a:cubicBezTo>
                <a:cubicBezTo>
                  <a:pt x="8054652" y="1089001"/>
                  <a:pt x="8080066" y="1055769"/>
                  <a:pt x="8089840" y="1028400"/>
                </a:cubicBezTo>
                <a:cubicBezTo>
                  <a:pt x="8089840" y="1026444"/>
                  <a:pt x="8091796" y="1026444"/>
                  <a:pt x="8091796" y="1024489"/>
                </a:cubicBezTo>
                <a:close/>
                <a:moveTo>
                  <a:pt x="551286" y="1022538"/>
                </a:moveTo>
                <a:cubicBezTo>
                  <a:pt x="580612" y="1022538"/>
                  <a:pt x="606027" y="1045999"/>
                  <a:pt x="606027" y="1077278"/>
                </a:cubicBezTo>
                <a:cubicBezTo>
                  <a:pt x="606027" y="1108559"/>
                  <a:pt x="580612" y="1132018"/>
                  <a:pt x="551286" y="1132018"/>
                </a:cubicBezTo>
                <a:cubicBezTo>
                  <a:pt x="520006" y="1132018"/>
                  <a:pt x="496545" y="1106602"/>
                  <a:pt x="496545" y="1077278"/>
                </a:cubicBezTo>
                <a:cubicBezTo>
                  <a:pt x="496545" y="1045999"/>
                  <a:pt x="521962" y="1022538"/>
                  <a:pt x="551286" y="1022538"/>
                </a:cubicBezTo>
                <a:close/>
                <a:moveTo>
                  <a:pt x="422255" y="1022538"/>
                </a:moveTo>
                <a:cubicBezTo>
                  <a:pt x="451581" y="1022538"/>
                  <a:pt x="475042" y="1045999"/>
                  <a:pt x="476996" y="1077278"/>
                </a:cubicBezTo>
                <a:cubicBezTo>
                  <a:pt x="476996" y="1108559"/>
                  <a:pt x="451581" y="1132018"/>
                  <a:pt x="422255" y="1132018"/>
                </a:cubicBezTo>
                <a:cubicBezTo>
                  <a:pt x="390975" y="1132018"/>
                  <a:pt x="367514" y="1106603"/>
                  <a:pt x="367514" y="1077278"/>
                </a:cubicBezTo>
                <a:cubicBezTo>
                  <a:pt x="367514" y="1045999"/>
                  <a:pt x="392931" y="1022538"/>
                  <a:pt x="422255" y="1022538"/>
                </a:cubicBezTo>
                <a:close/>
                <a:moveTo>
                  <a:pt x="291267" y="1022538"/>
                </a:moveTo>
                <a:cubicBezTo>
                  <a:pt x="320594" y="1022538"/>
                  <a:pt x="346010" y="1045999"/>
                  <a:pt x="344054" y="1077279"/>
                </a:cubicBezTo>
                <a:cubicBezTo>
                  <a:pt x="344054" y="1100739"/>
                  <a:pt x="330370" y="1120289"/>
                  <a:pt x="310820" y="1128109"/>
                </a:cubicBezTo>
                <a:cubicBezTo>
                  <a:pt x="322550" y="1112469"/>
                  <a:pt x="320594" y="1092919"/>
                  <a:pt x="301043" y="1090965"/>
                </a:cubicBezTo>
                <a:cubicBezTo>
                  <a:pt x="285403" y="1089009"/>
                  <a:pt x="261943" y="1079236"/>
                  <a:pt x="238483" y="1063594"/>
                </a:cubicBezTo>
                <a:cubicBezTo>
                  <a:pt x="244349" y="1040135"/>
                  <a:pt x="265853" y="1022538"/>
                  <a:pt x="291267" y="1022538"/>
                </a:cubicBezTo>
                <a:close/>
                <a:moveTo>
                  <a:pt x="1589405" y="1022538"/>
                </a:moveTo>
                <a:cubicBezTo>
                  <a:pt x="1618732" y="1022538"/>
                  <a:pt x="1644146" y="1045998"/>
                  <a:pt x="1644146" y="1077278"/>
                </a:cubicBezTo>
                <a:cubicBezTo>
                  <a:pt x="1644146" y="1108558"/>
                  <a:pt x="1618732" y="1132017"/>
                  <a:pt x="1589405" y="1132017"/>
                </a:cubicBezTo>
                <a:cubicBezTo>
                  <a:pt x="1558125" y="1132017"/>
                  <a:pt x="1534665" y="1106602"/>
                  <a:pt x="1534665" y="1077278"/>
                </a:cubicBezTo>
                <a:cubicBezTo>
                  <a:pt x="1534665" y="1045998"/>
                  <a:pt x="1560081" y="1022538"/>
                  <a:pt x="1589405" y="1022538"/>
                </a:cubicBezTo>
                <a:close/>
                <a:moveTo>
                  <a:pt x="1460373" y="1022538"/>
                </a:moveTo>
                <a:cubicBezTo>
                  <a:pt x="1489698" y="1022538"/>
                  <a:pt x="1513160" y="1045998"/>
                  <a:pt x="1515114" y="1077278"/>
                </a:cubicBezTo>
                <a:cubicBezTo>
                  <a:pt x="1515114" y="1108558"/>
                  <a:pt x="1489698" y="1132017"/>
                  <a:pt x="1460373" y="1132017"/>
                </a:cubicBezTo>
                <a:cubicBezTo>
                  <a:pt x="1429093" y="1132017"/>
                  <a:pt x="1405633" y="1106602"/>
                  <a:pt x="1405633" y="1077278"/>
                </a:cubicBezTo>
                <a:cubicBezTo>
                  <a:pt x="1405633" y="1045998"/>
                  <a:pt x="1431047" y="1022538"/>
                  <a:pt x="1460373" y="1022538"/>
                </a:cubicBezTo>
                <a:close/>
                <a:moveTo>
                  <a:pt x="1329385" y="1022538"/>
                </a:moveTo>
                <a:cubicBezTo>
                  <a:pt x="1360666" y="1022538"/>
                  <a:pt x="1384126" y="1045998"/>
                  <a:pt x="1384126" y="1077278"/>
                </a:cubicBezTo>
                <a:cubicBezTo>
                  <a:pt x="1384126" y="1108558"/>
                  <a:pt x="1358712" y="1132018"/>
                  <a:pt x="1329385" y="1132018"/>
                </a:cubicBezTo>
                <a:cubicBezTo>
                  <a:pt x="1298105" y="1132018"/>
                  <a:pt x="1274645" y="1106602"/>
                  <a:pt x="1274645" y="1077278"/>
                </a:cubicBezTo>
                <a:cubicBezTo>
                  <a:pt x="1274645" y="1045998"/>
                  <a:pt x="1300061" y="1022538"/>
                  <a:pt x="1329385" y="1022538"/>
                </a:cubicBezTo>
                <a:close/>
                <a:moveTo>
                  <a:pt x="1208175" y="1022538"/>
                </a:moveTo>
                <a:cubicBezTo>
                  <a:pt x="1233591" y="1026449"/>
                  <a:pt x="1255095" y="1047952"/>
                  <a:pt x="1257051" y="1077278"/>
                </a:cubicBezTo>
                <a:cubicBezTo>
                  <a:pt x="1257051" y="1108558"/>
                  <a:pt x="1231635" y="1132018"/>
                  <a:pt x="1202311" y="1132018"/>
                </a:cubicBezTo>
                <a:cubicBezTo>
                  <a:pt x="1171030" y="1132018"/>
                  <a:pt x="1147570" y="1106602"/>
                  <a:pt x="1147570" y="1077278"/>
                </a:cubicBezTo>
                <a:cubicBezTo>
                  <a:pt x="1147570" y="1059683"/>
                  <a:pt x="1155390" y="1044044"/>
                  <a:pt x="1167120" y="1034270"/>
                </a:cubicBezTo>
                <a:cubicBezTo>
                  <a:pt x="1176896" y="1055773"/>
                  <a:pt x="1194490" y="1073368"/>
                  <a:pt x="1206221" y="1061636"/>
                </a:cubicBezTo>
                <a:cubicBezTo>
                  <a:pt x="1210131" y="1057728"/>
                  <a:pt x="1210131" y="1042089"/>
                  <a:pt x="1208175" y="1022538"/>
                </a:cubicBezTo>
                <a:close/>
                <a:moveTo>
                  <a:pt x="1069368" y="1022538"/>
                </a:moveTo>
                <a:cubicBezTo>
                  <a:pt x="1100649" y="1022538"/>
                  <a:pt x="1124109" y="1045998"/>
                  <a:pt x="1124109" y="1077278"/>
                </a:cubicBezTo>
                <a:cubicBezTo>
                  <a:pt x="1124109" y="1108559"/>
                  <a:pt x="1098693" y="1132018"/>
                  <a:pt x="1069368" y="1132018"/>
                </a:cubicBezTo>
                <a:cubicBezTo>
                  <a:pt x="1038088" y="1132018"/>
                  <a:pt x="1014628" y="1106602"/>
                  <a:pt x="1014628" y="1077278"/>
                </a:cubicBezTo>
                <a:cubicBezTo>
                  <a:pt x="1014628" y="1045998"/>
                  <a:pt x="1040042" y="1022538"/>
                  <a:pt x="1069368" y="1022538"/>
                </a:cubicBezTo>
                <a:close/>
                <a:moveTo>
                  <a:pt x="940337" y="1022538"/>
                </a:moveTo>
                <a:cubicBezTo>
                  <a:pt x="969661" y="1022538"/>
                  <a:pt x="995077" y="1045999"/>
                  <a:pt x="995077" y="1077278"/>
                </a:cubicBezTo>
                <a:cubicBezTo>
                  <a:pt x="995077" y="1108559"/>
                  <a:pt x="969661" y="1132018"/>
                  <a:pt x="940337" y="1132018"/>
                </a:cubicBezTo>
                <a:cubicBezTo>
                  <a:pt x="909056" y="1132018"/>
                  <a:pt x="885596" y="1106602"/>
                  <a:pt x="885596" y="1077278"/>
                </a:cubicBezTo>
                <a:cubicBezTo>
                  <a:pt x="885596" y="1045999"/>
                  <a:pt x="911010" y="1022538"/>
                  <a:pt x="940337" y="1022538"/>
                </a:cubicBezTo>
                <a:close/>
                <a:moveTo>
                  <a:pt x="811306" y="1022538"/>
                </a:moveTo>
                <a:cubicBezTo>
                  <a:pt x="840630" y="1022538"/>
                  <a:pt x="864092" y="1045999"/>
                  <a:pt x="866046" y="1077278"/>
                </a:cubicBezTo>
                <a:cubicBezTo>
                  <a:pt x="866046" y="1108559"/>
                  <a:pt x="840630" y="1132018"/>
                  <a:pt x="811306" y="1132018"/>
                </a:cubicBezTo>
                <a:cubicBezTo>
                  <a:pt x="780025" y="1132018"/>
                  <a:pt x="756565" y="1106602"/>
                  <a:pt x="756565" y="1077278"/>
                </a:cubicBezTo>
                <a:cubicBezTo>
                  <a:pt x="756565" y="1045999"/>
                  <a:pt x="781979" y="1022538"/>
                  <a:pt x="811306" y="1022538"/>
                </a:cubicBezTo>
                <a:close/>
                <a:moveTo>
                  <a:pt x="680320" y="1022538"/>
                </a:moveTo>
                <a:cubicBezTo>
                  <a:pt x="711600" y="1022538"/>
                  <a:pt x="735060" y="1045999"/>
                  <a:pt x="735060" y="1077278"/>
                </a:cubicBezTo>
                <a:cubicBezTo>
                  <a:pt x="735060" y="1108559"/>
                  <a:pt x="709644" y="1132018"/>
                  <a:pt x="680320" y="1132018"/>
                </a:cubicBezTo>
                <a:cubicBezTo>
                  <a:pt x="649039" y="1132018"/>
                  <a:pt x="625579" y="1106602"/>
                  <a:pt x="625579" y="1077278"/>
                </a:cubicBezTo>
                <a:cubicBezTo>
                  <a:pt x="625579" y="1045999"/>
                  <a:pt x="650994" y="1022538"/>
                  <a:pt x="680320" y="1022538"/>
                </a:cubicBezTo>
                <a:close/>
                <a:moveTo>
                  <a:pt x="1718439" y="1022537"/>
                </a:moveTo>
                <a:cubicBezTo>
                  <a:pt x="1749719" y="1022537"/>
                  <a:pt x="1773178" y="1045998"/>
                  <a:pt x="1773178" y="1077278"/>
                </a:cubicBezTo>
                <a:cubicBezTo>
                  <a:pt x="1773178" y="1108558"/>
                  <a:pt x="1747763" y="1132017"/>
                  <a:pt x="1718439" y="1132017"/>
                </a:cubicBezTo>
                <a:cubicBezTo>
                  <a:pt x="1687159" y="1132017"/>
                  <a:pt x="1663696" y="1106602"/>
                  <a:pt x="1663696" y="1077278"/>
                </a:cubicBezTo>
                <a:cubicBezTo>
                  <a:pt x="1663696" y="1045998"/>
                  <a:pt x="1689114" y="1022537"/>
                  <a:pt x="1718439" y="1022537"/>
                </a:cubicBezTo>
                <a:close/>
                <a:moveTo>
                  <a:pt x="2627546" y="1022537"/>
                </a:moveTo>
                <a:cubicBezTo>
                  <a:pt x="2656874" y="1022537"/>
                  <a:pt x="2682293" y="1045997"/>
                  <a:pt x="2682293" y="1077277"/>
                </a:cubicBezTo>
                <a:cubicBezTo>
                  <a:pt x="2682293" y="1108557"/>
                  <a:pt x="2656874" y="1132017"/>
                  <a:pt x="2627546" y="1132017"/>
                </a:cubicBezTo>
                <a:cubicBezTo>
                  <a:pt x="2596264" y="1132017"/>
                  <a:pt x="2572806" y="1106601"/>
                  <a:pt x="2572806" y="1077277"/>
                </a:cubicBezTo>
                <a:cubicBezTo>
                  <a:pt x="2572806" y="1045997"/>
                  <a:pt x="2598217" y="1022537"/>
                  <a:pt x="2627546" y="1022537"/>
                </a:cubicBezTo>
                <a:close/>
                <a:moveTo>
                  <a:pt x="2498522" y="1022537"/>
                </a:moveTo>
                <a:cubicBezTo>
                  <a:pt x="2527841" y="1022537"/>
                  <a:pt x="2551295" y="1045997"/>
                  <a:pt x="2553249" y="1077277"/>
                </a:cubicBezTo>
                <a:cubicBezTo>
                  <a:pt x="2553249" y="1108557"/>
                  <a:pt x="2527841" y="1132017"/>
                  <a:pt x="2498522" y="1132017"/>
                </a:cubicBezTo>
                <a:cubicBezTo>
                  <a:pt x="2467242" y="1132017"/>
                  <a:pt x="2443780" y="1106601"/>
                  <a:pt x="2443780" y="1077277"/>
                </a:cubicBezTo>
                <a:cubicBezTo>
                  <a:pt x="2443780" y="1045997"/>
                  <a:pt x="2469200" y="1022537"/>
                  <a:pt x="2498522" y="1022537"/>
                </a:cubicBezTo>
                <a:close/>
                <a:moveTo>
                  <a:pt x="2361669" y="1022537"/>
                </a:moveTo>
                <a:cubicBezTo>
                  <a:pt x="2363622" y="1022537"/>
                  <a:pt x="2365575" y="1022537"/>
                  <a:pt x="2367530" y="1022537"/>
                </a:cubicBezTo>
                <a:cubicBezTo>
                  <a:pt x="2398807" y="1022537"/>
                  <a:pt x="2422270" y="1045997"/>
                  <a:pt x="2422270" y="1077277"/>
                </a:cubicBezTo>
                <a:cubicBezTo>
                  <a:pt x="2422270" y="1108557"/>
                  <a:pt x="2396852" y="1132017"/>
                  <a:pt x="2367530" y="1132017"/>
                </a:cubicBezTo>
                <a:cubicBezTo>
                  <a:pt x="2336248" y="1132017"/>
                  <a:pt x="2312786" y="1106601"/>
                  <a:pt x="2312786" y="1077277"/>
                </a:cubicBezTo>
                <a:cubicBezTo>
                  <a:pt x="2312786" y="1055771"/>
                  <a:pt x="2324514" y="1038175"/>
                  <a:pt x="2342115" y="1028402"/>
                </a:cubicBezTo>
                <a:cubicBezTo>
                  <a:pt x="2349937" y="1026448"/>
                  <a:pt x="2355805" y="1024493"/>
                  <a:pt x="2361669" y="1022537"/>
                </a:cubicBezTo>
                <a:close/>
                <a:moveTo>
                  <a:pt x="2109461" y="1022537"/>
                </a:moveTo>
                <a:cubicBezTo>
                  <a:pt x="2138786" y="1022537"/>
                  <a:pt x="2162245" y="1045998"/>
                  <a:pt x="2164203" y="1077278"/>
                </a:cubicBezTo>
                <a:cubicBezTo>
                  <a:pt x="2164203" y="1108557"/>
                  <a:pt x="2138786" y="1132017"/>
                  <a:pt x="2109461" y="1132017"/>
                </a:cubicBezTo>
                <a:cubicBezTo>
                  <a:pt x="2082090" y="1132017"/>
                  <a:pt x="2060583" y="1110513"/>
                  <a:pt x="2056673" y="1085094"/>
                </a:cubicBezTo>
                <a:cubicBezTo>
                  <a:pt x="2056673" y="1081189"/>
                  <a:pt x="2056673" y="1075323"/>
                  <a:pt x="2056673" y="1069457"/>
                </a:cubicBezTo>
                <a:cubicBezTo>
                  <a:pt x="2060583" y="1042088"/>
                  <a:pt x="2082090" y="1022537"/>
                  <a:pt x="2109461" y="1022537"/>
                </a:cubicBezTo>
                <a:close/>
                <a:moveTo>
                  <a:pt x="3276602" y="1022536"/>
                </a:moveTo>
                <a:cubicBezTo>
                  <a:pt x="3305926" y="1022536"/>
                  <a:pt x="3331337" y="1045996"/>
                  <a:pt x="3331337" y="1077276"/>
                </a:cubicBezTo>
                <a:cubicBezTo>
                  <a:pt x="3331337" y="1098782"/>
                  <a:pt x="3319608" y="1116376"/>
                  <a:pt x="3302016" y="1126150"/>
                </a:cubicBezTo>
                <a:cubicBezTo>
                  <a:pt x="3327428" y="1102693"/>
                  <a:pt x="3311789" y="1081187"/>
                  <a:pt x="3272693" y="1089005"/>
                </a:cubicBezTo>
                <a:cubicBezTo>
                  <a:pt x="3251191" y="1092916"/>
                  <a:pt x="3241417" y="1089005"/>
                  <a:pt x="3241417" y="1075322"/>
                </a:cubicBezTo>
                <a:cubicBezTo>
                  <a:pt x="3241417" y="1069455"/>
                  <a:pt x="3237507" y="1057727"/>
                  <a:pt x="3233597" y="1045996"/>
                </a:cubicBezTo>
                <a:cubicBezTo>
                  <a:pt x="3243372" y="1032312"/>
                  <a:pt x="3259010" y="1022536"/>
                  <a:pt x="3276602" y="1022536"/>
                </a:cubicBezTo>
                <a:close/>
                <a:moveTo>
                  <a:pt x="3939383" y="1022536"/>
                </a:moveTo>
                <a:cubicBezTo>
                  <a:pt x="3962834" y="1028400"/>
                  <a:pt x="3978480" y="1049907"/>
                  <a:pt x="3978480" y="1073365"/>
                </a:cubicBezTo>
                <a:cubicBezTo>
                  <a:pt x="3978480" y="1104646"/>
                  <a:pt x="3953063" y="1128106"/>
                  <a:pt x="3923747" y="1128106"/>
                </a:cubicBezTo>
                <a:cubicBezTo>
                  <a:pt x="3919849" y="1128106"/>
                  <a:pt x="3913982" y="1128106"/>
                  <a:pt x="3910064" y="1126150"/>
                </a:cubicBezTo>
                <a:cubicBezTo>
                  <a:pt x="3912023" y="1124194"/>
                  <a:pt x="3910064" y="1122242"/>
                  <a:pt x="3908105" y="1122242"/>
                </a:cubicBezTo>
                <a:cubicBezTo>
                  <a:pt x="3902232" y="1122242"/>
                  <a:pt x="3906146" y="1110512"/>
                  <a:pt x="3919849" y="1096826"/>
                </a:cubicBezTo>
                <a:cubicBezTo>
                  <a:pt x="3947199" y="1067499"/>
                  <a:pt x="3925700" y="1044043"/>
                  <a:pt x="3894397" y="1069454"/>
                </a:cubicBezTo>
                <a:cubicBezTo>
                  <a:pt x="3880719" y="1081184"/>
                  <a:pt x="3874861" y="1081184"/>
                  <a:pt x="3874861" y="1069454"/>
                </a:cubicBezTo>
                <a:cubicBezTo>
                  <a:pt x="3874861" y="1061635"/>
                  <a:pt x="3892442" y="1047950"/>
                  <a:pt x="3912023" y="1040132"/>
                </a:cubicBezTo>
                <a:cubicBezTo>
                  <a:pt x="3933513" y="1032312"/>
                  <a:pt x="3941336" y="1028400"/>
                  <a:pt x="3939383" y="1022536"/>
                </a:cubicBezTo>
                <a:close/>
                <a:moveTo>
                  <a:pt x="3405624" y="1022536"/>
                </a:moveTo>
                <a:cubicBezTo>
                  <a:pt x="3436908" y="1022536"/>
                  <a:pt x="3460371" y="1045996"/>
                  <a:pt x="3458417" y="1077276"/>
                </a:cubicBezTo>
                <a:cubicBezTo>
                  <a:pt x="3458417" y="1090962"/>
                  <a:pt x="3454506" y="1100736"/>
                  <a:pt x="3446685" y="1110512"/>
                </a:cubicBezTo>
                <a:cubicBezTo>
                  <a:pt x="3425177" y="1094873"/>
                  <a:pt x="3417355" y="1098782"/>
                  <a:pt x="3391938" y="1118332"/>
                </a:cubicBezTo>
                <a:cubicBezTo>
                  <a:pt x="3388028" y="1120286"/>
                  <a:pt x="3384117" y="1124196"/>
                  <a:pt x="3382161" y="1126150"/>
                </a:cubicBezTo>
                <a:cubicBezTo>
                  <a:pt x="3364569" y="1118332"/>
                  <a:pt x="3350885" y="1098782"/>
                  <a:pt x="3350885" y="1077276"/>
                </a:cubicBezTo>
                <a:cubicBezTo>
                  <a:pt x="3350885" y="1045996"/>
                  <a:pt x="3376298" y="1022536"/>
                  <a:pt x="3405624" y="1022536"/>
                </a:cubicBezTo>
                <a:close/>
                <a:moveTo>
                  <a:pt x="4185657" y="1022535"/>
                </a:moveTo>
                <a:cubicBezTo>
                  <a:pt x="4214989" y="1022535"/>
                  <a:pt x="4238443" y="1045996"/>
                  <a:pt x="4240406" y="1077276"/>
                </a:cubicBezTo>
                <a:cubicBezTo>
                  <a:pt x="4240406" y="1108555"/>
                  <a:pt x="4214989" y="1132016"/>
                  <a:pt x="4185657" y="1132016"/>
                </a:cubicBezTo>
                <a:cubicBezTo>
                  <a:pt x="4154377" y="1132016"/>
                  <a:pt x="4130914" y="1106599"/>
                  <a:pt x="4130914" y="1077276"/>
                </a:cubicBezTo>
                <a:cubicBezTo>
                  <a:pt x="4130914" y="1045996"/>
                  <a:pt x="4156333" y="1022535"/>
                  <a:pt x="4185657" y="1022535"/>
                </a:cubicBezTo>
                <a:close/>
                <a:moveTo>
                  <a:pt x="4054661" y="1022535"/>
                </a:moveTo>
                <a:cubicBezTo>
                  <a:pt x="4083989" y="1022535"/>
                  <a:pt x="4109408" y="1045996"/>
                  <a:pt x="4109408" y="1077276"/>
                </a:cubicBezTo>
                <a:cubicBezTo>
                  <a:pt x="4109408" y="1108555"/>
                  <a:pt x="4083989" y="1132016"/>
                  <a:pt x="4054661" y="1132016"/>
                </a:cubicBezTo>
                <a:cubicBezTo>
                  <a:pt x="4023437" y="1132016"/>
                  <a:pt x="3999987" y="1106599"/>
                  <a:pt x="3999987" y="1077276"/>
                </a:cubicBezTo>
                <a:cubicBezTo>
                  <a:pt x="3999987" y="1045996"/>
                  <a:pt x="4025395" y="1022535"/>
                  <a:pt x="4054661" y="1022535"/>
                </a:cubicBezTo>
                <a:close/>
                <a:moveTo>
                  <a:pt x="4443723" y="1022535"/>
                </a:moveTo>
                <a:cubicBezTo>
                  <a:pt x="4461324" y="1022535"/>
                  <a:pt x="4476959" y="1030355"/>
                  <a:pt x="4484774" y="1045996"/>
                </a:cubicBezTo>
                <a:cubicBezTo>
                  <a:pt x="4482827" y="1085094"/>
                  <a:pt x="4463280" y="1110512"/>
                  <a:pt x="4426121" y="1126150"/>
                </a:cubicBezTo>
                <a:cubicBezTo>
                  <a:pt x="4424166" y="1128105"/>
                  <a:pt x="4424166" y="1128105"/>
                  <a:pt x="4422209" y="1128105"/>
                </a:cubicBezTo>
                <a:cubicBezTo>
                  <a:pt x="4402653" y="1118331"/>
                  <a:pt x="4388969" y="1098781"/>
                  <a:pt x="4388969" y="1077276"/>
                </a:cubicBezTo>
                <a:cubicBezTo>
                  <a:pt x="4388969" y="1045996"/>
                  <a:pt x="4414389" y="1022535"/>
                  <a:pt x="4443723" y="1022535"/>
                </a:cubicBezTo>
                <a:close/>
                <a:moveTo>
                  <a:pt x="4314697" y="1022535"/>
                </a:moveTo>
                <a:cubicBezTo>
                  <a:pt x="4344013" y="1022535"/>
                  <a:pt x="4369427" y="1045996"/>
                  <a:pt x="4369427" y="1077276"/>
                </a:cubicBezTo>
                <a:cubicBezTo>
                  <a:pt x="4369427" y="1108555"/>
                  <a:pt x="4344013" y="1132015"/>
                  <a:pt x="4314697" y="1132015"/>
                </a:cubicBezTo>
                <a:cubicBezTo>
                  <a:pt x="4283412" y="1132015"/>
                  <a:pt x="4259954" y="1106599"/>
                  <a:pt x="4259954" y="1077276"/>
                </a:cubicBezTo>
                <a:cubicBezTo>
                  <a:pt x="4259954" y="1045996"/>
                  <a:pt x="4285367" y="1022535"/>
                  <a:pt x="4314697" y="1022535"/>
                </a:cubicBezTo>
                <a:close/>
                <a:moveTo>
                  <a:pt x="6779965" y="1022535"/>
                </a:moveTo>
                <a:cubicBezTo>
                  <a:pt x="6809290" y="1022535"/>
                  <a:pt x="6834706" y="1045995"/>
                  <a:pt x="6834706" y="1075321"/>
                </a:cubicBezTo>
                <a:cubicBezTo>
                  <a:pt x="6834706" y="1089004"/>
                  <a:pt x="6828840" y="1100735"/>
                  <a:pt x="6821020" y="1110511"/>
                </a:cubicBezTo>
                <a:cubicBezTo>
                  <a:pt x="6815156" y="1108555"/>
                  <a:pt x="6807336" y="1106599"/>
                  <a:pt x="6801470" y="1102692"/>
                </a:cubicBezTo>
                <a:cubicBezTo>
                  <a:pt x="6778011" y="1090960"/>
                  <a:pt x="6748685" y="1087048"/>
                  <a:pt x="6736954" y="1090960"/>
                </a:cubicBezTo>
                <a:cubicBezTo>
                  <a:pt x="6733044" y="1092914"/>
                  <a:pt x="6731088" y="1092914"/>
                  <a:pt x="6729134" y="1094871"/>
                </a:cubicBezTo>
                <a:cubicBezTo>
                  <a:pt x="6727180" y="1089004"/>
                  <a:pt x="6725224" y="1083141"/>
                  <a:pt x="6725224" y="1077275"/>
                </a:cubicBezTo>
                <a:cubicBezTo>
                  <a:pt x="6725224" y="1045995"/>
                  <a:pt x="6750639" y="1022535"/>
                  <a:pt x="6779965" y="1022535"/>
                </a:cubicBezTo>
                <a:close/>
                <a:moveTo>
                  <a:pt x="6650930" y="1022535"/>
                </a:moveTo>
                <a:cubicBezTo>
                  <a:pt x="6680257" y="1022535"/>
                  <a:pt x="6703717" y="1045995"/>
                  <a:pt x="6705671" y="1077275"/>
                </a:cubicBezTo>
                <a:cubicBezTo>
                  <a:pt x="6705671" y="1108555"/>
                  <a:pt x="6680257" y="1132015"/>
                  <a:pt x="6650930" y="1132015"/>
                </a:cubicBezTo>
                <a:cubicBezTo>
                  <a:pt x="6619650" y="1132015"/>
                  <a:pt x="6596189" y="1106599"/>
                  <a:pt x="6596189" y="1077275"/>
                </a:cubicBezTo>
                <a:cubicBezTo>
                  <a:pt x="6596189" y="1045995"/>
                  <a:pt x="6621606" y="1022535"/>
                  <a:pt x="6650930" y="1022535"/>
                </a:cubicBezTo>
                <a:close/>
                <a:moveTo>
                  <a:pt x="6519944" y="1022535"/>
                </a:moveTo>
                <a:cubicBezTo>
                  <a:pt x="6551225" y="1022535"/>
                  <a:pt x="6574685" y="1045995"/>
                  <a:pt x="6574685" y="1077275"/>
                </a:cubicBezTo>
                <a:cubicBezTo>
                  <a:pt x="6574685" y="1108555"/>
                  <a:pt x="6549269" y="1132015"/>
                  <a:pt x="6519944" y="1132015"/>
                </a:cubicBezTo>
                <a:cubicBezTo>
                  <a:pt x="6488664" y="1132015"/>
                  <a:pt x="6465203" y="1106599"/>
                  <a:pt x="6465203" y="1077275"/>
                </a:cubicBezTo>
                <a:cubicBezTo>
                  <a:pt x="6465203" y="1045995"/>
                  <a:pt x="6490618" y="1022535"/>
                  <a:pt x="6519944" y="1022535"/>
                </a:cubicBezTo>
                <a:close/>
                <a:moveTo>
                  <a:pt x="6390911" y="1022535"/>
                </a:moveTo>
                <a:cubicBezTo>
                  <a:pt x="6420236" y="1022535"/>
                  <a:pt x="6445652" y="1045995"/>
                  <a:pt x="6445652" y="1077275"/>
                </a:cubicBezTo>
                <a:cubicBezTo>
                  <a:pt x="6445652" y="1108555"/>
                  <a:pt x="6422192" y="1132015"/>
                  <a:pt x="6390911" y="1132015"/>
                </a:cubicBezTo>
                <a:cubicBezTo>
                  <a:pt x="6359631" y="1132015"/>
                  <a:pt x="6336170" y="1106599"/>
                  <a:pt x="6336170" y="1077275"/>
                </a:cubicBezTo>
                <a:cubicBezTo>
                  <a:pt x="6336170" y="1045995"/>
                  <a:pt x="6361585" y="1022535"/>
                  <a:pt x="6390911" y="1022535"/>
                </a:cubicBezTo>
                <a:close/>
                <a:moveTo>
                  <a:pt x="6261878" y="1022535"/>
                </a:moveTo>
                <a:cubicBezTo>
                  <a:pt x="6291203" y="1022535"/>
                  <a:pt x="6314665" y="1045995"/>
                  <a:pt x="6316619" y="1077275"/>
                </a:cubicBezTo>
                <a:cubicBezTo>
                  <a:pt x="6316619" y="1108555"/>
                  <a:pt x="6291203" y="1132015"/>
                  <a:pt x="6261878" y="1132015"/>
                </a:cubicBezTo>
                <a:cubicBezTo>
                  <a:pt x="6230598" y="1132015"/>
                  <a:pt x="6207137" y="1106599"/>
                  <a:pt x="6207137" y="1077275"/>
                </a:cubicBezTo>
                <a:cubicBezTo>
                  <a:pt x="6207137" y="1045995"/>
                  <a:pt x="6232552" y="1022535"/>
                  <a:pt x="6261878" y="1022535"/>
                </a:cubicBezTo>
                <a:close/>
                <a:moveTo>
                  <a:pt x="7155333" y="1022534"/>
                </a:moveTo>
                <a:cubicBezTo>
                  <a:pt x="7176837" y="1034265"/>
                  <a:pt x="7172927" y="1038173"/>
                  <a:pt x="7151421" y="1045995"/>
                </a:cubicBezTo>
                <a:cubicBezTo>
                  <a:pt x="7127963" y="1055769"/>
                  <a:pt x="7126006" y="1061632"/>
                  <a:pt x="7139693" y="1077274"/>
                </a:cubicBezTo>
                <a:cubicBezTo>
                  <a:pt x="7161197" y="1102691"/>
                  <a:pt x="7182704" y="1102691"/>
                  <a:pt x="7223758" y="1069453"/>
                </a:cubicBezTo>
                <a:cubicBezTo>
                  <a:pt x="7223758" y="1071410"/>
                  <a:pt x="7223758" y="1073364"/>
                  <a:pt x="7223758" y="1075320"/>
                </a:cubicBezTo>
                <a:cubicBezTo>
                  <a:pt x="7223758" y="1106598"/>
                  <a:pt x="7198344" y="1130060"/>
                  <a:pt x="7169017" y="1130060"/>
                </a:cubicBezTo>
                <a:cubicBezTo>
                  <a:pt x="7137737" y="1130060"/>
                  <a:pt x="7114276" y="1104644"/>
                  <a:pt x="7114276" y="1075320"/>
                </a:cubicBezTo>
                <a:cubicBezTo>
                  <a:pt x="7114276" y="1049905"/>
                  <a:pt x="7131871" y="1028398"/>
                  <a:pt x="7155333" y="1022534"/>
                </a:cubicBezTo>
                <a:close/>
                <a:moveTo>
                  <a:pt x="6910952" y="1022534"/>
                </a:moveTo>
                <a:cubicBezTo>
                  <a:pt x="6940277" y="1022534"/>
                  <a:pt x="6963739" y="1045995"/>
                  <a:pt x="6965693" y="1077274"/>
                </a:cubicBezTo>
                <a:cubicBezTo>
                  <a:pt x="6965693" y="1090960"/>
                  <a:pt x="6959827" y="1104645"/>
                  <a:pt x="6950053" y="1114420"/>
                </a:cubicBezTo>
                <a:cubicBezTo>
                  <a:pt x="6930503" y="1122241"/>
                  <a:pt x="6907042" y="1124193"/>
                  <a:pt x="6883582" y="1124193"/>
                </a:cubicBezTo>
                <a:cubicBezTo>
                  <a:pt x="6867941" y="1114420"/>
                  <a:pt x="6856211" y="1096825"/>
                  <a:pt x="6856211" y="1077274"/>
                </a:cubicBezTo>
                <a:cubicBezTo>
                  <a:pt x="6856211" y="1045995"/>
                  <a:pt x="6881626" y="1022534"/>
                  <a:pt x="6910952" y="1022534"/>
                </a:cubicBezTo>
                <a:close/>
                <a:moveTo>
                  <a:pt x="7558069" y="1022533"/>
                </a:moveTo>
                <a:cubicBezTo>
                  <a:pt x="7589350" y="1022533"/>
                  <a:pt x="7612810" y="1045994"/>
                  <a:pt x="7612810" y="1077273"/>
                </a:cubicBezTo>
                <a:cubicBezTo>
                  <a:pt x="7612810" y="1108554"/>
                  <a:pt x="7587396" y="1132014"/>
                  <a:pt x="7558069" y="1132014"/>
                </a:cubicBezTo>
                <a:cubicBezTo>
                  <a:pt x="7526789" y="1132014"/>
                  <a:pt x="7503328" y="1106598"/>
                  <a:pt x="7503328" y="1077273"/>
                </a:cubicBezTo>
                <a:cubicBezTo>
                  <a:pt x="7503328" y="1045994"/>
                  <a:pt x="7528745" y="1022533"/>
                  <a:pt x="7558069" y="1022533"/>
                </a:cubicBezTo>
                <a:close/>
                <a:moveTo>
                  <a:pt x="7429038" y="1022533"/>
                </a:moveTo>
                <a:cubicBezTo>
                  <a:pt x="7458363" y="1022533"/>
                  <a:pt x="7483779" y="1045994"/>
                  <a:pt x="7483779" y="1077273"/>
                </a:cubicBezTo>
                <a:cubicBezTo>
                  <a:pt x="7483779" y="1108554"/>
                  <a:pt x="7458363" y="1132014"/>
                  <a:pt x="7429038" y="1132014"/>
                </a:cubicBezTo>
                <a:cubicBezTo>
                  <a:pt x="7397758" y="1132014"/>
                  <a:pt x="7374297" y="1106598"/>
                  <a:pt x="7374297" y="1077273"/>
                </a:cubicBezTo>
                <a:cubicBezTo>
                  <a:pt x="7374297" y="1045994"/>
                  <a:pt x="7399712" y="1022533"/>
                  <a:pt x="7429038" y="1022533"/>
                </a:cubicBezTo>
                <a:close/>
                <a:moveTo>
                  <a:pt x="7294142" y="1022533"/>
                </a:moveTo>
                <a:cubicBezTo>
                  <a:pt x="7296096" y="1022533"/>
                  <a:pt x="7298050" y="1022533"/>
                  <a:pt x="7300006" y="1022533"/>
                </a:cubicBezTo>
                <a:cubicBezTo>
                  <a:pt x="7329331" y="1022533"/>
                  <a:pt x="7352793" y="1045994"/>
                  <a:pt x="7354747" y="1077273"/>
                </a:cubicBezTo>
                <a:cubicBezTo>
                  <a:pt x="7354747" y="1108554"/>
                  <a:pt x="7329331" y="1132014"/>
                  <a:pt x="7300006" y="1132014"/>
                </a:cubicBezTo>
                <a:cubicBezTo>
                  <a:pt x="7268726" y="1132014"/>
                  <a:pt x="7245265" y="1106598"/>
                  <a:pt x="7245265" y="1077273"/>
                </a:cubicBezTo>
                <a:cubicBezTo>
                  <a:pt x="7245265" y="1063589"/>
                  <a:pt x="7249175" y="1053812"/>
                  <a:pt x="7256995" y="1044040"/>
                </a:cubicBezTo>
                <a:cubicBezTo>
                  <a:pt x="7270680" y="1034265"/>
                  <a:pt x="7282410" y="1026444"/>
                  <a:pt x="7294142" y="1022533"/>
                </a:cubicBezTo>
                <a:close/>
                <a:moveTo>
                  <a:pt x="8727185" y="1022533"/>
                </a:moveTo>
                <a:cubicBezTo>
                  <a:pt x="8756510" y="1022533"/>
                  <a:pt x="8781926" y="1045993"/>
                  <a:pt x="8781926" y="1077273"/>
                </a:cubicBezTo>
                <a:cubicBezTo>
                  <a:pt x="8781926" y="1108552"/>
                  <a:pt x="8756510" y="1132012"/>
                  <a:pt x="8727185" y="1132012"/>
                </a:cubicBezTo>
                <a:cubicBezTo>
                  <a:pt x="8695904" y="1132012"/>
                  <a:pt x="8672444" y="1106597"/>
                  <a:pt x="8672444" y="1077273"/>
                </a:cubicBezTo>
                <a:cubicBezTo>
                  <a:pt x="8672444" y="1045993"/>
                  <a:pt x="8697858" y="1022533"/>
                  <a:pt x="8727185" y="1022533"/>
                </a:cubicBezTo>
                <a:close/>
                <a:moveTo>
                  <a:pt x="8598153" y="1022533"/>
                </a:moveTo>
                <a:cubicBezTo>
                  <a:pt x="8627478" y="1022533"/>
                  <a:pt x="8650940" y="1045993"/>
                  <a:pt x="8652894" y="1077273"/>
                </a:cubicBezTo>
                <a:cubicBezTo>
                  <a:pt x="8652894" y="1108552"/>
                  <a:pt x="8627478" y="1132012"/>
                  <a:pt x="8598153" y="1132012"/>
                </a:cubicBezTo>
                <a:cubicBezTo>
                  <a:pt x="8566872" y="1132012"/>
                  <a:pt x="8543412" y="1106597"/>
                  <a:pt x="8543412" y="1077273"/>
                </a:cubicBezTo>
                <a:cubicBezTo>
                  <a:pt x="8543412" y="1045993"/>
                  <a:pt x="8568826" y="1022533"/>
                  <a:pt x="8598153" y="1022533"/>
                </a:cubicBezTo>
                <a:close/>
                <a:moveTo>
                  <a:pt x="8467164" y="1022533"/>
                </a:moveTo>
                <a:cubicBezTo>
                  <a:pt x="8496491" y="1022533"/>
                  <a:pt x="8521905" y="1045993"/>
                  <a:pt x="8521905" y="1077273"/>
                </a:cubicBezTo>
                <a:cubicBezTo>
                  <a:pt x="8521905" y="1108553"/>
                  <a:pt x="8496491" y="1132012"/>
                  <a:pt x="8467164" y="1132012"/>
                </a:cubicBezTo>
                <a:cubicBezTo>
                  <a:pt x="8435883" y="1132012"/>
                  <a:pt x="8412423" y="1106597"/>
                  <a:pt x="8412423" y="1077273"/>
                </a:cubicBezTo>
                <a:cubicBezTo>
                  <a:pt x="8412423" y="1045993"/>
                  <a:pt x="8437839" y="1022533"/>
                  <a:pt x="8467164" y="1022533"/>
                </a:cubicBezTo>
                <a:close/>
                <a:moveTo>
                  <a:pt x="8338131" y="1022533"/>
                </a:moveTo>
                <a:cubicBezTo>
                  <a:pt x="8367456" y="1022533"/>
                  <a:pt x="8390918" y="1045993"/>
                  <a:pt x="8392872" y="1077273"/>
                </a:cubicBezTo>
                <a:cubicBezTo>
                  <a:pt x="8392872" y="1108553"/>
                  <a:pt x="8367456" y="1132012"/>
                  <a:pt x="8338131" y="1132012"/>
                </a:cubicBezTo>
                <a:cubicBezTo>
                  <a:pt x="8306850" y="1132012"/>
                  <a:pt x="8283390" y="1106598"/>
                  <a:pt x="8283390" y="1077273"/>
                </a:cubicBezTo>
                <a:cubicBezTo>
                  <a:pt x="8283390" y="1045993"/>
                  <a:pt x="8308804" y="1022533"/>
                  <a:pt x="8338131" y="1022533"/>
                </a:cubicBezTo>
                <a:close/>
                <a:moveTo>
                  <a:pt x="8220829" y="1022533"/>
                </a:moveTo>
                <a:cubicBezTo>
                  <a:pt x="8244290" y="1028397"/>
                  <a:pt x="8261886" y="1049904"/>
                  <a:pt x="8263840" y="1073363"/>
                </a:cubicBezTo>
                <a:cubicBezTo>
                  <a:pt x="8263840" y="1104644"/>
                  <a:pt x="8238424" y="1128104"/>
                  <a:pt x="8209099" y="1128104"/>
                </a:cubicBezTo>
                <a:cubicBezTo>
                  <a:pt x="8177819" y="1128104"/>
                  <a:pt x="8154358" y="1102690"/>
                  <a:pt x="8154358" y="1073363"/>
                </a:cubicBezTo>
                <a:cubicBezTo>
                  <a:pt x="8154358" y="1055769"/>
                  <a:pt x="8164134" y="1038171"/>
                  <a:pt x="8179773" y="1028397"/>
                </a:cubicBezTo>
                <a:cubicBezTo>
                  <a:pt x="8179773" y="1028397"/>
                  <a:pt x="8179773" y="1030353"/>
                  <a:pt x="8179773" y="1030353"/>
                </a:cubicBezTo>
                <a:cubicBezTo>
                  <a:pt x="8179773" y="1061630"/>
                  <a:pt x="8230603" y="1090958"/>
                  <a:pt x="8250154" y="1071410"/>
                </a:cubicBezTo>
                <a:cubicBezTo>
                  <a:pt x="8261886" y="1061630"/>
                  <a:pt x="8257974" y="1053812"/>
                  <a:pt x="8242336" y="1047948"/>
                </a:cubicBezTo>
                <a:cubicBezTo>
                  <a:pt x="8232559" y="1044040"/>
                  <a:pt x="8222786" y="1034264"/>
                  <a:pt x="8220829" y="1022533"/>
                </a:cubicBezTo>
                <a:close/>
                <a:moveTo>
                  <a:pt x="7949077" y="1022533"/>
                </a:moveTo>
                <a:cubicBezTo>
                  <a:pt x="7978404" y="1022533"/>
                  <a:pt x="8001864" y="1045993"/>
                  <a:pt x="8001864" y="1077273"/>
                </a:cubicBezTo>
                <a:cubicBezTo>
                  <a:pt x="8001864" y="1081184"/>
                  <a:pt x="8001864" y="1083137"/>
                  <a:pt x="8001864" y="1087043"/>
                </a:cubicBezTo>
                <a:cubicBezTo>
                  <a:pt x="7992088" y="1100734"/>
                  <a:pt x="7980358" y="1102690"/>
                  <a:pt x="7970584" y="1085090"/>
                </a:cubicBezTo>
                <a:cubicBezTo>
                  <a:pt x="7960807" y="1069452"/>
                  <a:pt x="7913887" y="1067497"/>
                  <a:pt x="7904112" y="1085090"/>
                </a:cubicBezTo>
                <a:cubicBezTo>
                  <a:pt x="7900202" y="1092913"/>
                  <a:pt x="7917797" y="1108553"/>
                  <a:pt x="7943213" y="1120284"/>
                </a:cubicBezTo>
                <a:cubicBezTo>
                  <a:pt x="7951033" y="1124192"/>
                  <a:pt x="7958853" y="1128104"/>
                  <a:pt x="7964718" y="1130059"/>
                </a:cubicBezTo>
                <a:cubicBezTo>
                  <a:pt x="7958853" y="1132014"/>
                  <a:pt x="7954943" y="1132014"/>
                  <a:pt x="7949077" y="1132014"/>
                </a:cubicBezTo>
                <a:cubicBezTo>
                  <a:pt x="7917797" y="1132014"/>
                  <a:pt x="7894336" y="1106598"/>
                  <a:pt x="7894336" y="1077273"/>
                </a:cubicBezTo>
                <a:cubicBezTo>
                  <a:pt x="7894336" y="1045993"/>
                  <a:pt x="7919753" y="1022533"/>
                  <a:pt x="7949077" y="1022533"/>
                </a:cubicBezTo>
                <a:close/>
                <a:moveTo>
                  <a:pt x="7818090" y="1022533"/>
                </a:moveTo>
                <a:cubicBezTo>
                  <a:pt x="7849371" y="1022533"/>
                  <a:pt x="7872831" y="1045994"/>
                  <a:pt x="7872831" y="1077273"/>
                </a:cubicBezTo>
                <a:cubicBezTo>
                  <a:pt x="7872831" y="1108553"/>
                  <a:pt x="7847415" y="1132014"/>
                  <a:pt x="7818090" y="1132014"/>
                </a:cubicBezTo>
                <a:cubicBezTo>
                  <a:pt x="7786810" y="1132014"/>
                  <a:pt x="7763349" y="1106598"/>
                  <a:pt x="7763349" y="1077273"/>
                </a:cubicBezTo>
                <a:cubicBezTo>
                  <a:pt x="7763349" y="1045994"/>
                  <a:pt x="7788764" y="1022533"/>
                  <a:pt x="7818090" y="1022533"/>
                </a:cubicBezTo>
                <a:close/>
                <a:moveTo>
                  <a:pt x="7689058" y="1022533"/>
                </a:moveTo>
                <a:cubicBezTo>
                  <a:pt x="7718383" y="1022533"/>
                  <a:pt x="7743799" y="1045994"/>
                  <a:pt x="7743799" y="1077273"/>
                </a:cubicBezTo>
                <a:cubicBezTo>
                  <a:pt x="7743799" y="1108553"/>
                  <a:pt x="7718383" y="1132014"/>
                  <a:pt x="7689058" y="1132014"/>
                </a:cubicBezTo>
                <a:cubicBezTo>
                  <a:pt x="7657778" y="1132014"/>
                  <a:pt x="7634317" y="1106598"/>
                  <a:pt x="7634317" y="1077273"/>
                </a:cubicBezTo>
                <a:cubicBezTo>
                  <a:pt x="7634317" y="1045994"/>
                  <a:pt x="7659732" y="1022533"/>
                  <a:pt x="7689058" y="1022533"/>
                </a:cubicBezTo>
                <a:close/>
                <a:moveTo>
                  <a:pt x="8987205" y="1022532"/>
                </a:moveTo>
                <a:cubicBezTo>
                  <a:pt x="9016532" y="1022532"/>
                  <a:pt x="9039992" y="1045993"/>
                  <a:pt x="9041946" y="1077272"/>
                </a:cubicBezTo>
                <a:cubicBezTo>
                  <a:pt x="9041946" y="1108552"/>
                  <a:pt x="9016532" y="1132011"/>
                  <a:pt x="8987205" y="1132011"/>
                </a:cubicBezTo>
                <a:cubicBezTo>
                  <a:pt x="8955924" y="1132011"/>
                  <a:pt x="8932464" y="1106597"/>
                  <a:pt x="8932464" y="1077272"/>
                </a:cubicBezTo>
                <a:cubicBezTo>
                  <a:pt x="8932464" y="1045993"/>
                  <a:pt x="8957880" y="1022532"/>
                  <a:pt x="8987205" y="1022532"/>
                </a:cubicBezTo>
                <a:close/>
                <a:moveTo>
                  <a:pt x="8856218" y="1022532"/>
                </a:moveTo>
                <a:cubicBezTo>
                  <a:pt x="8887499" y="1022532"/>
                  <a:pt x="8910959" y="1045993"/>
                  <a:pt x="8910959" y="1077272"/>
                </a:cubicBezTo>
                <a:cubicBezTo>
                  <a:pt x="8910959" y="1108552"/>
                  <a:pt x="8887499" y="1132012"/>
                  <a:pt x="8856218" y="1132012"/>
                </a:cubicBezTo>
                <a:cubicBezTo>
                  <a:pt x="8824937" y="1132012"/>
                  <a:pt x="8801477" y="1106597"/>
                  <a:pt x="8801477" y="1077272"/>
                </a:cubicBezTo>
                <a:cubicBezTo>
                  <a:pt x="8801477" y="1045993"/>
                  <a:pt x="8826891" y="1022532"/>
                  <a:pt x="8856218" y="1022532"/>
                </a:cubicBezTo>
                <a:close/>
                <a:moveTo>
                  <a:pt x="9765311" y="1022532"/>
                </a:moveTo>
                <a:cubicBezTo>
                  <a:pt x="9794636" y="1022532"/>
                  <a:pt x="9820052" y="1045991"/>
                  <a:pt x="9820052" y="1077272"/>
                </a:cubicBezTo>
                <a:cubicBezTo>
                  <a:pt x="9820052" y="1108552"/>
                  <a:pt x="9796592" y="1132010"/>
                  <a:pt x="9765311" y="1132010"/>
                </a:cubicBezTo>
                <a:cubicBezTo>
                  <a:pt x="9734030" y="1132010"/>
                  <a:pt x="9710570" y="1106596"/>
                  <a:pt x="9710570" y="1077272"/>
                </a:cubicBezTo>
                <a:cubicBezTo>
                  <a:pt x="9710570" y="1045991"/>
                  <a:pt x="9735984" y="1022532"/>
                  <a:pt x="9765311" y="1022532"/>
                </a:cubicBezTo>
                <a:close/>
                <a:moveTo>
                  <a:pt x="9636278" y="1022532"/>
                </a:moveTo>
                <a:cubicBezTo>
                  <a:pt x="9665603" y="1022532"/>
                  <a:pt x="9689065" y="1045991"/>
                  <a:pt x="9691019" y="1077272"/>
                </a:cubicBezTo>
                <a:cubicBezTo>
                  <a:pt x="9691019" y="1108552"/>
                  <a:pt x="9665603" y="1132011"/>
                  <a:pt x="9636278" y="1132011"/>
                </a:cubicBezTo>
                <a:cubicBezTo>
                  <a:pt x="9604997" y="1132011"/>
                  <a:pt x="9581537" y="1106596"/>
                  <a:pt x="9581537" y="1077272"/>
                </a:cubicBezTo>
                <a:cubicBezTo>
                  <a:pt x="9581537" y="1045991"/>
                  <a:pt x="9606951" y="1022532"/>
                  <a:pt x="9636278" y="1022532"/>
                </a:cubicBezTo>
                <a:close/>
                <a:moveTo>
                  <a:pt x="9505289" y="1022532"/>
                </a:moveTo>
                <a:cubicBezTo>
                  <a:pt x="9534616" y="1022532"/>
                  <a:pt x="9560030" y="1045992"/>
                  <a:pt x="9560030" y="1077272"/>
                </a:cubicBezTo>
                <a:cubicBezTo>
                  <a:pt x="9560030" y="1108552"/>
                  <a:pt x="9534616" y="1132011"/>
                  <a:pt x="9505289" y="1132011"/>
                </a:cubicBezTo>
                <a:cubicBezTo>
                  <a:pt x="9474008" y="1132011"/>
                  <a:pt x="9450548" y="1106596"/>
                  <a:pt x="9450548" y="1077272"/>
                </a:cubicBezTo>
                <a:cubicBezTo>
                  <a:pt x="9450548" y="1045992"/>
                  <a:pt x="9475964" y="1022532"/>
                  <a:pt x="9505289" y="1022532"/>
                </a:cubicBezTo>
                <a:close/>
                <a:moveTo>
                  <a:pt x="9376257" y="1022532"/>
                </a:moveTo>
                <a:cubicBezTo>
                  <a:pt x="9405584" y="1022532"/>
                  <a:pt x="9429044" y="1045992"/>
                  <a:pt x="9430998" y="1077272"/>
                </a:cubicBezTo>
                <a:cubicBezTo>
                  <a:pt x="9430998" y="1108552"/>
                  <a:pt x="9405584" y="1132011"/>
                  <a:pt x="9376257" y="1132011"/>
                </a:cubicBezTo>
                <a:cubicBezTo>
                  <a:pt x="9344976" y="1132011"/>
                  <a:pt x="9321516" y="1106596"/>
                  <a:pt x="9321516" y="1077272"/>
                </a:cubicBezTo>
                <a:cubicBezTo>
                  <a:pt x="9321516" y="1045992"/>
                  <a:pt x="9346932" y="1022532"/>
                  <a:pt x="9376257" y="1022532"/>
                </a:cubicBezTo>
                <a:close/>
                <a:moveTo>
                  <a:pt x="9245270" y="1022532"/>
                </a:moveTo>
                <a:cubicBezTo>
                  <a:pt x="9276551" y="1022532"/>
                  <a:pt x="9300011" y="1045992"/>
                  <a:pt x="9300011" y="1077272"/>
                </a:cubicBezTo>
                <a:cubicBezTo>
                  <a:pt x="9300011" y="1108552"/>
                  <a:pt x="9274595" y="1132011"/>
                  <a:pt x="9245270" y="1132011"/>
                </a:cubicBezTo>
                <a:cubicBezTo>
                  <a:pt x="9213989" y="1132011"/>
                  <a:pt x="9190529" y="1106596"/>
                  <a:pt x="9190529" y="1077272"/>
                </a:cubicBezTo>
                <a:cubicBezTo>
                  <a:pt x="9190529" y="1045992"/>
                  <a:pt x="9215943" y="1022532"/>
                  <a:pt x="9245270" y="1022532"/>
                </a:cubicBezTo>
                <a:close/>
                <a:moveTo>
                  <a:pt x="9116237" y="1022532"/>
                </a:moveTo>
                <a:cubicBezTo>
                  <a:pt x="9145562" y="1022532"/>
                  <a:pt x="9170978" y="1045993"/>
                  <a:pt x="9170978" y="1077272"/>
                </a:cubicBezTo>
                <a:cubicBezTo>
                  <a:pt x="9170978" y="1108552"/>
                  <a:pt x="9145562" y="1132011"/>
                  <a:pt x="9116237" y="1132011"/>
                </a:cubicBezTo>
                <a:cubicBezTo>
                  <a:pt x="9084956" y="1132011"/>
                  <a:pt x="9061496" y="1106596"/>
                  <a:pt x="9061496" y="1077272"/>
                </a:cubicBezTo>
                <a:cubicBezTo>
                  <a:pt x="9061496" y="1045993"/>
                  <a:pt x="9086910" y="1022532"/>
                  <a:pt x="9116237" y="1022532"/>
                </a:cubicBezTo>
                <a:close/>
                <a:moveTo>
                  <a:pt x="10414384" y="1022531"/>
                </a:moveTo>
                <a:cubicBezTo>
                  <a:pt x="10443709" y="1022531"/>
                  <a:pt x="10467171" y="1045991"/>
                  <a:pt x="10469125" y="1077272"/>
                </a:cubicBezTo>
                <a:cubicBezTo>
                  <a:pt x="10469125" y="1108551"/>
                  <a:pt x="10443709" y="1132010"/>
                  <a:pt x="10414384" y="1132010"/>
                </a:cubicBezTo>
                <a:cubicBezTo>
                  <a:pt x="10383103" y="1132010"/>
                  <a:pt x="10359643" y="1106595"/>
                  <a:pt x="10359643" y="1077272"/>
                </a:cubicBezTo>
                <a:cubicBezTo>
                  <a:pt x="10359643" y="1045991"/>
                  <a:pt x="10385057" y="1022531"/>
                  <a:pt x="10414384" y="1022531"/>
                </a:cubicBezTo>
                <a:close/>
                <a:moveTo>
                  <a:pt x="10283397" y="1022531"/>
                </a:moveTo>
                <a:cubicBezTo>
                  <a:pt x="10314678" y="1022531"/>
                  <a:pt x="10338138" y="1045991"/>
                  <a:pt x="10338138" y="1077272"/>
                </a:cubicBezTo>
                <a:cubicBezTo>
                  <a:pt x="10338138" y="1108551"/>
                  <a:pt x="10312722" y="1132010"/>
                  <a:pt x="10283397" y="1132010"/>
                </a:cubicBezTo>
                <a:cubicBezTo>
                  <a:pt x="10252116" y="1132010"/>
                  <a:pt x="10228656" y="1106595"/>
                  <a:pt x="10228656" y="1077272"/>
                </a:cubicBezTo>
                <a:cubicBezTo>
                  <a:pt x="10228656" y="1045991"/>
                  <a:pt x="10254070" y="1022531"/>
                  <a:pt x="10283397" y="1022531"/>
                </a:cubicBezTo>
                <a:close/>
                <a:moveTo>
                  <a:pt x="10154363" y="1022531"/>
                </a:moveTo>
                <a:cubicBezTo>
                  <a:pt x="10183690" y="1022531"/>
                  <a:pt x="10209104" y="1045991"/>
                  <a:pt x="10209104" y="1077272"/>
                </a:cubicBezTo>
                <a:cubicBezTo>
                  <a:pt x="10209104" y="1108551"/>
                  <a:pt x="10183690" y="1132010"/>
                  <a:pt x="10154363" y="1132010"/>
                </a:cubicBezTo>
                <a:cubicBezTo>
                  <a:pt x="10123082" y="1132010"/>
                  <a:pt x="10099622" y="1106595"/>
                  <a:pt x="10099622" y="1077272"/>
                </a:cubicBezTo>
                <a:cubicBezTo>
                  <a:pt x="10099622" y="1045991"/>
                  <a:pt x="10125038" y="1022531"/>
                  <a:pt x="10154363" y="1022531"/>
                </a:cubicBezTo>
                <a:close/>
                <a:moveTo>
                  <a:pt x="10025332" y="1022531"/>
                </a:moveTo>
                <a:cubicBezTo>
                  <a:pt x="10054657" y="1022531"/>
                  <a:pt x="10078119" y="1045991"/>
                  <a:pt x="10080073" y="1077272"/>
                </a:cubicBezTo>
                <a:cubicBezTo>
                  <a:pt x="10080073" y="1108552"/>
                  <a:pt x="10054657" y="1132010"/>
                  <a:pt x="10025332" y="1132010"/>
                </a:cubicBezTo>
                <a:cubicBezTo>
                  <a:pt x="9994051" y="1132010"/>
                  <a:pt x="9970591" y="1106596"/>
                  <a:pt x="9970591" y="1077272"/>
                </a:cubicBezTo>
                <a:cubicBezTo>
                  <a:pt x="9970591" y="1045991"/>
                  <a:pt x="9996005" y="1022531"/>
                  <a:pt x="10025332" y="1022531"/>
                </a:cubicBezTo>
                <a:close/>
                <a:moveTo>
                  <a:pt x="9894343" y="1022531"/>
                </a:moveTo>
                <a:cubicBezTo>
                  <a:pt x="9925624" y="1022531"/>
                  <a:pt x="9949084" y="1045991"/>
                  <a:pt x="9949084" y="1077272"/>
                </a:cubicBezTo>
                <a:cubicBezTo>
                  <a:pt x="9949084" y="1108552"/>
                  <a:pt x="9923670" y="1132010"/>
                  <a:pt x="9894343" y="1132010"/>
                </a:cubicBezTo>
                <a:cubicBezTo>
                  <a:pt x="9863062" y="1132010"/>
                  <a:pt x="9839602" y="1106596"/>
                  <a:pt x="9839602" y="1077272"/>
                </a:cubicBezTo>
                <a:cubicBezTo>
                  <a:pt x="9839602" y="1045991"/>
                  <a:pt x="9865018" y="1022531"/>
                  <a:pt x="9894343" y="1022531"/>
                </a:cubicBezTo>
                <a:close/>
                <a:moveTo>
                  <a:pt x="10803436" y="1022531"/>
                </a:moveTo>
                <a:cubicBezTo>
                  <a:pt x="10832761" y="1022531"/>
                  <a:pt x="10858177" y="1045991"/>
                  <a:pt x="10858177" y="1077271"/>
                </a:cubicBezTo>
                <a:cubicBezTo>
                  <a:pt x="10858177" y="1108551"/>
                  <a:pt x="10832761" y="1132010"/>
                  <a:pt x="10803436" y="1132010"/>
                </a:cubicBezTo>
                <a:cubicBezTo>
                  <a:pt x="10772155" y="1132010"/>
                  <a:pt x="10748695" y="1106595"/>
                  <a:pt x="10748695" y="1077271"/>
                </a:cubicBezTo>
                <a:cubicBezTo>
                  <a:pt x="10748695" y="1045991"/>
                  <a:pt x="10774109" y="1022531"/>
                  <a:pt x="10803436" y="1022531"/>
                </a:cubicBezTo>
                <a:close/>
                <a:moveTo>
                  <a:pt x="10674406" y="1022531"/>
                </a:moveTo>
                <a:cubicBezTo>
                  <a:pt x="10703731" y="1022531"/>
                  <a:pt x="10727193" y="1045991"/>
                  <a:pt x="10729147" y="1077272"/>
                </a:cubicBezTo>
                <a:cubicBezTo>
                  <a:pt x="10729147" y="1108551"/>
                  <a:pt x="10703731" y="1132010"/>
                  <a:pt x="10674406" y="1132010"/>
                </a:cubicBezTo>
                <a:cubicBezTo>
                  <a:pt x="10643125" y="1132010"/>
                  <a:pt x="10619665" y="1106595"/>
                  <a:pt x="10619665" y="1077272"/>
                </a:cubicBezTo>
                <a:cubicBezTo>
                  <a:pt x="10619665" y="1045991"/>
                  <a:pt x="10645079" y="1022531"/>
                  <a:pt x="10674406" y="1022531"/>
                </a:cubicBezTo>
                <a:close/>
                <a:moveTo>
                  <a:pt x="10543417" y="1022531"/>
                </a:moveTo>
                <a:cubicBezTo>
                  <a:pt x="10572742" y="1022531"/>
                  <a:pt x="10598158" y="1045991"/>
                  <a:pt x="10598158" y="1077272"/>
                </a:cubicBezTo>
                <a:cubicBezTo>
                  <a:pt x="10598158" y="1108551"/>
                  <a:pt x="10572742" y="1132010"/>
                  <a:pt x="10543417" y="1132010"/>
                </a:cubicBezTo>
                <a:cubicBezTo>
                  <a:pt x="10512136" y="1132010"/>
                  <a:pt x="10488676" y="1106595"/>
                  <a:pt x="10488676" y="1077272"/>
                </a:cubicBezTo>
                <a:cubicBezTo>
                  <a:pt x="10488676" y="1045991"/>
                  <a:pt x="10514090" y="1022531"/>
                  <a:pt x="10543417" y="1022531"/>
                </a:cubicBezTo>
                <a:close/>
                <a:moveTo>
                  <a:pt x="11452512" y="1022531"/>
                </a:moveTo>
                <a:cubicBezTo>
                  <a:pt x="11481837" y="1022531"/>
                  <a:pt x="11507253" y="1045990"/>
                  <a:pt x="11507253" y="1077271"/>
                </a:cubicBezTo>
                <a:cubicBezTo>
                  <a:pt x="11507253" y="1108550"/>
                  <a:pt x="11481837" y="1132009"/>
                  <a:pt x="11452512" y="1132009"/>
                </a:cubicBezTo>
                <a:cubicBezTo>
                  <a:pt x="11421231" y="1132009"/>
                  <a:pt x="11397771" y="1106595"/>
                  <a:pt x="11397771" y="1077271"/>
                </a:cubicBezTo>
                <a:cubicBezTo>
                  <a:pt x="11397771" y="1045990"/>
                  <a:pt x="11423185" y="1022531"/>
                  <a:pt x="11452512" y="1022531"/>
                </a:cubicBezTo>
                <a:close/>
                <a:moveTo>
                  <a:pt x="11321523" y="1022531"/>
                </a:moveTo>
                <a:cubicBezTo>
                  <a:pt x="11352804" y="1022531"/>
                  <a:pt x="11376264" y="1045990"/>
                  <a:pt x="11376264" y="1077271"/>
                </a:cubicBezTo>
                <a:cubicBezTo>
                  <a:pt x="11376264" y="1108550"/>
                  <a:pt x="11350848" y="1132009"/>
                  <a:pt x="11321523" y="1132009"/>
                </a:cubicBezTo>
                <a:cubicBezTo>
                  <a:pt x="11290242" y="1132009"/>
                  <a:pt x="11266782" y="1106595"/>
                  <a:pt x="11266782" y="1077271"/>
                </a:cubicBezTo>
                <a:cubicBezTo>
                  <a:pt x="11266782" y="1045990"/>
                  <a:pt x="11292196" y="1022531"/>
                  <a:pt x="11321523" y="1022531"/>
                </a:cubicBezTo>
                <a:close/>
                <a:moveTo>
                  <a:pt x="11192490" y="1022531"/>
                </a:moveTo>
                <a:cubicBezTo>
                  <a:pt x="11221815" y="1022531"/>
                  <a:pt x="11247231" y="1045990"/>
                  <a:pt x="11247231" y="1077271"/>
                </a:cubicBezTo>
                <a:cubicBezTo>
                  <a:pt x="11247231" y="1108550"/>
                  <a:pt x="11223771" y="1132009"/>
                  <a:pt x="11192490" y="1132009"/>
                </a:cubicBezTo>
                <a:cubicBezTo>
                  <a:pt x="11161209" y="1132009"/>
                  <a:pt x="11137749" y="1106595"/>
                  <a:pt x="11137749" y="1077271"/>
                </a:cubicBezTo>
                <a:cubicBezTo>
                  <a:pt x="11137749" y="1045990"/>
                  <a:pt x="11163163" y="1022531"/>
                  <a:pt x="11192490" y="1022531"/>
                </a:cubicBezTo>
                <a:close/>
                <a:moveTo>
                  <a:pt x="11063458" y="1022531"/>
                </a:moveTo>
                <a:cubicBezTo>
                  <a:pt x="11092785" y="1022531"/>
                  <a:pt x="11116245" y="1045990"/>
                  <a:pt x="11118199" y="1077271"/>
                </a:cubicBezTo>
                <a:cubicBezTo>
                  <a:pt x="11118199" y="1108551"/>
                  <a:pt x="11092785" y="1132010"/>
                  <a:pt x="11063458" y="1132010"/>
                </a:cubicBezTo>
                <a:cubicBezTo>
                  <a:pt x="11032177" y="1132010"/>
                  <a:pt x="11008717" y="1106595"/>
                  <a:pt x="11008717" y="1077271"/>
                </a:cubicBezTo>
                <a:cubicBezTo>
                  <a:pt x="11008717" y="1045990"/>
                  <a:pt x="11034133" y="1022531"/>
                  <a:pt x="11063458" y="1022531"/>
                </a:cubicBezTo>
                <a:close/>
                <a:moveTo>
                  <a:pt x="10932471" y="1022531"/>
                </a:moveTo>
                <a:cubicBezTo>
                  <a:pt x="10963752" y="1022531"/>
                  <a:pt x="10987212" y="1045991"/>
                  <a:pt x="10987212" y="1077271"/>
                </a:cubicBezTo>
                <a:cubicBezTo>
                  <a:pt x="10987212" y="1108551"/>
                  <a:pt x="10961796" y="1132010"/>
                  <a:pt x="10932471" y="1132010"/>
                </a:cubicBezTo>
                <a:cubicBezTo>
                  <a:pt x="10901190" y="1132010"/>
                  <a:pt x="10877730" y="1106595"/>
                  <a:pt x="10877730" y="1077271"/>
                </a:cubicBezTo>
                <a:cubicBezTo>
                  <a:pt x="10877730" y="1045991"/>
                  <a:pt x="10903144" y="1022531"/>
                  <a:pt x="10932471" y="1022531"/>
                </a:cubicBezTo>
                <a:close/>
                <a:moveTo>
                  <a:pt x="11698847" y="1022531"/>
                </a:moveTo>
                <a:cubicBezTo>
                  <a:pt x="11726218" y="1044037"/>
                  <a:pt x="11743812" y="1063585"/>
                  <a:pt x="11743812" y="1083137"/>
                </a:cubicBezTo>
                <a:cubicBezTo>
                  <a:pt x="11743812" y="1096820"/>
                  <a:pt x="11745768" y="1106595"/>
                  <a:pt x="11751632" y="1112460"/>
                </a:cubicBezTo>
                <a:cubicBezTo>
                  <a:pt x="11741856" y="1122236"/>
                  <a:pt x="11728172" y="1130056"/>
                  <a:pt x="11712531" y="1130056"/>
                </a:cubicBezTo>
                <a:cubicBezTo>
                  <a:pt x="11681251" y="1130056"/>
                  <a:pt x="11657790" y="1104640"/>
                  <a:pt x="11657790" y="1075316"/>
                </a:cubicBezTo>
                <a:cubicBezTo>
                  <a:pt x="11657790" y="1049901"/>
                  <a:pt x="11675386" y="1028395"/>
                  <a:pt x="11698847" y="1022531"/>
                </a:cubicBezTo>
                <a:close/>
                <a:moveTo>
                  <a:pt x="11581542" y="1022531"/>
                </a:moveTo>
                <a:cubicBezTo>
                  <a:pt x="11612823" y="1022531"/>
                  <a:pt x="11636283" y="1045990"/>
                  <a:pt x="11636283" y="1077271"/>
                </a:cubicBezTo>
                <a:cubicBezTo>
                  <a:pt x="11636283" y="1096820"/>
                  <a:pt x="11626509" y="1114416"/>
                  <a:pt x="11610869" y="1124190"/>
                </a:cubicBezTo>
                <a:cubicBezTo>
                  <a:pt x="11603048" y="1114416"/>
                  <a:pt x="11591318" y="1118327"/>
                  <a:pt x="11585452" y="1132009"/>
                </a:cubicBezTo>
                <a:cubicBezTo>
                  <a:pt x="11583498" y="1132009"/>
                  <a:pt x="11583498" y="1132009"/>
                  <a:pt x="11581542" y="1132009"/>
                </a:cubicBezTo>
                <a:cubicBezTo>
                  <a:pt x="11550261" y="1132009"/>
                  <a:pt x="11526801" y="1106595"/>
                  <a:pt x="11526801" y="1077271"/>
                </a:cubicBezTo>
                <a:cubicBezTo>
                  <a:pt x="11526801" y="1045990"/>
                  <a:pt x="11552217" y="1022531"/>
                  <a:pt x="11581542" y="1022531"/>
                </a:cubicBezTo>
                <a:close/>
                <a:moveTo>
                  <a:pt x="2887589" y="1020583"/>
                </a:moveTo>
                <a:cubicBezTo>
                  <a:pt x="2901280" y="1020583"/>
                  <a:pt x="2914968" y="1026447"/>
                  <a:pt x="2924742" y="1036223"/>
                </a:cubicBezTo>
                <a:cubicBezTo>
                  <a:pt x="2930605" y="1044043"/>
                  <a:pt x="2936471" y="1053817"/>
                  <a:pt x="2938425" y="1061635"/>
                </a:cubicBezTo>
                <a:cubicBezTo>
                  <a:pt x="2940381" y="1067502"/>
                  <a:pt x="2940381" y="1071413"/>
                  <a:pt x="2940381" y="1077277"/>
                </a:cubicBezTo>
                <a:cubicBezTo>
                  <a:pt x="2932562" y="1090962"/>
                  <a:pt x="2889547" y="1112469"/>
                  <a:pt x="2856300" y="1120287"/>
                </a:cubicBezTo>
                <a:cubicBezTo>
                  <a:pt x="2842611" y="1110513"/>
                  <a:pt x="2832836" y="1092919"/>
                  <a:pt x="2832836" y="1075323"/>
                </a:cubicBezTo>
                <a:cubicBezTo>
                  <a:pt x="2832836" y="1044043"/>
                  <a:pt x="2858256" y="1020583"/>
                  <a:pt x="2887589" y="1020583"/>
                </a:cubicBezTo>
                <a:close/>
                <a:moveTo>
                  <a:pt x="3014642" y="995157"/>
                </a:moveTo>
                <a:cubicBezTo>
                  <a:pt x="3018552" y="993200"/>
                  <a:pt x="3024415" y="995157"/>
                  <a:pt x="3026371" y="999067"/>
                </a:cubicBezTo>
                <a:cubicBezTo>
                  <a:pt x="3024415" y="1001020"/>
                  <a:pt x="3020505" y="1001020"/>
                  <a:pt x="3016598" y="1001020"/>
                </a:cubicBezTo>
                <a:cubicBezTo>
                  <a:pt x="3012688" y="1001020"/>
                  <a:pt x="3010733" y="999067"/>
                  <a:pt x="3006823" y="999067"/>
                </a:cubicBezTo>
                <a:cubicBezTo>
                  <a:pt x="3006823" y="999067"/>
                  <a:pt x="3008776" y="997111"/>
                  <a:pt x="3008776" y="997111"/>
                </a:cubicBezTo>
                <a:cubicBezTo>
                  <a:pt x="3010733" y="997111"/>
                  <a:pt x="3012688" y="995157"/>
                  <a:pt x="3014642" y="995157"/>
                </a:cubicBezTo>
                <a:close/>
                <a:moveTo>
                  <a:pt x="7417551" y="983913"/>
                </a:moveTo>
                <a:cubicBezTo>
                  <a:pt x="7421706" y="985379"/>
                  <a:pt x="7424150" y="990267"/>
                  <a:pt x="7427083" y="999065"/>
                </a:cubicBezTo>
                <a:cubicBezTo>
                  <a:pt x="7417307" y="999065"/>
                  <a:pt x="7405577" y="995154"/>
                  <a:pt x="7397756" y="989289"/>
                </a:cubicBezTo>
                <a:cubicBezTo>
                  <a:pt x="7407532" y="984401"/>
                  <a:pt x="7413397" y="982447"/>
                  <a:pt x="7417551" y="983913"/>
                </a:cubicBezTo>
                <a:close/>
                <a:moveTo>
                  <a:pt x="2114334" y="976830"/>
                </a:moveTo>
                <a:cubicBezTo>
                  <a:pt x="2128997" y="978052"/>
                  <a:pt x="2140727" y="981472"/>
                  <a:pt x="2144638" y="987337"/>
                </a:cubicBezTo>
                <a:cubicBezTo>
                  <a:pt x="2134863" y="995158"/>
                  <a:pt x="2123133" y="1001023"/>
                  <a:pt x="2109445" y="1001023"/>
                </a:cubicBezTo>
                <a:cubicBezTo>
                  <a:pt x="2103582" y="1001023"/>
                  <a:pt x="2099672" y="1001023"/>
                  <a:pt x="2095762" y="999067"/>
                </a:cubicBezTo>
                <a:cubicBezTo>
                  <a:pt x="2091852" y="995158"/>
                  <a:pt x="2085984" y="993204"/>
                  <a:pt x="2078166" y="991248"/>
                </a:cubicBezTo>
                <a:cubicBezTo>
                  <a:pt x="2074254" y="987337"/>
                  <a:pt x="2070345" y="983428"/>
                  <a:pt x="2066435" y="979517"/>
                </a:cubicBezTo>
                <a:cubicBezTo>
                  <a:pt x="2082074" y="976585"/>
                  <a:pt x="2099671" y="975608"/>
                  <a:pt x="2114334" y="976830"/>
                </a:cubicBezTo>
                <a:close/>
                <a:moveTo>
                  <a:pt x="1247262" y="973653"/>
                </a:moveTo>
                <a:cubicBezTo>
                  <a:pt x="1243352" y="979516"/>
                  <a:pt x="1239444" y="983430"/>
                  <a:pt x="1233578" y="989293"/>
                </a:cubicBezTo>
                <a:cubicBezTo>
                  <a:pt x="1229668" y="987339"/>
                  <a:pt x="1233578" y="981473"/>
                  <a:pt x="1243352" y="975609"/>
                </a:cubicBezTo>
                <a:cubicBezTo>
                  <a:pt x="1243352" y="975609"/>
                  <a:pt x="1245308" y="973653"/>
                  <a:pt x="1247262" y="973653"/>
                </a:cubicBezTo>
                <a:close/>
                <a:moveTo>
                  <a:pt x="6130892" y="967785"/>
                </a:moveTo>
                <a:cubicBezTo>
                  <a:pt x="6136756" y="965830"/>
                  <a:pt x="6142622" y="967785"/>
                  <a:pt x="6146532" y="973650"/>
                </a:cubicBezTo>
                <a:cubicBezTo>
                  <a:pt x="6152396" y="981470"/>
                  <a:pt x="6150442" y="991246"/>
                  <a:pt x="6142622" y="995155"/>
                </a:cubicBezTo>
                <a:cubicBezTo>
                  <a:pt x="6134800" y="1001020"/>
                  <a:pt x="6125025" y="999066"/>
                  <a:pt x="6121115" y="991246"/>
                </a:cubicBezTo>
                <a:cubicBezTo>
                  <a:pt x="6117205" y="983425"/>
                  <a:pt x="6119161" y="973650"/>
                  <a:pt x="6125025" y="969741"/>
                </a:cubicBezTo>
                <a:cubicBezTo>
                  <a:pt x="6126981" y="969741"/>
                  <a:pt x="6128936" y="967785"/>
                  <a:pt x="6130892" y="967785"/>
                </a:cubicBezTo>
                <a:close/>
                <a:moveTo>
                  <a:pt x="215008" y="958016"/>
                </a:moveTo>
                <a:cubicBezTo>
                  <a:pt x="209144" y="981476"/>
                  <a:pt x="187638" y="999071"/>
                  <a:pt x="162223" y="999071"/>
                </a:cubicBezTo>
                <a:lnTo>
                  <a:pt x="148537" y="989298"/>
                </a:lnTo>
                <a:lnTo>
                  <a:pt x="187638" y="969746"/>
                </a:lnTo>
                <a:cubicBezTo>
                  <a:pt x="197414" y="963880"/>
                  <a:pt x="207188" y="959970"/>
                  <a:pt x="215008" y="958016"/>
                </a:cubicBezTo>
                <a:close/>
                <a:moveTo>
                  <a:pt x="1796627" y="958014"/>
                </a:moveTo>
                <a:cubicBezTo>
                  <a:pt x="1800536" y="959969"/>
                  <a:pt x="1804449" y="961925"/>
                  <a:pt x="1810311" y="963879"/>
                </a:cubicBezTo>
                <a:cubicBezTo>
                  <a:pt x="1835726" y="977565"/>
                  <a:pt x="1837679" y="979518"/>
                  <a:pt x="1818131" y="991252"/>
                </a:cubicBezTo>
                <a:cubicBezTo>
                  <a:pt x="1806402" y="983430"/>
                  <a:pt x="1798580" y="969744"/>
                  <a:pt x="1796627" y="958014"/>
                </a:cubicBezTo>
                <a:close/>
                <a:moveTo>
                  <a:pt x="7594484" y="953366"/>
                </a:moveTo>
                <a:cubicBezTo>
                  <a:pt x="7598150" y="953122"/>
                  <a:pt x="7596195" y="958009"/>
                  <a:pt x="7589352" y="967784"/>
                </a:cubicBezTo>
                <a:cubicBezTo>
                  <a:pt x="7575666" y="983425"/>
                  <a:pt x="7575666" y="989288"/>
                  <a:pt x="7585440" y="995154"/>
                </a:cubicBezTo>
                <a:cubicBezTo>
                  <a:pt x="7577622" y="999064"/>
                  <a:pt x="7569802" y="1001018"/>
                  <a:pt x="7560026" y="1001018"/>
                </a:cubicBezTo>
                <a:cubicBezTo>
                  <a:pt x="7548296" y="1001018"/>
                  <a:pt x="7536565" y="997108"/>
                  <a:pt x="7528745" y="991245"/>
                </a:cubicBezTo>
                <a:cubicBezTo>
                  <a:pt x="7542429" y="983425"/>
                  <a:pt x="7556116" y="975605"/>
                  <a:pt x="7565890" y="969738"/>
                </a:cubicBezTo>
                <a:cubicBezTo>
                  <a:pt x="7581531" y="958985"/>
                  <a:pt x="7590818" y="953610"/>
                  <a:pt x="7594484" y="953366"/>
                </a:cubicBezTo>
                <a:close/>
                <a:moveTo>
                  <a:pt x="2703783" y="946284"/>
                </a:moveTo>
                <a:cubicBezTo>
                  <a:pt x="2703783" y="948237"/>
                  <a:pt x="2705737" y="948237"/>
                  <a:pt x="2707693" y="948237"/>
                </a:cubicBezTo>
                <a:cubicBezTo>
                  <a:pt x="2717468" y="956060"/>
                  <a:pt x="2725289" y="973654"/>
                  <a:pt x="2727245" y="989294"/>
                </a:cubicBezTo>
                <a:cubicBezTo>
                  <a:pt x="2713560" y="979517"/>
                  <a:pt x="2703783" y="963878"/>
                  <a:pt x="2703783" y="946284"/>
                </a:cubicBezTo>
                <a:close/>
                <a:moveTo>
                  <a:pt x="11528757" y="946277"/>
                </a:moveTo>
                <a:cubicBezTo>
                  <a:pt x="11561994" y="954097"/>
                  <a:pt x="11593272" y="965826"/>
                  <a:pt x="11622599" y="979510"/>
                </a:cubicBezTo>
                <a:cubicBezTo>
                  <a:pt x="11612823" y="991241"/>
                  <a:pt x="11597185" y="999061"/>
                  <a:pt x="11581544" y="999061"/>
                </a:cubicBezTo>
                <a:cubicBezTo>
                  <a:pt x="11552218" y="999061"/>
                  <a:pt x="11528757" y="975603"/>
                  <a:pt x="11528757" y="946277"/>
                </a:cubicBezTo>
                <a:close/>
                <a:moveTo>
                  <a:pt x="11137749" y="944319"/>
                </a:moveTo>
                <a:cubicBezTo>
                  <a:pt x="11163164" y="948231"/>
                  <a:pt x="11182714" y="954096"/>
                  <a:pt x="11200310" y="963870"/>
                </a:cubicBezTo>
                <a:cubicBezTo>
                  <a:pt x="11212041" y="971690"/>
                  <a:pt x="11223771" y="977556"/>
                  <a:pt x="11233545" y="979509"/>
                </a:cubicBezTo>
                <a:cubicBezTo>
                  <a:pt x="11223771" y="991240"/>
                  <a:pt x="11210087" y="999060"/>
                  <a:pt x="11192490" y="999060"/>
                </a:cubicBezTo>
                <a:cubicBezTo>
                  <a:pt x="11163164" y="999060"/>
                  <a:pt x="11137749" y="975600"/>
                  <a:pt x="11137749" y="946276"/>
                </a:cubicBezTo>
                <a:cubicBezTo>
                  <a:pt x="11137749" y="944319"/>
                  <a:pt x="11137749" y="944319"/>
                  <a:pt x="11137749" y="944319"/>
                </a:cubicBezTo>
                <a:close/>
                <a:moveTo>
                  <a:pt x="3000958" y="942371"/>
                </a:moveTo>
                <a:cubicBezTo>
                  <a:pt x="3006824" y="940417"/>
                  <a:pt x="3012687" y="942371"/>
                  <a:pt x="3016597" y="948237"/>
                </a:cubicBezTo>
                <a:cubicBezTo>
                  <a:pt x="3020506" y="954101"/>
                  <a:pt x="3018551" y="963877"/>
                  <a:pt x="3012687" y="969742"/>
                </a:cubicBezTo>
                <a:cubicBezTo>
                  <a:pt x="3004868" y="975607"/>
                  <a:pt x="2995093" y="973650"/>
                  <a:pt x="2991183" y="965831"/>
                </a:cubicBezTo>
                <a:cubicBezTo>
                  <a:pt x="2985319" y="958011"/>
                  <a:pt x="2987275" y="948237"/>
                  <a:pt x="2995093" y="944327"/>
                </a:cubicBezTo>
                <a:cubicBezTo>
                  <a:pt x="2997048" y="944327"/>
                  <a:pt x="2999002" y="942371"/>
                  <a:pt x="3000958" y="942371"/>
                </a:cubicBezTo>
                <a:close/>
                <a:moveTo>
                  <a:pt x="7765306" y="942369"/>
                </a:moveTo>
                <a:cubicBezTo>
                  <a:pt x="7800497" y="950189"/>
                  <a:pt x="7835688" y="963873"/>
                  <a:pt x="7851328" y="977558"/>
                </a:cubicBezTo>
                <a:cubicBezTo>
                  <a:pt x="7853284" y="979513"/>
                  <a:pt x="7855238" y="981468"/>
                  <a:pt x="7857192" y="983422"/>
                </a:cubicBezTo>
                <a:cubicBezTo>
                  <a:pt x="7847418" y="993199"/>
                  <a:pt x="7833734" y="999063"/>
                  <a:pt x="7818091" y="999063"/>
                </a:cubicBezTo>
                <a:cubicBezTo>
                  <a:pt x="7788767" y="999063"/>
                  <a:pt x="7765306" y="975605"/>
                  <a:pt x="7765306" y="944323"/>
                </a:cubicBezTo>
                <a:cubicBezTo>
                  <a:pt x="7765306" y="944323"/>
                  <a:pt x="7765306" y="942369"/>
                  <a:pt x="7765306" y="942369"/>
                </a:cubicBezTo>
                <a:close/>
                <a:moveTo>
                  <a:pt x="11008717" y="942366"/>
                </a:moveTo>
                <a:cubicBezTo>
                  <a:pt x="11024357" y="942366"/>
                  <a:pt x="11041954" y="942366"/>
                  <a:pt x="11061504" y="942366"/>
                </a:cubicBezTo>
                <a:cubicBezTo>
                  <a:pt x="11083008" y="942366"/>
                  <a:pt x="11100605" y="942366"/>
                  <a:pt x="11118199" y="942366"/>
                </a:cubicBezTo>
                <a:cubicBezTo>
                  <a:pt x="11118199" y="944319"/>
                  <a:pt x="11118199" y="944319"/>
                  <a:pt x="11118199" y="946276"/>
                </a:cubicBezTo>
                <a:cubicBezTo>
                  <a:pt x="11118199" y="977556"/>
                  <a:pt x="11092785" y="1001016"/>
                  <a:pt x="11063458" y="1001016"/>
                </a:cubicBezTo>
                <a:cubicBezTo>
                  <a:pt x="11032177" y="1001016"/>
                  <a:pt x="11008717" y="975602"/>
                  <a:pt x="11008717" y="946276"/>
                </a:cubicBezTo>
                <a:cubicBezTo>
                  <a:pt x="11008717" y="944319"/>
                  <a:pt x="11008717" y="944319"/>
                  <a:pt x="11008717" y="942366"/>
                </a:cubicBezTo>
                <a:close/>
                <a:moveTo>
                  <a:pt x="1667594" y="940417"/>
                </a:moveTo>
                <a:cubicBezTo>
                  <a:pt x="1679323" y="944328"/>
                  <a:pt x="1691055" y="948238"/>
                  <a:pt x="1700829" y="954105"/>
                </a:cubicBezTo>
                <a:cubicBezTo>
                  <a:pt x="1734065" y="971697"/>
                  <a:pt x="1749706" y="973654"/>
                  <a:pt x="1763389" y="961925"/>
                </a:cubicBezTo>
                <a:cubicBezTo>
                  <a:pt x="1765346" y="959968"/>
                  <a:pt x="1769256" y="958014"/>
                  <a:pt x="1773166" y="956058"/>
                </a:cubicBezTo>
                <a:cubicBezTo>
                  <a:pt x="1769256" y="981474"/>
                  <a:pt x="1747748" y="1001023"/>
                  <a:pt x="1720378" y="1001023"/>
                </a:cubicBezTo>
                <a:cubicBezTo>
                  <a:pt x="1689099" y="1001023"/>
                  <a:pt x="1665638" y="975608"/>
                  <a:pt x="1665638" y="946284"/>
                </a:cubicBezTo>
                <a:cubicBezTo>
                  <a:pt x="1665638" y="944328"/>
                  <a:pt x="1665638" y="942374"/>
                  <a:pt x="1667594" y="940417"/>
                </a:cubicBezTo>
                <a:close/>
                <a:moveTo>
                  <a:pt x="2834774" y="936506"/>
                </a:moveTo>
                <a:cubicBezTo>
                  <a:pt x="2836726" y="936506"/>
                  <a:pt x="2840637" y="936506"/>
                  <a:pt x="2844547" y="936506"/>
                </a:cubicBezTo>
                <a:cubicBezTo>
                  <a:pt x="2891480" y="936506"/>
                  <a:pt x="2932539" y="963876"/>
                  <a:pt x="2922765" y="987335"/>
                </a:cubicBezTo>
                <a:cubicBezTo>
                  <a:pt x="2912992" y="995156"/>
                  <a:pt x="2901259" y="1001020"/>
                  <a:pt x="2887569" y="1001020"/>
                </a:cubicBezTo>
                <a:cubicBezTo>
                  <a:pt x="2856281" y="1001020"/>
                  <a:pt x="2832816" y="975606"/>
                  <a:pt x="2832816" y="946283"/>
                </a:cubicBezTo>
                <a:cubicBezTo>
                  <a:pt x="2832816" y="942370"/>
                  <a:pt x="2834774" y="940416"/>
                  <a:pt x="2834774" y="936506"/>
                </a:cubicBezTo>
                <a:close/>
                <a:moveTo>
                  <a:pt x="7707387" y="936197"/>
                </a:moveTo>
                <a:cubicBezTo>
                  <a:pt x="7716551" y="936137"/>
                  <a:pt x="7727671" y="936992"/>
                  <a:pt x="7741845" y="938459"/>
                </a:cubicBezTo>
                <a:cubicBezTo>
                  <a:pt x="7741845" y="940413"/>
                  <a:pt x="7741845" y="942369"/>
                  <a:pt x="7741845" y="944323"/>
                </a:cubicBezTo>
                <a:cubicBezTo>
                  <a:pt x="7741845" y="975603"/>
                  <a:pt x="7716429" y="999063"/>
                  <a:pt x="7687104" y="999063"/>
                </a:cubicBezTo>
                <a:cubicBezTo>
                  <a:pt x="7667554" y="999063"/>
                  <a:pt x="7651913" y="989289"/>
                  <a:pt x="7642137" y="975603"/>
                </a:cubicBezTo>
                <a:cubicBezTo>
                  <a:pt x="7644093" y="973648"/>
                  <a:pt x="7646047" y="971693"/>
                  <a:pt x="7648003" y="969739"/>
                </a:cubicBezTo>
                <a:cubicBezTo>
                  <a:pt x="7669997" y="944812"/>
                  <a:pt x="7679894" y="936381"/>
                  <a:pt x="7707387" y="936197"/>
                </a:cubicBezTo>
                <a:close/>
                <a:moveTo>
                  <a:pt x="1174682" y="934552"/>
                </a:moveTo>
                <a:cubicBezTo>
                  <a:pt x="1175415" y="934064"/>
                  <a:pt x="1179814" y="937486"/>
                  <a:pt x="1188611" y="944330"/>
                </a:cubicBezTo>
                <a:cubicBezTo>
                  <a:pt x="1206207" y="958012"/>
                  <a:pt x="1217938" y="956059"/>
                  <a:pt x="1253128" y="934552"/>
                </a:cubicBezTo>
                <a:cubicBezTo>
                  <a:pt x="1255082" y="938463"/>
                  <a:pt x="1255082" y="942372"/>
                  <a:pt x="1255082" y="946283"/>
                </a:cubicBezTo>
                <a:cubicBezTo>
                  <a:pt x="1255082" y="948239"/>
                  <a:pt x="1253128" y="952150"/>
                  <a:pt x="1253128" y="956059"/>
                </a:cubicBezTo>
                <a:cubicBezTo>
                  <a:pt x="1229668" y="971698"/>
                  <a:pt x="1219894" y="985382"/>
                  <a:pt x="1225758" y="991250"/>
                </a:cubicBezTo>
                <a:cubicBezTo>
                  <a:pt x="1219894" y="995159"/>
                  <a:pt x="1210117" y="999068"/>
                  <a:pt x="1202297" y="999068"/>
                </a:cubicBezTo>
                <a:cubicBezTo>
                  <a:pt x="1198387" y="979518"/>
                  <a:pt x="1190567" y="958012"/>
                  <a:pt x="1182747" y="948239"/>
                </a:cubicBezTo>
                <a:cubicBezTo>
                  <a:pt x="1176882" y="939441"/>
                  <a:pt x="1173949" y="935041"/>
                  <a:pt x="1174682" y="934552"/>
                </a:cubicBezTo>
                <a:close/>
                <a:moveTo>
                  <a:pt x="1016569" y="934552"/>
                </a:moveTo>
                <a:cubicBezTo>
                  <a:pt x="1024391" y="936508"/>
                  <a:pt x="1032209" y="940417"/>
                  <a:pt x="1040029" y="942373"/>
                </a:cubicBezTo>
                <a:cubicBezTo>
                  <a:pt x="1075220" y="954103"/>
                  <a:pt x="1098680" y="961924"/>
                  <a:pt x="1118230" y="967789"/>
                </a:cubicBezTo>
                <a:cubicBezTo>
                  <a:pt x="1110410" y="985382"/>
                  <a:pt x="1090860" y="999067"/>
                  <a:pt x="1069356" y="999067"/>
                </a:cubicBezTo>
                <a:cubicBezTo>
                  <a:pt x="1040029" y="999067"/>
                  <a:pt x="1016569" y="975609"/>
                  <a:pt x="1014615" y="944330"/>
                </a:cubicBezTo>
                <a:cubicBezTo>
                  <a:pt x="1014615" y="942373"/>
                  <a:pt x="1016569" y="938463"/>
                  <a:pt x="1016569" y="934552"/>
                </a:cubicBezTo>
                <a:close/>
                <a:moveTo>
                  <a:pt x="3870936" y="934549"/>
                </a:moveTo>
                <a:cubicBezTo>
                  <a:pt x="3880707" y="936505"/>
                  <a:pt x="3886573" y="942370"/>
                  <a:pt x="3886573" y="948236"/>
                </a:cubicBezTo>
                <a:cubicBezTo>
                  <a:pt x="3886573" y="956055"/>
                  <a:pt x="3882667" y="961920"/>
                  <a:pt x="3870936" y="959964"/>
                </a:cubicBezTo>
                <a:cubicBezTo>
                  <a:pt x="3870936" y="956055"/>
                  <a:pt x="3868982" y="950190"/>
                  <a:pt x="3868982" y="944326"/>
                </a:cubicBezTo>
                <a:cubicBezTo>
                  <a:pt x="3868982" y="940413"/>
                  <a:pt x="3870936" y="938460"/>
                  <a:pt x="3870936" y="934549"/>
                </a:cubicBezTo>
                <a:close/>
                <a:moveTo>
                  <a:pt x="2525868" y="932597"/>
                </a:moveTo>
                <a:lnTo>
                  <a:pt x="2504369" y="975607"/>
                </a:lnTo>
                <a:cubicBezTo>
                  <a:pt x="2500459" y="985382"/>
                  <a:pt x="2494596" y="995157"/>
                  <a:pt x="2490687" y="1001022"/>
                </a:cubicBezTo>
                <a:cubicBezTo>
                  <a:pt x="2480913" y="999067"/>
                  <a:pt x="2471138" y="995157"/>
                  <a:pt x="2463311" y="987336"/>
                </a:cubicBezTo>
                <a:cubicBezTo>
                  <a:pt x="2463311" y="985382"/>
                  <a:pt x="2465267" y="985382"/>
                  <a:pt x="2465267" y="985382"/>
                </a:cubicBezTo>
                <a:cubicBezTo>
                  <a:pt x="2475050" y="981473"/>
                  <a:pt x="2484822" y="969742"/>
                  <a:pt x="2484822" y="959968"/>
                </a:cubicBezTo>
                <a:cubicBezTo>
                  <a:pt x="2484822" y="946284"/>
                  <a:pt x="2480913" y="946284"/>
                  <a:pt x="2473093" y="959968"/>
                </a:cubicBezTo>
                <a:cubicBezTo>
                  <a:pt x="2469180" y="963877"/>
                  <a:pt x="2461355" y="969742"/>
                  <a:pt x="2453538" y="975607"/>
                </a:cubicBezTo>
                <a:cubicBezTo>
                  <a:pt x="2449627" y="965833"/>
                  <a:pt x="2445717" y="956057"/>
                  <a:pt x="2445717" y="946284"/>
                </a:cubicBezTo>
                <a:cubicBezTo>
                  <a:pt x="2445717" y="944327"/>
                  <a:pt x="2445717" y="944327"/>
                  <a:pt x="2445717" y="942373"/>
                </a:cubicBezTo>
                <a:cubicBezTo>
                  <a:pt x="2455492" y="944327"/>
                  <a:pt x="2469180" y="942373"/>
                  <a:pt x="2482869" y="940417"/>
                </a:cubicBezTo>
                <a:close/>
                <a:moveTo>
                  <a:pt x="7280454" y="926729"/>
                </a:moveTo>
                <a:cubicBezTo>
                  <a:pt x="7282410" y="926729"/>
                  <a:pt x="7286320" y="926729"/>
                  <a:pt x="7288274" y="928682"/>
                </a:cubicBezTo>
                <a:cubicBezTo>
                  <a:pt x="7309780" y="942370"/>
                  <a:pt x="7305870" y="959964"/>
                  <a:pt x="7276546" y="975605"/>
                </a:cubicBezTo>
                <a:cubicBezTo>
                  <a:pt x="7268724" y="979513"/>
                  <a:pt x="7264814" y="981469"/>
                  <a:pt x="7260903" y="983424"/>
                </a:cubicBezTo>
                <a:cubicBezTo>
                  <a:pt x="7253083" y="973649"/>
                  <a:pt x="7247219" y="961920"/>
                  <a:pt x="7247219" y="948234"/>
                </a:cubicBezTo>
                <a:cubicBezTo>
                  <a:pt x="7255039" y="936505"/>
                  <a:pt x="7268724" y="926729"/>
                  <a:pt x="7280454" y="926729"/>
                </a:cubicBezTo>
                <a:close/>
                <a:moveTo>
                  <a:pt x="6729134" y="926729"/>
                </a:moveTo>
                <a:cubicBezTo>
                  <a:pt x="6744775" y="926729"/>
                  <a:pt x="6754551" y="932594"/>
                  <a:pt x="6762369" y="940414"/>
                </a:cubicBezTo>
                <a:cubicBezTo>
                  <a:pt x="6772145" y="952145"/>
                  <a:pt x="6787785" y="961920"/>
                  <a:pt x="6797562" y="961920"/>
                </a:cubicBezTo>
                <a:cubicBezTo>
                  <a:pt x="6805382" y="961920"/>
                  <a:pt x="6815156" y="963874"/>
                  <a:pt x="6828840" y="969740"/>
                </a:cubicBezTo>
                <a:cubicBezTo>
                  <a:pt x="6819066" y="987333"/>
                  <a:pt x="6801470" y="999063"/>
                  <a:pt x="6779965" y="999063"/>
                </a:cubicBezTo>
                <a:cubicBezTo>
                  <a:pt x="6750639" y="999063"/>
                  <a:pt x="6727180" y="975605"/>
                  <a:pt x="6725224" y="946280"/>
                </a:cubicBezTo>
                <a:cubicBezTo>
                  <a:pt x="6725224" y="938460"/>
                  <a:pt x="6727180" y="932594"/>
                  <a:pt x="6729134" y="926729"/>
                </a:cubicBezTo>
                <a:close/>
                <a:moveTo>
                  <a:pt x="6296824" y="926483"/>
                </a:moveTo>
                <a:cubicBezTo>
                  <a:pt x="6300489" y="925262"/>
                  <a:pt x="6302933" y="925752"/>
                  <a:pt x="6302933" y="928683"/>
                </a:cubicBezTo>
                <a:cubicBezTo>
                  <a:pt x="6302933" y="932594"/>
                  <a:pt x="6306845" y="932594"/>
                  <a:pt x="6314665" y="930638"/>
                </a:cubicBezTo>
                <a:cubicBezTo>
                  <a:pt x="6314665" y="934548"/>
                  <a:pt x="6316619" y="940414"/>
                  <a:pt x="6316619" y="946279"/>
                </a:cubicBezTo>
                <a:cubicBezTo>
                  <a:pt x="6316619" y="977558"/>
                  <a:pt x="6291203" y="1001018"/>
                  <a:pt x="6261878" y="1001018"/>
                </a:cubicBezTo>
                <a:cubicBezTo>
                  <a:pt x="6232552" y="1001018"/>
                  <a:pt x="6207137" y="977558"/>
                  <a:pt x="6207137" y="948235"/>
                </a:cubicBezTo>
                <a:cubicBezTo>
                  <a:pt x="6213001" y="946279"/>
                  <a:pt x="6226688" y="946279"/>
                  <a:pt x="6246238" y="948235"/>
                </a:cubicBezTo>
                <a:cubicBezTo>
                  <a:pt x="6256014" y="950189"/>
                  <a:pt x="6273608" y="942368"/>
                  <a:pt x="6283383" y="934548"/>
                </a:cubicBezTo>
                <a:cubicBezTo>
                  <a:pt x="6288271" y="930638"/>
                  <a:pt x="6293158" y="927704"/>
                  <a:pt x="6296824" y="926483"/>
                </a:cubicBezTo>
                <a:close/>
                <a:moveTo>
                  <a:pt x="1380206" y="924779"/>
                </a:moveTo>
                <a:cubicBezTo>
                  <a:pt x="1382160" y="930642"/>
                  <a:pt x="1384116" y="936508"/>
                  <a:pt x="1384116" y="944329"/>
                </a:cubicBezTo>
                <a:cubicBezTo>
                  <a:pt x="1384116" y="975609"/>
                  <a:pt x="1358700" y="999068"/>
                  <a:pt x="1329375" y="999068"/>
                </a:cubicBezTo>
                <a:cubicBezTo>
                  <a:pt x="1311779" y="999068"/>
                  <a:pt x="1296141" y="991250"/>
                  <a:pt x="1286365" y="977564"/>
                </a:cubicBezTo>
                <a:cubicBezTo>
                  <a:pt x="1309825" y="965834"/>
                  <a:pt x="1339149" y="950193"/>
                  <a:pt x="1380206" y="924779"/>
                </a:cubicBezTo>
                <a:close/>
                <a:moveTo>
                  <a:pt x="11403635" y="924770"/>
                </a:moveTo>
                <a:cubicBezTo>
                  <a:pt x="11407545" y="926725"/>
                  <a:pt x="11411455" y="926725"/>
                  <a:pt x="11415365" y="926725"/>
                </a:cubicBezTo>
                <a:cubicBezTo>
                  <a:pt x="11444692" y="928678"/>
                  <a:pt x="11475972" y="934545"/>
                  <a:pt x="11509207" y="940410"/>
                </a:cubicBezTo>
                <a:cubicBezTo>
                  <a:pt x="11509207" y="942365"/>
                  <a:pt x="11509207" y="942365"/>
                  <a:pt x="11509207" y="944319"/>
                </a:cubicBezTo>
                <a:cubicBezTo>
                  <a:pt x="11509207" y="975600"/>
                  <a:pt x="11483793" y="999059"/>
                  <a:pt x="11454466" y="999059"/>
                </a:cubicBezTo>
                <a:cubicBezTo>
                  <a:pt x="11423185" y="999059"/>
                  <a:pt x="11399725" y="973645"/>
                  <a:pt x="11399725" y="944319"/>
                </a:cubicBezTo>
                <a:cubicBezTo>
                  <a:pt x="11399725" y="938456"/>
                  <a:pt x="11401681" y="930634"/>
                  <a:pt x="11403635" y="924770"/>
                </a:cubicBezTo>
                <a:close/>
                <a:moveTo>
                  <a:pt x="2578655" y="922823"/>
                </a:moveTo>
                <a:cubicBezTo>
                  <a:pt x="2580608" y="924776"/>
                  <a:pt x="2584516" y="924776"/>
                  <a:pt x="2590381" y="926732"/>
                </a:cubicBezTo>
                <a:cubicBezTo>
                  <a:pt x="2607977" y="932599"/>
                  <a:pt x="2619708" y="946284"/>
                  <a:pt x="2619708" y="959968"/>
                </a:cubicBezTo>
                <a:cubicBezTo>
                  <a:pt x="2619708" y="1001023"/>
                  <a:pt x="2643170" y="1002977"/>
                  <a:pt x="2666632" y="965833"/>
                </a:cubicBezTo>
                <a:cubicBezTo>
                  <a:pt x="2672499" y="958013"/>
                  <a:pt x="2678364" y="950194"/>
                  <a:pt x="2682274" y="946284"/>
                </a:cubicBezTo>
                <a:cubicBezTo>
                  <a:pt x="2680320" y="975610"/>
                  <a:pt x="2656857" y="999067"/>
                  <a:pt x="2627528" y="999067"/>
                </a:cubicBezTo>
                <a:cubicBezTo>
                  <a:pt x="2598203" y="999067"/>
                  <a:pt x="2572788" y="975610"/>
                  <a:pt x="2574744" y="942373"/>
                </a:cubicBezTo>
                <a:cubicBezTo>
                  <a:pt x="2574744" y="934552"/>
                  <a:pt x="2576700" y="928686"/>
                  <a:pt x="2578655" y="922823"/>
                </a:cubicBezTo>
                <a:close/>
                <a:moveTo>
                  <a:pt x="1542472" y="918911"/>
                </a:moveTo>
                <a:cubicBezTo>
                  <a:pt x="1563978" y="915002"/>
                  <a:pt x="1603079" y="918911"/>
                  <a:pt x="1642179" y="932598"/>
                </a:cubicBezTo>
                <a:cubicBezTo>
                  <a:pt x="1644133" y="936508"/>
                  <a:pt x="1644133" y="940418"/>
                  <a:pt x="1644133" y="946283"/>
                </a:cubicBezTo>
                <a:cubicBezTo>
                  <a:pt x="1644133" y="977562"/>
                  <a:pt x="1618719" y="1001021"/>
                  <a:pt x="1589393" y="1001021"/>
                </a:cubicBezTo>
                <a:cubicBezTo>
                  <a:pt x="1558112" y="1001021"/>
                  <a:pt x="1534652" y="975608"/>
                  <a:pt x="1534652" y="946283"/>
                </a:cubicBezTo>
                <a:cubicBezTo>
                  <a:pt x="1534652" y="936508"/>
                  <a:pt x="1538562" y="926731"/>
                  <a:pt x="1542472" y="918911"/>
                </a:cubicBezTo>
                <a:close/>
                <a:moveTo>
                  <a:pt x="6604009" y="918910"/>
                </a:moveTo>
                <a:cubicBezTo>
                  <a:pt x="6605965" y="930640"/>
                  <a:pt x="6637246" y="936506"/>
                  <a:pt x="6680257" y="930640"/>
                </a:cubicBezTo>
                <a:cubicBezTo>
                  <a:pt x="6688077" y="928684"/>
                  <a:pt x="6695897" y="928684"/>
                  <a:pt x="6701761" y="928684"/>
                </a:cubicBezTo>
                <a:cubicBezTo>
                  <a:pt x="6703717" y="934549"/>
                  <a:pt x="6705671" y="940414"/>
                  <a:pt x="6705671" y="946281"/>
                </a:cubicBezTo>
                <a:cubicBezTo>
                  <a:pt x="6705671" y="977561"/>
                  <a:pt x="6680257" y="1001020"/>
                  <a:pt x="6650930" y="1001020"/>
                </a:cubicBezTo>
                <a:cubicBezTo>
                  <a:pt x="6619650" y="1001020"/>
                  <a:pt x="6596189" y="975606"/>
                  <a:pt x="6596189" y="946281"/>
                </a:cubicBezTo>
                <a:cubicBezTo>
                  <a:pt x="6596189" y="936506"/>
                  <a:pt x="6600099" y="926729"/>
                  <a:pt x="6604009" y="918910"/>
                </a:cubicBezTo>
                <a:close/>
                <a:moveTo>
                  <a:pt x="2392923" y="915001"/>
                </a:moveTo>
                <a:cubicBezTo>
                  <a:pt x="2400745" y="915001"/>
                  <a:pt x="2406610" y="918911"/>
                  <a:pt x="2416386" y="928687"/>
                </a:cubicBezTo>
                <a:cubicBezTo>
                  <a:pt x="2418343" y="928687"/>
                  <a:pt x="2418343" y="930642"/>
                  <a:pt x="2416386" y="930642"/>
                </a:cubicBezTo>
                <a:cubicBezTo>
                  <a:pt x="2418343" y="934550"/>
                  <a:pt x="2418343" y="938461"/>
                  <a:pt x="2418343" y="944328"/>
                </a:cubicBezTo>
                <a:cubicBezTo>
                  <a:pt x="2418343" y="965832"/>
                  <a:pt x="2406610" y="983428"/>
                  <a:pt x="2389012" y="993202"/>
                </a:cubicBezTo>
                <a:cubicBezTo>
                  <a:pt x="2381194" y="993202"/>
                  <a:pt x="2379241" y="991249"/>
                  <a:pt x="2381194" y="987339"/>
                </a:cubicBezTo>
                <a:cubicBezTo>
                  <a:pt x="2385103" y="979515"/>
                  <a:pt x="2379241" y="969742"/>
                  <a:pt x="2367515" y="965832"/>
                </a:cubicBezTo>
                <a:cubicBezTo>
                  <a:pt x="2347965" y="958012"/>
                  <a:pt x="2347965" y="956058"/>
                  <a:pt x="2369468" y="932597"/>
                </a:cubicBezTo>
                <a:cubicBezTo>
                  <a:pt x="2381194" y="920865"/>
                  <a:pt x="2387059" y="915001"/>
                  <a:pt x="2392923" y="915001"/>
                </a:cubicBezTo>
                <a:close/>
                <a:moveTo>
                  <a:pt x="8033146" y="914997"/>
                </a:moveTo>
                <a:cubicBezTo>
                  <a:pt x="8035100" y="934547"/>
                  <a:pt x="8033146" y="954097"/>
                  <a:pt x="8031189" y="973646"/>
                </a:cubicBezTo>
                <a:cubicBezTo>
                  <a:pt x="8027279" y="965827"/>
                  <a:pt x="8023369" y="956053"/>
                  <a:pt x="8023369" y="946277"/>
                </a:cubicBezTo>
                <a:cubicBezTo>
                  <a:pt x="8023369" y="934547"/>
                  <a:pt x="8027279" y="922817"/>
                  <a:pt x="8033146" y="914997"/>
                </a:cubicBezTo>
                <a:close/>
                <a:moveTo>
                  <a:pt x="7646050" y="913042"/>
                </a:moveTo>
                <a:cubicBezTo>
                  <a:pt x="7648004" y="914997"/>
                  <a:pt x="7648004" y="918907"/>
                  <a:pt x="7646050" y="922820"/>
                </a:cubicBezTo>
                <a:cubicBezTo>
                  <a:pt x="7642138" y="926728"/>
                  <a:pt x="7640183" y="930637"/>
                  <a:pt x="7636273" y="932593"/>
                </a:cubicBezTo>
                <a:cubicBezTo>
                  <a:pt x="7638229" y="924773"/>
                  <a:pt x="7642138" y="918907"/>
                  <a:pt x="7646050" y="913042"/>
                </a:cubicBezTo>
                <a:close/>
                <a:moveTo>
                  <a:pt x="1313732" y="909139"/>
                </a:moveTo>
                <a:cubicBezTo>
                  <a:pt x="1321552" y="909139"/>
                  <a:pt x="1305914" y="922826"/>
                  <a:pt x="1276588" y="942375"/>
                </a:cubicBezTo>
                <a:cubicBezTo>
                  <a:pt x="1278542" y="932599"/>
                  <a:pt x="1280498" y="926735"/>
                  <a:pt x="1284408" y="918915"/>
                </a:cubicBezTo>
                <a:cubicBezTo>
                  <a:pt x="1296138" y="913046"/>
                  <a:pt x="1307868" y="909139"/>
                  <a:pt x="1313732" y="909139"/>
                </a:cubicBezTo>
                <a:close/>
                <a:moveTo>
                  <a:pt x="11284378" y="907177"/>
                </a:moveTo>
                <a:cubicBezTo>
                  <a:pt x="11300019" y="913037"/>
                  <a:pt x="11333253" y="918906"/>
                  <a:pt x="11372354" y="922817"/>
                </a:cubicBezTo>
                <a:cubicBezTo>
                  <a:pt x="11376266" y="930636"/>
                  <a:pt x="11378220" y="938456"/>
                  <a:pt x="11378220" y="946277"/>
                </a:cubicBezTo>
                <a:cubicBezTo>
                  <a:pt x="11378220" y="977556"/>
                  <a:pt x="11352804" y="1001017"/>
                  <a:pt x="11323479" y="1001017"/>
                </a:cubicBezTo>
                <a:cubicBezTo>
                  <a:pt x="11292198" y="1001017"/>
                  <a:pt x="11268738" y="975603"/>
                  <a:pt x="11268738" y="946277"/>
                </a:cubicBezTo>
                <a:cubicBezTo>
                  <a:pt x="11268738" y="930636"/>
                  <a:pt x="11274602" y="916952"/>
                  <a:pt x="11284378" y="907177"/>
                </a:cubicBezTo>
                <a:close/>
                <a:moveTo>
                  <a:pt x="903179" y="905229"/>
                </a:moveTo>
                <a:cubicBezTo>
                  <a:pt x="907089" y="907185"/>
                  <a:pt x="910997" y="907185"/>
                  <a:pt x="910997" y="909139"/>
                </a:cubicBezTo>
                <a:cubicBezTo>
                  <a:pt x="914909" y="915005"/>
                  <a:pt x="932503" y="920870"/>
                  <a:pt x="950098" y="920870"/>
                </a:cubicBezTo>
                <a:cubicBezTo>
                  <a:pt x="959874" y="920870"/>
                  <a:pt x="975514" y="924779"/>
                  <a:pt x="991154" y="928689"/>
                </a:cubicBezTo>
                <a:cubicBezTo>
                  <a:pt x="993110" y="934554"/>
                  <a:pt x="995064" y="940419"/>
                  <a:pt x="995064" y="946287"/>
                </a:cubicBezTo>
                <a:cubicBezTo>
                  <a:pt x="995064" y="977565"/>
                  <a:pt x="969648" y="1001025"/>
                  <a:pt x="940323" y="1001025"/>
                </a:cubicBezTo>
                <a:cubicBezTo>
                  <a:pt x="909043" y="1001025"/>
                  <a:pt x="885583" y="975610"/>
                  <a:pt x="885583" y="946287"/>
                </a:cubicBezTo>
                <a:cubicBezTo>
                  <a:pt x="885583" y="928689"/>
                  <a:pt x="891447" y="915005"/>
                  <a:pt x="903179" y="905229"/>
                </a:cubicBezTo>
                <a:close/>
                <a:moveTo>
                  <a:pt x="3370422" y="903273"/>
                </a:moveTo>
                <a:cubicBezTo>
                  <a:pt x="3386061" y="911092"/>
                  <a:pt x="3399747" y="920865"/>
                  <a:pt x="3403658" y="926732"/>
                </a:cubicBezTo>
                <a:cubicBezTo>
                  <a:pt x="3409523" y="934551"/>
                  <a:pt x="3405613" y="946283"/>
                  <a:pt x="3393881" y="952149"/>
                </a:cubicBezTo>
                <a:cubicBezTo>
                  <a:pt x="3374331" y="963876"/>
                  <a:pt x="3378240" y="983427"/>
                  <a:pt x="3393881" y="997114"/>
                </a:cubicBezTo>
                <a:cubicBezTo>
                  <a:pt x="3368467" y="991250"/>
                  <a:pt x="3350873" y="969743"/>
                  <a:pt x="3350873" y="944327"/>
                </a:cubicBezTo>
                <a:cubicBezTo>
                  <a:pt x="3350873" y="928684"/>
                  <a:pt x="3358692" y="913046"/>
                  <a:pt x="3370422" y="903273"/>
                </a:cubicBezTo>
                <a:close/>
                <a:moveTo>
                  <a:pt x="1427124" y="901319"/>
                </a:moveTo>
                <a:cubicBezTo>
                  <a:pt x="1440810" y="899363"/>
                  <a:pt x="1450584" y="903273"/>
                  <a:pt x="1472091" y="915002"/>
                </a:cubicBezTo>
                <a:cubicBezTo>
                  <a:pt x="1487731" y="922823"/>
                  <a:pt x="1501417" y="928687"/>
                  <a:pt x="1511191" y="926731"/>
                </a:cubicBezTo>
                <a:cubicBezTo>
                  <a:pt x="1513147" y="932598"/>
                  <a:pt x="1515101" y="938462"/>
                  <a:pt x="1515101" y="944329"/>
                </a:cubicBezTo>
                <a:cubicBezTo>
                  <a:pt x="1515101" y="975608"/>
                  <a:pt x="1489685" y="999068"/>
                  <a:pt x="1460360" y="999068"/>
                </a:cubicBezTo>
                <a:cubicBezTo>
                  <a:pt x="1429080" y="999068"/>
                  <a:pt x="1405620" y="973652"/>
                  <a:pt x="1405620" y="944329"/>
                </a:cubicBezTo>
                <a:cubicBezTo>
                  <a:pt x="1405620" y="926731"/>
                  <a:pt x="1413440" y="911092"/>
                  <a:pt x="1427124" y="901319"/>
                </a:cubicBezTo>
                <a:close/>
                <a:moveTo>
                  <a:pt x="4833500" y="901071"/>
                </a:moveTo>
                <a:cubicBezTo>
                  <a:pt x="4845472" y="901804"/>
                  <a:pt x="4858179" y="903270"/>
                  <a:pt x="4869909" y="905225"/>
                </a:cubicBezTo>
                <a:cubicBezTo>
                  <a:pt x="4875775" y="911087"/>
                  <a:pt x="4879686" y="916955"/>
                  <a:pt x="4883596" y="924775"/>
                </a:cubicBezTo>
                <a:lnTo>
                  <a:pt x="4871864" y="926728"/>
                </a:lnTo>
                <a:cubicBezTo>
                  <a:pt x="4846450" y="932595"/>
                  <a:pt x="4807349" y="948236"/>
                  <a:pt x="4785846" y="956055"/>
                </a:cubicBezTo>
                <a:cubicBezTo>
                  <a:pt x="4783890" y="956055"/>
                  <a:pt x="4783890" y="958009"/>
                  <a:pt x="4781935" y="958009"/>
                </a:cubicBezTo>
                <a:cubicBezTo>
                  <a:pt x="4779975" y="954100"/>
                  <a:pt x="4779975" y="950189"/>
                  <a:pt x="4779975" y="944326"/>
                </a:cubicBezTo>
                <a:cubicBezTo>
                  <a:pt x="4779975" y="926728"/>
                  <a:pt x="4787798" y="911087"/>
                  <a:pt x="4801484" y="901315"/>
                </a:cubicBezTo>
                <a:cubicBezTo>
                  <a:pt x="4810282" y="900337"/>
                  <a:pt x="4821524" y="900337"/>
                  <a:pt x="4833500" y="901071"/>
                </a:cubicBezTo>
                <a:close/>
                <a:moveTo>
                  <a:pt x="10907055" y="899357"/>
                </a:moveTo>
                <a:cubicBezTo>
                  <a:pt x="10907055" y="922817"/>
                  <a:pt x="10932471" y="936502"/>
                  <a:pt x="10989166" y="940411"/>
                </a:cubicBezTo>
                <a:cubicBezTo>
                  <a:pt x="10989166" y="942366"/>
                  <a:pt x="10989166" y="944321"/>
                  <a:pt x="10989166" y="946277"/>
                </a:cubicBezTo>
                <a:cubicBezTo>
                  <a:pt x="10989166" y="977557"/>
                  <a:pt x="10963750" y="1001017"/>
                  <a:pt x="10934425" y="1001017"/>
                </a:cubicBezTo>
                <a:cubicBezTo>
                  <a:pt x="10903144" y="1001017"/>
                  <a:pt x="10879684" y="975603"/>
                  <a:pt x="10879684" y="946277"/>
                </a:cubicBezTo>
                <a:cubicBezTo>
                  <a:pt x="10879684" y="926726"/>
                  <a:pt x="10891414" y="909132"/>
                  <a:pt x="10907055" y="899357"/>
                </a:cubicBezTo>
                <a:close/>
                <a:moveTo>
                  <a:pt x="312759" y="895453"/>
                </a:moveTo>
                <a:cubicBezTo>
                  <a:pt x="332310" y="905229"/>
                  <a:pt x="345996" y="922823"/>
                  <a:pt x="345996" y="944330"/>
                </a:cubicBezTo>
                <a:cubicBezTo>
                  <a:pt x="345996" y="975610"/>
                  <a:pt x="320580" y="999067"/>
                  <a:pt x="291253" y="999067"/>
                </a:cubicBezTo>
                <a:cubicBezTo>
                  <a:pt x="265839" y="999067"/>
                  <a:pt x="242379" y="981473"/>
                  <a:pt x="238469" y="956060"/>
                </a:cubicBezTo>
                <a:cubicBezTo>
                  <a:pt x="244335" y="952150"/>
                  <a:pt x="256065" y="942373"/>
                  <a:pt x="265839" y="928688"/>
                </a:cubicBezTo>
                <a:cubicBezTo>
                  <a:pt x="277569" y="915003"/>
                  <a:pt x="295165" y="903274"/>
                  <a:pt x="312759" y="895453"/>
                </a:cubicBezTo>
                <a:close/>
                <a:moveTo>
                  <a:pt x="791742" y="895452"/>
                </a:moveTo>
                <a:cubicBezTo>
                  <a:pt x="803472" y="897409"/>
                  <a:pt x="813247" y="897409"/>
                  <a:pt x="823023" y="897409"/>
                </a:cubicBezTo>
                <a:cubicBezTo>
                  <a:pt x="826933" y="897409"/>
                  <a:pt x="828887" y="897409"/>
                  <a:pt x="832797" y="897409"/>
                </a:cubicBezTo>
                <a:cubicBezTo>
                  <a:pt x="852347" y="905229"/>
                  <a:pt x="864077" y="924779"/>
                  <a:pt x="864077" y="946283"/>
                </a:cubicBezTo>
                <a:cubicBezTo>
                  <a:pt x="864077" y="977563"/>
                  <a:pt x="838663" y="1001022"/>
                  <a:pt x="809336" y="1001022"/>
                </a:cubicBezTo>
                <a:cubicBezTo>
                  <a:pt x="778056" y="1001022"/>
                  <a:pt x="754596" y="975609"/>
                  <a:pt x="754596" y="946283"/>
                </a:cubicBezTo>
                <a:cubicBezTo>
                  <a:pt x="754596" y="922823"/>
                  <a:pt x="770236" y="903273"/>
                  <a:pt x="791742" y="895452"/>
                </a:cubicBezTo>
                <a:close/>
                <a:moveTo>
                  <a:pt x="1867008" y="895451"/>
                </a:moveTo>
                <a:cubicBezTo>
                  <a:pt x="1888514" y="901315"/>
                  <a:pt x="1902202" y="922822"/>
                  <a:pt x="1906109" y="948237"/>
                </a:cubicBezTo>
                <a:cubicBezTo>
                  <a:pt x="1906109" y="954102"/>
                  <a:pt x="1904155" y="959966"/>
                  <a:pt x="1902202" y="965831"/>
                </a:cubicBezTo>
                <a:cubicBezTo>
                  <a:pt x="1888514" y="963878"/>
                  <a:pt x="1878739" y="958011"/>
                  <a:pt x="1870920" y="950191"/>
                </a:cubicBezTo>
                <a:cubicBezTo>
                  <a:pt x="1861143" y="938461"/>
                  <a:pt x="1833772" y="922822"/>
                  <a:pt x="1808355" y="915001"/>
                </a:cubicBezTo>
                <a:cubicBezTo>
                  <a:pt x="1814225" y="907181"/>
                  <a:pt x="1822042" y="901315"/>
                  <a:pt x="1829861" y="897408"/>
                </a:cubicBezTo>
                <a:cubicBezTo>
                  <a:pt x="1831817" y="897408"/>
                  <a:pt x="1835726" y="897408"/>
                  <a:pt x="1839636" y="897408"/>
                </a:cubicBezTo>
                <a:cubicBezTo>
                  <a:pt x="1849411" y="895451"/>
                  <a:pt x="1857234" y="895451"/>
                  <a:pt x="1867008" y="895451"/>
                </a:cubicBezTo>
                <a:close/>
                <a:moveTo>
                  <a:pt x="6408506" y="895447"/>
                </a:moveTo>
                <a:cubicBezTo>
                  <a:pt x="6430012" y="903268"/>
                  <a:pt x="6445652" y="922818"/>
                  <a:pt x="6445652" y="948234"/>
                </a:cubicBezTo>
                <a:cubicBezTo>
                  <a:pt x="6445652" y="979512"/>
                  <a:pt x="6422192" y="1002974"/>
                  <a:pt x="6390911" y="1002974"/>
                </a:cubicBezTo>
                <a:cubicBezTo>
                  <a:pt x="6359631" y="1002974"/>
                  <a:pt x="6336170" y="977558"/>
                  <a:pt x="6336170" y="948234"/>
                </a:cubicBezTo>
                <a:cubicBezTo>
                  <a:pt x="6336170" y="938457"/>
                  <a:pt x="6340080" y="926727"/>
                  <a:pt x="6345946" y="918907"/>
                </a:cubicBezTo>
                <a:cubicBezTo>
                  <a:pt x="6347900" y="918907"/>
                  <a:pt x="6349854" y="918907"/>
                  <a:pt x="6351811" y="920861"/>
                </a:cubicBezTo>
                <a:cubicBezTo>
                  <a:pt x="6357677" y="924775"/>
                  <a:pt x="6355721" y="920861"/>
                  <a:pt x="6349854" y="913042"/>
                </a:cubicBezTo>
                <a:cubicBezTo>
                  <a:pt x="6353765" y="905223"/>
                  <a:pt x="6361585" y="901312"/>
                  <a:pt x="6369405" y="897404"/>
                </a:cubicBezTo>
                <a:cubicBezTo>
                  <a:pt x="6383091" y="899359"/>
                  <a:pt x="6396777" y="899359"/>
                  <a:pt x="6408506" y="895447"/>
                </a:cubicBezTo>
                <a:close/>
                <a:moveTo>
                  <a:pt x="2238477" y="893497"/>
                </a:moveTo>
                <a:cubicBezTo>
                  <a:pt x="2248252" y="893497"/>
                  <a:pt x="2256074" y="895451"/>
                  <a:pt x="2263896" y="899362"/>
                </a:cubicBezTo>
                <a:cubicBezTo>
                  <a:pt x="2230659" y="913046"/>
                  <a:pt x="2228705" y="928686"/>
                  <a:pt x="2250204" y="954101"/>
                </a:cubicBezTo>
                <a:cubicBezTo>
                  <a:pt x="2269756" y="975607"/>
                  <a:pt x="2269756" y="977562"/>
                  <a:pt x="2252162" y="965833"/>
                </a:cubicBezTo>
                <a:cubicBezTo>
                  <a:pt x="2242387" y="958011"/>
                  <a:pt x="2215018" y="946284"/>
                  <a:pt x="2185695" y="936507"/>
                </a:cubicBezTo>
                <a:cubicBezTo>
                  <a:pt x="2191557" y="911089"/>
                  <a:pt x="2213064" y="893497"/>
                  <a:pt x="2238477" y="893497"/>
                </a:cubicBezTo>
                <a:close/>
                <a:moveTo>
                  <a:pt x="7573710" y="893493"/>
                </a:moveTo>
                <a:cubicBezTo>
                  <a:pt x="7591305" y="899358"/>
                  <a:pt x="7603037" y="911087"/>
                  <a:pt x="7608901" y="926729"/>
                </a:cubicBezTo>
                <a:cubicBezTo>
                  <a:pt x="7604991" y="924773"/>
                  <a:pt x="7599127" y="920862"/>
                  <a:pt x="7591305" y="914997"/>
                </a:cubicBezTo>
                <a:cubicBezTo>
                  <a:pt x="7579576" y="907178"/>
                  <a:pt x="7573710" y="899358"/>
                  <a:pt x="7573710" y="893493"/>
                </a:cubicBezTo>
                <a:close/>
                <a:moveTo>
                  <a:pt x="551272" y="891543"/>
                </a:moveTo>
                <a:cubicBezTo>
                  <a:pt x="580599" y="891543"/>
                  <a:pt x="606013" y="916958"/>
                  <a:pt x="606013" y="946284"/>
                </a:cubicBezTo>
                <a:cubicBezTo>
                  <a:pt x="606013" y="977563"/>
                  <a:pt x="580599" y="1001023"/>
                  <a:pt x="551272" y="1001023"/>
                </a:cubicBezTo>
                <a:cubicBezTo>
                  <a:pt x="519992" y="1001023"/>
                  <a:pt x="496532" y="975609"/>
                  <a:pt x="496532" y="946284"/>
                </a:cubicBezTo>
                <a:cubicBezTo>
                  <a:pt x="496532" y="915003"/>
                  <a:pt x="521948" y="891543"/>
                  <a:pt x="551272" y="891543"/>
                </a:cubicBezTo>
                <a:close/>
                <a:moveTo>
                  <a:pt x="422241" y="891543"/>
                </a:moveTo>
                <a:cubicBezTo>
                  <a:pt x="451568" y="891543"/>
                  <a:pt x="475028" y="916958"/>
                  <a:pt x="476982" y="946284"/>
                </a:cubicBezTo>
                <a:cubicBezTo>
                  <a:pt x="476982" y="977563"/>
                  <a:pt x="451568" y="1001023"/>
                  <a:pt x="422241" y="1001023"/>
                </a:cubicBezTo>
                <a:cubicBezTo>
                  <a:pt x="390961" y="1001023"/>
                  <a:pt x="367501" y="975610"/>
                  <a:pt x="367501" y="946284"/>
                </a:cubicBezTo>
                <a:cubicBezTo>
                  <a:pt x="367501" y="915003"/>
                  <a:pt x="392917" y="891543"/>
                  <a:pt x="422241" y="891543"/>
                </a:cubicBezTo>
                <a:close/>
                <a:moveTo>
                  <a:pt x="680306" y="891543"/>
                </a:moveTo>
                <a:cubicBezTo>
                  <a:pt x="711587" y="891543"/>
                  <a:pt x="735047" y="916958"/>
                  <a:pt x="735047" y="946283"/>
                </a:cubicBezTo>
                <a:cubicBezTo>
                  <a:pt x="735047" y="977563"/>
                  <a:pt x="709631" y="1001022"/>
                  <a:pt x="680306" y="1001022"/>
                </a:cubicBezTo>
                <a:cubicBezTo>
                  <a:pt x="649026" y="1001022"/>
                  <a:pt x="625566" y="975609"/>
                  <a:pt x="625566" y="946283"/>
                </a:cubicBezTo>
                <a:cubicBezTo>
                  <a:pt x="625566" y="915003"/>
                  <a:pt x="650980" y="891543"/>
                  <a:pt x="680306" y="891543"/>
                </a:cubicBezTo>
                <a:close/>
                <a:moveTo>
                  <a:pt x="2109444" y="891541"/>
                </a:moveTo>
                <a:cubicBezTo>
                  <a:pt x="2130949" y="891541"/>
                  <a:pt x="2150498" y="907181"/>
                  <a:pt x="2160276" y="924777"/>
                </a:cubicBezTo>
                <a:cubicBezTo>
                  <a:pt x="2119219" y="915001"/>
                  <a:pt x="2103578" y="916957"/>
                  <a:pt x="2060567" y="934550"/>
                </a:cubicBezTo>
                <a:cubicBezTo>
                  <a:pt x="2058613" y="936507"/>
                  <a:pt x="2058613" y="936507"/>
                  <a:pt x="2056657" y="936507"/>
                </a:cubicBezTo>
                <a:cubicBezTo>
                  <a:pt x="2060567" y="911092"/>
                  <a:pt x="2082074" y="891541"/>
                  <a:pt x="2109444" y="891541"/>
                </a:cubicBezTo>
                <a:close/>
                <a:moveTo>
                  <a:pt x="1978459" y="891541"/>
                </a:moveTo>
                <a:cubicBezTo>
                  <a:pt x="2007782" y="891541"/>
                  <a:pt x="2033201" y="916957"/>
                  <a:pt x="2031247" y="946283"/>
                </a:cubicBezTo>
                <a:cubicBezTo>
                  <a:pt x="1992145" y="959969"/>
                  <a:pt x="1956953" y="967788"/>
                  <a:pt x="1927617" y="967788"/>
                </a:cubicBezTo>
                <a:cubicBezTo>
                  <a:pt x="1925661" y="961923"/>
                  <a:pt x="1923707" y="954102"/>
                  <a:pt x="1923707" y="946283"/>
                </a:cubicBezTo>
                <a:cubicBezTo>
                  <a:pt x="1923707" y="915001"/>
                  <a:pt x="1949133" y="891541"/>
                  <a:pt x="1978459" y="891541"/>
                </a:cubicBezTo>
                <a:close/>
                <a:moveTo>
                  <a:pt x="2498504" y="891541"/>
                </a:moveTo>
                <a:cubicBezTo>
                  <a:pt x="2527823" y="891541"/>
                  <a:pt x="2551279" y="916957"/>
                  <a:pt x="2553233" y="946281"/>
                </a:cubicBezTo>
                <a:cubicBezTo>
                  <a:pt x="2553233" y="973650"/>
                  <a:pt x="2531732" y="997111"/>
                  <a:pt x="2504368" y="999067"/>
                </a:cubicBezTo>
                <a:cubicBezTo>
                  <a:pt x="2508277" y="993201"/>
                  <a:pt x="2512187" y="985382"/>
                  <a:pt x="2516095" y="975607"/>
                </a:cubicBezTo>
                <a:cubicBezTo>
                  <a:pt x="2537598" y="932597"/>
                  <a:pt x="2533688" y="920866"/>
                  <a:pt x="2496549" y="920866"/>
                </a:cubicBezTo>
                <a:cubicBezTo>
                  <a:pt x="2480912" y="920866"/>
                  <a:pt x="2471138" y="913045"/>
                  <a:pt x="2465267" y="903271"/>
                </a:cubicBezTo>
                <a:cubicBezTo>
                  <a:pt x="2475049" y="895451"/>
                  <a:pt x="2484821" y="891541"/>
                  <a:pt x="2498504" y="891541"/>
                </a:cubicBezTo>
                <a:close/>
                <a:moveTo>
                  <a:pt x="3276592" y="891540"/>
                </a:moveTo>
                <a:cubicBezTo>
                  <a:pt x="3305915" y="891540"/>
                  <a:pt x="3331327" y="916956"/>
                  <a:pt x="3331327" y="946280"/>
                </a:cubicBezTo>
                <a:cubicBezTo>
                  <a:pt x="3331327" y="977560"/>
                  <a:pt x="3305915" y="1001020"/>
                  <a:pt x="3276592" y="1001020"/>
                </a:cubicBezTo>
                <a:cubicBezTo>
                  <a:pt x="3245314" y="1001020"/>
                  <a:pt x="3221856" y="975605"/>
                  <a:pt x="3221856" y="946280"/>
                </a:cubicBezTo>
                <a:cubicBezTo>
                  <a:pt x="3221856" y="914999"/>
                  <a:pt x="3247269" y="891540"/>
                  <a:pt x="3276592" y="891540"/>
                </a:cubicBezTo>
                <a:close/>
                <a:moveTo>
                  <a:pt x="3147570" y="891540"/>
                </a:moveTo>
                <a:cubicBezTo>
                  <a:pt x="3176893" y="891540"/>
                  <a:pt x="3200351" y="916956"/>
                  <a:pt x="3202307" y="946280"/>
                </a:cubicBezTo>
                <a:cubicBezTo>
                  <a:pt x="3202307" y="958010"/>
                  <a:pt x="3198397" y="969740"/>
                  <a:pt x="3192532" y="977561"/>
                </a:cubicBezTo>
                <a:cubicBezTo>
                  <a:pt x="3186666" y="965830"/>
                  <a:pt x="3171027" y="958010"/>
                  <a:pt x="3149525" y="956056"/>
                </a:cubicBezTo>
                <a:cubicBezTo>
                  <a:pt x="3139752" y="954100"/>
                  <a:pt x="3118248" y="948236"/>
                  <a:pt x="3094789" y="938460"/>
                </a:cubicBezTo>
                <a:cubicBezTo>
                  <a:pt x="3098700" y="911089"/>
                  <a:pt x="3120204" y="891540"/>
                  <a:pt x="3147570" y="891540"/>
                </a:cubicBezTo>
                <a:close/>
                <a:moveTo>
                  <a:pt x="3016597" y="891540"/>
                </a:moveTo>
                <a:cubicBezTo>
                  <a:pt x="3040055" y="891540"/>
                  <a:pt x="3059604" y="907180"/>
                  <a:pt x="3067423" y="926730"/>
                </a:cubicBezTo>
                <a:cubicBezTo>
                  <a:pt x="3045918" y="918910"/>
                  <a:pt x="3016597" y="911089"/>
                  <a:pt x="2979454" y="907180"/>
                </a:cubicBezTo>
                <a:cubicBezTo>
                  <a:pt x="2989230" y="897406"/>
                  <a:pt x="3002912" y="891540"/>
                  <a:pt x="3016597" y="891540"/>
                </a:cubicBezTo>
                <a:close/>
                <a:moveTo>
                  <a:pt x="2887569" y="891540"/>
                </a:moveTo>
                <a:cubicBezTo>
                  <a:pt x="2899301" y="891540"/>
                  <a:pt x="2909080" y="895450"/>
                  <a:pt x="2920808" y="901315"/>
                </a:cubicBezTo>
                <a:cubicBezTo>
                  <a:pt x="2909080" y="899360"/>
                  <a:pt x="2897345" y="899360"/>
                  <a:pt x="2883658" y="899360"/>
                </a:cubicBezTo>
                <a:cubicBezTo>
                  <a:pt x="2875836" y="899360"/>
                  <a:pt x="2868013" y="899360"/>
                  <a:pt x="2860191" y="899360"/>
                </a:cubicBezTo>
                <a:cubicBezTo>
                  <a:pt x="2868013" y="895450"/>
                  <a:pt x="2877790" y="891540"/>
                  <a:pt x="2887569" y="891540"/>
                </a:cubicBezTo>
                <a:close/>
                <a:moveTo>
                  <a:pt x="2758530" y="891540"/>
                </a:moveTo>
                <a:cubicBezTo>
                  <a:pt x="2766352" y="891540"/>
                  <a:pt x="2774167" y="893496"/>
                  <a:pt x="2781986" y="897406"/>
                </a:cubicBezTo>
                <a:cubicBezTo>
                  <a:pt x="2762439" y="895450"/>
                  <a:pt x="2746800" y="895450"/>
                  <a:pt x="2737023" y="895450"/>
                </a:cubicBezTo>
                <a:cubicBezTo>
                  <a:pt x="2742889" y="893496"/>
                  <a:pt x="2750707" y="891540"/>
                  <a:pt x="2758530" y="891540"/>
                </a:cubicBezTo>
                <a:close/>
                <a:moveTo>
                  <a:pt x="3925685" y="891539"/>
                </a:moveTo>
                <a:cubicBezTo>
                  <a:pt x="3955004" y="891539"/>
                  <a:pt x="3978464" y="916955"/>
                  <a:pt x="3980414" y="944326"/>
                </a:cubicBezTo>
                <a:cubicBezTo>
                  <a:pt x="3980414" y="975605"/>
                  <a:pt x="3955004" y="999066"/>
                  <a:pt x="3925685" y="999066"/>
                </a:cubicBezTo>
                <a:cubicBezTo>
                  <a:pt x="3919828" y="999066"/>
                  <a:pt x="3913963" y="999066"/>
                  <a:pt x="3910045" y="997109"/>
                </a:cubicBezTo>
                <a:cubicBezTo>
                  <a:pt x="3904176" y="989289"/>
                  <a:pt x="3910045" y="983426"/>
                  <a:pt x="3927640" y="967786"/>
                </a:cubicBezTo>
                <a:cubicBezTo>
                  <a:pt x="3953045" y="946280"/>
                  <a:pt x="3953045" y="942369"/>
                  <a:pt x="3931547" y="918909"/>
                </a:cubicBezTo>
                <a:cubicBezTo>
                  <a:pt x="3925685" y="911089"/>
                  <a:pt x="3912004" y="905225"/>
                  <a:pt x="3898300" y="899359"/>
                </a:cubicBezTo>
                <a:cubicBezTo>
                  <a:pt x="3906131" y="893495"/>
                  <a:pt x="3915922" y="891539"/>
                  <a:pt x="3925685" y="891539"/>
                </a:cubicBezTo>
                <a:close/>
                <a:moveTo>
                  <a:pt x="4703730" y="891538"/>
                </a:moveTo>
                <a:cubicBezTo>
                  <a:pt x="4733058" y="891538"/>
                  <a:pt x="4758472" y="916954"/>
                  <a:pt x="4758472" y="948235"/>
                </a:cubicBezTo>
                <a:cubicBezTo>
                  <a:pt x="4758472" y="956055"/>
                  <a:pt x="4756515" y="963876"/>
                  <a:pt x="4752604" y="971695"/>
                </a:cubicBezTo>
                <a:cubicBezTo>
                  <a:pt x="4727192" y="977560"/>
                  <a:pt x="4693956" y="979515"/>
                  <a:pt x="4660705" y="979515"/>
                </a:cubicBezTo>
                <a:cubicBezTo>
                  <a:pt x="4652885" y="969739"/>
                  <a:pt x="4648978" y="958009"/>
                  <a:pt x="4648978" y="946279"/>
                </a:cubicBezTo>
                <a:cubicBezTo>
                  <a:pt x="4648978" y="914998"/>
                  <a:pt x="4674395" y="891538"/>
                  <a:pt x="4703730" y="891538"/>
                </a:cubicBezTo>
                <a:close/>
                <a:moveTo>
                  <a:pt x="4574733" y="891538"/>
                </a:moveTo>
                <a:cubicBezTo>
                  <a:pt x="4604041" y="891538"/>
                  <a:pt x="4627483" y="916954"/>
                  <a:pt x="4627483" y="946279"/>
                </a:cubicBezTo>
                <a:cubicBezTo>
                  <a:pt x="4627483" y="959966"/>
                  <a:pt x="4623576" y="969739"/>
                  <a:pt x="4615762" y="979515"/>
                </a:cubicBezTo>
                <a:cubicBezTo>
                  <a:pt x="4586453" y="981468"/>
                  <a:pt x="4568875" y="985379"/>
                  <a:pt x="4555172" y="997108"/>
                </a:cubicBezTo>
                <a:cubicBezTo>
                  <a:pt x="4535618" y="989289"/>
                  <a:pt x="4519968" y="969739"/>
                  <a:pt x="4519968" y="946279"/>
                </a:cubicBezTo>
                <a:cubicBezTo>
                  <a:pt x="4519968" y="914998"/>
                  <a:pt x="4545387" y="891538"/>
                  <a:pt x="4574733" y="891538"/>
                </a:cubicBezTo>
                <a:close/>
                <a:moveTo>
                  <a:pt x="4443718" y="891538"/>
                </a:moveTo>
                <a:cubicBezTo>
                  <a:pt x="4475001" y="891538"/>
                  <a:pt x="4498465" y="916954"/>
                  <a:pt x="4498465" y="946279"/>
                </a:cubicBezTo>
                <a:cubicBezTo>
                  <a:pt x="4498465" y="977558"/>
                  <a:pt x="4473050" y="1001018"/>
                  <a:pt x="4443718" y="1001018"/>
                </a:cubicBezTo>
                <a:cubicBezTo>
                  <a:pt x="4412427" y="1001018"/>
                  <a:pt x="4388962" y="975605"/>
                  <a:pt x="4388962" y="946279"/>
                </a:cubicBezTo>
                <a:cubicBezTo>
                  <a:pt x="4388962" y="914998"/>
                  <a:pt x="4414384" y="891538"/>
                  <a:pt x="4443718" y="891538"/>
                </a:cubicBezTo>
                <a:close/>
                <a:moveTo>
                  <a:pt x="4314689" y="891538"/>
                </a:moveTo>
                <a:cubicBezTo>
                  <a:pt x="4344003" y="891538"/>
                  <a:pt x="4369422" y="916955"/>
                  <a:pt x="4369422" y="946279"/>
                </a:cubicBezTo>
                <a:cubicBezTo>
                  <a:pt x="4369422" y="977560"/>
                  <a:pt x="4344003" y="1001018"/>
                  <a:pt x="4314689" y="1001018"/>
                </a:cubicBezTo>
                <a:cubicBezTo>
                  <a:pt x="4283404" y="1001018"/>
                  <a:pt x="4259946" y="975605"/>
                  <a:pt x="4259946" y="946279"/>
                </a:cubicBezTo>
                <a:cubicBezTo>
                  <a:pt x="4259946" y="914998"/>
                  <a:pt x="4285362" y="891538"/>
                  <a:pt x="4314689" y="891538"/>
                </a:cubicBezTo>
                <a:close/>
                <a:moveTo>
                  <a:pt x="4185648" y="891538"/>
                </a:moveTo>
                <a:cubicBezTo>
                  <a:pt x="4214976" y="891538"/>
                  <a:pt x="4238436" y="916955"/>
                  <a:pt x="4240399" y="946279"/>
                </a:cubicBezTo>
                <a:cubicBezTo>
                  <a:pt x="4240399" y="977560"/>
                  <a:pt x="4214976" y="1001019"/>
                  <a:pt x="4185648" y="1001019"/>
                </a:cubicBezTo>
                <a:cubicBezTo>
                  <a:pt x="4154370" y="1001019"/>
                  <a:pt x="4130908" y="975605"/>
                  <a:pt x="4130908" y="946279"/>
                </a:cubicBezTo>
                <a:cubicBezTo>
                  <a:pt x="4130908" y="914998"/>
                  <a:pt x="4156326" y="891538"/>
                  <a:pt x="4185648" y="891538"/>
                </a:cubicBezTo>
                <a:close/>
                <a:moveTo>
                  <a:pt x="4054657" y="891538"/>
                </a:moveTo>
                <a:cubicBezTo>
                  <a:pt x="4083984" y="891538"/>
                  <a:pt x="4109403" y="916955"/>
                  <a:pt x="4109403" y="946280"/>
                </a:cubicBezTo>
                <a:cubicBezTo>
                  <a:pt x="4109403" y="977560"/>
                  <a:pt x="4083984" y="1001019"/>
                  <a:pt x="4054657" y="1001019"/>
                </a:cubicBezTo>
                <a:cubicBezTo>
                  <a:pt x="4023423" y="1001019"/>
                  <a:pt x="3999973" y="975605"/>
                  <a:pt x="3999973" y="946280"/>
                </a:cubicBezTo>
                <a:cubicBezTo>
                  <a:pt x="3999973" y="914998"/>
                  <a:pt x="4025380" y="891538"/>
                  <a:pt x="4054657" y="891538"/>
                </a:cubicBezTo>
                <a:close/>
                <a:moveTo>
                  <a:pt x="6261879" y="891538"/>
                </a:moveTo>
                <a:cubicBezTo>
                  <a:pt x="6263833" y="891538"/>
                  <a:pt x="6265790" y="891538"/>
                  <a:pt x="6267746" y="891538"/>
                </a:cubicBezTo>
                <a:cubicBezTo>
                  <a:pt x="6273610" y="901314"/>
                  <a:pt x="6271654" y="909134"/>
                  <a:pt x="6265790" y="913042"/>
                </a:cubicBezTo>
                <a:cubicBezTo>
                  <a:pt x="6257969" y="918908"/>
                  <a:pt x="6248195" y="916954"/>
                  <a:pt x="6244283" y="909134"/>
                </a:cubicBezTo>
                <a:cubicBezTo>
                  <a:pt x="6242329" y="905223"/>
                  <a:pt x="6242329" y="899359"/>
                  <a:pt x="6244283" y="895448"/>
                </a:cubicBezTo>
                <a:cubicBezTo>
                  <a:pt x="6248195" y="893494"/>
                  <a:pt x="6256013" y="891538"/>
                  <a:pt x="6261879" y="891538"/>
                </a:cubicBezTo>
                <a:close/>
                <a:moveTo>
                  <a:pt x="5354760" y="891538"/>
                </a:moveTo>
                <a:cubicBezTo>
                  <a:pt x="5358673" y="891538"/>
                  <a:pt x="5362579" y="891538"/>
                  <a:pt x="5366492" y="893494"/>
                </a:cubicBezTo>
                <a:cubicBezTo>
                  <a:pt x="5364537" y="897404"/>
                  <a:pt x="5362579" y="899359"/>
                  <a:pt x="5360626" y="901314"/>
                </a:cubicBezTo>
                <a:cubicBezTo>
                  <a:pt x="5352806" y="905223"/>
                  <a:pt x="5343033" y="903268"/>
                  <a:pt x="5341075" y="895448"/>
                </a:cubicBezTo>
                <a:cubicBezTo>
                  <a:pt x="5341075" y="895448"/>
                  <a:pt x="5341075" y="893494"/>
                  <a:pt x="5341075" y="893494"/>
                </a:cubicBezTo>
                <a:cubicBezTo>
                  <a:pt x="5344987" y="891538"/>
                  <a:pt x="5348892" y="891538"/>
                  <a:pt x="5354760" y="891538"/>
                </a:cubicBezTo>
                <a:close/>
                <a:moveTo>
                  <a:pt x="7949079" y="891537"/>
                </a:moveTo>
                <a:cubicBezTo>
                  <a:pt x="7978406" y="891537"/>
                  <a:pt x="8001864" y="916952"/>
                  <a:pt x="8003820" y="944323"/>
                </a:cubicBezTo>
                <a:cubicBezTo>
                  <a:pt x="8003820" y="975603"/>
                  <a:pt x="7978406" y="999062"/>
                  <a:pt x="7949079" y="999062"/>
                </a:cubicBezTo>
                <a:cubicBezTo>
                  <a:pt x="7937349" y="999062"/>
                  <a:pt x="7927575" y="995153"/>
                  <a:pt x="7917799" y="989287"/>
                </a:cubicBezTo>
                <a:cubicBezTo>
                  <a:pt x="7921709" y="983422"/>
                  <a:pt x="7923663" y="977557"/>
                  <a:pt x="7923663" y="969737"/>
                </a:cubicBezTo>
                <a:cubicBezTo>
                  <a:pt x="7923663" y="959963"/>
                  <a:pt x="7913889" y="942366"/>
                  <a:pt x="7900204" y="932592"/>
                </a:cubicBezTo>
                <a:cubicBezTo>
                  <a:pt x="7900204" y="932592"/>
                  <a:pt x="7898248" y="930637"/>
                  <a:pt x="7898248" y="930637"/>
                </a:cubicBezTo>
                <a:cubicBezTo>
                  <a:pt x="7904112" y="907177"/>
                  <a:pt x="7925619" y="891537"/>
                  <a:pt x="7949079" y="891537"/>
                </a:cubicBezTo>
                <a:close/>
                <a:moveTo>
                  <a:pt x="6519944" y="891537"/>
                </a:moveTo>
                <a:cubicBezTo>
                  <a:pt x="6551225" y="891537"/>
                  <a:pt x="6574685" y="916953"/>
                  <a:pt x="6574685" y="946278"/>
                </a:cubicBezTo>
                <a:cubicBezTo>
                  <a:pt x="6574685" y="977558"/>
                  <a:pt x="6549269" y="1001018"/>
                  <a:pt x="6519944" y="1001018"/>
                </a:cubicBezTo>
                <a:cubicBezTo>
                  <a:pt x="6488664" y="1001018"/>
                  <a:pt x="6465203" y="975604"/>
                  <a:pt x="6465203" y="946278"/>
                </a:cubicBezTo>
                <a:cubicBezTo>
                  <a:pt x="6465203" y="914997"/>
                  <a:pt x="6490618" y="891537"/>
                  <a:pt x="6519944" y="891537"/>
                </a:cubicBezTo>
                <a:close/>
                <a:moveTo>
                  <a:pt x="8598153" y="891536"/>
                </a:moveTo>
                <a:cubicBezTo>
                  <a:pt x="8627478" y="891536"/>
                  <a:pt x="8650940" y="916952"/>
                  <a:pt x="8652894" y="946276"/>
                </a:cubicBezTo>
                <a:cubicBezTo>
                  <a:pt x="8652894" y="977556"/>
                  <a:pt x="8627478" y="1001016"/>
                  <a:pt x="8598153" y="1001016"/>
                </a:cubicBezTo>
                <a:cubicBezTo>
                  <a:pt x="8566872" y="1001016"/>
                  <a:pt x="8543412" y="975602"/>
                  <a:pt x="8543412" y="946276"/>
                </a:cubicBezTo>
                <a:cubicBezTo>
                  <a:pt x="8543412" y="914996"/>
                  <a:pt x="8568826" y="891536"/>
                  <a:pt x="8598153" y="891536"/>
                </a:cubicBezTo>
                <a:close/>
                <a:moveTo>
                  <a:pt x="8467164" y="891536"/>
                </a:moveTo>
                <a:cubicBezTo>
                  <a:pt x="8496491" y="891536"/>
                  <a:pt x="8521905" y="916952"/>
                  <a:pt x="8521905" y="946276"/>
                </a:cubicBezTo>
                <a:cubicBezTo>
                  <a:pt x="8521905" y="977556"/>
                  <a:pt x="8496491" y="1001016"/>
                  <a:pt x="8467164" y="1001016"/>
                </a:cubicBezTo>
                <a:cubicBezTo>
                  <a:pt x="8435883" y="1001016"/>
                  <a:pt x="8412423" y="975602"/>
                  <a:pt x="8412423" y="946276"/>
                </a:cubicBezTo>
                <a:cubicBezTo>
                  <a:pt x="8412423" y="914996"/>
                  <a:pt x="8437839" y="891536"/>
                  <a:pt x="8467164" y="891536"/>
                </a:cubicBezTo>
                <a:close/>
                <a:moveTo>
                  <a:pt x="8338131" y="891536"/>
                </a:moveTo>
                <a:cubicBezTo>
                  <a:pt x="8367456" y="891536"/>
                  <a:pt x="8390918" y="916952"/>
                  <a:pt x="8392872" y="946276"/>
                </a:cubicBezTo>
                <a:cubicBezTo>
                  <a:pt x="8392872" y="977556"/>
                  <a:pt x="8367456" y="1001016"/>
                  <a:pt x="8338131" y="1001016"/>
                </a:cubicBezTo>
                <a:cubicBezTo>
                  <a:pt x="8306850" y="1001016"/>
                  <a:pt x="8283390" y="975602"/>
                  <a:pt x="8283390" y="946276"/>
                </a:cubicBezTo>
                <a:cubicBezTo>
                  <a:pt x="8283390" y="914996"/>
                  <a:pt x="8308804" y="891536"/>
                  <a:pt x="8338131" y="891536"/>
                </a:cubicBezTo>
                <a:close/>
                <a:moveTo>
                  <a:pt x="8207145" y="891536"/>
                </a:moveTo>
                <a:cubicBezTo>
                  <a:pt x="8238426" y="891536"/>
                  <a:pt x="8261886" y="916952"/>
                  <a:pt x="8259932" y="946277"/>
                </a:cubicBezTo>
                <a:cubicBezTo>
                  <a:pt x="8259932" y="973646"/>
                  <a:pt x="8238426" y="995152"/>
                  <a:pt x="8213011" y="999062"/>
                </a:cubicBezTo>
                <a:cubicBezTo>
                  <a:pt x="8203235" y="977556"/>
                  <a:pt x="8177819" y="954096"/>
                  <a:pt x="8152404" y="942366"/>
                </a:cubicBezTo>
                <a:cubicBezTo>
                  <a:pt x="8154360" y="914996"/>
                  <a:pt x="8177819" y="891536"/>
                  <a:pt x="8207145" y="891536"/>
                </a:cubicBezTo>
                <a:close/>
                <a:moveTo>
                  <a:pt x="8080066" y="891536"/>
                </a:moveTo>
                <a:cubicBezTo>
                  <a:pt x="8105483" y="893492"/>
                  <a:pt x="8126987" y="911085"/>
                  <a:pt x="8130897" y="934545"/>
                </a:cubicBezTo>
                <a:cubicBezTo>
                  <a:pt x="8126987" y="934545"/>
                  <a:pt x="8125033" y="934545"/>
                  <a:pt x="8121123" y="934545"/>
                </a:cubicBezTo>
                <a:cubicBezTo>
                  <a:pt x="8101573" y="934545"/>
                  <a:pt x="8083976" y="930636"/>
                  <a:pt x="8083976" y="924772"/>
                </a:cubicBezTo>
                <a:cubicBezTo>
                  <a:pt x="8083976" y="913042"/>
                  <a:pt x="8082022" y="901312"/>
                  <a:pt x="8080066" y="891536"/>
                </a:cubicBezTo>
                <a:close/>
                <a:moveTo>
                  <a:pt x="9116237" y="891535"/>
                </a:moveTo>
                <a:cubicBezTo>
                  <a:pt x="9145562" y="891535"/>
                  <a:pt x="9170978" y="916951"/>
                  <a:pt x="9170978" y="946276"/>
                </a:cubicBezTo>
                <a:cubicBezTo>
                  <a:pt x="9170978" y="977556"/>
                  <a:pt x="9145562" y="1001016"/>
                  <a:pt x="9116237" y="1001016"/>
                </a:cubicBezTo>
                <a:cubicBezTo>
                  <a:pt x="9084956" y="1001016"/>
                  <a:pt x="9061496" y="975602"/>
                  <a:pt x="9061496" y="946276"/>
                </a:cubicBezTo>
                <a:cubicBezTo>
                  <a:pt x="9061496" y="914996"/>
                  <a:pt x="9086910" y="891535"/>
                  <a:pt x="9116237" y="891535"/>
                </a:cubicBezTo>
                <a:close/>
                <a:moveTo>
                  <a:pt x="8987205" y="891535"/>
                </a:moveTo>
                <a:cubicBezTo>
                  <a:pt x="9016532" y="891535"/>
                  <a:pt x="9039992" y="916951"/>
                  <a:pt x="9041946" y="946276"/>
                </a:cubicBezTo>
                <a:cubicBezTo>
                  <a:pt x="9041946" y="977556"/>
                  <a:pt x="9016532" y="1001016"/>
                  <a:pt x="8987205" y="1001016"/>
                </a:cubicBezTo>
                <a:cubicBezTo>
                  <a:pt x="8955924" y="1001016"/>
                  <a:pt x="8932464" y="975602"/>
                  <a:pt x="8932464" y="946276"/>
                </a:cubicBezTo>
                <a:cubicBezTo>
                  <a:pt x="8932464" y="914996"/>
                  <a:pt x="8957880" y="891535"/>
                  <a:pt x="8987205" y="891535"/>
                </a:cubicBezTo>
                <a:close/>
                <a:moveTo>
                  <a:pt x="8856218" y="891535"/>
                </a:moveTo>
                <a:cubicBezTo>
                  <a:pt x="8887499" y="891535"/>
                  <a:pt x="8910959" y="916952"/>
                  <a:pt x="8910959" y="946276"/>
                </a:cubicBezTo>
                <a:cubicBezTo>
                  <a:pt x="8910959" y="977556"/>
                  <a:pt x="8887499" y="1001016"/>
                  <a:pt x="8856218" y="1001016"/>
                </a:cubicBezTo>
                <a:cubicBezTo>
                  <a:pt x="8824937" y="1001016"/>
                  <a:pt x="8801477" y="975602"/>
                  <a:pt x="8801477" y="946276"/>
                </a:cubicBezTo>
                <a:cubicBezTo>
                  <a:pt x="8801477" y="914996"/>
                  <a:pt x="8826891" y="891535"/>
                  <a:pt x="8856218" y="891535"/>
                </a:cubicBezTo>
                <a:close/>
                <a:moveTo>
                  <a:pt x="8727185" y="891535"/>
                </a:moveTo>
                <a:cubicBezTo>
                  <a:pt x="8756510" y="891535"/>
                  <a:pt x="8781926" y="916952"/>
                  <a:pt x="8781926" y="946276"/>
                </a:cubicBezTo>
                <a:cubicBezTo>
                  <a:pt x="8781926" y="977556"/>
                  <a:pt x="8756510" y="1001016"/>
                  <a:pt x="8727185" y="1001016"/>
                </a:cubicBezTo>
                <a:cubicBezTo>
                  <a:pt x="8695904" y="1001016"/>
                  <a:pt x="8672444" y="975602"/>
                  <a:pt x="8672444" y="946276"/>
                </a:cubicBezTo>
                <a:cubicBezTo>
                  <a:pt x="8672444" y="914996"/>
                  <a:pt x="8697858" y="891535"/>
                  <a:pt x="8727185" y="891535"/>
                </a:cubicBezTo>
                <a:close/>
                <a:moveTo>
                  <a:pt x="9505289" y="891535"/>
                </a:moveTo>
                <a:cubicBezTo>
                  <a:pt x="9534616" y="891535"/>
                  <a:pt x="9560030" y="916951"/>
                  <a:pt x="9560030" y="946276"/>
                </a:cubicBezTo>
                <a:cubicBezTo>
                  <a:pt x="9560030" y="977555"/>
                  <a:pt x="9534616" y="1001016"/>
                  <a:pt x="9505289" y="1001016"/>
                </a:cubicBezTo>
                <a:cubicBezTo>
                  <a:pt x="9474008" y="1001016"/>
                  <a:pt x="9450548" y="975602"/>
                  <a:pt x="9450548" y="946276"/>
                </a:cubicBezTo>
                <a:cubicBezTo>
                  <a:pt x="9450548" y="914995"/>
                  <a:pt x="9475964" y="891535"/>
                  <a:pt x="9505289" y="891535"/>
                </a:cubicBezTo>
                <a:close/>
                <a:moveTo>
                  <a:pt x="9376257" y="891535"/>
                </a:moveTo>
                <a:cubicBezTo>
                  <a:pt x="9405584" y="891535"/>
                  <a:pt x="9429044" y="916951"/>
                  <a:pt x="9430998" y="946276"/>
                </a:cubicBezTo>
                <a:cubicBezTo>
                  <a:pt x="9430998" y="977555"/>
                  <a:pt x="9405584" y="1001016"/>
                  <a:pt x="9376257" y="1001016"/>
                </a:cubicBezTo>
                <a:cubicBezTo>
                  <a:pt x="9344976" y="1001016"/>
                  <a:pt x="9321516" y="975602"/>
                  <a:pt x="9321516" y="946276"/>
                </a:cubicBezTo>
                <a:cubicBezTo>
                  <a:pt x="9321516" y="914995"/>
                  <a:pt x="9346932" y="891535"/>
                  <a:pt x="9376257" y="891535"/>
                </a:cubicBezTo>
                <a:close/>
                <a:moveTo>
                  <a:pt x="9245270" y="891535"/>
                </a:moveTo>
                <a:cubicBezTo>
                  <a:pt x="9276551" y="891535"/>
                  <a:pt x="9300011" y="916951"/>
                  <a:pt x="9300011" y="946276"/>
                </a:cubicBezTo>
                <a:cubicBezTo>
                  <a:pt x="9300011" y="977556"/>
                  <a:pt x="9274595" y="1001016"/>
                  <a:pt x="9245270" y="1001016"/>
                </a:cubicBezTo>
                <a:cubicBezTo>
                  <a:pt x="9213989" y="1001016"/>
                  <a:pt x="9190529" y="975602"/>
                  <a:pt x="9190529" y="946276"/>
                </a:cubicBezTo>
                <a:cubicBezTo>
                  <a:pt x="9190529" y="914996"/>
                  <a:pt x="9215943" y="891535"/>
                  <a:pt x="9245270" y="891535"/>
                </a:cubicBezTo>
                <a:close/>
                <a:moveTo>
                  <a:pt x="10543417" y="891533"/>
                </a:moveTo>
                <a:cubicBezTo>
                  <a:pt x="10572742" y="891533"/>
                  <a:pt x="10598158" y="916950"/>
                  <a:pt x="10598158" y="946275"/>
                </a:cubicBezTo>
                <a:cubicBezTo>
                  <a:pt x="10598158" y="977555"/>
                  <a:pt x="10572742" y="1001014"/>
                  <a:pt x="10543417" y="1001014"/>
                </a:cubicBezTo>
                <a:cubicBezTo>
                  <a:pt x="10512136" y="1001014"/>
                  <a:pt x="10488676" y="975600"/>
                  <a:pt x="10488676" y="946275"/>
                </a:cubicBezTo>
                <a:cubicBezTo>
                  <a:pt x="10488676" y="914994"/>
                  <a:pt x="10514090" y="891533"/>
                  <a:pt x="10543417" y="891533"/>
                </a:cubicBezTo>
                <a:close/>
                <a:moveTo>
                  <a:pt x="10414384" y="891533"/>
                </a:moveTo>
                <a:cubicBezTo>
                  <a:pt x="10443709" y="891533"/>
                  <a:pt x="10467171" y="916950"/>
                  <a:pt x="10469125" y="946275"/>
                </a:cubicBezTo>
                <a:cubicBezTo>
                  <a:pt x="10469125" y="977555"/>
                  <a:pt x="10443709" y="1001014"/>
                  <a:pt x="10414384" y="1001014"/>
                </a:cubicBezTo>
                <a:cubicBezTo>
                  <a:pt x="10383103" y="1001014"/>
                  <a:pt x="10359643" y="975601"/>
                  <a:pt x="10359643" y="946275"/>
                </a:cubicBezTo>
                <a:cubicBezTo>
                  <a:pt x="10359643" y="914994"/>
                  <a:pt x="10385057" y="891533"/>
                  <a:pt x="10414384" y="891533"/>
                </a:cubicBezTo>
                <a:close/>
                <a:moveTo>
                  <a:pt x="10283397" y="891533"/>
                </a:moveTo>
                <a:cubicBezTo>
                  <a:pt x="10314678" y="891533"/>
                  <a:pt x="10338138" y="916950"/>
                  <a:pt x="10338138" y="946275"/>
                </a:cubicBezTo>
                <a:cubicBezTo>
                  <a:pt x="10338138" y="977555"/>
                  <a:pt x="10312722" y="1001015"/>
                  <a:pt x="10283397" y="1001015"/>
                </a:cubicBezTo>
                <a:cubicBezTo>
                  <a:pt x="10252116" y="1001015"/>
                  <a:pt x="10228656" y="975601"/>
                  <a:pt x="10228656" y="946275"/>
                </a:cubicBezTo>
                <a:cubicBezTo>
                  <a:pt x="10228656" y="914994"/>
                  <a:pt x="10254070" y="891533"/>
                  <a:pt x="10283397" y="891533"/>
                </a:cubicBezTo>
                <a:close/>
                <a:moveTo>
                  <a:pt x="10154363" y="891533"/>
                </a:moveTo>
                <a:cubicBezTo>
                  <a:pt x="10183690" y="891533"/>
                  <a:pt x="10209104" y="916950"/>
                  <a:pt x="10209104" y="946275"/>
                </a:cubicBezTo>
                <a:cubicBezTo>
                  <a:pt x="10209104" y="977555"/>
                  <a:pt x="10183690" y="1001015"/>
                  <a:pt x="10154363" y="1001015"/>
                </a:cubicBezTo>
                <a:cubicBezTo>
                  <a:pt x="10123082" y="1001015"/>
                  <a:pt x="10099622" y="975601"/>
                  <a:pt x="10099622" y="946275"/>
                </a:cubicBezTo>
                <a:cubicBezTo>
                  <a:pt x="10099622" y="914994"/>
                  <a:pt x="10125038" y="891533"/>
                  <a:pt x="10154363" y="891533"/>
                </a:cubicBezTo>
                <a:close/>
                <a:moveTo>
                  <a:pt x="10025332" y="891533"/>
                </a:moveTo>
                <a:cubicBezTo>
                  <a:pt x="10054657" y="891533"/>
                  <a:pt x="10078119" y="916950"/>
                  <a:pt x="10080073" y="946275"/>
                </a:cubicBezTo>
                <a:cubicBezTo>
                  <a:pt x="10080073" y="977555"/>
                  <a:pt x="10054657" y="1001015"/>
                  <a:pt x="10025332" y="1001015"/>
                </a:cubicBezTo>
                <a:cubicBezTo>
                  <a:pt x="9994051" y="1001015"/>
                  <a:pt x="9970591" y="975601"/>
                  <a:pt x="9970591" y="946275"/>
                </a:cubicBezTo>
                <a:cubicBezTo>
                  <a:pt x="9970591" y="914995"/>
                  <a:pt x="9996005" y="891533"/>
                  <a:pt x="10025332" y="891533"/>
                </a:cubicBezTo>
                <a:close/>
                <a:moveTo>
                  <a:pt x="9894343" y="891533"/>
                </a:moveTo>
                <a:cubicBezTo>
                  <a:pt x="9925624" y="891533"/>
                  <a:pt x="9949084" y="916950"/>
                  <a:pt x="9949084" y="946275"/>
                </a:cubicBezTo>
                <a:cubicBezTo>
                  <a:pt x="9949084" y="977555"/>
                  <a:pt x="9923670" y="1001015"/>
                  <a:pt x="9894343" y="1001015"/>
                </a:cubicBezTo>
                <a:cubicBezTo>
                  <a:pt x="9863062" y="1001015"/>
                  <a:pt x="9839602" y="975601"/>
                  <a:pt x="9839602" y="946275"/>
                </a:cubicBezTo>
                <a:cubicBezTo>
                  <a:pt x="9839602" y="914995"/>
                  <a:pt x="9865018" y="891533"/>
                  <a:pt x="9894343" y="891533"/>
                </a:cubicBezTo>
                <a:close/>
                <a:moveTo>
                  <a:pt x="9765311" y="891533"/>
                </a:moveTo>
                <a:cubicBezTo>
                  <a:pt x="9794636" y="891533"/>
                  <a:pt x="9820052" y="916951"/>
                  <a:pt x="9820052" y="946275"/>
                </a:cubicBezTo>
                <a:cubicBezTo>
                  <a:pt x="9820052" y="977555"/>
                  <a:pt x="9796592" y="1001015"/>
                  <a:pt x="9765311" y="1001015"/>
                </a:cubicBezTo>
                <a:cubicBezTo>
                  <a:pt x="9734030" y="1001015"/>
                  <a:pt x="9710570" y="975601"/>
                  <a:pt x="9710570" y="946275"/>
                </a:cubicBezTo>
                <a:cubicBezTo>
                  <a:pt x="9710570" y="914995"/>
                  <a:pt x="9735984" y="891533"/>
                  <a:pt x="9765311" y="891533"/>
                </a:cubicBezTo>
                <a:close/>
                <a:moveTo>
                  <a:pt x="9636278" y="891533"/>
                </a:moveTo>
                <a:cubicBezTo>
                  <a:pt x="9665603" y="891533"/>
                  <a:pt x="9689065" y="916951"/>
                  <a:pt x="9691019" y="946276"/>
                </a:cubicBezTo>
                <a:cubicBezTo>
                  <a:pt x="9691019" y="977555"/>
                  <a:pt x="9665603" y="1001015"/>
                  <a:pt x="9636278" y="1001015"/>
                </a:cubicBezTo>
                <a:cubicBezTo>
                  <a:pt x="9604997" y="1001015"/>
                  <a:pt x="9581537" y="975602"/>
                  <a:pt x="9581537" y="946276"/>
                </a:cubicBezTo>
                <a:cubicBezTo>
                  <a:pt x="9581537" y="914995"/>
                  <a:pt x="9606951" y="891533"/>
                  <a:pt x="9636278" y="891533"/>
                </a:cubicBezTo>
                <a:close/>
                <a:moveTo>
                  <a:pt x="10803436" y="891533"/>
                </a:moveTo>
                <a:cubicBezTo>
                  <a:pt x="10832761" y="891533"/>
                  <a:pt x="10858177" y="916949"/>
                  <a:pt x="10858177" y="946275"/>
                </a:cubicBezTo>
                <a:cubicBezTo>
                  <a:pt x="10858177" y="977555"/>
                  <a:pt x="10832761" y="1001014"/>
                  <a:pt x="10803436" y="1001014"/>
                </a:cubicBezTo>
                <a:cubicBezTo>
                  <a:pt x="10772155" y="1001014"/>
                  <a:pt x="10748695" y="975600"/>
                  <a:pt x="10748695" y="946275"/>
                </a:cubicBezTo>
                <a:cubicBezTo>
                  <a:pt x="10748695" y="914994"/>
                  <a:pt x="10774109" y="891533"/>
                  <a:pt x="10803436" y="891533"/>
                </a:cubicBezTo>
                <a:close/>
                <a:moveTo>
                  <a:pt x="10674406" y="891533"/>
                </a:moveTo>
                <a:cubicBezTo>
                  <a:pt x="10703731" y="891533"/>
                  <a:pt x="10727193" y="916949"/>
                  <a:pt x="10729147" y="946275"/>
                </a:cubicBezTo>
                <a:cubicBezTo>
                  <a:pt x="10729147" y="977555"/>
                  <a:pt x="10703731" y="1001014"/>
                  <a:pt x="10674406" y="1001014"/>
                </a:cubicBezTo>
                <a:cubicBezTo>
                  <a:pt x="10643125" y="1001014"/>
                  <a:pt x="10619665" y="975600"/>
                  <a:pt x="10619665" y="946275"/>
                </a:cubicBezTo>
                <a:cubicBezTo>
                  <a:pt x="10619665" y="914994"/>
                  <a:pt x="10645079" y="891533"/>
                  <a:pt x="10674406" y="891533"/>
                </a:cubicBezTo>
                <a:close/>
                <a:moveTo>
                  <a:pt x="6522390" y="861227"/>
                </a:moveTo>
                <a:cubicBezTo>
                  <a:pt x="6526788" y="860738"/>
                  <a:pt x="6531676" y="862205"/>
                  <a:pt x="6537541" y="866114"/>
                </a:cubicBezTo>
                <a:cubicBezTo>
                  <a:pt x="6533631" y="868070"/>
                  <a:pt x="6527765" y="870025"/>
                  <a:pt x="6519947" y="870025"/>
                </a:cubicBezTo>
                <a:cubicBezTo>
                  <a:pt x="6517991" y="870025"/>
                  <a:pt x="6514080" y="868070"/>
                  <a:pt x="6510170" y="868070"/>
                </a:cubicBezTo>
                <a:cubicBezTo>
                  <a:pt x="6514080" y="864161"/>
                  <a:pt x="6517991" y="861716"/>
                  <a:pt x="6522390" y="861227"/>
                </a:cubicBezTo>
                <a:close/>
                <a:moveTo>
                  <a:pt x="10836673" y="858292"/>
                </a:moveTo>
                <a:cubicBezTo>
                  <a:pt x="10826899" y="866112"/>
                  <a:pt x="10815169" y="870021"/>
                  <a:pt x="10803438" y="870021"/>
                </a:cubicBezTo>
                <a:cubicBezTo>
                  <a:pt x="10791708" y="870021"/>
                  <a:pt x="10779978" y="866112"/>
                  <a:pt x="10772158" y="860246"/>
                </a:cubicBezTo>
                <a:cubicBezTo>
                  <a:pt x="10797572" y="858292"/>
                  <a:pt x="10819079" y="858292"/>
                  <a:pt x="10836673" y="858292"/>
                </a:cubicBezTo>
                <a:close/>
                <a:moveTo>
                  <a:pt x="6478887" y="850475"/>
                </a:moveTo>
                <a:cubicBezTo>
                  <a:pt x="6488663" y="848519"/>
                  <a:pt x="6496481" y="850475"/>
                  <a:pt x="6500393" y="858294"/>
                </a:cubicBezTo>
                <a:cubicBezTo>
                  <a:pt x="6506257" y="868067"/>
                  <a:pt x="6504303" y="870025"/>
                  <a:pt x="6492573" y="862205"/>
                </a:cubicBezTo>
                <a:cubicBezTo>
                  <a:pt x="6490617" y="860248"/>
                  <a:pt x="6488663" y="858294"/>
                  <a:pt x="6486707" y="858294"/>
                </a:cubicBezTo>
                <a:cubicBezTo>
                  <a:pt x="6482797" y="854384"/>
                  <a:pt x="6480843" y="852428"/>
                  <a:pt x="6478887" y="850475"/>
                </a:cubicBezTo>
                <a:close/>
                <a:moveTo>
                  <a:pt x="5389947" y="846565"/>
                </a:moveTo>
                <a:cubicBezTo>
                  <a:pt x="5393856" y="844610"/>
                  <a:pt x="5395812" y="846565"/>
                  <a:pt x="5397768" y="846565"/>
                </a:cubicBezTo>
                <a:cubicBezTo>
                  <a:pt x="5391903" y="854385"/>
                  <a:pt x="5386036" y="860251"/>
                  <a:pt x="5378216" y="864163"/>
                </a:cubicBezTo>
                <a:cubicBezTo>
                  <a:pt x="5376263" y="858295"/>
                  <a:pt x="5378216" y="852431"/>
                  <a:pt x="5384082" y="848522"/>
                </a:cubicBezTo>
                <a:cubicBezTo>
                  <a:pt x="5386036" y="848522"/>
                  <a:pt x="5387994" y="846565"/>
                  <a:pt x="5389947" y="846565"/>
                </a:cubicBezTo>
                <a:close/>
                <a:moveTo>
                  <a:pt x="450575" y="835815"/>
                </a:moveTo>
                <a:cubicBezTo>
                  <a:pt x="457418" y="834350"/>
                  <a:pt x="462305" y="835816"/>
                  <a:pt x="465237" y="840705"/>
                </a:cubicBezTo>
                <a:cubicBezTo>
                  <a:pt x="465237" y="840705"/>
                  <a:pt x="467193" y="842658"/>
                  <a:pt x="467193" y="842658"/>
                </a:cubicBezTo>
                <a:cubicBezTo>
                  <a:pt x="457417" y="860254"/>
                  <a:pt x="441777" y="870028"/>
                  <a:pt x="422226" y="870028"/>
                </a:cubicBezTo>
                <a:cubicBezTo>
                  <a:pt x="408542" y="870028"/>
                  <a:pt x="396812" y="864164"/>
                  <a:pt x="387036" y="856345"/>
                </a:cubicBezTo>
                <a:cubicBezTo>
                  <a:pt x="388992" y="854389"/>
                  <a:pt x="390946" y="854389"/>
                  <a:pt x="390946" y="858298"/>
                </a:cubicBezTo>
                <a:cubicBezTo>
                  <a:pt x="390946" y="866118"/>
                  <a:pt x="406586" y="860254"/>
                  <a:pt x="424182" y="848525"/>
                </a:cubicBezTo>
                <a:cubicBezTo>
                  <a:pt x="434934" y="841682"/>
                  <a:pt x="443732" y="837282"/>
                  <a:pt x="450575" y="835815"/>
                </a:cubicBezTo>
                <a:close/>
                <a:moveTo>
                  <a:pt x="512404" y="833617"/>
                </a:moveTo>
                <a:cubicBezTo>
                  <a:pt x="515581" y="834350"/>
                  <a:pt x="518024" y="836792"/>
                  <a:pt x="519979" y="840703"/>
                </a:cubicBezTo>
                <a:cubicBezTo>
                  <a:pt x="523889" y="848523"/>
                  <a:pt x="545394" y="854389"/>
                  <a:pt x="566900" y="854389"/>
                </a:cubicBezTo>
                <a:cubicBezTo>
                  <a:pt x="572764" y="854389"/>
                  <a:pt x="580586" y="854389"/>
                  <a:pt x="586451" y="856343"/>
                </a:cubicBezTo>
                <a:cubicBezTo>
                  <a:pt x="576674" y="864163"/>
                  <a:pt x="564944" y="870028"/>
                  <a:pt x="551260" y="870028"/>
                </a:cubicBezTo>
                <a:cubicBezTo>
                  <a:pt x="527799" y="870028"/>
                  <a:pt x="508249" y="856343"/>
                  <a:pt x="500429" y="836792"/>
                </a:cubicBezTo>
                <a:cubicBezTo>
                  <a:pt x="505317" y="833861"/>
                  <a:pt x="509227" y="832884"/>
                  <a:pt x="512404" y="833617"/>
                </a:cubicBezTo>
                <a:close/>
                <a:moveTo>
                  <a:pt x="10621619" y="832876"/>
                </a:moveTo>
                <a:cubicBezTo>
                  <a:pt x="10629439" y="834833"/>
                  <a:pt x="10637259" y="840696"/>
                  <a:pt x="10641169" y="848516"/>
                </a:cubicBezTo>
                <a:cubicBezTo>
                  <a:pt x="10647033" y="860245"/>
                  <a:pt x="10658766" y="864156"/>
                  <a:pt x="10695910" y="864156"/>
                </a:cubicBezTo>
                <a:cubicBezTo>
                  <a:pt x="10690046" y="868066"/>
                  <a:pt x="10682226" y="870021"/>
                  <a:pt x="10674406" y="870021"/>
                </a:cubicBezTo>
                <a:cubicBezTo>
                  <a:pt x="10650945" y="870021"/>
                  <a:pt x="10631395" y="854382"/>
                  <a:pt x="10621619" y="832876"/>
                </a:cubicBezTo>
                <a:close/>
                <a:moveTo>
                  <a:pt x="11608916" y="832876"/>
                </a:moveTo>
                <a:cubicBezTo>
                  <a:pt x="11618690" y="832876"/>
                  <a:pt x="11626510" y="832876"/>
                  <a:pt x="11632376" y="834832"/>
                </a:cubicBezTo>
                <a:cubicBezTo>
                  <a:pt x="11628466" y="844605"/>
                  <a:pt x="11622600" y="854381"/>
                  <a:pt x="11612826" y="860245"/>
                </a:cubicBezTo>
                <a:cubicBezTo>
                  <a:pt x="11591321" y="862201"/>
                  <a:pt x="11571771" y="864156"/>
                  <a:pt x="11558084" y="862201"/>
                </a:cubicBezTo>
                <a:cubicBezTo>
                  <a:pt x="11552220" y="860245"/>
                  <a:pt x="11546354" y="856335"/>
                  <a:pt x="11542444" y="850472"/>
                </a:cubicBezTo>
                <a:cubicBezTo>
                  <a:pt x="11558084" y="840696"/>
                  <a:pt x="11585455" y="834832"/>
                  <a:pt x="11608916" y="832876"/>
                </a:cubicBezTo>
                <a:close/>
                <a:moveTo>
                  <a:pt x="2510215" y="825064"/>
                </a:moveTo>
                <a:cubicBezTo>
                  <a:pt x="2521946" y="825064"/>
                  <a:pt x="2533674" y="830927"/>
                  <a:pt x="2545400" y="838750"/>
                </a:cubicBezTo>
                <a:cubicBezTo>
                  <a:pt x="2537583" y="856344"/>
                  <a:pt x="2518036" y="870028"/>
                  <a:pt x="2496533" y="870028"/>
                </a:cubicBezTo>
                <a:cubicBezTo>
                  <a:pt x="2484805" y="870028"/>
                  <a:pt x="2475032" y="866117"/>
                  <a:pt x="2465252" y="860253"/>
                </a:cubicBezTo>
                <a:cubicBezTo>
                  <a:pt x="2473077" y="846567"/>
                  <a:pt x="2482851" y="834840"/>
                  <a:pt x="2496533" y="828974"/>
                </a:cubicBezTo>
                <a:cubicBezTo>
                  <a:pt x="2500443" y="827018"/>
                  <a:pt x="2504352" y="825064"/>
                  <a:pt x="2510215" y="825064"/>
                </a:cubicBezTo>
                <a:close/>
                <a:moveTo>
                  <a:pt x="3276578" y="825064"/>
                </a:moveTo>
                <a:cubicBezTo>
                  <a:pt x="3296127" y="825064"/>
                  <a:pt x="3294173" y="828972"/>
                  <a:pt x="3272668" y="844612"/>
                </a:cubicBezTo>
                <a:cubicBezTo>
                  <a:pt x="3258984" y="854389"/>
                  <a:pt x="3253119" y="860252"/>
                  <a:pt x="3255076" y="864163"/>
                </a:cubicBezTo>
                <a:cubicBezTo>
                  <a:pt x="3247255" y="860252"/>
                  <a:pt x="3239437" y="854389"/>
                  <a:pt x="3233570" y="846566"/>
                </a:cubicBezTo>
                <a:cubicBezTo>
                  <a:pt x="3239437" y="846566"/>
                  <a:pt x="3245300" y="844612"/>
                  <a:pt x="3247255" y="840703"/>
                </a:cubicBezTo>
                <a:cubicBezTo>
                  <a:pt x="3251165" y="832883"/>
                  <a:pt x="3264849" y="827017"/>
                  <a:pt x="3276578" y="825064"/>
                </a:cubicBezTo>
                <a:close/>
                <a:moveTo>
                  <a:pt x="10125039" y="822603"/>
                </a:moveTo>
                <a:cubicBezTo>
                  <a:pt x="10133348" y="823580"/>
                  <a:pt x="10142635" y="827012"/>
                  <a:pt x="10154365" y="832877"/>
                </a:cubicBezTo>
                <a:cubicBezTo>
                  <a:pt x="10171959" y="842653"/>
                  <a:pt x="10191510" y="846562"/>
                  <a:pt x="10197374" y="842653"/>
                </a:cubicBezTo>
                <a:cubicBezTo>
                  <a:pt x="10199330" y="840697"/>
                  <a:pt x="10201284" y="840697"/>
                  <a:pt x="10203240" y="838742"/>
                </a:cubicBezTo>
                <a:cubicBezTo>
                  <a:pt x="10193466" y="858293"/>
                  <a:pt x="10175869" y="870022"/>
                  <a:pt x="10154365" y="870022"/>
                </a:cubicBezTo>
                <a:cubicBezTo>
                  <a:pt x="10128949" y="870022"/>
                  <a:pt x="10107442" y="852426"/>
                  <a:pt x="10101578" y="827013"/>
                </a:cubicBezTo>
                <a:cubicBezTo>
                  <a:pt x="10109398" y="823092"/>
                  <a:pt x="10116730" y="821625"/>
                  <a:pt x="10125039" y="822603"/>
                </a:cubicBezTo>
                <a:close/>
                <a:moveTo>
                  <a:pt x="10020443" y="822603"/>
                </a:moveTo>
                <a:cubicBezTo>
                  <a:pt x="10025331" y="821137"/>
                  <a:pt x="10032173" y="824069"/>
                  <a:pt x="10042927" y="830922"/>
                </a:cubicBezTo>
                <a:cubicBezTo>
                  <a:pt x="10054657" y="838742"/>
                  <a:pt x="10062477" y="842653"/>
                  <a:pt x="10072253" y="840697"/>
                </a:cubicBezTo>
                <a:cubicBezTo>
                  <a:pt x="10064431" y="858293"/>
                  <a:pt x="10046837" y="870022"/>
                  <a:pt x="10023376" y="870022"/>
                </a:cubicBezTo>
                <a:cubicBezTo>
                  <a:pt x="10015556" y="870022"/>
                  <a:pt x="10007736" y="868066"/>
                  <a:pt x="9999916" y="864157"/>
                </a:cubicBezTo>
                <a:cubicBezTo>
                  <a:pt x="10003826" y="858293"/>
                  <a:pt x="10007736" y="850472"/>
                  <a:pt x="10009692" y="840697"/>
                </a:cubicBezTo>
                <a:cubicBezTo>
                  <a:pt x="10012624" y="829944"/>
                  <a:pt x="10015556" y="824069"/>
                  <a:pt x="10020443" y="822603"/>
                </a:cubicBezTo>
                <a:close/>
                <a:moveTo>
                  <a:pt x="11718396" y="819181"/>
                </a:moveTo>
                <a:cubicBezTo>
                  <a:pt x="11724262" y="817227"/>
                  <a:pt x="11730126" y="819181"/>
                  <a:pt x="11734036" y="825058"/>
                </a:cubicBezTo>
                <a:cubicBezTo>
                  <a:pt x="11737946" y="832878"/>
                  <a:pt x="11737946" y="842652"/>
                  <a:pt x="11730126" y="846561"/>
                </a:cubicBezTo>
                <a:cubicBezTo>
                  <a:pt x="11724262" y="850472"/>
                  <a:pt x="11714486" y="848518"/>
                  <a:pt x="11708621" y="842652"/>
                </a:cubicBezTo>
                <a:cubicBezTo>
                  <a:pt x="11702755" y="834831"/>
                  <a:pt x="11704711" y="825058"/>
                  <a:pt x="11712529" y="821137"/>
                </a:cubicBezTo>
                <a:cubicBezTo>
                  <a:pt x="11714486" y="819181"/>
                  <a:pt x="11716440" y="819181"/>
                  <a:pt x="11718396" y="819181"/>
                </a:cubicBezTo>
                <a:close/>
                <a:moveTo>
                  <a:pt x="4753502" y="810912"/>
                </a:moveTo>
                <a:lnTo>
                  <a:pt x="4754556" y="811364"/>
                </a:lnTo>
                <a:cubicBezTo>
                  <a:pt x="4754556" y="811364"/>
                  <a:pt x="4754556" y="813318"/>
                  <a:pt x="4754556" y="813318"/>
                </a:cubicBezTo>
                <a:close/>
                <a:moveTo>
                  <a:pt x="8289254" y="791812"/>
                </a:moveTo>
                <a:cubicBezTo>
                  <a:pt x="8291210" y="793766"/>
                  <a:pt x="8291210" y="793766"/>
                  <a:pt x="8293166" y="793766"/>
                </a:cubicBezTo>
                <a:cubicBezTo>
                  <a:pt x="8345951" y="813317"/>
                  <a:pt x="8353771" y="823093"/>
                  <a:pt x="8351817" y="852428"/>
                </a:cubicBezTo>
                <a:cubicBezTo>
                  <a:pt x="8351817" y="858294"/>
                  <a:pt x="8351817" y="864160"/>
                  <a:pt x="8351817" y="868070"/>
                </a:cubicBezTo>
                <a:cubicBezTo>
                  <a:pt x="8347905" y="870025"/>
                  <a:pt x="8342041" y="870025"/>
                  <a:pt x="8338131" y="870025"/>
                </a:cubicBezTo>
                <a:cubicBezTo>
                  <a:pt x="8306850" y="870025"/>
                  <a:pt x="8283390" y="846563"/>
                  <a:pt x="8283390" y="815273"/>
                </a:cubicBezTo>
                <a:cubicBezTo>
                  <a:pt x="8283390" y="807452"/>
                  <a:pt x="8285344" y="799632"/>
                  <a:pt x="8289254" y="791812"/>
                </a:cubicBezTo>
                <a:close/>
                <a:moveTo>
                  <a:pt x="9851332" y="783991"/>
                </a:moveTo>
                <a:cubicBezTo>
                  <a:pt x="9861109" y="793767"/>
                  <a:pt x="9874793" y="807451"/>
                  <a:pt x="9894343" y="825059"/>
                </a:cubicBezTo>
                <a:cubicBezTo>
                  <a:pt x="9908030" y="836788"/>
                  <a:pt x="9919760" y="846562"/>
                  <a:pt x="9931490" y="854382"/>
                </a:cubicBezTo>
                <a:cubicBezTo>
                  <a:pt x="9921714" y="864159"/>
                  <a:pt x="9908030" y="870022"/>
                  <a:pt x="9894343" y="870022"/>
                </a:cubicBezTo>
                <a:cubicBezTo>
                  <a:pt x="9865019" y="870022"/>
                  <a:pt x="9841558" y="846562"/>
                  <a:pt x="9839602" y="817228"/>
                </a:cubicBezTo>
                <a:cubicBezTo>
                  <a:pt x="9839602" y="803541"/>
                  <a:pt x="9843512" y="793767"/>
                  <a:pt x="9851332" y="783991"/>
                </a:cubicBezTo>
                <a:close/>
                <a:moveTo>
                  <a:pt x="4823719" y="778036"/>
                </a:moveTo>
                <a:cubicBezTo>
                  <a:pt x="4843880" y="779594"/>
                  <a:pt x="4868440" y="791325"/>
                  <a:pt x="4887503" y="807453"/>
                </a:cubicBezTo>
                <a:cubicBezTo>
                  <a:pt x="4889457" y="809409"/>
                  <a:pt x="4889457" y="813319"/>
                  <a:pt x="4889457" y="817229"/>
                </a:cubicBezTo>
                <a:cubicBezTo>
                  <a:pt x="4889457" y="830925"/>
                  <a:pt x="4883593" y="842655"/>
                  <a:pt x="4875769" y="852430"/>
                </a:cubicBezTo>
                <a:cubicBezTo>
                  <a:pt x="4873814" y="850475"/>
                  <a:pt x="4871858" y="844610"/>
                  <a:pt x="4869905" y="840702"/>
                </a:cubicBezTo>
                <a:cubicBezTo>
                  <a:pt x="4864042" y="819183"/>
                  <a:pt x="4854265" y="813319"/>
                  <a:pt x="4824942" y="817229"/>
                </a:cubicBezTo>
                <a:cubicBezTo>
                  <a:pt x="4797569" y="819183"/>
                  <a:pt x="4787794" y="827016"/>
                  <a:pt x="4789751" y="842655"/>
                </a:cubicBezTo>
                <a:cubicBezTo>
                  <a:pt x="4789751" y="844610"/>
                  <a:pt x="4789751" y="844610"/>
                  <a:pt x="4789751" y="846565"/>
                </a:cubicBezTo>
                <a:cubicBezTo>
                  <a:pt x="4783884" y="838744"/>
                  <a:pt x="4779972" y="828970"/>
                  <a:pt x="4779972" y="817229"/>
                </a:cubicBezTo>
                <a:cubicBezTo>
                  <a:pt x="4779972" y="803543"/>
                  <a:pt x="4783884" y="793769"/>
                  <a:pt x="4791702" y="783993"/>
                </a:cubicBezTo>
                <a:cubicBezTo>
                  <a:pt x="4795615" y="782039"/>
                  <a:pt x="4799523" y="782039"/>
                  <a:pt x="4805392" y="780083"/>
                </a:cubicBezTo>
                <a:cubicBezTo>
                  <a:pt x="4810767" y="778128"/>
                  <a:pt x="4816999" y="777517"/>
                  <a:pt x="4823719" y="778036"/>
                </a:cubicBezTo>
                <a:close/>
                <a:moveTo>
                  <a:pt x="3053721" y="776174"/>
                </a:moveTo>
                <a:cubicBezTo>
                  <a:pt x="3065452" y="785950"/>
                  <a:pt x="3071316" y="799634"/>
                  <a:pt x="3071316" y="815274"/>
                </a:cubicBezTo>
                <a:cubicBezTo>
                  <a:pt x="3071316" y="846567"/>
                  <a:pt x="3045903" y="870028"/>
                  <a:pt x="3016579" y="870028"/>
                </a:cubicBezTo>
                <a:cubicBezTo>
                  <a:pt x="2985301" y="870028"/>
                  <a:pt x="2961842" y="844613"/>
                  <a:pt x="2961842" y="815274"/>
                </a:cubicBezTo>
                <a:cubicBezTo>
                  <a:pt x="2961842" y="805500"/>
                  <a:pt x="2963799" y="797678"/>
                  <a:pt x="2967708" y="789860"/>
                </a:cubicBezTo>
                <a:cubicBezTo>
                  <a:pt x="2975526" y="791814"/>
                  <a:pt x="2983348" y="793768"/>
                  <a:pt x="2989211" y="799634"/>
                </a:cubicBezTo>
                <a:cubicBezTo>
                  <a:pt x="3010716" y="817229"/>
                  <a:pt x="3055677" y="807454"/>
                  <a:pt x="3043948" y="787904"/>
                </a:cubicBezTo>
                <a:cubicBezTo>
                  <a:pt x="3041994" y="783994"/>
                  <a:pt x="3045903" y="780084"/>
                  <a:pt x="3053721" y="776174"/>
                </a:cubicBezTo>
                <a:close/>
                <a:moveTo>
                  <a:pt x="1753603" y="774219"/>
                </a:moveTo>
                <a:cubicBezTo>
                  <a:pt x="1765334" y="783995"/>
                  <a:pt x="1773156" y="797679"/>
                  <a:pt x="1773156" y="815275"/>
                </a:cubicBezTo>
                <a:cubicBezTo>
                  <a:pt x="1773156" y="825063"/>
                  <a:pt x="1769245" y="834838"/>
                  <a:pt x="1765334" y="842657"/>
                </a:cubicBezTo>
                <a:cubicBezTo>
                  <a:pt x="1761424" y="836792"/>
                  <a:pt x="1757515" y="828972"/>
                  <a:pt x="1753603" y="819185"/>
                </a:cubicBezTo>
                <a:cubicBezTo>
                  <a:pt x="1745783" y="799635"/>
                  <a:pt x="1741874" y="782039"/>
                  <a:pt x="1743830" y="780085"/>
                </a:cubicBezTo>
                <a:cubicBezTo>
                  <a:pt x="1747739" y="778129"/>
                  <a:pt x="1749695" y="776175"/>
                  <a:pt x="1753603" y="774219"/>
                </a:cubicBezTo>
                <a:close/>
                <a:moveTo>
                  <a:pt x="2660755" y="774218"/>
                </a:moveTo>
                <a:cubicBezTo>
                  <a:pt x="2672485" y="783994"/>
                  <a:pt x="2680307" y="797678"/>
                  <a:pt x="2680307" y="815275"/>
                </a:cubicBezTo>
                <a:cubicBezTo>
                  <a:pt x="2680307" y="825062"/>
                  <a:pt x="2678351" y="832882"/>
                  <a:pt x="2674441" y="840702"/>
                </a:cubicBezTo>
                <a:cubicBezTo>
                  <a:pt x="2664666" y="823094"/>
                  <a:pt x="2658800" y="803544"/>
                  <a:pt x="2658800" y="787904"/>
                </a:cubicBezTo>
                <a:cubicBezTo>
                  <a:pt x="2658800" y="783994"/>
                  <a:pt x="2660755" y="780084"/>
                  <a:pt x="2660755" y="774218"/>
                </a:cubicBezTo>
                <a:close/>
                <a:moveTo>
                  <a:pt x="2791748" y="774218"/>
                </a:moveTo>
                <a:cubicBezTo>
                  <a:pt x="2799568" y="782038"/>
                  <a:pt x="2807387" y="791814"/>
                  <a:pt x="2809341" y="803545"/>
                </a:cubicBezTo>
                <a:cubicBezTo>
                  <a:pt x="2801521" y="828971"/>
                  <a:pt x="2799568" y="825063"/>
                  <a:pt x="2791748" y="780084"/>
                </a:cubicBezTo>
                <a:close/>
                <a:moveTo>
                  <a:pt x="8171954" y="774216"/>
                </a:moveTo>
                <a:cubicBezTo>
                  <a:pt x="8173908" y="776172"/>
                  <a:pt x="8177819" y="778126"/>
                  <a:pt x="8181729" y="782037"/>
                </a:cubicBezTo>
                <a:cubicBezTo>
                  <a:pt x="8193459" y="793766"/>
                  <a:pt x="8203235" y="793766"/>
                  <a:pt x="8214965" y="783992"/>
                </a:cubicBezTo>
                <a:cubicBezTo>
                  <a:pt x="8222786" y="778126"/>
                  <a:pt x="8232559" y="778126"/>
                  <a:pt x="8248200" y="774216"/>
                </a:cubicBezTo>
                <a:cubicBezTo>
                  <a:pt x="8256020" y="783992"/>
                  <a:pt x="8261886" y="797677"/>
                  <a:pt x="8261886" y="811363"/>
                </a:cubicBezTo>
                <a:cubicBezTo>
                  <a:pt x="8261886" y="842655"/>
                  <a:pt x="8236470" y="866114"/>
                  <a:pt x="8207143" y="866114"/>
                </a:cubicBezTo>
                <a:cubicBezTo>
                  <a:pt x="8187593" y="866114"/>
                  <a:pt x="8171954" y="856338"/>
                  <a:pt x="8162178" y="840698"/>
                </a:cubicBezTo>
                <a:cubicBezTo>
                  <a:pt x="8164134" y="842655"/>
                  <a:pt x="8166088" y="842655"/>
                  <a:pt x="8168042" y="844608"/>
                </a:cubicBezTo>
                <a:cubicBezTo>
                  <a:pt x="8222786" y="873934"/>
                  <a:pt x="8252110" y="850475"/>
                  <a:pt x="8201279" y="817227"/>
                </a:cubicBezTo>
                <a:cubicBezTo>
                  <a:pt x="8181729" y="805497"/>
                  <a:pt x="8166088" y="787903"/>
                  <a:pt x="8166088" y="780082"/>
                </a:cubicBezTo>
                <a:cubicBezTo>
                  <a:pt x="8168042" y="778126"/>
                  <a:pt x="8169998" y="776172"/>
                  <a:pt x="8171954" y="774216"/>
                </a:cubicBezTo>
                <a:close/>
                <a:moveTo>
                  <a:pt x="10550015" y="773972"/>
                </a:moveTo>
                <a:cubicBezTo>
                  <a:pt x="10564923" y="774216"/>
                  <a:pt x="10574698" y="780081"/>
                  <a:pt x="10574698" y="791811"/>
                </a:cubicBezTo>
                <a:cubicBezTo>
                  <a:pt x="10574698" y="809408"/>
                  <a:pt x="10582518" y="823092"/>
                  <a:pt x="10594248" y="830922"/>
                </a:cubicBezTo>
                <a:cubicBezTo>
                  <a:pt x="10588382" y="854382"/>
                  <a:pt x="10566877" y="870021"/>
                  <a:pt x="10543417" y="870021"/>
                </a:cubicBezTo>
                <a:cubicBezTo>
                  <a:pt x="10514090" y="870021"/>
                  <a:pt x="10490630" y="846562"/>
                  <a:pt x="10488676" y="813318"/>
                </a:cubicBezTo>
                <a:cubicBezTo>
                  <a:pt x="10488676" y="805498"/>
                  <a:pt x="10490630" y="797677"/>
                  <a:pt x="10494540" y="789857"/>
                </a:cubicBezTo>
                <a:cubicBezTo>
                  <a:pt x="10515069" y="779104"/>
                  <a:pt x="10535108" y="773728"/>
                  <a:pt x="10550015" y="773972"/>
                </a:cubicBezTo>
                <a:close/>
                <a:moveTo>
                  <a:pt x="3825958" y="772264"/>
                </a:moveTo>
                <a:cubicBezTo>
                  <a:pt x="3837690" y="780084"/>
                  <a:pt x="3847464" y="791814"/>
                  <a:pt x="3849418" y="807454"/>
                </a:cubicBezTo>
                <a:cubicBezTo>
                  <a:pt x="3837690" y="840703"/>
                  <a:pt x="3818140" y="828973"/>
                  <a:pt x="3824006" y="787904"/>
                </a:cubicBezTo>
                <a:cubicBezTo>
                  <a:pt x="3825958" y="782040"/>
                  <a:pt x="3825958" y="778128"/>
                  <a:pt x="3825958" y="772264"/>
                </a:cubicBezTo>
                <a:close/>
                <a:moveTo>
                  <a:pt x="3116278" y="770310"/>
                </a:moveTo>
                <a:cubicBezTo>
                  <a:pt x="3143646" y="776174"/>
                  <a:pt x="3165148" y="793770"/>
                  <a:pt x="3165148" y="811364"/>
                </a:cubicBezTo>
                <a:cubicBezTo>
                  <a:pt x="3165148" y="819186"/>
                  <a:pt x="3171014" y="827017"/>
                  <a:pt x="3178833" y="827017"/>
                </a:cubicBezTo>
                <a:cubicBezTo>
                  <a:pt x="3184697" y="827017"/>
                  <a:pt x="3190562" y="828973"/>
                  <a:pt x="3198382" y="832883"/>
                </a:cubicBezTo>
                <a:cubicBezTo>
                  <a:pt x="3190562" y="854387"/>
                  <a:pt x="3171014" y="870027"/>
                  <a:pt x="3147556" y="870027"/>
                </a:cubicBezTo>
                <a:cubicBezTo>
                  <a:pt x="3116278" y="870027"/>
                  <a:pt x="3092819" y="846566"/>
                  <a:pt x="3092819" y="815274"/>
                </a:cubicBezTo>
                <a:cubicBezTo>
                  <a:pt x="3092819" y="795724"/>
                  <a:pt x="3102594" y="780086"/>
                  <a:pt x="3116278" y="770310"/>
                </a:cubicBezTo>
                <a:close/>
                <a:moveTo>
                  <a:pt x="8099615" y="768352"/>
                </a:moveTo>
                <a:cubicBezTo>
                  <a:pt x="8103527" y="768352"/>
                  <a:pt x="8107437" y="772262"/>
                  <a:pt x="8111345" y="774216"/>
                </a:cubicBezTo>
                <a:cubicBezTo>
                  <a:pt x="8113301" y="776172"/>
                  <a:pt x="8113301" y="780082"/>
                  <a:pt x="8115257" y="783993"/>
                </a:cubicBezTo>
                <a:cubicBezTo>
                  <a:pt x="8119165" y="797679"/>
                  <a:pt x="8125031" y="809409"/>
                  <a:pt x="8132851" y="819183"/>
                </a:cubicBezTo>
                <a:cubicBezTo>
                  <a:pt x="8130895" y="846564"/>
                  <a:pt x="8107437" y="870025"/>
                  <a:pt x="8078110" y="870025"/>
                </a:cubicBezTo>
                <a:cubicBezTo>
                  <a:pt x="8078110" y="870025"/>
                  <a:pt x="8076156" y="870025"/>
                  <a:pt x="8076156" y="870025"/>
                </a:cubicBezTo>
                <a:cubicBezTo>
                  <a:pt x="8072244" y="858294"/>
                  <a:pt x="8070290" y="848521"/>
                  <a:pt x="8066380" y="842655"/>
                </a:cubicBezTo>
                <a:cubicBezTo>
                  <a:pt x="8060514" y="828970"/>
                  <a:pt x="8066380" y="813317"/>
                  <a:pt x="8078110" y="803543"/>
                </a:cubicBezTo>
                <a:cubicBezTo>
                  <a:pt x="8087887" y="793767"/>
                  <a:pt x="8097661" y="780082"/>
                  <a:pt x="8099615" y="768352"/>
                </a:cubicBezTo>
                <a:close/>
                <a:moveTo>
                  <a:pt x="1706684" y="764445"/>
                </a:moveTo>
                <a:cubicBezTo>
                  <a:pt x="1702773" y="768355"/>
                  <a:pt x="1700819" y="772265"/>
                  <a:pt x="1700819" y="774221"/>
                </a:cubicBezTo>
                <a:cubicBezTo>
                  <a:pt x="1700819" y="780085"/>
                  <a:pt x="1692998" y="785951"/>
                  <a:pt x="1683222" y="787905"/>
                </a:cubicBezTo>
                <a:cubicBezTo>
                  <a:pt x="1679312" y="787905"/>
                  <a:pt x="1677356" y="787905"/>
                  <a:pt x="1673446" y="789861"/>
                </a:cubicBezTo>
                <a:cubicBezTo>
                  <a:pt x="1679312" y="776175"/>
                  <a:pt x="1692998" y="768355"/>
                  <a:pt x="1706684" y="764445"/>
                </a:cubicBezTo>
                <a:close/>
                <a:moveTo>
                  <a:pt x="1589381" y="762491"/>
                </a:moveTo>
                <a:cubicBezTo>
                  <a:pt x="1616751" y="762491"/>
                  <a:pt x="1640212" y="783995"/>
                  <a:pt x="1642166" y="811368"/>
                </a:cubicBezTo>
                <a:cubicBezTo>
                  <a:pt x="1616751" y="836795"/>
                  <a:pt x="1583514" y="836795"/>
                  <a:pt x="1567874" y="811368"/>
                </a:cubicBezTo>
                <a:cubicBezTo>
                  <a:pt x="1562010" y="803546"/>
                  <a:pt x="1552236" y="793771"/>
                  <a:pt x="1542460" y="789861"/>
                </a:cubicBezTo>
                <a:cubicBezTo>
                  <a:pt x="1552236" y="774221"/>
                  <a:pt x="1569830" y="762491"/>
                  <a:pt x="1589381" y="762491"/>
                </a:cubicBezTo>
                <a:close/>
                <a:moveTo>
                  <a:pt x="1847445" y="762491"/>
                </a:moveTo>
                <a:cubicBezTo>
                  <a:pt x="1849402" y="762491"/>
                  <a:pt x="1851356" y="762491"/>
                  <a:pt x="1853312" y="762491"/>
                </a:cubicBezTo>
                <a:cubicBezTo>
                  <a:pt x="1855266" y="780087"/>
                  <a:pt x="1868953" y="785951"/>
                  <a:pt x="1880683" y="772267"/>
                </a:cubicBezTo>
                <a:cubicBezTo>
                  <a:pt x="1894368" y="782041"/>
                  <a:pt x="1902189" y="797681"/>
                  <a:pt x="1900233" y="819188"/>
                </a:cubicBezTo>
                <a:cubicBezTo>
                  <a:pt x="1900233" y="830931"/>
                  <a:pt x="1896324" y="842658"/>
                  <a:pt x="1888506" y="852434"/>
                </a:cubicBezTo>
                <a:cubicBezTo>
                  <a:pt x="1870908" y="850480"/>
                  <a:pt x="1851356" y="850480"/>
                  <a:pt x="1829851" y="852434"/>
                </a:cubicBezTo>
                <a:cubicBezTo>
                  <a:pt x="1820076" y="852434"/>
                  <a:pt x="1812256" y="854391"/>
                  <a:pt x="1806391" y="854391"/>
                </a:cubicBezTo>
                <a:cubicBezTo>
                  <a:pt x="1798571" y="844614"/>
                  <a:pt x="1792704" y="830931"/>
                  <a:pt x="1792704" y="817232"/>
                </a:cubicBezTo>
                <a:cubicBezTo>
                  <a:pt x="1792704" y="785951"/>
                  <a:pt x="1818122" y="762491"/>
                  <a:pt x="1847445" y="762491"/>
                </a:cubicBezTo>
                <a:close/>
                <a:moveTo>
                  <a:pt x="2109430" y="762491"/>
                </a:moveTo>
                <a:cubicBezTo>
                  <a:pt x="2125071" y="762491"/>
                  <a:pt x="2140712" y="770311"/>
                  <a:pt x="2150485" y="782041"/>
                </a:cubicBezTo>
                <a:cubicBezTo>
                  <a:pt x="2154396" y="793771"/>
                  <a:pt x="2158300" y="803545"/>
                  <a:pt x="2166126" y="815277"/>
                </a:cubicBezTo>
                <a:cubicBezTo>
                  <a:pt x="2166126" y="817232"/>
                  <a:pt x="2166126" y="817232"/>
                  <a:pt x="2166126" y="817232"/>
                </a:cubicBezTo>
                <a:cubicBezTo>
                  <a:pt x="2166126" y="848524"/>
                  <a:pt x="2140712" y="871984"/>
                  <a:pt x="2111384" y="871984"/>
                </a:cubicBezTo>
                <a:cubicBezTo>
                  <a:pt x="2080104" y="871984"/>
                  <a:pt x="2056642" y="846567"/>
                  <a:pt x="2056642" y="817232"/>
                </a:cubicBezTo>
                <a:cubicBezTo>
                  <a:pt x="2056642" y="815277"/>
                  <a:pt x="2056642" y="811367"/>
                  <a:pt x="2056642" y="809411"/>
                </a:cubicBezTo>
                <a:cubicBezTo>
                  <a:pt x="2066419" y="813321"/>
                  <a:pt x="2078151" y="797681"/>
                  <a:pt x="2080104" y="772267"/>
                </a:cubicBezTo>
                <a:cubicBezTo>
                  <a:pt x="2087924" y="766400"/>
                  <a:pt x="2097700" y="762491"/>
                  <a:pt x="2109430" y="762491"/>
                </a:cubicBezTo>
                <a:close/>
                <a:moveTo>
                  <a:pt x="1978445" y="762491"/>
                </a:moveTo>
                <a:cubicBezTo>
                  <a:pt x="2007767" y="762491"/>
                  <a:pt x="2033186" y="785951"/>
                  <a:pt x="2033186" y="817232"/>
                </a:cubicBezTo>
                <a:cubicBezTo>
                  <a:pt x="2033186" y="848524"/>
                  <a:pt x="2007767" y="871984"/>
                  <a:pt x="1978445" y="871984"/>
                </a:cubicBezTo>
                <a:cubicBezTo>
                  <a:pt x="1947163" y="871984"/>
                  <a:pt x="1923695" y="846568"/>
                  <a:pt x="1923695" y="817232"/>
                </a:cubicBezTo>
                <a:cubicBezTo>
                  <a:pt x="1923695" y="785951"/>
                  <a:pt x="1949118" y="762491"/>
                  <a:pt x="1978445" y="762491"/>
                </a:cubicBezTo>
                <a:close/>
                <a:moveTo>
                  <a:pt x="2504352" y="762490"/>
                </a:moveTo>
                <a:cubicBezTo>
                  <a:pt x="2518035" y="764444"/>
                  <a:pt x="2529763" y="770310"/>
                  <a:pt x="2537582" y="780087"/>
                </a:cubicBezTo>
                <a:cubicBezTo>
                  <a:pt x="2535628" y="782041"/>
                  <a:pt x="2533674" y="783995"/>
                  <a:pt x="2531719" y="785950"/>
                </a:cubicBezTo>
                <a:cubicBezTo>
                  <a:pt x="2518035" y="797681"/>
                  <a:pt x="2512172" y="793771"/>
                  <a:pt x="2504352" y="762490"/>
                </a:cubicBezTo>
                <a:close/>
                <a:moveTo>
                  <a:pt x="2367499" y="762490"/>
                </a:moveTo>
                <a:cubicBezTo>
                  <a:pt x="2396823" y="762490"/>
                  <a:pt x="2420284" y="783995"/>
                  <a:pt x="2422239" y="813322"/>
                </a:cubicBezTo>
                <a:cubicBezTo>
                  <a:pt x="2420284" y="813322"/>
                  <a:pt x="2418328" y="813322"/>
                  <a:pt x="2416374" y="813322"/>
                </a:cubicBezTo>
                <a:cubicBezTo>
                  <a:pt x="2402688" y="813322"/>
                  <a:pt x="2389001" y="819188"/>
                  <a:pt x="2387045" y="825065"/>
                </a:cubicBezTo>
                <a:cubicBezTo>
                  <a:pt x="2385091" y="830930"/>
                  <a:pt x="2357727" y="819188"/>
                  <a:pt x="2328395" y="797681"/>
                </a:cubicBezTo>
                <a:cubicBezTo>
                  <a:pt x="2326441" y="795727"/>
                  <a:pt x="2322529" y="793771"/>
                  <a:pt x="2320575" y="791817"/>
                </a:cubicBezTo>
                <a:cubicBezTo>
                  <a:pt x="2328395" y="774221"/>
                  <a:pt x="2345995" y="762490"/>
                  <a:pt x="2367499" y="762490"/>
                </a:cubicBezTo>
                <a:close/>
                <a:moveTo>
                  <a:pt x="2756555" y="762490"/>
                </a:moveTo>
                <a:cubicBezTo>
                  <a:pt x="2766333" y="762490"/>
                  <a:pt x="2774149" y="764444"/>
                  <a:pt x="2781970" y="768354"/>
                </a:cubicBezTo>
                <a:lnTo>
                  <a:pt x="2781970" y="774220"/>
                </a:lnTo>
                <a:cubicBezTo>
                  <a:pt x="2780016" y="803545"/>
                  <a:pt x="2787836" y="830929"/>
                  <a:pt x="2799566" y="848524"/>
                </a:cubicBezTo>
                <a:cubicBezTo>
                  <a:pt x="2789792" y="862207"/>
                  <a:pt x="2774149" y="870029"/>
                  <a:pt x="2756555" y="870029"/>
                </a:cubicBezTo>
                <a:cubicBezTo>
                  <a:pt x="2727230" y="870029"/>
                  <a:pt x="2703767" y="846567"/>
                  <a:pt x="2701812" y="817231"/>
                </a:cubicBezTo>
                <a:cubicBezTo>
                  <a:pt x="2701812" y="785950"/>
                  <a:pt x="2727230" y="762490"/>
                  <a:pt x="2756555" y="762490"/>
                </a:cubicBezTo>
                <a:close/>
                <a:moveTo>
                  <a:pt x="2887551" y="762490"/>
                </a:moveTo>
                <a:cubicBezTo>
                  <a:pt x="2916882" y="762490"/>
                  <a:pt x="2940340" y="785950"/>
                  <a:pt x="2940340" y="817231"/>
                </a:cubicBezTo>
                <a:cubicBezTo>
                  <a:pt x="2940340" y="848523"/>
                  <a:pt x="2914926" y="871983"/>
                  <a:pt x="2885596" y="871983"/>
                </a:cubicBezTo>
                <a:cubicBezTo>
                  <a:pt x="2866043" y="871983"/>
                  <a:pt x="2850400" y="862207"/>
                  <a:pt x="2840621" y="846567"/>
                </a:cubicBezTo>
                <a:cubicBezTo>
                  <a:pt x="2840621" y="844613"/>
                  <a:pt x="2838667" y="840703"/>
                  <a:pt x="2836711" y="838749"/>
                </a:cubicBezTo>
                <a:cubicBezTo>
                  <a:pt x="2834759" y="830929"/>
                  <a:pt x="2832801" y="825064"/>
                  <a:pt x="2832801" y="817231"/>
                </a:cubicBezTo>
                <a:cubicBezTo>
                  <a:pt x="2832801" y="785950"/>
                  <a:pt x="2858221" y="762490"/>
                  <a:pt x="2887551" y="762490"/>
                </a:cubicBezTo>
                <a:close/>
                <a:moveTo>
                  <a:pt x="3925671" y="762489"/>
                </a:moveTo>
                <a:cubicBezTo>
                  <a:pt x="3954986" y="762489"/>
                  <a:pt x="3978453" y="785950"/>
                  <a:pt x="3980402" y="815276"/>
                </a:cubicBezTo>
                <a:cubicBezTo>
                  <a:pt x="3980402" y="846566"/>
                  <a:pt x="3954986" y="870028"/>
                  <a:pt x="3925671" y="870028"/>
                </a:cubicBezTo>
                <a:cubicBezTo>
                  <a:pt x="3913944" y="870028"/>
                  <a:pt x="3904161" y="868072"/>
                  <a:pt x="3896329" y="862206"/>
                </a:cubicBezTo>
                <a:cubicBezTo>
                  <a:pt x="3913944" y="842657"/>
                  <a:pt x="3910033" y="813320"/>
                  <a:pt x="3880693" y="787904"/>
                </a:cubicBezTo>
                <a:cubicBezTo>
                  <a:pt x="3890460" y="772266"/>
                  <a:pt x="3906115" y="762489"/>
                  <a:pt x="3925671" y="762489"/>
                </a:cubicBezTo>
                <a:close/>
                <a:moveTo>
                  <a:pt x="4185646" y="762489"/>
                </a:moveTo>
                <a:cubicBezTo>
                  <a:pt x="4214976" y="762489"/>
                  <a:pt x="4238436" y="785950"/>
                  <a:pt x="4240390" y="817230"/>
                </a:cubicBezTo>
                <a:cubicBezTo>
                  <a:pt x="4240390" y="848522"/>
                  <a:pt x="4214976" y="871983"/>
                  <a:pt x="4185646" y="871983"/>
                </a:cubicBezTo>
                <a:cubicBezTo>
                  <a:pt x="4154366" y="871983"/>
                  <a:pt x="4130903" y="846566"/>
                  <a:pt x="4130903" y="817230"/>
                </a:cubicBezTo>
                <a:cubicBezTo>
                  <a:pt x="4130903" y="785950"/>
                  <a:pt x="4156322" y="762489"/>
                  <a:pt x="4185646" y="762489"/>
                </a:cubicBezTo>
                <a:close/>
                <a:moveTo>
                  <a:pt x="4054653" y="762489"/>
                </a:moveTo>
                <a:cubicBezTo>
                  <a:pt x="4083979" y="762489"/>
                  <a:pt x="4109398" y="785950"/>
                  <a:pt x="4109398" y="817230"/>
                </a:cubicBezTo>
                <a:cubicBezTo>
                  <a:pt x="4109398" y="848522"/>
                  <a:pt x="4083979" y="871983"/>
                  <a:pt x="4054653" y="871983"/>
                </a:cubicBezTo>
                <a:cubicBezTo>
                  <a:pt x="4023412" y="871983"/>
                  <a:pt x="3999956" y="846566"/>
                  <a:pt x="3999956" y="817230"/>
                </a:cubicBezTo>
                <a:cubicBezTo>
                  <a:pt x="3999956" y="785950"/>
                  <a:pt x="4025367" y="762489"/>
                  <a:pt x="4054653" y="762489"/>
                </a:cubicBezTo>
                <a:close/>
                <a:moveTo>
                  <a:pt x="4443713" y="762489"/>
                </a:moveTo>
                <a:cubicBezTo>
                  <a:pt x="4474993" y="762489"/>
                  <a:pt x="4498460" y="785950"/>
                  <a:pt x="4498460" y="817230"/>
                </a:cubicBezTo>
                <a:cubicBezTo>
                  <a:pt x="4498460" y="848522"/>
                  <a:pt x="4473044" y="871982"/>
                  <a:pt x="4443713" y="871982"/>
                </a:cubicBezTo>
                <a:cubicBezTo>
                  <a:pt x="4412425" y="871982"/>
                  <a:pt x="4388960" y="846565"/>
                  <a:pt x="4388960" y="817230"/>
                </a:cubicBezTo>
                <a:cubicBezTo>
                  <a:pt x="4388960" y="785950"/>
                  <a:pt x="4414381" y="762489"/>
                  <a:pt x="4443713" y="762489"/>
                </a:cubicBezTo>
                <a:close/>
                <a:moveTo>
                  <a:pt x="4314683" y="762489"/>
                </a:moveTo>
                <a:cubicBezTo>
                  <a:pt x="4344002" y="762489"/>
                  <a:pt x="4369415" y="785950"/>
                  <a:pt x="4369415" y="817230"/>
                </a:cubicBezTo>
                <a:cubicBezTo>
                  <a:pt x="4369415" y="848522"/>
                  <a:pt x="4344002" y="871983"/>
                  <a:pt x="4314683" y="871983"/>
                </a:cubicBezTo>
                <a:cubicBezTo>
                  <a:pt x="4283401" y="871983"/>
                  <a:pt x="4259941" y="846565"/>
                  <a:pt x="4259941" y="817230"/>
                </a:cubicBezTo>
                <a:cubicBezTo>
                  <a:pt x="4259941" y="785950"/>
                  <a:pt x="4285356" y="762489"/>
                  <a:pt x="4314683" y="762489"/>
                </a:cubicBezTo>
                <a:close/>
                <a:moveTo>
                  <a:pt x="4574719" y="762489"/>
                </a:moveTo>
                <a:cubicBezTo>
                  <a:pt x="4604032" y="762489"/>
                  <a:pt x="4627479" y="785950"/>
                  <a:pt x="4629435" y="817230"/>
                </a:cubicBezTo>
                <a:cubicBezTo>
                  <a:pt x="4629435" y="848522"/>
                  <a:pt x="4604032" y="871982"/>
                  <a:pt x="4574719" y="871982"/>
                </a:cubicBezTo>
                <a:cubicBezTo>
                  <a:pt x="4543427" y="871982"/>
                  <a:pt x="4519962" y="846565"/>
                  <a:pt x="4519962" y="817230"/>
                </a:cubicBezTo>
                <a:cubicBezTo>
                  <a:pt x="4519962" y="785950"/>
                  <a:pt x="4545384" y="762489"/>
                  <a:pt x="4574719" y="762489"/>
                </a:cubicBezTo>
                <a:close/>
                <a:moveTo>
                  <a:pt x="7429038" y="762488"/>
                </a:moveTo>
                <a:cubicBezTo>
                  <a:pt x="7442723" y="762488"/>
                  <a:pt x="7456409" y="768353"/>
                  <a:pt x="7466183" y="778129"/>
                </a:cubicBezTo>
                <a:cubicBezTo>
                  <a:pt x="7466183" y="782039"/>
                  <a:pt x="7464229" y="785949"/>
                  <a:pt x="7464229" y="787903"/>
                </a:cubicBezTo>
                <a:cubicBezTo>
                  <a:pt x="7464229" y="799635"/>
                  <a:pt x="7472049" y="815275"/>
                  <a:pt x="7481823" y="828970"/>
                </a:cubicBezTo>
                <a:cubicBezTo>
                  <a:pt x="7477913" y="842655"/>
                  <a:pt x="7468139" y="854388"/>
                  <a:pt x="7456409" y="862205"/>
                </a:cubicBezTo>
                <a:cubicBezTo>
                  <a:pt x="7432948" y="860251"/>
                  <a:pt x="7415352" y="856341"/>
                  <a:pt x="7419262" y="850476"/>
                </a:cubicBezTo>
                <a:cubicBezTo>
                  <a:pt x="7430992" y="832882"/>
                  <a:pt x="7397758" y="803543"/>
                  <a:pt x="7376251" y="809409"/>
                </a:cubicBezTo>
                <a:cubicBezTo>
                  <a:pt x="7378207" y="783993"/>
                  <a:pt x="7401668" y="762488"/>
                  <a:pt x="7429038" y="762488"/>
                </a:cubicBezTo>
                <a:close/>
                <a:moveTo>
                  <a:pt x="7949077" y="762488"/>
                </a:moveTo>
                <a:cubicBezTo>
                  <a:pt x="7978404" y="762488"/>
                  <a:pt x="8001864" y="785949"/>
                  <a:pt x="8003818" y="815275"/>
                </a:cubicBezTo>
                <a:cubicBezTo>
                  <a:pt x="8003818" y="846564"/>
                  <a:pt x="7978404" y="870027"/>
                  <a:pt x="7949077" y="870027"/>
                </a:cubicBezTo>
                <a:cubicBezTo>
                  <a:pt x="7917797" y="870027"/>
                  <a:pt x="7894336" y="844610"/>
                  <a:pt x="7894336" y="815275"/>
                </a:cubicBezTo>
                <a:cubicBezTo>
                  <a:pt x="7906066" y="803543"/>
                  <a:pt x="7915843" y="785949"/>
                  <a:pt x="7921707" y="772264"/>
                </a:cubicBezTo>
                <a:cubicBezTo>
                  <a:pt x="7923663" y="770308"/>
                  <a:pt x="7923663" y="770308"/>
                  <a:pt x="7923663" y="768352"/>
                </a:cubicBezTo>
                <a:cubicBezTo>
                  <a:pt x="7931483" y="764442"/>
                  <a:pt x="7939303" y="762488"/>
                  <a:pt x="7949077" y="762488"/>
                </a:cubicBezTo>
                <a:close/>
                <a:moveTo>
                  <a:pt x="8334221" y="762488"/>
                </a:moveTo>
                <a:cubicBezTo>
                  <a:pt x="8336177" y="762488"/>
                  <a:pt x="8336177" y="762488"/>
                  <a:pt x="8338131" y="762488"/>
                </a:cubicBezTo>
                <a:cubicBezTo>
                  <a:pt x="8367458" y="762488"/>
                  <a:pt x="8390918" y="785948"/>
                  <a:pt x="8390918" y="817229"/>
                </a:cubicBezTo>
                <a:cubicBezTo>
                  <a:pt x="8390918" y="817229"/>
                  <a:pt x="8390918" y="819185"/>
                  <a:pt x="8390918" y="821139"/>
                </a:cubicBezTo>
                <a:cubicBezTo>
                  <a:pt x="8379188" y="793768"/>
                  <a:pt x="8355727" y="770308"/>
                  <a:pt x="8334221" y="762488"/>
                </a:cubicBezTo>
                <a:close/>
                <a:moveTo>
                  <a:pt x="8598153" y="762488"/>
                </a:moveTo>
                <a:cubicBezTo>
                  <a:pt x="8627478" y="762488"/>
                  <a:pt x="8650940" y="785948"/>
                  <a:pt x="8652894" y="817229"/>
                </a:cubicBezTo>
                <a:cubicBezTo>
                  <a:pt x="8652894" y="848520"/>
                  <a:pt x="8627478" y="871980"/>
                  <a:pt x="8598153" y="871980"/>
                </a:cubicBezTo>
                <a:cubicBezTo>
                  <a:pt x="8566872" y="871980"/>
                  <a:pt x="8543412" y="846563"/>
                  <a:pt x="8543412" y="817229"/>
                </a:cubicBezTo>
                <a:cubicBezTo>
                  <a:pt x="8543412" y="785948"/>
                  <a:pt x="8568826" y="762488"/>
                  <a:pt x="8598153" y="762488"/>
                </a:cubicBezTo>
                <a:close/>
                <a:moveTo>
                  <a:pt x="8467164" y="762488"/>
                </a:moveTo>
                <a:cubicBezTo>
                  <a:pt x="8496491" y="762488"/>
                  <a:pt x="8521905" y="785948"/>
                  <a:pt x="8521905" y="817229"/>
                </a:cubicBezTo>
                <a:cubicBezTo>
                  <a:pt x="8521905" y="848521"/>
                  <a:pt x="8496491" y="871980"/>
                  <a:pt x="8467164" y="871980"/>
                </a:cubicBezTo>
                <a:cubicBezTo>
                  <a:pt x="8435883" y="871980"/>
                  <a:pt x="8412423" y="846563"/>
                  <a:pt x="8412423" y="817229"/>
                </a:cubicBezTo>
                <a:cubicBezTo>
                  <a:pt x="8412423" y="785948"/>
                  <a:pt x="8437839" y="762488"/>
                  <a:pt x="8467164" y="762488"/>
                </a:cubicBezTo>
                <a:close/>
                <a:moveTo>
                  <a:pt x="8856218" y="762488"/>
                </a:moveTo>
                <a:cubicBezTo>
                  <a:pt x="8887499" y="762488"/>
                  <a:pt x="8910959" y="785948"/>
                  <a:pt x="8910959" y="817229"/>
                </a:cubicBezTo>
                <a:cubicBezTo>
                  <a:pt x="8910959" y="848520"/>
                  <a:pt x="8885543" y="871979"/>
                  <a:pt x="8856218" y="871979"/>
                </a:cubicBezTo>
                <a:cubicBezTo>
                  <a:pt x="8824937" y="871979"/>
                  <a:pt x="8801477" y="846563"/>
                  <a:pt x="8801477" y="817229"/>
                </a:cubicBezTo>
                <a:cubicBezTo>
                  <a:pt x="8801477" y="785948"/>
                  <a:pt x="8826891" y="762488"/>
                  <a:pt x="8856218" y="762488"/>
                </a:cubicBezTo>
                <a:close/>
                <a:moveTo>
                  <a:pt x="8727185" y="762488"/>
                </a:moveTo>
                <a:cubicBezTo>
                  <a:pt x="8756510" y="762488"/>
                  <a:pt x="8781926" y="785948"/>
                  <a:pt x="8781926" y="817229"/>
                </a:cubicBezTo>
                <a:cubicBezTo>
                  <a:pt x="8781926" y="848520"/>
                  <a:pt x="8756510" y="871979"/>
                  <a:pt x="8727185" y="871979"/>
                </a:cubicBezTo>
                <a:cubicBezTo>
                  <a:pt x="8695904" y="871979"/>
                  <a:pt x="8672444" y="846563"/>
                  <a:pt x="8672444" y="817229"/>
                </a:cubicBezTo>
                <a:cubicBezTo>
                  <a:pt x="8672444" y="785948"/>
                  <a:pt x="8697858" y="762488"/>
                  <a:pt x="8727185" y="762488"/>
                </a:cubicBezTo>
                <a:close/>
                <a:moveTo>
                  <a:pt x="9245270" y="762487"/>
                </a:moveTo>
                <a:cubicBezTo>
                  <a:pt x="9276551" y="762487"/>
                  <a:pt x="9300011" y="785948"/>
                  <a:pt x="9300011" y="817229"/>
                </a:cubicBezTo>
                <a:cubicBezTo>
                  <a:pt x="9300011" y="848520"/>
                  <a:pt x="9274595" y="871979"/>
                  <a:pt x="9245270" y="871979"/>
                </a:cubicBezTo>
                <a:cubicBezTo>
                  <a:pt x="9213989" y="871979"/>
                  <a:pt x="9190529" y="846563"/>
                  <a:pt x="9190529" y="817229"/>
                </a:cubicBezTo>
                <a:cubicBezTo>
                  <a:pt x="9190529" y="785948"/>
                  <a:pt x="9215943" y="762487"/>
                  <a:pt x="9245270" y="762487"/>
                </a:cubicBezTo>
                <a:close/>
                <a:moveTo>
                  <a:pt x="9116237" y="762487"/>
                </a:moveTo>
                <a:cubicBezTo>
                  <a:pt x="9145562" y="762487"/>
                  <a:pt x="9170978" y="785948"/>
                  <a:pt x="9170978" y="817229"/>
                </a:cubicBezTo>
                <a:cubicBezTo>
                  <a:pt x="9170978" y="848520"/>
                  <a:pt x="9145562" y="871979"/>
                  <a:pt x="9116237" y="871979"/>
                </a:cubicBezTo>
                <a:cubicBezTo>
                  <a:pt x="9084956" y="871979"/>
                  <a:pt x="9061496" y="846563"/>
                  <a:pt x="9061496" y="817229"/>
                </a:cubicBezTo>
                <a:cubicBezTo>
                  <a:pt x="9061496" y="785948"/>
                  <a:pt x="9086910" y="762487"/>
                  <a:pt x="9116237" y="762487"/>
                </a:cubicBezTo>
                <a:close/>
                <a:moveTo>
                  <a:pt x="8987205" y="762487"/>
                </a:moveTo>
                <a:cubicBezTo>
                  <a:pt x="9016532" y="762487"/>
                  <a:pt x="9039992" y="785948"/>
                  <a:pt x="9041946" y="817229"/>
                </a:cubicBezTo>
                <a:cubicBezTo>
                  <a:pt x="9041946" y="848520"/>
                  <a:pt x="9016532" y="871979"/>
                  <a:pt x="8987205" y="871979"/>
                </a:cubicBezTo>
                <a:cubicBezTo>
                  <a:pt x="8955924" y="871979"/>
                  <a:pt x="8932464" y="846563"/>
                  <a:pt x="8932464" y="817229"/>
                </a:cubicBezTo>
                <a:cubicBezTo>
                  <a:pt x="8932464" y="785948"/>
                  <a:pt x="8957880" y="762487"/>
                  <a:pt x="8987205" y="762487"/>
                </a:cubicBezTo>
                <a:close/>
                <a:moveTo>
                  <a:pt x="9505289" y="762487"/>
                </a:moveTo>
                <a:cubicBezTo>
                  <a:pt x="9534616" y="762487"/>
                  <a:pt x="9560030" y="785948"/>
                  <a:pt x="9560030" y="817229"/>
                </a:cubicBezTo>
                <a:cubicBezTo>
                  <a:pt x="9560030" y="848519"/>
                  <a:pt x="9534616" y="871979"/>
                  <a:pt x="9505289" y="871979"/>
                </a:cubicBezTo>
                <a:cubicBezTo>
                  <a:pt x="9474008" y="871979"/>
                  <a:pt x="9450548" y="846562"/>
                  <a:pt x="9450548" y="817229"/>
                </a:cubicBezTo>
                <a:cubicBezTo>
                  <a:pt x="9450548" y="785948"/>
                  <a:pt x="9475964" y="762487"/>
                  <a:pt x="9505289" y="762487"/>
                </a:cubicBezTo>
                <a:close/>
                <a:moveTo>
                  <a:pt x="9376257" y="762487"/>
                </a:moveTo>
                <a:cubicBezTo>
                  <a:pt x="9405584" y="762487"/>
                  <a:pt x="9429044" y="785948"/>
                  <a:pt x="9430998" y="817229"/>
                </a:cubicBezTo>
                <a:cubicBezTo>
                  <a:pt x="9430998" y="848520"/>
                  <a:pt x="9405584" y="871979"/>
                  <a:pt x="9376257" y="871979"/>
                </a:cubicBezTo>
                <a:cubicBezTo>
                  <a:pt x="9344976" y="871979"/>
                  <a:pt x="9321516" y="846563"/>
                  <a:pt x="9321516" y="817229"/>
                </a:cubicBezTo>
                <a:cubicBezTo>
                  <a:pt x="9321516" y="785948"/>
                  <a:pt x="9346932" y="762487"/>
                  <a:pt x="9376257" y="762487"/>
                </a:cubicBezTo>
                <a:close/>
                <a:moveTo>
                  <a:pt x="9765311" y="762487"/>
                </a:moveTo>
                <a:cubicBezTo>
                  <a:pt x="9794636" y="762487"/>
                  <a:pt x="9820052" y="785947"/>
                  <a:pt x="9820052" y="817228"/>
                </a:cubicBezTo>
                <a:cubicBezTo>
                  <a:pt x="9820052" y="848519"/>
                  <a:pt x="9794636" y="871979"/>
                  <a:pt x="9765311" y="871979"/>
                </a:cubicBezTo>
                <a:cubicBezTo>
                  <a:pt x="9734030" y="871979"/>
                  <a:pt x="9710570" y="846562"/>
                  <a:pt x="9710570" y="817228"/>
                </a:cubicBezTo>
                <a:cubicBezTo>
                  <a:pt x="9710570" y="785947"/>
                  <a:pt x="9735984" y="762487"/>
                  <a:pt x="9765311" y="762487"/>
                </a:cubicBezTo>
                <a:close/>
                <a:moveTo>
                  <a:pt x="9636278" y="762487"/>
                </a:moveTo>
                <a:cubicBezTo>
                  <a:pt x="9665603" y="762487"/>
                  <a:pt x="9689065" y="785948"/>
                  <a:pt x="9691019" y="817228"/>
                </a:cubicBezTo>
                <a:cubicBezTo>
                  <a:pt x="9691019" y="848519"/>
                  <a:pt x="9665603" y="871979"/>
                  <a:pt x="9636278" y="871979"/>
                </a:cubicBezTo>
                <a:cubicBezTo>
                  <a:pt x="9604997" y="871979"/>
                  <a:pt x="9581537" y="846562"/>
                  <a:pt x="9581537" y="817228"/>
                </a:cubicBezTo>
                <a:cubicBezTo>
                  <a:pt x="9581537" y="785948"/>
                  <a:pt x="9606951" y="762487"/>
                  <a:pt x="9636278" y="762487"/>
                </a:cubicBezTo>
                <a:close/>
                <a:moveTo>
                  <a:pt x="10410474" y="762487"/>
                </a:moveTo>
                <a:cubicBezTo>
                  <a:pt x="10414384" y="762487"/>
                  <a:pt x="10416338" y="762487"/>
                  <a:pt x="10420248" y="762487"/>
                </a:cubicBezTo>
                <a:cubicBezTo>
                  <a:pt x="10431978" y="764441"/>
                  <a:pt x="10441755" y="768351"/>
                  <a:pt x="10449575" y="776173"/>
                </a:cubicBezTo>
                <a:cubicBezTo>
                  <a:pt x="10447621" y="778127"/>
                  <a:pt x="10445665" y="782037"/>
                  <a:pt x="10441755" y="785947"/>
                </a:cubicBezTo>
                <a:cubicBezTo>
                  <a:pt x="10412428" y="817228"/>
                  <a:pt x="10428070" y="827013"/>
                  <a:pt x="10469125" y="807451"/>
                </a:cubicBezTo>
                <a:cubicBezTo>
                  <a:pt x="10469125" y="809408"/>
                  <a:pt x="10469125" y="813318"/>
                  <a:pt x="10469125" y="815274"/>
                </a:cubicBezTo>
                <a:cubicBezTo>
                  <a:pt x="10469125" y="846562"/>
                  <a:pt x="10443709" y="870025"/>
                  <a:pt x="10414384" y="870025"/>
                </a:cubicBezTo>
                <a:cubicBezTo>
                  <a:pt x="10383103" y="870025"/>
                  <a:pt x="10359643" y="844608"/>
                  <a:pt x="10359643" y="815274"/>
                </a:cubicBezTo>
                <a:cubicBezTo>
                  <a:pt x="10359643" y="787901"/>
                  <a:pt x="10383103" y="764441"/>
                  <a:pt x="10410474" y="762487"/>
                </a:cubicBezTo>
                <a:close/>
                <a:moveTo>
                  <a:pt x="10283398" y="762487"/>
                </a:moveTo>
                <a:cubicBezTo>
                  <a:pt x="10314679" y="762487"/>
                  <a:pt x="10338139" y="785947"/>
                  <a:pt x="10338139" y="817228"/>
                </a:cubicBezTo>
                <a:cubicBezTo>
                  <a:pt x="10338139" y="848519"/>
                  <a:pt x="10312723" y="871979"/>
                  <a:pt x="10283398" y="871979"/>
                </a:cubicBezTo>
                <a:cubicBezTo>
                  <a:pt x="10259938" y="871979"/>
                  <a:pt x="10240387" y="856338"/>
                  <a:pt x="10232567" y="834835"/>
                </a:cubicBezTo>
                <a:cubicBezTo>
                  <a:pt x="10232567" y="834835"/>
                  <a:pt x="10234521" y="834835"/>
                  <a:pt x="10234521" y="834835"/>
                </a:cubicBezTo>
                <a:cubicBezTo>
                  <a:pt x="10257981" y="834835"/>
                  <a:pt x="10265802" y="825059"/>
                  <a:pt x="10265802" y="793767"/>
                </a:cubicBezTo>
                <a:cubicBezTo>
                  <a:pt x="10265802" y="780083"/>
                  <a:pt x="10267758" y="770307"/>
                  <a:pt x="10271668" y="764441"/>
                </a:cubicBezTo>
                <a:cubicBezTo>
                  <a:pt x="10275578" y="762487"/>
                  <a:pt x="10279488" y="762487"/>
                  <a:pt x="10283398" y="762487"/>
                </a:cubicBezTo>
                <a:close/>
                <a:moveTo>
                  <a:pt x="4699818" y="760533"/>
                </a:moveTo>
                <a:cubicBezTo>
                  <a:pt x="4714480" y="760533"/>
                  <a:pt x="4728166" y="766398"/>
                  <a:pt x="4738184" y="775929"/>
                </a:cubicBezTo>
                <a:lnTo>
                  <a:pt x="4753502" y="810912"/>
                </a:lnTo>
                <a:lnTo>
                  <a:pt x="4740870" y="805498"/>
                </a:lnTo>
                <a:cubicBezTo>
                  <a:pt x="4738918" y="805498"/>
                  <a:pt x="4736962" y="805498"/>
                  <a:pt x="4735006" y="807454"/>
                </a:cubicBezTo>
                <a:cubicBezTo>
                  <a:pt x="4729146" y="813318"/>
                  <a:pt x="4727187" y="821138"/>
                  <a:pt x="4731097" y="828971"/>
                </a:cubicBezTo>
                <a:cubicBezTo>
                  <a:pt x="4736962" y="834836"/>
                  <a:pt x="4744780" y="836789"/>
                  <a:pt x="4752603" y="832881"/>
                </a:cubicBezTo>
                <a:cubicBezTo>
                  <a:pt x="4754556" y="830926"/>
                  <a:pt x="4754556" y="830926"/>
                  <a:pt x="4756511" y="828971"/>
                </a:cubicBezTo>
                <a:cubicBezTo>
                  <a:pt x="4750647" y="852430"/>
                  <a:pt x="4729146" y="870026"/>
                  <a:pt x="4703726" y="870026"/>
                </a:cubicBezTo>
                <a:cubicBezTo>
                  <a:pt x="4674395" y="870026"/>
                  <a:pt x="4648974" y="846565"/>
                  <a:pt x="4645066" y="815274"/>
                </a:cubicBezTo>
                <a:cubicBezTo>
                  <a:pt x="4645066" y="783993"/>
                  <a:pt x="4670482" y="760533"/>
                  <a:pt x="4699818" y="760533"/>
                </a:cubicBezTo>
                <a:close/>
                <a:moveTo>
                  <a:pt x="7966674" y="733157"/>
                </a:moveTo>
                <a:cubicBezTo>
                  <a:pt x="7968630" y="733157"/>
                  <a:pt x="7972540" y="733157"/>
                  <a:pt x="7974494" y="733157"/>
                </a:cubicBezTo>
                <a:cubicBezTo>
                  <a:pt x="7966674" y="737067"/>
                  <a:pt x="7956900" y="740977"/>
                  <a:pt x="7949079" y="739021"/>
                </a:cubicBezTo>
                <a:cubicBezTo>
                  <a:pt x="7947123" y="739021"/>
                  <a:pt x="7945169" y="739021"/>
                  <a:pt x="7943213" y="739021"/>
                </a:cubicBezTo>
                <a:cubicBezTo>
                  <a:pt x="7949079" y="735111"/>
                  <a:pt x="7956900" y="733157"/>
                  <a:pt x="7966674" y="733157"/>
                </a:cubicBezTo>
                <a:close/>
                <a:moveTo>
                  <a:pt x="9603044" y="729246"/>
                </a:moveTo>
                <a:cubicBezTo>
                  <a:pt x="9624548" y="731202"/>
                  <a:pt x="9648009" y="731202"/>
                  <a:pt x="9667559" y="729246"/>
                </a:cubicBezTo>
                <a:cubicBezTo>
                  <a:pt x="9657785" y="737066"/>
                  <a:pt x="9648009" y="740976"/>
                  <a:pt x="9636279" y="740976"/>
                </a:cubicBezTo>
                <a:cubicBezTo>
                  <a:pt x="9622594" y="740976"/>
                  <a:pt x="9612820" y="737066"/>
                  <a:pt x="9603044" y="729246"/>
                </a:cubicBezTo>
                <a:close/>
                <a:moveTo>
                  <a:pt x="7429527" y="728025"/>
                </a:moveTo>
                <a:cubicBezTo>
                  <a:pt x="7437836" y="726803"/>
                  <a:pt x="7447611" y="727292"/>
                  <a:pt x="7460319" y="729248"/>
                </a:cubicBezTo>
                <a:cubicBezTo>
                  <a:pt x="7462273" y="729248"/>
                  <a:pt x="7462273" y="729248"/>
                  <a:pt x="7462273" y="729248"/>
                </a:cubicBezTo>
                <a:cubicBezTo>
                  <a:pt x="7454453" y="737068"/>
                  <a:pt x="7442723" y="740978"/>
                  <a:pt x="7429039" y="740978"/>
                </a:cubicBezTo>
                <a:cubicBezTo>
                  <a:pt x="7423173" y="740978"/>
                  <a:pt x="7415352" y="739022"/>
                  <a:pt x="7407532" y="737068"/>
                </a:cubicBezTo>
                <a:cubicBezTo>
                  <a:pt x="7414376" y="732180"/>
                  <a:pt x="7421218" y="729247"/>
                  <a:pt x="7429527" y="728025"/>
                </a:cubicBezTo>
                <a:close/>
                <a:moveTo>
                  <a:pt x="4813210" y="723383"/>
                </a:moveTo>
                <a:cubicBezTo>
                  <a:pt x="4822982" y="723383"/>
                  <a:pt x="4840578" y="729247"/>
                  <a:pt x="4852307" y="735113"/>
                </a:cubicBezTo>
                <a:cubicBezTo>
                  <a:pt x="4846442" y="737070"/>
                  <a:pt x="4840578" y="739023"/>
                  <a:pt x="4834713" y="739023"/>
                </a:cubicBezTo>
                <a:cubicBezTo>
                  <a:pt x="4828848" y="739023"/>
                  <a:pt x="4822982" y="739023"/>
                  <a:pt x="4819072" y="737070"/>
                </a:cubicBezTo>
                <a:cubicBezTo>
                  <a:pt x="4811253" y="733159"/>
                  <a:pt x="4805388" y="729247"/>
                  <a:pt x="4805388" y="727293"/>
                </a:cubicBezTo>
                <a:cubicBezTo>
                  <a:pt x="4805388" y="725337"/>
                  <a:pt x="4809299" y="723383"/>
                  <a:pt x="4813210" y="723383"/>
                </a:cubicBezTo>
                <a:close/>
                <a:moveTo>
                  <a:pt x="1855257" y="719473"/>
                </a:moveTo>
                <a:cubicBezTo>
                  <a:pt x="1859167" y="719473"/>
                  <a:pt x="1861122" y="727293"/>
                  <a:pt x="1859167" y="739023"/>
                </a:cubicBezTo>
                <a:cubicBezTo>
                  <a:pt x="1855257" y="739023"/>
                  <a:pt x="1853303" y="739023"/>
                  <a:pt x="1849391" y="739023"/>
                </a:cubicBezTo>
                <a:cubicBezTo>
                  <a:pt x="1839616" y="739023"/>
                  <a:pt x="1831796" y="737069"/>
                  <a:pt x="1823977" y="733159"/>
                </a:cubicBezTo>
                <a:cubicBezTo>
                  <a:pt x="1839616" y="725337"/>
                  <a:pt x="1853303" y="719473"/>
                  <a:pt x="1855257" y="719473"/>
                </a:cubicBezTo>
                <a:close/>
                <a:moveTo>
                  <a:pt x="2901224" y="707744"/>
                </a:moveTo>
                <a:cubicBezTo>
                  <a:pt x="2918822" y="707744"/>
                  <a:pt x="2926641" y="711654"/>
                  <a:pt x="2928597" y="723384"/>
                </a:cubicBezTo>
                <a:cubicBezTo>
                  <a:pt x="2918822" y="733158"/>
                  <a:pt x="2903180" y="740978"/>
                  <a:pt x="2887538" y="740978"/>
                </a:cubicBezTo>
                <a:cubicBezTo>
                  <a:pt x="2871894" y="740978"/>
                  <a:pt x="2858208" y="733158"/>
                  <a:pt x="2848430" y="723384"/>
                </a:cubicBezTo>
                <a:cubicBezTo>
                  <a:pt x="2858208" y="713608"/>
                  <a:pt x="2881670" y="705788"/>
                  <a:pt x="2901224" y="707744"/>
                </a:cubicBezTo>
                <a:close/>
                <a:moveTo>
                  <a:pt x="9298056" y="705786"/>
                </a:moveTo>
                <a:cubicBezTo>
                  <a:pt x="9290236" y="727293"/>
                  <a:pt x="9270685" y="740977"/>
                  <a:pt x="9247225" y="740977"/>
                </a:cubicBezTo>
                <a:cubicBezTo>
                  <a:pt x="9239404" y="740977"/>
                  <a:pt x="9231584" y="739023"/>
                  <a:pt x="9223764" y="735113"/>
                </a:cubicBezTo>
                <a:cubicBezTo>
                  <a:pt x="9225720" y="733157"/>
                  <a:pt x="9229630" y="733157"/>
                  <a:pt x="9233540" y="731203"/>
                </a:cubicBezTo>
                <a:cubicBezTo>
                  <a:pt x="9245271" y="725337"/>
                  <a:pt x="9264821" y="715563"/>
                  <a:pt x="9280462" y="711652"/>
                </a:cubicBezTo>
                <a:cubicBezTo>
                  <a:pt x="9290236" y="709696"/>
                  <a:pt x="9294146" y="707742"/>
                  <a:pt x="9298056" y="705786"/>
                </a:cubicBezTo>
                <a:close/>
                <a:moveTo>
                  <a:pt x="2760456" y="703834"/>
                </a:moveTo>
                <a:cubicBezTo>
                  <a:pt x="2774139" y="703834"/>
                  <a:pt x="2785869" y="711655"/>
                  <a:pt x="2795645" y="723385"/>
                </a:cubicBezTo>
                <a:cubicBezTo>
                  <a:pt x="2793690" y="727295"/>
                  <a:pt x="2789780" y="729249"/>
                  <a:pt x="2785869" y="731205"/>
                </a:cubicBezTo>
                <a:lnTo>
                  <a:pt x="2783915" y="725339"/>
                </a:lnTo>
                <a:lnTo>
                  <a:pt x="2783915" y="733161"/>
                </a:lnTo>
                <a:cubicBezTo>
                  <a:pt x="2776096" y="739025"/>
                  <a:pt x="2766321" y="740982"/>
                  <a:pt x="2756545" y="740982"/>
                </a:cubicBezTo>
                <a:cubicBezTo>
                  <a:pt x="2740904" y="740982"/>
                  <a:pt x="2725263" y="733161"/>
                  <a:pt x="2715486" y="717521"/>
                </a:cubicBezTo>
                <a:cubicBezTo>
                  <a:pt x="2731128" y="709699"/>
                  <a:pt x="2746768" y="703834"/>
                  <a:pt x="2760456" y="703834"/>
                </a:cubicBezTo>
                <a:close/>
                <a:moveTo>
                  <a:pt x="9843512" y="699919"/>
                </a:moveTo>
                <a:cubicBezTo>
                  <a:pt x="9861106" y="703829"/>
                  <a:pt x="9870883" y="709695"/>
                  <a:pt x="9878703" y="721425"/>
                </a:cubicBezTo>
                <a:cubicBezTo>
                  <a:pt x="9884569" y="729245"/>
                  <a:pt x="9886523" y="735109"/>
                  <a:pt x="9886523" y="739019"/>
                </a:cubicBezTo>
                <a:cubicBezTo>
                  <a:pt x="9865019" y="737066"/>
                  <a:pt x="9849376" y="721425"/>
                  <a:pt x="9843512" y="699919"/>
                </a:cubicBezTo>
                <a:close/>
                <a:moveTo>
                  <a:pt x="8339752" y="698393"/>
                </a:moveTo>
                <a:cubicBezTo>
                  <a:pt x="8351941" y="698332"/>
                  <a:pt x="8367948" y="698943"/>
                  <a:pt x="8388965" y="699920"/>
                </a:cubicBezTo>
                <a:cubicBezTo>
                  <a:pt x="8383099" y="723381"/>
                  <a:pt x="8363548" y="740977"/>
                  <a:pt x="8338132" y="739021"/>
                </a:cubicBezTo>
                <a:cubicBezTo>
                  <a:pt x="8322494" y="739021"/>
                  <a:pt x="8310763" y="735111"/>
                  <a:pt x="8300987" y="725337"/>
                </a:cubicBezTo>
                <a:cubicBezTo>
                  <a:pt x="8300987" y="704809"/>
                  <a:pt x="8303186" y="698576"/>
                  <a:pt x="8339752" y="698393"/>
                </a:cubicBezTo>
                <a:close/>
                <a:moveTo>
                  <a:pt x="9794636" y="697965"/>
                </a:moveTo>
                <a:cubicBezTo>
                  <a:pt x="9802456" y="697965"/>
                  <a:pt x="9810276" y="697965"/>
                  <a:pt x="9818098" y="697965"/>
                </a:cubicBezTo>
                <a:cubicBezTo>
                  <a:pt x="9812232" y="723379"/>
                  <a:pt x="9790725" y="740975"/>
                  <a:pt x="9765311" y="740975"/>
                </a:cubicBezTo>
                <a:cubicBezTo>
                  <a:pt x="9743804" y="740975"/>
                  <a:pt x="9726210" y="729245"/>
                  <a:pt x="9718390" y="711651"/>
                </a:cubicBezTo>
                <a:cubicBezTo>
                  <a:pt x="9732074" y="703829"/>
                  <a:pt x="9761401" y="697965"/>
                  <a:pt x="9794636" y="697965"/>
                </a:cubicBezTo>
                <a:close/>
                <a:moveTo>
                  <a:pt x="10361599" y="696008"/>
                </a:moveTo>
                <a:cubicBezTo>
                  <a:pt x="10365509" y="697964"/>
                  <a:pt x="10371375" y="701875"/>
                  <a:pt x="10373329" y="705784"/>
                </a:cubicBezTo>
                <a:cubicBezTo>
                  <a:pt x="10377239" y="707738"/>
                  <a:pt x="10375285" y="711648"/>
                  <a:pt x="10369419" y="713604"/>
                </a:cubicBezTo>
                <a:cubicBezTo>
                  <a:pt x="10365509" y="709695"/>
                  <a:pt x="10363553" y="701875"/>
                  <a:pt x="10361599" y="696008"/>
                </a:cubicBezTo>
                <a:close/>
                <a:moveTo>
                  <a:pt x="2146567" y="694058"/>
                </a:moveTo>
                <a:cubicBezTo>
                  <a:pt x="2156338" y="694058"/>
                  <a:pt x="2160248" y="697968"/>
                  <a:pt x="2160248" y="705788"/>
                </a:cubicBezTo>
                <a:cubicBezTo>
                  <a:pt x="2152427" y="725339"/>
                  <a:pt x="2132881" y="740979"/>
                  <a:pt x="2109420" y="740979"/>
                </a:cubicBezTo>
                <a:cubicBezTo>
                  <a:pt x="2101600" y="740979"/>
                  <a:pt x="2095733" y="739023"/>
                  <a:pt x="2089870" y="737069"/>
                </a:cubicBezTo>
                <a:cubicBezTo>
                  <a:pt x="2095733" y="733159"/>
                  <a:pt x="2101600" y="731205"/>
                  <a:pt x="2109420" y="729249"/>
                </a:cubicBezTo>
                <a:cubicBezTo>
                  <a:pt x="2125060" y="727295"/>
                  <a:pt x="2138747" y="717518"/>
                  <a:pt x="2136790" y="709698"/>
                </a:cubicBezTo>
                <a:cubicBezTo>
                  <a:pt x="2134834" y="701878"/>
                  <a:pt x="2138747" y="694058"/>
                  <a:pt x="2146567" y="694058"/>
                </a:cubicBezTo>
                <a:close/>
                <a:moveTo>
                  <a:pt x="9519953" y="693810"/>
                </a:moveTo>
                <a:cubicBezTo>
                  <a:pt x="9539992" y="696498"/>
                  <a:pt x="9554166" y="701875"/>
                  <a:pt x="9552212" y="709695"/>
                </a:cubicBezTo>
                <a:cubicBezTo>
                  <a:pt x="9552212" y="709695"/>
                  <a:pt x="9552212" y="711649"/>
                  <a:pt x="9552212" y="711649"/>
                </a:cubicBezTo>
                <a:cubicBezTo>
                  <a:pt x="9544392" y="729246"/>
                  <a:pt x="9526796" y="740976"/>
                  <a:pt x="9505291" y="740976"/>
                </a:cubicBezTo>
                <a:cubicBezTo>
                  <a:pt x="9477919" y="740976"/>
                  <a:pt x="9456414" y="719469"/>
                  <a:pt x="9452504" y="694055"/>
                </a:cubicBezTo>
                <a:cubicBezTo>
                  <a:pt x="9474010" y="691122"/>
                  <a:pt x="9499914" y="691122"/>
                  <a:pt x="9519953" y="693810"/>
                </a:cubicBezTo>
                <a:close/>
                <a:moveTo>
                  <a:pt x="3002883" y="692103"/>
                </a:moveTo>
                <a:cubicBezTo>
                  <a:pt x="3020475" y="694057"/>
                  <a:pt x="3043935" y="699924"/>
                  <a:pt x="3065440" y="711654"/>
                </a:cubicBezTo>
                <a:cubicBezTo>
                  <a:pt x="3059574" y="721430"/>
                  <a:pt x="3049801" y="731204"/>
                  <a:pt x="3040025" y="735114"/>
                </a:cubicBezTo>
                <a:cubicBezTo>
                  <a:pt x="3030252" y="735114"/>
                  <a:pt x="3022432" y="737068"/>
                  <a:pt x="3016566" y="739024"/>
                </a:cubicBezTo>
                <a:cubicBezTo>
                  <a:pt x="2995063" y="739024"/>
                  <a:pt x="2979424" y="727294"/>
                  <a:pt x="2969647" y="711654"/>
                </a:cubicBezTo>
                <a:cubicBezTo>
                  <a:pt x="2969647" y="711654"/>
                  <a:pt x="2969647" y="711654"/>
                  <a:pt x="2971604" y="709698"/>
                </a:cubicBezTo>
                <a:cubicBezTo>
                  <a:pt x="2971604" y="697968"/>
                  <a:pt x="2985287" y="692103"/>
                  <a:pt x="3002883" y="692103"/>
                </a:cubicBezTo>
                <a:close/>
                <a:moveTo>
                  <a:pt x="8154358" y="686236"/>
                </a:moveTo>
                <a:cubicBezTo>
                  <a:pt x="8156314" y="686236"/>
                  <a:pt x="8156314" y="688192"/>
                  <a:pt x="8158268" y="690146"/>
                </a:cubicBezTo>
                <a:cubicBezTo>
                  <a:pt x="8162178" y="696012"/>
                  <a:pt x="8162178" y="701876"/>
                  <a:pt x="8158268" y="707742"/>
                </a:cubicBezTo>
                <a:cubicBezTo>
                  <a:pt x="8156314" y="699922"/>
                  <a:pt x="8154358" y="694056"/>
                  <a:pt x="8154358" y="686236"/>
                </a:cubicBezTo>
                <a:close/>
                <a:moveTo>
                  <a:pt x="2551255" y="678418"/>
                </a:moveTo>
                <a:cubicBezTo>
                  <a:pt x="2553209" y="680372"/>
                  <a:pt x="2553209" y="684282"/>
                  <a:pt x="2553209" y="688194"/>
                </a:cubicBezTo>
                <a:cubicBezTo>
                  <a:pt x="2553209" y="715562"/>
                  <a:pt x="2529752" y="739023"/>
                  <a:pt x="2502385" y="740979"/>
                </a:cubicBezTo>
                <a:cubicBezTo>
                  <a:pt x="2498476" y="717518"/>
                  <a:pt x="2500431" y="697968"/>
                  <a:pt x="2506295" y="692104"/>
                </a:cubicBezTo>
                <a:cubicBezTo>
                  <a:pt x="2512160" y="684282"/>
                  <a:pt x="2529752" y="678418"/>
                  <a:pt x="2551255" y="678418"/>
                </a:cubicBezTo>
                <a:close/>
                <a:moveTo>
                  <a:pt x="2410496" y="674508"/>
                </a:moveTo>
                <a:cubicBezTo>
                  <a:pt x="2416361" y="674508"/>
                  <a:pt x="2420271" y="676462"/>
                  <a:pt x="2422228" y="684284"/>
                </a:cubicBezTo>
                <a:cubicBezTo>
                  <a:pt x="2422228" y="686238"/>
                  <a:pt x="2422228" y="688194"/>
                  <a:pt x="2422228" y="690148"/>
                </a:cubicBezTo>
                <a:cubicBezTo>
                  <a:pt x="2422228" y="719472"/>
                  <a:pt x="2398764" y="740979"/>
                  <a:pt x="2369441" y="740979"/>
                </a:cubicBezTo>
                <a:cubicBezTo>
                  <a:pt x="2345981" y="740979"/>
                  <a:pt x="2326428" y="725339"/>
                  <a:pt x="2318610" y="705788"/>
                </a:cubicBezTo>
                <a:cubicBezTo>
                  <a:pt x="2318610" y="705788"/>
                  <a:pt x="2320561" y="705788"/>
                  <a:pt x="2326428" y="705788"/>
                </a:cubicBezTo>
                <a:cubicBezTo>
                  <a:pt x="2336206" y="705788"/>
                  <a:pt x="2361623" y="696012"/>
                  <a:pt x="2381170" y="686238"/>
                </a:cubicBezTo>
                <a:cubicBezTo>
                  <a:pt x="2394856" y="678418"/>
                  <a:pt x="2404629" y="674508"/>
                  <a:pt x="2410496" y="674508"/>
                </a:cubicBezTo>
                <a:close/>
                <a:moveTo>
                  <a:pt x="2574719" y="670598"/>
                </a:moveTo>
                <a:cubicBezTo>
                  <a:pt x="2578630" y="670598"/>
                  <a:pt x="2582543" y="670598"/>
                  <a:pt x="2586449" y="670598"/>
                </a:cubicBezTo>
                <a:cubicBezTo>
                  <a:pt x="2605997" y="670598"/>
                  <a:pt x="2619685" y="670598"/>
                  <a:pt x="2623595" y="676462"/>
                </a:cubicBezTo>
                <a:cubicBezTo>
                  <a:pt x="2629459" y="686238"/>
                  <a:pt x="2611864" y="707744"/>
                  <a:pt x="2588405" y="721429"/>
                </a:cubicBezTo>
                <a:cubicBezTo>
                  <a:pt x="2578630" y="711655"/>
                  <a:pt x="2572764" y="697968"/>
                  <a:pt x="2572764" y="684284"/>
                </a:cubicBezTo>
                <a:cubicBezTo>
                  <a:pt x="2572764" y="680374"/>
                  <a:pt x="2572764" y="674508"/>
                  <a:pt x="2574719" y="670598"/>
                </a:cubicBezTo>
                <a:close/>
                <a:moveTo>
                  <a:pt x="7966674" y="670596"/>
                </a:moveTo>
                <a:cubicBezTo>
                  <a:pt x="7972538" y="668642"/>
                  <a:pt x="7978404" y="670596"/>
                  <a:pt x="7982314" y="676462"/>
                </a:cubicBezTo>
                <a:cubicBezTo>
                  <a:pt x="7988180" y="684282"/>
                  <a:pt x="7986224" y="694056"/>
                  <a:pt x="7978404" y="697966"/>
                </a:cubicBezTo>
                <a:cubicBezTo>
                  <a:pt x="7970584" y="701876"/>
                  <a:pt x="7962764" y="699922"/>
                  <a:pt x="7956898" y="694056"/>
                </a:cubicBezTo>
                <a:cubicBezTo>
                  <a:pt x="7951033" y="686236"/>
                  <a:pt x="7952987" y="676462"/>
                  <a:pt x="7960810" y="672552"/>
                </a:cubicBezTo>
                <a:cubicBezTo>
                  <a:pt x="7962764" y="670596"/>
                  <a:pt x="7964718" y="670596"/>
                  <a:pt x="7966674" y="670596"/>
                </a:cubicBezTo>
                <a:close/>
                <a:moveTo>
                  <a:pt x="9290235" y="664731"/>
                </a:moveTo>
                <a:cubicBezTo>
                  <a:pt x="9292191" y="664731"/>
                  <a:pt x="9294145" y="664731"/>
                  <a:pt x="9296101" y="664731"/>
                </a:cubicBezTo>
                <a:cubicBezTo>
                  <a:pt x="9298055" y="672551"/>
                  <a:pt x="9300011" y="678418"/>
                  <a:pt x="9300011" y="686236"/>
                </a:cubicBezTo>
                <a:cubicBezTo>
                  <a:pt x="9300011" y="692102"/>
                  <a:pt x="9300011" y="696012"/>
                  <a:pt x="9298055" y="699922"/>
                </a:cubicBezTo>
                <a:cubicBezTo>
                  <a:pt x="9296101" y="696012"/>
                  <a:pt x="9290235" y="692102"/>
                  <a:pt x="9280461" y="684282"/>
                </a:cubicBezTo>
                <a:cubicBezTo>
                  <a:pt x="9255044" y="664731"/>
                  <a:pt x="9257000" y="664731"/>
                  <a:pt x="9290235" y="664731"/>
                </a:cubicBezTo>
                <a:close/>
                <a:moveTo>
                  <a:pt x="1669529" y="662779"/>
                </a:moveTo>
                <a:cubicBezTo>
                  <a:pt x="1681259" y="666688"/>
                  <a:pt x="1700810" y="668643"/>
                  <a:pt x="1716450" y="666688"/>
                </a:cubicBezTo>
                <a:cubicBezTo>
                  <a:pt x="1736001" y="664733"/>
                  <a:pt x="1755553" y="668643"/>
                  <a:pt x="1771192" y="674509"/>
                </a:cubicBezTo>
                <a:cubicBezTo>
                  <a:pt x="1773146" y="678419"/>
                  <a:pt x="1773146" y="682329"/>
                  <a:pt x="1773146" y="686239"/>
                </a:cubicBezTo>
                <a:cubicBezTo>
                  <a:pt x="1773146" y="717520"/>
                  <a:pt x="1747731" y="740980"/>
                  <a:pt x="1718404" y="740980"/>
                </a:cubicBezTo>
                <a:cubicBezTo>
                  <a:pt x="1687124" y="740980"/>
                  <a:pt x="1663663" y="715564"/>
                  <a:pt x="1663663" y="686239"/>
                </a:cubicBezTo>
                <a:cubicBezTo>
                  <a:pt x="1663663" y="678419"/>
                  <a:pt x="1665617" y="670599"/>
                  <a:pt x="1669529" y="662779"/>
                </a:cubicBezTo>
                <a:close/>
                <a:moveTo>
                  <a:pt x="7474004" y="656909"/>
                </a:moveTo>
                <a:cubicBezTo>
                  <a:pt x="7477914" y="664729"/>
                  <a:pt x="7481824" y="676460"/>
                  <a:pt x="7481824" y="686236"/>
                </a:cubicBezTo>
                <a:cubicBezTo>
                  <a:pt x="7481824" y="699920"/>
                  <a:pt x="7475958" y="711650"/>
                  <a:pt x="7468138" y="721426"/>
                </a:cubicBezTo>
                <a:cubicBezTo>
                  <a:pt x="7462274" y="719470"/>
                  <a:pt x="7452498" y="715560"/>
                  <a:pt x="7438813" y="711650"/>
                </a:cubicBezTo>
                <a:cubicBezTo>
                  <a:pt x="7427083" y="707740"/>
                  <a:pt x="7434903" y="694056"/>
                  <a:pt x="7462274" y="668640"/>
                </a:cubicBezTo>
                <a:cubicBezTo>
                  <a:pt x="7468138" y="664729"/>
                  <a:pt x="7472048" y="660819"/>
                  <a:pt x="7474004" y="656909"/>
                </a:cubicBezTo>
                <a:close/>
                <a:moveTo>
                  <a:pt x="1632383" y="653004"/>
                </a:moveTo>
                <a:cubicBezTo>
                  <a:pt x="1640203" y="662780"/>
                  <a:pt x="1644113" y="674508"/>
                  <a:pt x="1644113" y="686238"/>
                </a:cubicBezTo>
                <a:cubicBezTo>
                  <a:pt x="1644113" y="717519"/>
                  <a:pt x="1618698" y="740981"/>
                  <a:pt x="1589372" y="740981"/>
                </a:cubicBezTo>
                <a:cubicBezTo>
                  <a:pt x="1579597" y="740981"/>
                  <a:pt x="1573731" y="739025"/>
                  <a:pt x="1565911" y="735115"/>
                </a:cubicBezTo>
                <a:cubicBezTo>
                  <a:pt x="1567867" y="723385"/>
                  <a:pt x="1567867" y="709699"/>
                  <a:pt x="1565911" y="690148"/>
                </a:cubicBezTo>
                <a:cubicBezTo>
                  <a:pt x="1563957" y="672554"/>
                  <a:pt x="1601102" y="654958"/>
                  <a:pt x="1632383" y="653004"/>
                </a:cubicBezTo>
                <a:close/>
                <a:moveTo>
                  <a:pt x="10300994" y="653000"/>
                </a:moveTo>
                <a:cubicBezTo>
                  <a:pt x="10306858" y="653000"/>
                  <a:pt x="10310768" y="658863"/>
                  <a:pt x="10316634" y="672550"/>
                </a:cubicBezTo>
                <a:cubicBezTo>
                  <a:pt x="10320544" y="680370"/>
                  <a:pt x="10328362" y="688190"/>
                  <a:pt x="10338138" y="692100"/>
                </a:cubicBezTo>
                <a:cubicBezTo>
                  <a:pt x="10336184" y="701876"/>
                  <a:pt x="10332272" y="711650"/>
                  <a:pt x="10326408" y="719470"/>
                </a:cubicBezTo>
                <a:cubicBezTo>
                  <a:pt x="10291218" y="719470"/>
                  <a:pt x="10287307" y="713604"/>
                  <a:pt x="10289261" y="686234"/>
                </a:cubicBezTo>
                <a:cubicBezTo>
                  <a:pt x="10291218" y="664730"/>
                  <a:pt x="10295128" y="653000"/>
                  <a:pt x="10300994" y="653000"/>
                </a:cubicBezTo>
                <a:close/>
                <a:moveTo>
                  <a:pt x="9278507" y="643224"/>
                </a:moveTo>
                <a:cubicBezTo>
                  <a:pt x="9280461" y="645178"/>
                  <a:pt x="9284371" y="649088"/>
                  <a:pt x="9286327" y="651044"/>
                </a:cubicBezTo>
                <a:cubicBezTo>
                  <a:pt x="9264820" y="649088"/>
                  <a:pt x="9260910" y="647134"/>
                  <a:pt x="9278507" y="643224"/>
                </a:cubicBezTo>
                <a:close/>
                <a:moveTo>
                  <a:pt x="10121129" y="643223"/>
                </a:moveTo>
                <a:cubicBezTo>
                  <a:pt x="10123083" y="643223"/>
                  <a:pt x="10126993" y="645178"/>
                  <a:pt x="10128947" y="649088"/>
                </a:cubicBezTo>
                <a:cubicBezTo>
                  <a:pt x="10134813" y="656908"/>
                  <a:pt x="10132859" y="666684"/>
                  <a:pt x="10125039" y="670595"/>
                </a:cubicBezTo>
                <a:cubicBezTo>
                  <a:pt x="10117218" y="674504"/>
                  <a:pt x="10109396" y="672551"/>
                  <a:pt x="10103532" y="666684"/>
                </a:cubicBezTo>
                <a:cubicBezTo>
                  <a:pt x="10107442" y="656908"/>
                  <a:pt x="10113308" y="649088"/>
                  <a:pt x="10121129" y="643223"/>
                </a:cubicBezTo>
                <a:close/>
                <a:moveTo>
                  <a:pt x="1880672" y="641272"/>
                </a:moveTo>
                <a:cubicBezTo>
                  <a:pt x="1882626" y="643228"/>
                  <a:pt x="1886540" y="647136"/>
                  <a:pt x="1888494" y="649091"/>
                </a:cubicBezTo>
                <a:cubicBezTo>
                  <a:pt x="1865031" y="649091"/>
                  <a:pt x="1863077" y="647136"/>
                  <a:pt x="1880672" y="641272"/>
                </a:cubicBezTo>
                <a:close/>
                <a:moveTo>
                  <a:pt x="9354753" y="635404"/>
                </a:moveTo>
                <a:cubicBezTo>
                  <a:pt x="9358663" y="639314"/>
                  <a:pt x="9360617" y="643224"/>
                  <a:pt x="9360617" y="649090"/>
                </a:cubicBezTo>
                <a:cubicBezTo>
                  <a:pt x="9360617" y="654954"/>
                  <a:pt x="9368437" y="672551"/>
                  <a:pt x="9378213" y="690145"/>
                </a:cubicBezTo>
                <a:cubicBezTo>
                  <a:pt x="9391897" y="713605"/>
                  <a:pt x="9399717" y="719469"/>
                  <a:pt x="9411448" y="707741"/>
                </a:cubicBezTo>
                <a:cubicBezTo>
                  <a:pt x="9415358" y="705785"/>
                  <a:pt x="9421224" y="701875"/>
                  <a:pt x="9429044" y="699919"/>
                </a:cubicBezTo>
                <a:cubicBezTo>
                  <a:pt x="9423178" y="723382"/>
                  <a:pt x="9401674" y="740976"/>
                  <a:pt x="9376257" y="740976"/>
                </a:cubicBezTo>
                <a:cubicBezTo>
                  <a:pt x="9346933" y="740976"/>
                  <a:pt x="9321516" y="715559"/>
                  <a:pt x="9321516" y="684281"/>
                </a:cubicBezTo>
                <a:cubicBezTo>
                  <a:pt x="9321516" y="680369"/>
                  <a:pt x="9321516" y="674504"/>
                  <a:pt x="9323472" y="670595"/>
                </a:cubicBezTo>
                <a:cubicBezTo>
                  <a:pt x="9327382" y="672551"/>
                  <a:pt x="9331292" y="676459"/>
                  <a:pt x="9333246" y="678415"/>
                </a:cubicBezTo>
                <a:cubicBezTo>
                  <a:pt x="9337156" y="686235"/>
                  <a:pt x="9348887" y="692101"/>
                  <a:pt x="9356707" y="692101"/>
                </a:cubicBezTo>
                <a:cubicBezTo>
                  <a:pt x="9376257" y="692101"/>
                  <a:pt x="9354753" y="674504"/>
                  <a:pt x="9327382" y="662774"/>
                </a:cubicBezTo>
                <a:cubicBezTo>
                  <a:pt x="9333246" y="649090"/>
                  <a:pt x="9343022" y="641268"/>
                  <a:pt x="9354753" y="635404"/>
                </a:cubicBezTo>
                <a:close/>
                <a:moveTo>
                  <a:pt x="1978434" y="633453"/>
                </a:moveTo>
                <a:cubicBezTo>
                  <a:pt x="1982343" y="633453"/>
                  <a:pt x="1984298" y="633453"/>
                  <a:pt x="1988208" y="633453"/>
                </a:cubicBezTo>
                <a:cubicBezTo>
                  <a:pt x="1984298" y="633453"/>
                  <a:pt x="1982343" y="635407"/>
                  <a:pt x="1980390" y="637363"/>
                </a:cubicBezTo>
                <a:cubicBezTo>
                  <a:pt x="1970613" y="641273"/>
                  <a:pt x="1956927" y="645183"/>
                  <a:pt x="1943243" y="647137"/>
                </a:cubicBezTo>
                <a:cubicBezTo>
                  <a:pt x="1951063" y="639317"/>
                  <a:pt x="1964747" y="633453"/>
                  <a:pt x="1978434" y="633453"/>
                </a:cubicBezTo>
                <a:close/>
                <a:moveTo>
                  <a:pt x="8480848" y="633451"/>
                </a:moveTo>
                <a:cubicBezTo>
                  <a:pt x="8504311" y="641271"/>
                  <a:pt x="8521905" y="660821"/>
                  <a:pt x="8521905" y="684282"/>
                </a:cubicBezTo>
                <a:cubicBezTo>
                  <a:pt x="8521905" y="715562"/>
                  <a:pt x="8496491" y="739023"/>
                  <a:pt x="8467164" y="739023"/>
                </a:cubicBezTo>
                <a:cubicBezTo>
                  <a:pt x="8443704" y="739023"/>
                  <a:pt x="8422197" y="721428"/>
                  <a:pt x="8416333" y="699922"/>
                </a:cubicBezTo>
                <a:cubicBezTo>
                  <a:pt x="8453478" y="701878"/>
                  <a:pt x="8482804" y="705786"/>
                  <a:pt x="8488670" y="709696"/>
                </a:cubicBezTo>
                <a:cubicBezTo>
                  <a:pt x="8514085" y="725336"/>
                  <a:pt x="8519949" y="684282"/>
                  <a:pt x="8494535" y="666685"/>
                </a:cubicBezTo>
                <a:cubicBezTo>
                  <a:pt x="8480848" y="656911"/>
                  <a:pt x="8473028" y="645181"/>
                  <a:pt x="8474984" y="639315"/>
                </a:cubicBezTo>
                <a:cubicBezTo>
                  <a:pt x="8474984" y="637361"/>
                  <a:pt x="8476940" y="635405"/>
                  <a:pt x="8480848" y="633451"/>
                </a:cubicBezTo>
                <a:close/>
                <a:moveTo>
                  <a:pt x="2887537" y="631497"/>
                </a:moveTo>
                <a:cubicBezTo>
                  <a:pt x="2897314" y="631497"/>
                  <a:pt x="2907090" y="635407"/>
                  <a:pt x="2914913" y="639317"/>
                </a:cubicBezTo>
                <a:cubicBezTo>
                  <a:pt x="2897314" y="641272"/>
                  <a:pt x="2875807" y="641272"/>
                  <a:pt x="2854297" y="643226"/>
                </a:cubicBezTo>
                <a:cubicBezTo>
                  <a:pt x="2864075" y="637361"/>
                  <a:pt x="2873850" y="631497"/>
                  <a:pt x="2887537" y="631497"/>
                </a:cubicBezTo>
                <a:close/>
                <a:moveTo>
                  <a:pt x="2758500" y="631497"/>
                </a:moveTo>
                <a:cubicBezTo>
                  <a:pt x="2772184" y="631497"/>
                  <a:pt x="2785869" y="637361"/>
                  <a:pt x="2795642" y="647137"/>
                </a:cubicBezTo>
                <a:cubicBezTo>
                  <a:pt x="2764364" y="649093"/>
                  <a:pt x="2736992" y="649093"/>
                  <a:pt x="2721350" y="645183"/>
                </a:cubicBezTo>
                <a:cubicBezTo>
                  <a:pt x="2731127" y="637361"/>
                  <a:pt x="2744813" y="631497"/>
                  <a:pt x="2758500" y="631497"/>
                </a:cubicBezTo>
                <a:close/>
                <a:moveTo>
                  <a:pt x="3794669" y="631497"/>
                </a:moveTo>
                <a:cubicBezTo>
                  <a:pt x="3825947" y="631497"/>
                  <a:pt x="3849407" y="656911"/>
                  <a:pt x="3847452" y="686237"/>
                </a:cubicBezTo>
                <a:cubicBezTo>
                  <a:pt x="3847452" y="709698"/>
                  <a:pt x="3833766" y="729248"/>
                  <a:pt x="3814218" y="737068"/>
                </a:cubicBezTo>
                <a:cubicBezTo>
                  <a:pt x="3812262" y="733158"/>
                  <a:pt x="3808353" y="729248"/>
                  <a:pt x="3804446" y="725338"/>
                </a:cubicBezTo>
                <a:cubicBezTo>
                  <a:pt x="3790761" y="711654"/>
                  <a:pt x="3779028" y="694057"/>
                  <a:pt x="3779028" y="686237"/>
                </a:cubicBezTo>
                <a:cubicBezTo>
                  <a:pt x="3779028" y="678417"/>
                  <a:pt x="3769252" y="662777"/>
                  <a:pt x="3755565" y="649093"/>
                </a:cubicBezTo>
                <a:cubicBezTo>
                  <a:pt x="3765344" y="637360"/>
                  <a:pt x="3779028" y="631497"/>
                  <a:pt x="3794669" y="631497"/>
                </a:cubicBezTo>
                <a:close/>
                <a:moveTo>
                  <a:pt x="4054651" y="631496"/>
                </a:moveTo>
                <a:cubicBezTo>
                  <a:pt x="4083977" y="631496"/>
                  <a:pt x="4109395" y="656911"/>
                  <a:pt x="4109395" y="686237"/>
                </a:cubicBezTo>
                <a:cubicBezTo>
                  <a:pt x="4109395" y="717518"/>
                  <a:pt x="4083977" y="740978"/>
                  <a:pt x="4054651" y="740978"/>
                </a:cubicBezTo>
                <a:cubicBezTo>
                  <a:pt x="4023402" y="740978"/>
                  <a:pt x="3999944" y="715562"/>
                  <a:pt x="3999944" y="686237"/>
                </a:cubicBezTo>
                <a:cubicBezTo>
                  <a:pt x="3999944" y="654956"/>
                  <a:pt x="4025356" y="631496"/>
                  <a:pt x="4054651" y="631496"/>
                </a:cubicBezTo>
                <a:close/>
                <a:moveTo>
                  <a:pt x="3925659" y="631496"/>
                </a:moveTo>
                <a:cubicBezTo>
                  <a:pt x="3954980" y="631496"/>
                  <a:pt x="3978441" y="656911"/>
                  <a:pt x="3980392" y="686237"/>
                </a:cubicBezTo>
                <a:cubicBezTo>
                  <a:pt x="3980392" y="717518"/>
                  <a:pt x="3954980" y="740978"/>
                  <a:pt x="3925659" y="740978"/>
                </a:cubicBezTo>
                <a:cubicBezTo>
                  <a:pt x="3894366" y="740978"/>
                  <a:pt x="3870910" y="715562"/>
                  <a:pt x="3870910" y="686237"/>
                </a:cubicBezTo>
                <a:cubicBezTo>
                  <a:pt x="3870910" y="654957"/>
                  <a:pt x="3896325" y="631496"/>
                  <a:pt x="3925659" y="631496"/>
                </a:cubicBezTo>
                <a:close/>
                <a:moveTo>
                  <a:pt x="4443708" y="631496"/>
                </a:moveTo>
                <a:cubicBezTo>
                  <a:pt x="4474991" y="631496"/>
                  <a:pt x="4498452" y="656910"/>
                  <a:pt x="4498452" y="686237"/>
                </a:cubicBezTo>
                <a:cubicBezTo>
                  <a:pt x="4498452" y="717517"/>
                  <a:pt x="4473037" y="740978"/>
                  <a:pt x="4443708" y="740978"/>
                </a:cubicBezTo>
                <a:cubicBezTo>
                  <a:pt x="4412423" y="740978"/>
                  <a:pt x="4388960" y="715561"/>
                  <a:pt x="4388960" y="686237"/>
                </a:cubicBezTo>
                <a:cubicBezTo>
                  <a:pt x="4388960" y="654956"/>
                  <a:pt x="4414378" y="631496"/>
                  <a:pt x="4443708" y="631496"/>
                </a:cubicBezTo>
                <a:close/>
                <a:moveTo>
                  <a:pt x="4314678" y="631496"/>
                </a:moveTo>
                <a:cubicBezTo>
                  <a:pt x="4343997" y="631496"/>
                  <a:pt x="4369408" y="656911"/>
                  <a:pt x="4369408" y="686237"/>
                </a:cubicBezTo>
                <a:cubicBezTo>
                  <a:pt x="4369408" y="717517"/>
                  <a:pt x="4343997" y="740978"/>
                  <a:pt x="4314678" y="740978"/>
                </a:cubicBezTo>
                <a:cubicBezTo>
                  <a:pt x="4283397" y="740978"/>
                  <a:pt x="4259936" y="715561"/>
                  <a:pt x="4259936" y="686237"/>
                </a:cubicBezTo>
                <a:cubicBezTo>
                  <a:pt x="4259936" y="654956"/>
                  <a:pt x="4285351" y="631496"/>
                  <a:pt x="4314678" y="631496"/>
                </a:cubicBezTo>
                <a:close/>
                <a:moveTo>
                  <a:pt x="4185641" y="631496"/>
                </a:moveTo>
                <a:cubicBezTo>
                  <a:pt x="4214971" y="631496"/>
                  <a:pt x="4238428" y="656911"/>
                  <a:pt x="4240383" y="686237"/>
                </a:cubicBezTo>
                <a:cubicBezTo>
                  <a:pt x="4240383" y="717517"/>
                  <a:pt x="4214971" y="740978"/>
                  <a:pt x="4185641" y="740978"/>
                </a:cubicBezTo>
                <a:cubicBezTo>
                  <a:pt x="4154362" y="740978"/>
                  <a:pt x="4130900" y="715561"/>
                  <a:pt x="4130900" y="686237"/>
                </a:cubicBezTo>
                <a:cubicBezTo>
                  <a:pt x="4130900" y="654956"/>
                  <a:pt x="4156318" y="631496"/>
                  <a:pt x="4185641" y="631496"/>
                </a:cubicBezTo>
                <a:close/>
                <a:moveTo>
                  <a:pt x="4705677" y="631496"/>
                </a:moveTo>
                <a:cubicBezTo>
                  <a:pt x="4733046" y="631496"/>
                  <a:pt x="4756507" y="654956"/>
                  <a:pt x="4758464" y="682327"/>
                </a:cubicBezTo>
                <a:cubicBezTo>
                  <a:pt x="4729141" y="682327"/>
                  <a:pt x="4719364" y="699923"/>
                  <a:pt x="4750643" y="717517"/>
                </a:cubicBezTo>
                <a:cubicBezTo>
                  <a:pt x="4740869" y="731203"/>
                  <a:pt x="4723274" y="740978"/>
                  <a:pt x="4705677" y="740978"/>
                </a:cubicBezTo>
                <a:cubicBezTo>
                  <a:pt x="4674391" y="740978"/>
                  <a:pt x="4650929" y="715561"/>
                  <a:pt x="4650929" y="686237"/>
                </a:cubicBezTo>
                <a:cubicBezTo>
                  <a:pt x="4650929" y="654956"/>
                  <a:pt x="4676349" y="631496"/>
                  <a:pt x="4705677" y="631496"/>
                </a:cubicBezTo>
                <a:close/>
                <a:moveTo>
                  <a:pt x="4574710" y="631496"/>
                </a:moveTo>
                <a:cubicBezTo>
                  <a:pt x="4604028" y="631496"/>
                  <a:pt x="4627479" y="656910"/>
                  <a:pt x="4629430" y="686237"/>
                </a:cubicBezTo>
                <a:cubicBezTo>
                  <a:pt x="4629430" y="717517"/>
                  <a:pt x="4604028" y="740978"/>
                  <a:pt x="4574710" y="740978"/>
                </a:cubicBezTo>
                <a:cubicBezTo>
                  <a:pt x="4543419" y="740978"/>
                  <a:pt x="4519956" y="715561"/>
                  <a:pt x="4519956" y="686237"/>
                </a:cubicBezTo>
                <a:cubicBezTo>
                  <a:pt x="4519956" y="654956"/>
                  <a:pt x="4545374" y="631496"/>
                  <a:pt x="4574710" y="631496"/>
                </a:cubicBezTo>
                <a:close/>
                <a:moveTo>
                  <a:pt x="4832757" y="631496"/>
                </a:moveTo>
                <a:cubicBezTo>
                  <a:pt x="4854261" y="631496"/>
                  <a:pt x="4869903" y="643226"/>
                  <a:pt x="4879676" y="658866"/>
                </a:cubicBezTo>
                <a:cubicBezTo>
                  <a:pt x="4842533" y="637360"/>
                  <a:pt x="4811252" y="641272"/>
                  <a:pt x="4813206" y="668643"/>
                </a:cubicBezTo>
                <a:cubicBezTo>
                  <a:pt x="4813206" y="688193"/>
                  <a:pt x="4807342" y="690147"/>
                  <a:pt x="4778014" y="684283"/>
                </a:cubicBezTo>
                <a:cubicBezTo>
                  <a:pt x="4779970" y="654956"/>
                  <a:pt x="4803434" y="631496"/>
                  <a:pt x="4832757" y="631496"/>
                </a:cubicBezTo>
                <a:close/>
                <a:moveTo>
                  <a:pt x="6267745" y="631496"/>
                </a:moveTo>
                <a:cubicBezTo>
                  <a:pt x="6277521" y="633452"/>
                  <a:pt x="6285339" y="637360"/>
                  <a:pt x="6291205" y="643226"/>
                </a:cubicBezTo>
                <a:cubicBezTo>
                  <a:pt x="6283385" y="649092"/>
                  <a:pt x="6275565" y="647136"/>
                  <a:pt x="6269701" y="637360"/>
                </a:cubicBezTo>
                <a:cubicBezTo>
                  <a:pt x="6267745" y="635406"/>
                  <a:pt x="6267745" y="633452"/>
                  <a:pt x="6267745" y="631496"/>
                </a:cubicBezTo>
                <a:close/>
                <a:moveTo>
                  <a:pt x="4963739" y="631496"/>
                </a:moveTo>
                <a:cubicBezTo>
                  <a:pt x="4971561" y="631496"/>
                  <a:pt x="4979383" y="633452"/>
                  <a:pt x="4987201" y="637360"/>
                </a:cubicBezTo>
                <a:cubicBezTo>
                  <a:pt x="4985245" y="637360"/>
                  <a:pt x="4985245" y="637360"/>
                  <a:pt x="4983287" y="637360"/>
                </a:cubicBezTo>
                <a:cubicBezTo>
                  <a:pt x="4930512" y="637360"/>
                  <a:pt x="4918777" y="656910"/>
                  <a:pt x="4957876" y="682326"/>
                </a:cubicBezTo>
                <a:cubicBezTo>
                  <a:pt x="4981340" y="699923"/>
                  <a:pt x="4983287" y="703832"/>
                  <a:pt x="4965695" y="703832"/>
                </a:cubicBezTo>
                <a:cubicBezTo>
                  <a:pt x="4953966" y="703832"/>
                  <a:pt x="4930512" y="694056"/>
                  <a:pt x="4910957" y="678416"/>
                </a:cubicBezTo>
                <a:cubicBezTo>
                  <a:pt x="4912914" y="653002"/>
                  <a:pt x="4936373" y="631496"/>
                  <a:pt x="4963739" y="631496"/>
                </a:cubicBezTo>
                <a:close/>
                <a:moveTo>
                  <a:pt x="7558070" y="631495"/>
                </a:moveTo>
                <a:cubicBezTo>
                  <a:pt x="7567846" y="631495"/>
                  <a:pt x="7577620" y="635405"/>
                  <a:pt x="7585440" y="639315"/>
                </a:cubicBezTo>
                <a:cubicBezTo>
                  <a:pt x="7561980" y="658866"/>
                  <a:pt x="7534609" y="686236"/>
                  <a:pt x="7511148" y="713607"/>
                </a:cubicBezTo>
                <a:cubicBezTo>
                  <a:pt x="7505284" y="705787"/>
                  <a:pt x="7503328" y="696011"/>
                  <a:pt x="7503328" y="686236"/>
                </a:cubicBezTo>
                <a:cubicBezTo>
                  <a:pt x="7503328" y="654956"/>
                  <a:pt x="7528745" y="631495"/>
                  <a:pt x="7558070" y="631495"/>
                </a:cubicBezTo>
                <a:close/>
                <a:moveTo>
                  <a:pt x="8598153" y="631495"/>
                </a:moveTo>
                <a:cubicBezTo>
                  <a:pt x="8627478" y="631495"/>
                  <a:pt x="8650940" y="656909"/>
                  <a:pt x="8652894" y="686236"/>
                </a:cubicBezTo>
                <a:cubicBezTo>
                  <a:pt x="8652894" y="717516"/>
                  <a:pt x="8627478" y="740977"/>
                  <a:pt x="8598153" y="740977"/>
                </a:cubicBezTo>
                <a:cubicBezTo>
                  <a:pt x="8566872" y="740977"/>
                  <a:pt x="8543412" y="715560"/>
                  <a:pt x="8543412" y="686236"/>
                </a:cubicBezTo>
                <a:cubicBezTo>
                  <a:pt x="8543412" y="654955"/>
                  <a:pt x="8568826" y="631495"/>
                  <a:pt x="8598153" y="631495"/>
                </a:cubicBezTo>
                <a:close/>
                <a:moveTo>
                  <a:pt x="8856218" y="631495"/>
                </a:moveTo>
                <a:cubicBezTo>
                  <a:pt x="8887499" y="631495"/>
                  <a:pt x="8910959" y="656909"/>
                  <a:pt x="8910959" y="686236"/>
                </a:cubicBezTo>
                <a:cubicBezTo>
                  <a:pt x="8910959" y="717516"/>
                  <a:pt x="8887499" y="740976"/>
                  <a:pt x="8856218" y="740976"/>
                </a:cubicBezTo>
                <a:cubicBezTo>
                  <a:pt x="8824937" y="740976"/>
                  <a:pt x="8801477" y="715560"/>
                  <a:pt x="8801477" y="686236"/>
                </a:cubicBezTo>
                <a:cubicBezTo>
                  <a:pt x="8801477" y="654955"/>
                  <a:pt x="8826891" y="631495"/>
                  <a:pt x="8856218" y="631495"/>
                </a:cubicBezTo>
                <a:close/>
                <a:moveTo>
                  <a:pt x="8727185" y="631495"/>
                </a:moveTo>
                <a:cubicBezTo>
                  <a:pt x="8756510" y="631495"/>
                  <a:pt x="8781926" y="656909"/>
                  <a:pt x="8781926" y="686236"/>
                </a:cubicBezTo>
                <a:cubicBezTo>
                  <a:pt x="8781926" y="717516"/>
                  <a:pt x="8756510" y="740976"/>
                  <a:pt x="8727185" y="740976"/>
                </a:cubicBezTo>
                <a:cubicBezTo>
                  <a:pt x="8695904" y="740976"/>
                  <a:pt x="8672444" y="715560"/>
                  <a:pt x="8672444" y="686236"/>
                </a:cubicBezTo>
                <a:cubicBezTo>
                  <a:pt x="8672444" y="654955"/>
                  <a:pt x="8697858" y="631495"/>
                  <a:pt x="8727185" y="631495"/>
                </a:cubicBezTo>
                <a:close/>
                <a:moveTo>
                  <a:pt x="9116237" y="631495"/>
                </a:moveTo>
                <a:cubicBezTo>
                  <a:pt x="9145562" y="631495"/>
                  <a:pt x="9170978" y="656909"/>
                  <a:pt x="9169024" y="686235"/>
                </a:cubicBezTo>
                <a:cubicBezTo>
                  <a:pt x="9169024" y="690145"/>
                  <a:pt x="9169024" y="692101"/>
                  <a:pt x="9169024" y="694055"/>
                </a:cubicBezTo>
                <a:cubicBezTo>
                  <a:pt x="9147518" y="705786"/>
                  <a:pt x="9129923" y="721426"/>
                  <a:pt x="9129923" y="727292"/>
                </a:cubicBezTo>
                <a:cubicBezTo>
                  <a:pt x="9129923" y="729246"/>
                  <a:pt x="9133834" y="733156"/>
                  <a:pt x="9139698" y="735110"/>
                </a:cubicBezTo>
                <a:cubicBezTo>
                  <a:pt x="9133834" y="739022"/>
                  <a:pt x="9124057" y="740976"/>
                  <a:pt x="9116237" y="740976"/>
                </a:cubicBezTo>
                <a:cubicBezTo>
                  <a:pt x="9084957" y="740976"/>
                  <a:pt x="9061496" y="715560"/>
                  <a:pt x="9061496" y="686235"/>
                </a:cubicBezTo>
                <a:cubicBezTo>
                  <a:pt x="9061496" y="654955"/>
                  <a:pt x="9086911" y="631495"/>
                  <a:pt x="9116237" y="631495"/>
                </a:cubicBezTo>
                <a:close/>
                <a:moveTo>
                  <a:pt x="8987205" y="631495"/>
                </a:moveTo>
                <a:cubicBezTo>
                  <a:pt x="9016532" y="631495"/>
                  <a:pt x="9039992" y="656909"/>
                  <a:pt x="9041946" y="686236"/>
                </a:cubicBezTo>
                <a:cubicBezTo>
                  <a:pt x="9041946" y="717516"/>
                  <a:pt x="9016532" y="740976"/>
                  <a:pt x="8987205" y="740976"/>
                </a:cubicBezTo>
                <a:cubicBezTo>
                  <a:pt x="8955924" y="740976"/>
                  <a:pt x="8932464" y="715560"/>
                  <a:pt x="8932464" y="686236"/>
                </a:cubicBezTo>
                <a:cubicBezTo>
                  <a:pt x="8932464" y="654955"/>
                  <a:pt x="8957880" y="631495"/>
                  <a:pt x="8987205" y="631495"/>
                </a:cubicBezTo>
                <a:close/>
                <a:moveTo>
                  <a:pt x="9247226" y="631494"/>
                </a:moveTo>
                <a:cubicBezTo>
                  <a:pt x="9253090" y="631494"/>
                  <a:pt x="9258956" y="631494"/>
                  <a:pt x="9262866" y="633450"/>
                </a:cubicBezTo>
                <a:cubicBezTo>
                  <a:pt x="9255046" y="637358"/>
                  <a:pt x="9249180" y="641271"/>
                  <a:pt x="9245270" y="645181"/>
                </a:cubicBezTo>
                <a:cubicBezTo>
                  <a:pt x="9233540" y="654955"/>
                  <a:pt x="9212035" y="668641"/>
                  <a:pt x="9192485" y="680371"/>
                </a:cubicBezTo>
                <a:cubicBezTo>
                  <a:pt x="9194439" y="653001"/>
                  <a:pt x="9217899" y="631494"/>
                  <a:pt x="9247226" y="631494"/>
                </a:cubicBezTo>
                <a:close/>
                <a:moveTo>
                  <a:pt x="2729161" y="602165"/>
                </a:moveTo>
                <a:cubicBezTo>
                  <a:pt x="2746756" y="604121"/>
                  <a:pt x="2766307" y="604121"/>
                  <a:pt x="2787811" y="602165"/>
                </a:cubicBezTo>
                <a:cubicBezTo>
                  <a:pt x="2778038" y="608031"/>
                  <a:pt x="2768263" y="609985"/>
                  <a:pt x="2758489" y="609985"/>
                </a:cubicBezTo>
                <a:cubicBezTo>
                  <a:pt x="2746756" y="609985"/>
                  <a:pt x="2736982" y="608031"/>
                  <a:pt x="2729161" y="602165"/>
                </a:cubicBezTo>
                <a:close/>
                <a:moveTo>
                  <a:pt x="5079094" y="602164"/>
                </a:moveTo>
                <a:cubicBezTo>
                  <a:pt x="5084960" y="602164"/>
                  <a:pt x="5090822" y="604120"/>
                  <a:pt x="5094733" y="609984"/>
                </a:cubicBezTo>
                <a:cubicBezTo>
                  <a:pt x="5086916" y="609984"/>
                  <a:pt x="5079094" y="609984"/>
                  <a:pt x="5071273" y="606073"/>
                </a:cubicBezTo>
                <a:cubicBezTo>
                  <a:pt x="5073229" y="604120"/>
                  <a:pt x="5073229" y="604120"/>
                  <a:pt x="5073229" y="604120"/>
                </a:cubicBezTo>
                <a:cubicBezTo>
                  <a:pt x="5075184" y="602164"/>
                  <a:pt x="5077140" y="602164"/>
                  <a:pt x="5079094" y="602164"/>
                </a:cubicBezTo>
                <a:close/>
                <a:moveTo>
                  <a:pt x="2924672" y="594345"/>
                </a:moveTo>
                <a:cubicBezTo>
                  <a:pt x="2914897" y="604121"/>
                  <a:pt x="2903165" y="609985"/>
                  <a:pt x="2887524" y="609985"/>
                </a:cubicBezTo>
                <a:cubicBezTo>
                  <a:pt x="2873837" y="609985"/>
                  <a:pt x="2862106" y="606075"/>
                  <a:pt x="2852328" y="598255"/>
                </a:cubicBezTo>
                <a:cubicBezTo>
                  <a:pt x="2881659" y="596301"/>
                  <a:pt x="2907076" y="596301"/>
                  <a:pt x="2924672" y="594345"/>
                </a:cubicBezTo>
                <a:close/>
                <a:moveTo>
                  <a:pt x="8635297" y="594343"/>
                </a:moveTo>
                <a:cubicBezTo>
                  <a:pt x="8625523" y="604119"/>
                  <a:pt x="8611837" y="609983"/>
                  <a:pt x="8598152" y="609983"/>
                </a:cubicBezTo>
                <a:cubicBezTo>
                  <a:pt x="8588376" y="609983"/>
                  <a:pt x="8576646" y="606073"/>
                  <a:pt x="8568826" y="600209"/>
                </a:cubicBezTo>
                <a:cubicBezTo>
                  <a:pt x="8580556" y="598253"/>
                  <a:pt x="8594242" y="596299"/>
                  <a:pt x="8604017" y="596299"/>
                </a:cubicBezTo>
                <a:cubicBezTo>
                  <a:pt x="8611837" y="596299"/>
                  <a:pt x="8623567" y="596299"/>
                  <a:pt x="8635297" y="594343"/>
                </a:cubicBezTo>
                <a:close/>
                <a:moveTo>
                  <a:pt x="2480873" y="590438"/>
                </a:moveTo>
                <a:cubicBezTo>
                  <a:pt x="2482827" y="590438"/>
                  <a:pt x="2486737" y="590438"/>
                  <a:pt x="2488693" y="590438"/>
                </a:cubicBezTo>
                <a:cubicBezTo>
                  <a:pt x="2502376" y="590438"/>
                  <a:pt x="2516059" y="596301"/>
                  <a:pt x="2518014" y="606078"/>
                </a:cubicBezTo>
                <a:cubicBezTo>
                  <a:pt x="2512151" y="608031"/>
                  <a:pt x="2504331" y="609988"/>
                  <a:pt x="2496510" y="609988"/>
                </a:cubicBezTo>
                <a:cubicBezTo>
                  <a:pt x="2484781" y="609988"/>
                  <a:pt x="2473054" y="606078"/>
                  <a:pt x="2463275" y="598257"/>
                </a:cubicBezTo>
                <a:cubicBezTo>
                  <a:pt x="2469143" y="592391"/>
                  <a:pt x="2475008" y="590438"/>
                  <a:pt x="2480873" y="590438"/>
                </a:cubicBezTo>
                <a:close/>
                <a:moveTo>
                  <a:pt x="8345952" y="590433"/>
                </a:moveTo>
                <a:cubicBezTo>
                  <a:pt x="8351818" y="588479"/>
                  <a:pt x="8357682" y="590433"/>
                  <a:pt x="8361592" y="596299"/>
                </a:cubicBezTo>
                <a:cubicBezTo>
                  <a:pt x="8363548" y="598253"/>
                  <a:pt x="8363548" y="602163"/>
                  <a:pt x="8363548" y="604119"/>
                </a:cubicBezTo>
                <a:cubicBezTo>
                  <a:pt x="8355728" y="608029"/>
                  <a:pt x="8347908" y="609983"/>
                  <a:pt x="8338132" y="609983"/>
                </a:cubicBezTo>
                <a:cubicBezTo>
                  <a:pt x="8336178" y="609983"/>
                  <a:pt x="8336178" y="609983"/>
                  <a:pt x="8334222" y="609983"/>
                </a:cubicBezTo>
                <a:cubicBezTo>
                  <a:pt x="8332268" y="604119"/>
                  <a:pt x="8334222" y="596299"/>
                  <a:pt x="8340088" y="592389"/>
                </a:cubicBezTo>
                <a:cubicBezTo>
                  <a:pt x="8342042" y="592389"/>
                  <a:pt x="8343998" y="590433"/>
                  <a:pt x="8345952" y="590433"/>
                </a:cubicBezTo>
                <a:close/>
                <a:moveTo>
                  <a:pt x="10498452" y="586524"/>
                </a:moveTo>
                <a:cubicBezTo>
                  <a:pt x="10498452" y="586524"/>
                  <a:pt x="10498452" y="586524"/>
                  <a:pt x="10500406" y="586524"/>
                </a:cubicBezTo>
                <a:cubicBezTo>
                  <a:pt x="10512138" y="586524"/>
                  <a:pt x="10535599" y="592388"/>
                  <a:pt x="10555149" y="598254"/>
                </a:cubicBezTo>
                <a:lnTo>
                  <a:pt x="10570789" y="604118"/>
                </a:lnTo>
                <a:cubicBezTo>
                  <a:pt x="10566879" y="606074"/>
                  <a:pt x="10561013" y="608030"/>
                  <a:pt x="10555149" y="609984"/>
                </a:cubicBezTo>
                <a:cubicBezTo>
                  <a:pt x="10545373" y="609984"/>
                  <a:pt x="10531688" y="608030"/>
                  <a:pt x="10521912" y="606074"/>
                </a:cubicBezTo>
                <a:cubicBezTo>
                  <a:pt x="10512138" y="602164"/>
                  <a:pt x="10504316" y="594344"/>
                  <a:pt x="10498452" y="586524"/>
                </a:cubicBezTo>
                <a:close/>
                <a:moveTo>
                  <a:pt x="5041942" y="576750"/>
                </a:moveTo>
                <a:cubicBezTo>
                  <a:pt x="5047809" y="576750"/>
                  <a:pt x="5051720" y="578706"/>
                  <a:pt x="5053675" y="582614"/>
                </a:cubicBezTo>
                <a:cubicBezTo>
                  <a:pt x="5055631" y="586526"/>
                  <a:pt x="5057586" y="590436"/>
                  <a:pt x="5055631" y="594344"/>
                </a:cubicBezTo>
                <a:cubicBezTo>
                  <a:pt x="5049764" y="590436"/>
                  <a:pt x="5045853" y="582614"/>
                  <a:pt x="5041942" y="576750"/>
                </a:cubicBezTo>
                <a:close/>
                <a:moveTo>
                  <a:pt x="7608900" y="574793"/>
                </a:moveTo>
                <a:cubicBezTo>
                  <a:pt x="7603036" y="596300"/>
                  <a:pt x="7581530" y="609984"/>
                  <a:pt x="7558069" y="611938"/>
                </a:cubicBezTo>
                <a:cubicBezTo>
                  <a:pt x="7544385" y="611938"/>
                  <a:pt x="7532655" y="606074"/>
                  <a:pt x="7522878" y="598254"/>
                </a:cubicBezTo>
                <a:cubicBezTo>
                  <a:pt x="7546339" y="594344"/>
                  <a:pt x="7581530" y="586524"/>
                  <a:pt x="7608900" y="574793"/>
                </a:cubicBezTo>
                <a:close/>
                <a:moveTo>
                  <a:pt x="1927585" y="572840"/>
                </a:moveTo>
                <a:cubicBezTo>
                  <a:pt x="1931495" y="574796"/>
                  <a:pt x="1935411" y="576752"/>
                  <a:pt x="1939321" y="578706"/>
                </a:cubicBezTo>
                <a:cubicBezTo>
                  <a:pt x="1954962" y="590437"/>
                  <a:pt x="1982332" y="596303"/>
                  <a:pt x="1999928" y="594347"/>
                </a:cubicBezTo>
                <a:lnTo>
                  <a:pt x="2020610" y="585222"/>
                </a:lnTo>
                <a:lnTo>
                  <a:pt x="2016789" y="594347"/>
                </a:lnTo>
                <a:cubicBezTo>
                  <a:pt x="2006771" y="604122"/>
                  <a:pt x="1993084" y="609987"/>
                  <a:pt x="1978423" y="609987"/>
                </a:cubicBezTo>
                <a:cubicBezTo>
                  <a:pt x="1954962" y="609987"/>
                  <a:pt x="1935411" y="594347"/>
                  <a:pt x="1927585" y="572840"/>
                </a:cubicBezTo>
                <a:close/>
                <a:moveTo>
                  <a:pt x="3008489" y="570153"/>
                </a:moveTo>
                <a:cubicBezTo>
                  <a:pt x="3008734" y="571375"/>
                  <a:pt x="3004823" y="576752"/>
                  <a:pt x="2997004" y="586527"/>
                </a:cubicBezTo>
                <a:cubicBezTo>
                  <a:pt x="2993093" y="590437"/>
                  <a:pt x="2991138" y="596301"/>
                  <a:pt x="2989185" y="602167"/>
                </a:cubicBezTo>
                <a:cubicBezTo>
                  <a:pt x="2983320" y="600211"/>
                  <a:pt x="2979408" y="594347"/>
                  <a:pt x="2973545" y="588481"/>
                </a:cubicBezTo>
                <a:cubicBezTo>
                  <a:pt x="2981365" y="586527"/>
                  <a:pt x="2989185" y="582617"/>
                  <a:pt x="2995048" y="578707"/>
                </a:cubicBezTo>
                <a:cubicBezTo>
                  <a:pt x="3003845" y="571864"/>
                  <a:pt x="3008245" y="568931"/>
                  <a:pt x="3008489" y="570153"/>
                </a:cubicBezTo>
                <a:close/>
                <a:moveTo>
                  <a:pt x="8779970" y="566975"/>
                </a:moveTo>
                <a:cubicBezTo>
                  <a:pt x="8774104" y="592389"/>
                  <a:pt x="8752599" y="609986"/>
                  <a:pt x="8727183" y="609986"/>
                </a:cubicBezTo>
                <a:cubicBezTo>
                  <a:pt x="8707632" y="609986"/>
                  <a:pt x="8691994" y="602166"/>
                  <a:pt x="8682218" y="586525"/>
                </a:cubicBezTo>
                <a:cubicBezTo>
                  <a:pt x="8695902" y="584569"/>
                  <a:pt x="8707632" y="582615"/>
                  <a:pt x="8719363" y="578705"/>
                </a:cubicBezTo>
                <a:cubicBezTo>
                  <a:pt x="8744779" y="570885"/>
                  <a:pt x="8764330" y="566975"/>
                  <a:pt x="8779970" y="566975"/>
                </a:cubicBezTo>
                <a:close/>
                <a:moveTo>
                  <a:pt x="2029137" y="564860"/>
                </a:moveTo>
                <a:lnTo>
                  <a:pt x="2029071" y="571527"/>
                </a:lnTo>
                <a:cubicBezTo>
                  <a:pt x="2028398" y="576446"/>
                  <a:pt x="2027054" y="580295"/>
                  <a:pt x="2024855" y="583349"/>
                </a:cubicBezTo>
                <a:lnTo>
                  <a:pt x="2020610" y="585222"/>
                </a:lnTo>
                <a:close/>
                <a:moveTo>
                  <a:pt x="2228670" y="563066"/>
                </a:moveTo>
                <a:cubicBezTo>
                  <a:pt x="2234532" y="563066"/>
                  <a:pt x="2246263" y="566976"/>
                  <a:pt x="2252128" y="576752"/>
                </a:cubicBezTo>
                <a:cubicBezTo>
                  <a:pt x="2261904" y="588482"/>
                  <a:pt x="2263860" y="600213"/>
                  <a:pt x="2256038" y="604123"/>
                </a:cubicBezTo>
                <a:cubicBezTo>
                  <a:pt x="2250172" y="608033"/>
                  <a:pt x="2236489" y="602166"/>
                  <a:pt x="2228670" y="592392"/>
                </a:cubicBezTo>
                <a:cubicBezTo>
                  <a:pt x="2220848" y="580662"/>
                  <a:pt x="2218892" y="568932"/>
                  <a:pt x="2226712" y="565022"/>
                </a:cubicBezTo>
                <a:cubicBezTo>
                  <a:pt x="2226712" y="563066"/>
                  <a:pt x="2226712" y="563066"/>
                  <a:pt x="2228670" y="563066"/>
                </a:cubicBezTo>
                <a:close/>
                <a:moveTo>
                  <a:pt x="1718396" y="563066"/>
                </a:moveTo>
                <a:cubicBezTo>
                  <a:pt x="1724260" y="561112"/>
                  <a:pt x="1730127" y="565022"/>
                  <a:pt x="1734037" y="568932"/>
                </a:cubicBezTo>
                <a:cubicBezTo>
                  <a:pt x="1739901" y="576752"/>
                  <a:pt x="1737948" y="586526"/>
                  <a:pt x="1730127" y="590436"/>
                </a:cubicBezTo>
                <a:cubicBezTo>
                  <a:pt x="1722307" y="596302"/>
                  <a:pt x="1712531" y="594346"/>
                  <a:pt x="1708624" y="586526"/>
                </a:cubicBezTo>
                <a:cubicBezTo>
                  <a:pt x="1702756" y="578706"/>
                  <a:pt x="1704710" y="568932"/>
                  <a:pt x="1712531" y="565022"/>
                </a:cubicBezTo>
                <a:cubicBezTo>
                  <a:pt x="1714486" y="565022"/>
                  <a:pt x="1716442" y="563066"/>
                  <a:pt x="1718396" y="563066"/>
                </a:cubicBezTo>
                <a:close/>
                <a:moveTo>
                  <a:pt x="2422217" y="561112"/>
                </a:moveTo>
                <a:cubicBezTo>
                  <a:pt x="2420261" y="570888"/>
                  <a:pt x="2418305" y="578706"/>
                  <a:pt x="2412440" y="586526"/>
                </a:cubicBezTo>
                <a:cubicBezTo>
                  <a:pt x="2412440" y="586526"/>
                  <a:pt x="2410486" y="584572"/>
                  <a:pt x="2410486" y="584572"/>
                </a:cubicBezTo>
                <a:cubicBezTo>
                  <a:pt x="2406574" y="578706"/>
                  <a:pt x="2408531" y="568932"/>
                  <a:pt x="2416351" y="563066"/>
                </a:cubicBezTo>
                <a:cubicBezTo>
                  <a:pt x="2418305" y="563066"/>
                  <a:pt x="2420261" y="561112"/>
                  <a:pt x="2422217" y="561112"/>
                </a:cubicBezTo>
                <a:close/>
                <a:moveTo>
                  <a:pt x="8910959" y="555242"/>
                </a:moveTo>
                <a:cubicBezTo>
                  <a:pt x="8910959" y="555242"/>
                  <a:pt x="8910959" y="557198"/>
                  <a:pt x="8910959" y="557198"/>
                </a:cubicBezTo>
                <a:cubicBezTo>
                  <a:pt x="8910959" y="588478"/>
                  <a:pt x="8885543" y="611937"/>
                  <a:pt x="8856218" y="611937"/>
                </a:cubicBezTo>
                <a:cubicBezTo>
                  <a:pt x="8830802" y="611937"/>
                  <a:pt x="8809297" y="594343"/>
                  <a:pt x="8803431" y="570882"/>
                </a:cubicBezTo>
                <a:cubicBezTo>
                  <a:pt x="8807341" y="572836"/>
                  <a:pt x="8811251" y="572836"/>
                  <a:pt x="8813207" y="574792"/>
                </a:cubicBezTo>
                <a:cubicBezTo>
                  <a:pt x="8830802" y="584568"/>
                  <a:pt x="8850352" y="582612"/>
                  <a:pt x="8885543" y="565018"/>
                </a:cubicBezTo>
                <a:cubicBezTo>
                  <a:pt x="8893363" y="561108"/>
                  <a:pt x="8901183" y="557198"/>
                  <a:pt x="8910959" y="555242"/>
                </a:cubicBezTo>
                <a:close/>
                <a:moveTo>
                  <a:pt x="10383103" y="555241"/>
                </a:moveTo>
                <a:cubicBezTo>
                  <a:pt x="10422204" y="555241"/>
                  <a:pt x="10441755" y="576748"/>
                  <a:pt x="10410474" y="588478"/>
                </a:cubicBezTo>
                <a:cubicBezTo>
                  <a:pt x="10383103" y="600208"/>
                  <a:pt x="10385058" y="600208"/>
                  <a:pt x="10365507" y="576748"/>
                </a:cubicBezTo>
                <a:cubicBezTo>
                  <a:pt x="10365507" y="576748"/>
                  <a:pt x="10363553" y="574792"/>
                  <a:pt x="10361597" y="570882"/>
                </a:cubicBezTo>
                <a:cubicBezTo>
                  <a:pt x="10361597" y="566971"/>
                  <a:pt x="10359643" y="561107"/>
                  <a:pt x="10359643" y="557197"/>
                </a:cubicBezTo>
                <a:cubicBezTo>
                  <a:pt x="10363553" y="555241"/>
                  <a:pt x="10371373" y="555241"/>
                  <a:pt x="10383103" y="555241"/>
                </a:cubicBezTo>
                <a:close/>
                <a:moveTo>
                  <a:pt x="7716431" y="553289"/>
                </a:moveTo>
                <a:cubicBezTo>
                  <a:pt x="7724251" y="555245"/>
                  <a:pt x="7732069" y="555245"/>
                  <a:pt x="7743801" y="555245"/>
                </a:cubicBezTo>
                <a:cubicBezTo>
                  <a:pt x="7743801" y="555245"/>
                  <a:pt x="7743801" y="557199"/>
                  <a:pt x="7743801" y="557199"/>
                </a:cubicBezTo>
                <a:cubicBezTo>
                  <a:pt x="7743801" y="566975"/>
                  <a:pt x="7739889" y="578705"/>
                  <a:pt x="7734025" y="586525"/>
                </a:cubicBezTo>
                <a:cubicBezTo>
                  <a:pt x="7710565" y="594345"/>
                  <a:pt x="7689058" y="598255"/>
                  <a:pt x="7681238" y="598255"/>
                </a:cubicBezTo>
                <a:cubicBezTo>
                  <a:pt x="7675374" y="598255"/>
                  <a:pt x="7667554" y="600209"/>
                  <a:pt x="7659734" y="602165"/>
                </a:cubicBezTo>
                <a:cubicBezTo>
                  <a:pt x="7648003" y="594345"/>
                  <a:pt x="7638229" y="580659"/>
                  <a:pt x="7636273" y="565019"/>
                </a:cubicBezTo>
                <a:cubicBezTo>
                  <a:pt x="7665600" y="555245"/>
                  <a:pt x="7696880" y="551335"/>
                  <a:pt x="7716431" y="553289"/>
                </a:cubicBezTo>
                <a:close/>
                <a:moveTo>
                  <a:pt x="10209104" y="551333"/>
                </a:moveTo>
                <a:cubicBezTo>
                  <a:pt x="10209104" y="553287"/>
                  <a:pt x="10209104" y="555243"/>
                  <a:pt x="10209104" y="557197"/>
                </a:cubicBezTo>
                <a:cubicBezTo>
                  <a:pt x="10209104" y="572838"/>
                  <a:pt x="10201284" y="586524"/>
                  <a:pt x="10191509" y="596298"/>
                </a:cubicBezTo>
                <a:cubicBezTo>
                  <a:pt x="10189553" y="578704"/>
                  <a:pt x="10195420" y="557197"/>
                  <a:pt x="10209104" y="551333"/>
                </a:cubicBezTo>
                <a:close/>
                <a:moveTo>
                  <a:pt x="10126993" y="549378"/>
                </a:moveTo>
                <a:cubicBezTo>
                  <a:pt x="10130903" y="549378"/>
                  <a:pt x="10136769" y="551334"/>
                  <a:pt x="10140679" y="555242"/>
                </a:cubicBezTo>
                <a:cubicBezTo>
                  <a:pt x="10150454" y="565018"/>
                  <a:pt x="10150454" y="574792"/>
                  <a:pt x="10140679" y="584568"/>
                </a:cubicBezTo>
                <a:cubicBezTo>
                  <a:pt x="10130903" y="596299"/>
                  <a:pt x="10123083" y="596299"/>
                  <a:pt x="10117219" y="584568"/>
                </a:cubicBezTo>
                <a:cubicBezTo>
                  <a:pt x="10105488" y="566972"/>
                  <a:pt x="10115263" y="549378"/>
                  <a:pt x="10126993" y="549378"/>
                </a:cubicBezTo>
                <a:close/>
                <a:moveTo>
                  <a:pt x="10232564" y="549377"/>
                </a:moveTo>
                <a:cubicBezTo>
                  <a:pt x="10242340" y="551333"/>
                  <a:pt x="10254071" y="557197"/>
                  <a:pt x="10263845" y="563061"/>
                </a:cubicBezTo>
                <a:cubicBezTo>
                  <a:pt x="10287305" y="576748"/>
                  <a:pt x="10300991" y="580658"/>
                  <a:pt x="10306856" y="570884"/>
                </a:cubicBezTo>
                <a:cubicBezTo>
                  <a:pt x="10310766" y="563061"/>
                  <a:pt x="10320542" y="557197"/>
                  <a:pt x="10328362" y="557197"/>
                </a:cubicBezTo>
                <a:cubicBezTo>
                  <a:pt x="10334226" y="557197"/>
                  <a:pt x="10336182" y="563061"/>
                  <a:pt x="10332272" y="570884"/>
                </a:cubicBezTo>
                <a:cubicBezTo>
                  <a:pt x="10330316" y="574792"/>
                  <a:pt x="10330316" y="578704"/>
                  <a:pt x="10330316" y="584568"/>
                </a:cubicBezTo>
                <a:cubicBezTo>
                  <a:pt x="10322496" y="596298"/>
                  <a:pt x="10310766" y="604118"/>
                  <a:pt x="10297081" y="608028"/>
                </a:cubicBezTo>
                <a:cubicBezTo>
                  <a:pt x="10283395" y="604118"/>
                  <a:pt x="10273621" y="604118"/>
                  <a:pt x="10267755" y="608028"/>
                </a:cubicBezTo>
                <a:cubicBezTo>
                  <a:pt x="10246248" y="600208"/>
                  <a:pt x="10230610" y="580658"/>
                  <a:pt x="10232564" y="557197"/>
                </a:cubicBezTo>
                <a:cubicBezTo>
                  <a:pt x="10232564" y="553287"/>
                  <a:pt x="10232564" y="551333"/>
                  <a:pt x="10232564" y="549377"/>
                </a:cubicBezTo>
                <a:close/>
                <a:moveTo>
                  <a:pt x="1825252" y="547334"/>
                </a:moveTo>
                <a:cubicBezTo>
                  <a:pt x="1832766" y="547915"/>
                  <a:pt x="1842540" y="549381"/>
                  <a:pt x="1855249" y="551336"/>
                </a:cubicBezTo>
                <a:cubicBezTo>
                  <a:pt x="1870890" y="553292"/>
                  <a:pt x="1886532" y="557202"/>
                  <a:pt x="1902171" y="563066"/>
                </a:cubicBezTo>
                <a:cubicBezTo>
                  <a:pt x="1900214" y="576752"/>
                  <a:pt x="1894350" y="588483"/>
                  <a:pt x="1884575" y="596303"/>
                </a:cubicBezTo>
                <a:cubicBezTo>
                  <a:pt x="1866979" y="590437"/>
                  <a:pt x="1847428" y="590437"/>
                  <a:pt x="1841562" y="598257"/>
                </a:cubicBezTo>
                <a:cubicBezTo>
                  <a:pt x="1839608" y="602167"/>
                  <a:pt x="1835697" y="606077"/>
                  <a:pt x="1833744" y="608033"/>
                </a:cubicBezTo>
                <a:cubicBezTo>
                  <a:pt x="1820059" y="604123"/>
                  <a:pt x="1808327" y="594347"/>
                  <a:pt x="1800507" y="580663"/>
                </a:cubicBezTo>
                <a:cubicBezTo>
                  <a:pt x="1800507" y="578707"/>
                  <a:pt x="1800507" y="578707"/>
                  <a:pt x="1800507" y="576752"/>
                </a:cubicBezTo>
                <a:cubicBezTo>
                  <a:pt x="1800507" y="551825"/>
                  <a:pt x="1802708" y="545593"/>
                  <a:pt x="1825252" y="547334"/>
                </a:cubicBezTo>
                <a:close/>
                <a:moveTo>
                  <a:pt x="2058579" y="537651"/>
                </a:moveTo>
                <a:cubicBezTo>
                  <a:pt x="2060534" y="541561"/>
                  <a:pt x="2062489" y="545471"/>
                  <a:pt x="2064444" y="551337"/>
                </a:cubicBezTo>
                <a:cubicBezTo>
                  <a:pt x="2074219" y="574796"/>
                  <a:pt x="2083995" y="582616"/>
                  <a:pt x="2105501" y="578708"/>
                </a:cubicBezTo>
                <a:cubicBezTo>
                  <a:pt x="2123095" y="574796"/>
                  <a:pt x="2132870" y="578708"/>
                  <a:pt x="2128960" y="588482"/>
                </a:cubicBezTo>
                <a:cubicBezTo>
                  <a:pt x="2127006" y="594346"/>
                  <a:pt x="2111365" y="602166"/>
                  <a:pt x="2091815" y="608032"/>
                </a:cubicBezTo>
                <a:cubicBezTo>
                  <a:pt x="2070308" y="600212"/>
                  <a:pt x="2054668" y="580662"/>
                  <a:pt x="2054668" y="559157"/>
                </a:cubicBezTo>
                <a:cubicBezTo>
                  <a:pt x="2054668" y="551337"/>
                  <a:pt x="2056623" y="543515"/>
                  <a:pt x="2058579" y="537651"/>
                </a:cubicBezTo>
                <a:close/>
                <a:moveTo>
                  <a:pt x="2029253" y="535695"/>
                </a:moveTo>
                <a:cubicBezTo>
                  <a:pt x="2031210" y="541561"/>
                  <a:pt x="2033162" y="547426"/>
                  <a:pt x="2033162" y="555246"/>
                </a:cubicBezTo>
                <a:lnTo>
                  <a:pt x="2029137" y="564860"/>
                </a:lnTo>
                <a:lnTo>
                  <a:pt x="2029253" y="553290"/>
                </a:lnTo>
                <a:cubicBezTo>
                  <a:pt x="2029253" y="547426"/>
                  <a:pt x="2029253" y="541561"/>
                  <a:pt x="2029253" y="535695"/>
                </a:cubicBezTo>
                <a:close/>
                <a:moveTo>
                  <a:pt x="1636284" y="531788"/>
                </a:moveTo>
                <a:cubicBezTo>
                  <a:pt x="1640195" y="539608"/>
                  <a:pt x="1644105" y="547428"/>
                  <a:pt x="1644105" y="555248"/>
                </a:cubicBezTo>
                <a:cubicBezTo>
                  <a:pt x="1644105" y="559158"/>
                  <a:pt x="1642149" y="561114"/>
                  <a:pt x="1642149" y="565022"/>
                </a:cubicBezTo>
                <a:cubicBezTo>
                  <a:pt x="1636284" y="565022"/>
                  <a:pt x="1626509" y="565022"/>
                  <a:pt x="1616734" y="566978"/>
                </a:cubicBezTo>
                <a:cubicBezTo>
                  <a:pt x="1593274" y="572842"/>
                  <a:pt x="1597184" y="566978"/>
                  <a:pt x="1636284" y="531788"/>
                </a:cubicBezTo>
                <a:close/>
                <a:moveTo>
                  <a:pt x="2582529" y="529830"/>
                </a:moveTo>
                <a:cubicBezTo>
                  <a:pt x="2604031" y="533741"/>
                  <a:pt x="2619673" y="543515"/>
                  <a:pt x="2619673" y="551337"/>
                </a:cubicBezTo>
                <a:cubicBezTo>
                  <a:pt x="2619673" y="570888"/>
                  <a:pt x="2635314" y="586526"/>
                  <a:pt x="2666596" y="594346"/>
                </a:cubicBezTo>
                <a:cubicBezTo>
                  <a:pt x="2656821" y="604122"/>
                  <a:pt x="2643134" y="609988"/>
                  <a:pt x="2627492" y="609988"/>
                </a:cubicBezTo>
                <a:cubicBezTo>
                  <a:pt x="2598167" y="609988"/>
                  <a:pt x="2572751" y="586526"/>
                  <a:pt x="2574708" y="557201"/>
                </a:cubicBezTo>
                <a:cubicBezTo>
                  <a:pt x="2574708" y="547425"/>
                  <a:pt x="2576662" y="537651"/>
                  <a:pt x="2582529" y="529830"/>
                </a:cubicBezTo>
                <a:close/>
                <a:moveTo>
                  <a:pt x="4920731" y="525919"/>
                </a:moveTo>
                <a:cubicBezTo>
                  <a:pt x="4930511" y="527875"/>
                  <a:pt x="4946146" y="531785"/>
                  <a:pt x="4959831" y="531785"/>
                </a:cubicBezTo>
                <a:lnTo>
                  <a:pt x="5002837" y="533739"/>
                </a:lnTo>
                <a:lnTo>
                  <a:pt x="4961785" y="541559"/>
                </a:lnTo>
                <a:cubicBezTo>
                  <a:pt x="4909000" y="551336"/>
                  <a:pt x="4910957" y="572840"/>
                  <a:pt x="4961785" y="584570"/>
                </a:cubicBezTo>
                <a:cubicBezTo>
                  <a:pt x="4983292" y="588480"/>
                  <a:pt x="4995017" y="592390"/>
                  <a:pt x="4987201" y="594346"/>
                </a:cubicBezTo>
                <a:cubicBezTo>
                  <a:pt x="4983292" y="596300"/>
                  <a:pt x="4983292" y="600210"/>
                  <a:pt x="4987201" y="604121"/>
                </a:cubicBezTo>
                <a:cubicBezTo>
                  <a:pt x="4979379" y="608031"/>
                  <a:pt x="4971558" y="609987"/>
                  <a:pt x="4963740" y="609987"/>
                </a:cubicBezTo>
                <a:cubicBezTo>
                  <a:pt x="4934417" y="609987"/>
                  <a:pt x="4909000" y="586526"/>
                  <a:pt x="4910957" y="557199"/>
                </a:cubicBezTo>
                <a:cubicBezTo>
                  <a:pt x="4910957" y="545469"/>
                  <a:pt x="4914866" y="535695"/>
                  <a:pt x="4920731" y="525919"/>
                </a:cubicBezTo>
                <a:close/>
                <a:moveTo>
                  <a:pt x="9333246" y="525918"/>
                </a:moveTo>
                <a:cubicBezTo>
                  <a:pt x="9344976" y="533738"/>
                  <a:pt x="9358662" y="537648"/>
                  <a:pt x="9368437" y="533738"/>
                </a:cubicBezTo>
                <a:cubicBezTo>
                  <a:pt x="9384077" y="527874"/>
                  <a:pt x="9386033" y="529828"/>
                  <a:pt x="9370393" y="547424"/>
                </a:cubicBezTo>
                <a:cubicBezTo>
                  <a:pt x="9356706" y="563063"/>
                  <a:pt x="9356706" y="570885"/>
                  <a:pt x="9368437" y="578705"/>
                </a:cubicBezTo>
                <a:cubicBezTo>
                  <a:pt x="9378213" y="584569"/>
                  <a:pt x="9368437" y="596299"/>
                  <a:pt x="9352796" y="606075"/>
                </a:cubicBezTo>
                <a:cubicBezTo>
                  <a:pt x="9335202" y="596299"/>
                  <a:pt x="9321516" y="578705"/>
                  <a:pt x="9323472" y="557198"/>
                </a:cubicBezTo>
                <a:cubicBezTo>
                  <a:pt x="9323472" y="545468"/>
                  <a:pt x="9327382" y="533738"/>
                  <a:pt x="9333246" y="525918"/>
                </a:cubicBezTo>
                <a:close/>
                <a:moveTo>
                  <a:pt x="2281452" y="523965"/>
                </a:moveTo>
                <a:cubicBezTo>
                  <a:pt x="2285363" y="529831"/>
                  <a:pt x="2287318" y="535695"/>
                  <a:pt x="2289274" y="541561"/>
                </a:cubicBezTo>
                <a:cubicBezTo>
                  <a:pt x="2285363" y="545471"/>
                  <a:pt x="2287318" y="553292"/>
                  <a:pt x="2291228" y="561111"/>
                </a:cubicBezTo>
                <a:cubicBezTo>
                  <a:pt x="2289274" y="565022"/>
                  <a:pt x="2289274" y="570886"/>
                  <a:pt x="2287318" y="574796"/>
                </a:cubicBezTo>
                <a:cubicBezTo>
                  <a:pt x="2256036" y="539605"/>
                  <a:pt x="2256036" y="535695"/>
                  <a:pt x="2277542" y="525921"/>
                </a:cubicBezTo>
                <a:cubicBezTo>
                  <a:pt x="2279496" y="523965"/>
                  <a:pt x="2279496" y="523965"/>
                  <a:pt x="2281452" y="523965"/>
                </a:cubicBezTo>
                <a:close/>
                <a:moveTo>
                  <a:pt x="2326420" y="523965"/>
                </a:moveTo>
                <a:cubicBezTo>
                  <a:pt x="2351837" y="531785"/>
                  <a:pt x="2375296" y="551336"/>
                  <a:pt x="2379205" y="578706"/>
                </a:cubicBezTo>
                <a:cubicBezTo>
                  <a:pt x="2379205" y="598256"/>
                  <a:pt x="2371386" y="608033"/>
                  <a:pt x="2361613" y="611943"/>
                </a:cubicBezTo>
                <a:cubicBezTo>
                  <a:pt x="2342061" y="609987"/>
                  <a:pt x="2328373" y="596302"/>
                  <a:pt x="2320553" y="580662"/>
                </a:cubicBezTo>
                <a:cubicBezTo>
                  <a:pt x="2322508" y="580662"/>
                  <a:pt x="2324463" y="578706"/>
                  <a:pt x="2326420" y="578706"/>
                </a:cubicBezTo>
                <a:cubicBezTo>
                  <a:pt x="2332284" y="572842"/>
                  <a:pt x="2332284" y="563066"/>
                  <a:pt x="2322508" y="551336"/>
                </a:cubicBezTo>
                <a:cubicBezTo>
                  <a:pt x="2320553" y="549382"/>
                  <a:pt x="2318598" y="547425"/>
                  <a:pt x="2316644" y="545471"/>
                </a:cubicBezTo>
                <a:cubicBezTo>
                  <a:pt x="2318598" y="537651"/>
                  <a:pt x="2322508" y="529831"/>
                  <a:pt x="2326420" y="523965"/>
                </a:cubicBezTo>
                <a:close/>
                <a:moveTo>
                  <a:pt x="2203252" y="522011"/>
                </a:moveTo>
                <a:cubicBezTo>
                  <a:pt x="2209116" y="520057"/>
                  <a:pt x="2214982" y="522011"/>
                  <a:pt x="2218892" y="527877"/>
                </a:cubicBezTo>
                <a:cubicBezTo>
                  <a:pt x="2224759" y="535697"/>
                  <a:pt x="2222803" y="545471"/>
                  <a:pt x="2214982" y="549381"/>
                </a:cubicBezTo>
                <a:cubicBezTo>
                  <a:pt x="2207163" y="553291"/>
                  <a:pt x="2199343" y="551337"/>
                  <a:pt x="2193476" y="545471"/>
                </a:cubicBezTo>
                <a:cubicBezTo>
                  <a:pt x="2187611" y="537651"/>
                  <a:pt x="2189564" y="527877"/>
                  <a:pt x="2197387" y="523967"/>
                </a:cubicBezTo>
                <a:cubicBezTo>
                  <a:pt x="2199343" y="523967"/>
                  <a:pt x="2201296" y="522011"/>
                  <a:pt x="2203252" y="522011"/>
                </a:cubicBezTo>
                <a:close/>
                <a:moveTo>
                  <a:pt x="10666583" y="522007"/>
                </a:moveTo>
                <a:cubicBezTo>
                  <a:pt x="10672450" y="520053"/>
                  <a:pt x="10678314" y="522007"/>
                  <a:pt x="10682224" y="527873"/>
                </a:cubicBezTo>
                <a:cubicBezTo>
                  <a:pt x="10688090" y="535693"/>
                  <a:pt x="10686134" y="545467"/>
                  <a:pt x="10678314" y="549377"/>
                </a:cubicBezTo>
                <a:cubicBezTo>
                  <a:pt x="10670494" y="553287"/>
                  <a:pt x="10660717" y="551333"/>
                  <a:pt x="10656807" y="545467"/>
                </a:cubicBezTo>
                <a:cubicBezTo>
                  <a:pt x="10650943" y="537647"/>
                  <a:pt x="10652899" y="527873"/>
                  <a:pt x="10660717" y="523963"/>
                </a:cubicBezTo>
                <a:cubicBezTo>
                  <a:pt x="10662673" y="523963"/>
                  <a:pt x="10664629" y="522007"/>
                  <a:pt x="10666583" y="522007"/>
                </a:cubicBezTo>
                <a:close/>
                <a:moveTo>
                  <a:pt x="7857192" y="518098"/>
                </a:moveTo>
                <a:cubicBezTo>
                  <a:pt x="7863058" y="523962"/>
                  <a:pt x="7868922" y="531785"/>
                  <a:pt x="7870878" y="541559"/>
                </a:cubicBezTo>
                <a:cubicBezTo>
                  <a:pt x="7845462" y="551335"/>
                  <a:pt x="7804407" y="565019"/>
                  <a:pt x="7769216" y="576749"/>
                </a:cubicBezTo>
                <a:cubicBezTo>
                  <a:pt x="7767260" y="570885"/>
                  <a:pt x="7765306" y="565019"/>
                  <a:pt x="7765306" y="557199"/>
                </a:cubicBezTo>
                <a:cubicBezTo>
                  <a:pt x="7765306" y="555243"/>
                  <a:pt x="7765306" y="553289"/>
                  <a:pt x="7765306" y="551335"/>
                </a:cubicBezTo>
                <a:cubicBezTo>
                  <a:pt x="7782901" y="547425"/>
                  <a:pt x="7802451" y="539605"/>
                  <a:pt x="7822001" y="531785"/>
                </a:cubicBezTo>
                <a:cubicBezTo>
                  <a:pt x="7833734" y="525918"/>
                  <a:pt x="7845462" y="522009"/>
                  <a:pt x="7857192" y="518098"/>
                </a:cubicBezTo>
                <a:close/>
                <a:moveTo>
                  <a:pt x="3311751" y="516144"/>
                </a:moveTo>
                <a:cubicBezTo>
                  <a:pt x="3317615" y="520054"/>
                  <a:pt x="3321525" y="523964"/>
                  <a:pt x="3323481" y="529830"/>
                </a:cubicBezTo>
                <a:cubicBezTo>
                  <a:pt x="3321525" y="529830"/>
                  <a:pt x="3321525" y="529830"/>
                  <a:pt x="3319570" y="529830"/>
                </a:cubicBezTo>
                <a:cubicBezTo>
                  <a:pt x="3298065" y="523964"/>
                  <a:pt x="3292202" y="520054"/>
                  <a:pt x="3311751" y="516144"/>
                </a:cubicBezTo>
                <a:close/>
                <a:moveTo>
                  <a:pt x="9272641" y="510278"/>
                </a:moveTo>
                <a:cubicBezTo>
                  <a:pt x="9290237" y="520054"/>
                  <a:pt x="9300011" y="537648"/>
                  <a:pt x="9300011" y="555242"/>
                </a:cubicBezTo>
                <a:cubicBezTo>
                  <a:pt x="9300011" y="586523"/>
                  <a:pt x="9274595" y="609986"/>
                  <a:pt x="9245270" y="609986"/>
                </a:cubicBezTo>
                <a:cubicBezTo>
                  <a:pt x="9213989" y="609986"/>
                  <a:pt x="9190529" y="584569"/>
                  <a:pt x="9190529" y="555242"/>
                </a:cubicBezTo>
                <a:cubicBezTo>
                  <a:pt x="9190529" y="543512"/>
                  <a:pt x="9194439" y="531784"/>
                  <a:pt x="9202259" y="522008"/>
                </a:cubicBezTo>
                <a:cubicBezTo>
                  <a:pt x="9213989" y="522008"/>
                  <a:pt x="9225720" y="520054"/>
                  <a:pt x="9239406" y="516142"/>
                </a:cubicBezTo>
                <a:cubicBezTo>
                  <a:pt x="9253090" y="514188"/>
                  <a:pt x="9262864" y="512234"/>
                  <a:pt x="9272641" y="510278"/>
                </a:cubicBezTo>
                <a:close/>
                <a:moveTo>
                  <a:pt x="2473053" y="508326"/>
                </a:moveTo>
                <a:cubicBezTo>
                  <a:pt x="2473053" y="510282"/>
                  <a:pt x="2475006" y="510282"/>
                  <a:pt x="2476962" y="510282"/>
                </a:cubicBezTo>
                <a:cubicBezTo>
                  <a:pt x="2492601" y="514190"/>
                  <a:pt x="2516059" y="518102"/>
                  <a:pt x="2537562" y="522012"/>
                </a:cubicBezTo>
                <a:cubicBezTo>
                  <a:pt x="2545380" y="529832"/>
                  <a:pt x="2549290" y="539606"/>
                  <a:pt x="2551245" y="551337"/>
                </a:cubicBezTo>
                <a:cubicBezTo>
                  <a:pt x="2543426" y="547427"/>
                  <a:pt x="2529742" y="545470"/>
                  <a:pt x="2512149" y="543516"/>
                </a:cubicBezTo>
                <a:cubicBezTo>
                  <a:pt x="2486736" y="541562"/>
                  <a:pt x="2465229" y="533740"/>
                  <a:pt x="2453499" y="525920"/>
                </a:cubicBezTo>
                <a:cubicBezTo>
                  <a:pt x="2457409" y="518102"/>
                  <a:pt x="2465229" y="512236"/>
                  <a:pt x="2473053" y="508326"/>
                </a:cubicBezTo>
                <a:close/>
                <a:moveTo>
                  <a:pt x="8844488" y="508322"/>
                </a:moveTo>
                <a:cubicBezTo>
                  <a:pt x="8850352" y="506368"/>
                  <a:pt x="8856219" y="508322"/>
                  <a:pt x="8860129" y="514188"/>
                </a:cubicBezTo>
                <a:cubicBezTo>
                  <a:pt x="8865993" y="522008"/>
                  <a:pt x="8864039" y="531783"/>
                  <a:pt x="8856219" y="535693"/>
                </a:cubicBezTo>
                <a:cubicBezTo>
                  <a:pt x="8848398" y="541559"/>
                  <a:pt x="8838622" y="539603"/>
                  <a:pt x="8834712" y="531783"/>
                </a:cubicBezTo>
                <a:cubicBezTo>
                  <a:pt x="8830802" y="523962"/>
                  <a:pt x="8832756" y="514188"/>
                  <a:pt x="8838622" y="510278"/>
                </a:cubicBezTo>
                <a:cubicBezTo>
                  <a:pt x="8840578" y="508322"/>
                  <a:pt x="8842532" y="508322"/>
                  <a:pt x="8844488" y="508322"/>
                </a:cubicBezTo>
                <a:close/>
                <a:moveTo>
                  <a:pt x="6500394" y="506367"/>
                </a:moveTo>
                <a:cubicBezTo>
                  <a:pt x="6502348" y="512234"/>
                  <a:pt x="6500394" y="518098"/>
                  <a:pt x="6494527" y="522008"/>
                </a:cubicBezTo>
                <a:cubicBezTo>
                  <a:pt x="6488663" y="525918"/>
                  <a:pt x="6482797" y="525918"/>
                  <a:pt x="6478887" y="522008"/>
                </a:cubicBezTo>
                <a:cubicBezTo>
                  <a:pt x="6484753" y="516144"/>
                  <a:pt x="6492573" y="510278"/>
                  <a:pt x="6500394" y="506367"/>
                </a:cubicBezTo>
                <a:close/>
                <a:moveTo>
                  <a:pt x="1720350" y="504415"/>
                </a:moveTo>
                <a:cubicBezTo>
                  <a:pt x="1735991" y="504415"/>
                  <a:pt x="1749677" y="510281"/>
                  <a:pt x="1759451" y="520055"/>
                </a:cubicBezTo>
                <a:cubicBezTo>
                  <a:pt x="1751631" y="525921"/>
                  <a:pt x="1743812" y="523965"/>
                  <a:pt x="1735991" y="518101"/>
                </a:cubicBezTo>
                <a:cubicBezTo>
                  <a:pt x="1722307" y="506371"/>
                  <a:pt x="1710577" y="514191"/>
                  <a:pt x="1691026" y="545471"/>
                </a:cubicBezTo>
                <a:cubicBezTo>
                  <a:pt x="1683205" y="557201"/>
                  <a:pt x="1673429" y="566975"/>
                  <a:pt x="1667565" y="574795"/>
                </a:cubicBezTo>
                <a:cubicBezTo>
                  <a:pt x="1667565" y="568931"/>
                  <a:pt x="1665609" y="565021"/>
                  <a:pt x="1665609" y="559155"/>
                </a:cubicBezTo>
                <a:cubicBezTo>
                  <a:pt x="1665609" y="527875"/>
                  <a:pt x="1691026" y="504415"/>
                  <a:pt x="1720350" y="504415"/>
                </a:cubicBezTo>
                <a:close/>
                <a:moveTo>
                  <a:pt x="3018507" y="504413"/>
                </a:moveTo>
                <a:cubicBezTo>
                  <a:pt x="3028283" y="504413"/>
                  <a:pt x="3036103" y="506369"/>
                  <a:pt x="3043922" y="510279"/>
                </a:cubicBezTo>
                <a:cubicBezTo>
                  <a:pt x="3036103" y="516143"/>
                  <a:pt x="3022419" y="522010"/>
                  <a:pt x="3006779" y="527874"/>
                </a:cubicBezTo>
                <a:cubicBezTo>
                  <a:pt x="2987230" y="535694"/>
                  <a:pt x="2975500" y="539604"/>
                  <a:pt x="2965725" y="541560"/>
                </a:cubicBezTo>
                <a:cubicBezTo>
                  <a:pt x="2971590" y="518100"/>
                  <a:pt x="2993093" y="502459"/>
                  <a:pt x="3018507" y="504413"/>
                </a:cubicBezTo>
                <a:close/>
                <a:moveTo>
                  <a:pt x="8998935" y="504411"/>
                </a:moveTo>
                <a:cubicBezTo>
                  <a:pt x="9022398" y="508321"/>
                  <a:pt x="9039992" y="529827"/>
                  <a:pt x="9043902" y="557198"/>
                </a:cubicBezTo>
                <a:cubicBezTo>
                  <a:pt x="9043902" y="588478"/>
                  <a:pt x="9018486" y="611939"/>
                  <a:pt x="8989161" y="611939"/>
                </a:cubicBezTo>
                <a:cubicBezTo>
                  <a:pt x="8957880" y="611939"/>
                  <a:pt x="8934420" y="586522"/>
                  <a:pt x="8934420" y="557198"/>
                </a:cubicBezTo>
                <a:cubicBezTo>
                  <a:pt x="8934420" y="553287"/>
                  <a:pt x="8934420" y="551332"/>
                  <a:pt x="8934420" y="549378"/>
                </a:cubicBezTo>
                <a:cubicBezTo>
                  <a:pt x="8948106" y="547422"/>
                  <a:pt x="8959834" y="547422"/>
                  <a:pt x="8967657" y="549378"/>
                </a:cubicBezTo>
                <a:cubicBezTo>
                  <a:pt x="9004801" y="559152"/>
                  <a:pt x="9022398" y="547422"/>
                  <a:pt x="9002847" y="523961"/>
                </a:cubicBezTo>
                <a:cubicBezTo>
                  <a:pt x="8998935" y="518097"/>
                  <a:pt x="8996981" y="512231"/>
                  <a:pt x="8998935" y="504411"/>
                </a:cubicBezTo>
                <a:close/>
                <a:moveTo>
                  <a:pt x="2756531" y="502460"/>
                </a:moveTo>
                <a:cubicBezTo>
                  <a:pt x="2774127" y="502460"/>
                  <a:pt x="2789768" y="510280"/>
                  <a:pt x="2799540" y="523963"/>
                </a:cubicBezTo>
                <a:cubicBezTo>
                  <a:pt x="2768263" y="523963"/>
                  <a:pt x="2738937" y="520054"/>
                  <a:pt x="2719385" y="518100"/>
                </a:cubicBezTo>
                <a:cubicBezTo>
                  <a:pt x="2729161" y="508324"/>
                  <a:pt x="2742847" y="502460"/>
                  <a:pt x="2756531" y="502460"/>
                </a:cubicBezTo>
                <a:close/>
                <a:moveTo>
                  <a:pt x="2887524" y="502459"/>
                </a:moveTo>
                <a:cubicBezTo>
                  <a:pt x="2909030" y="502459"/>
                  <a:pt x="2928580" y="516144"/>
                  <a:pt x="2936400" y="535694"/>
                </a:cubicBezTo>
                <a:cubicBezTo>
                  <a:pt x="2926627" y="531786"/>
                  <a:pt x="2887524" y="527874"/>
                  <a:pt x="2842552" y="525920"/>
                </a:cubicBezTo>
                <a:cubicBezTo>
                  <a:pt x="2852329" y="512236"/>
                  <a:pt x="2869925" y="502459"/>
                  <a:pt x="2887524" y="502459"/>
                </a:cubicBezTo>
                <a:close/>
                <a:moveTo>
                  <a:pt x="3405587" y="502459"/>
                </a:moveTo>
                <a:cubicBezTo>
                  <a:pt x="3436869" y="502459"/>
                  <a:pt x="3460331" y="525919"/>
                  <a:pt x="3456420" y="559154"/>
                </a:cubicBezTo>
                <a:cubicBezTo>
                  <a:pt x="3456420" y="561110"/>
                  <a:pt x="3456420" y="565020"/>
                  <a:pt x="3456420" y="566974"/>
                </a:cubicBezTo>
                <a:cubicBezTo>
                  <a:pt x="3438826" y="568930"/>
                  <a:pt x="3425138" y="570886"/>
                  <a:pt x="3419274" y="572840"/>
                </a:cubicBezTo>
                <a:cubicBezTo>
                  <a:pt x="3397767" y="580660"/>
                  <a:pt x="3364532" y="574794"/>
                  <a:pt x="3350847" y="565020"/>
                </a:cubicBezTo>
                <a:cubicBezTo>
                  <a:pt x="3350847" y="561110"/>
                  <a:pt x="3350847" y="559154"/>
                  <a:pt x="3350847" y="557200"/>
                </a:cubicBezTo>
                <a:cubicBezTo>
                  <a:pt x="3350847" y="525919"/>
                  <a:pt x="3376262" y="502459"/>
                  <a:pt x="3405587" y="502459"/>
                </a:cubicBezTo>
                <a:close/>
                <a:moveTo>
                  <a:pt x="3272650" y="502459"/>
                </a:moveTo>
                <a:cubicBezTo>
                  <a:pt x="3270695" y="504413"/>
                  <a:pt x="3268739" y="506369"/>
                  <a:pt x="3266785" y="508323"/>
                </a:cubicBezTo>
                <a:cubicBezTo>
                  <a:pt x="3262875" y="512235"/>
                  <a:pt x="3257012" y="512235"/>
                  <a:pt x="3251146" y="508323"/>
                </a:cubicBezTo>
                <a:cubicBezTo>
                  <a:pt x="3257012" y="504413"/>
                  <a:pt x="3264829" y="502459"/>
                  <a:pt x="3272650" y="502459"/>
                </a:cubicBezTo>
                <a:close/>
                <a:moveTo>
                  <a:pt x="3665621" y="502459"/>
                </a:moveTo>
                <a:cubicBezTo>
                  <a:pt x="3694948" y="502459"/>
                  <a:pt x="3720363" y="525919"/>
                  <a:pt x="3720363" y="555244"/>
                </a:cubicBezTo>
                <a:cubicBezTo>
                  <a:pt x="3720363" y="566974"/>
                  <a:pt x="3716452" y="578704"/>
                  <a:pt x="3708633" y="588481"/>
                </a:cubicBezTo>
                <a:cubicBezTo>
                  <a:pt x="3706670" y="584570"/>
                  <a:pt x="3704719" y="580661"/>
                  <a:pt x="3702766" y="578704"/>
                </a:cubicBezTo>
                <a:cubicBezTo>
                  <a:pt x="3692992" y="557200"/>
                  <a:pt x="3679307" y="543513"/>
                  <a:pt x="3673441" y="547424"/>
                </a:cubicBezTo>
                <a:cubicBezTo>
                  <a:pt x="3669530" y="551336"/>
                  <a:pt x="3644113" y="553290"/>
                  <a:pt x="3610877" y="555244"/>
                </a:cubicBezTo>
                <a:cubicBezTo>
                  <a:pt x="3610877" y="525919"/>
                  <a:pt x="3636295" y="502459"/>
                  <a:pt x="3665621" y="502459"/>
                </a:cubicBezTo>
                <a:close/>
                <a:moveTo>
                  <a:pt x="3536582" y="502459"/>
                </a:moveTo>
                <a:cubicBezTo>
                  <a:pt x="3565907" y="502459"/>
                  <a:pt x="3589371" y="525919"/>
                  <a:pt x="3589371" y="557200"/>
                </a:cubicBezTo>
                <a:cubicBezTo>
                  <a:pt x="3577638" y="559154"/>
                  <a:pt x="3565907" y="559154"/>
                  <a:pt x="3554177" y="559154"/>
                </a:cubicBezTo>
                <a:cubicBezTo>
                  <a:pt x="3528762" y="559154"/>
                  <a:pt x="3503344" y="561109"/>
                  <a:pt x="3481839" y="563064"/>
                </a:cubicBezTo>
                <a:cubicBezTo>
                  <a:pt x="3481839" y="561109"/>
                  <a:pt x="3481839" y="559154"/>
                  <a:pt x="3481839" y="557200"/>
                </a:cubicBezTo>
                <a:cubicBezTo>
                  <a:pt x="3481839" y="525919"/>
                  <a:pt x="3507254" y="502459"/>
                  <a:pt x="3536582" y="502459"/>
                </a:cubicBezTo>
                <a:close/>
                <a:moveTo>
                  <a:pt x="3925643" y="502459"/>
                </a:moveTo>
                <a:cubicBezTo>
                  <a:pt x="3954966" y="502459"/>
                  <a:pt x="3978429" y="525919"/>
                  <a:pt x="3980383" y="557199"/>
                </a:cubicBezTo>
                <a:cubicBezTo>
                  <a:pt x="3980383" y="588480"/>
                  <a:pt x="3954966" y="611940"/>
                  <a:pt x="3925643" y="611940"/>
                </a:cubicBezTo>
                <a:cubicBezTo>
                  <a:pt x="3894355" y="611940"/>
                  <a:pt x="3870898" y="586524"/>
                  <a:pt x="3870898" y="557199"/>
                </a:cubicBezTo>
                <a:cubicBezTo>
                  <a:pt x="3870898" y="525919"/>
                  <a:pt x="3896313" y="502459"/>
                  <a:pt x="3925643" y="502459"/>
                </a:cubicBezTo>
                <a:close/>
                <a:moveTo>
                  <a:pt x="3794655" y="502459"/>
                </a:moveTo>
                <a:cubicBezTo>
                  <a:pt x="3825933" y="502459"/>
                  <a:pt x="3849394" y="525919"/>
                  <a:pt x="3849394" y="557199"/>
                </a:cubicBezTo>
                <a:cubicBezTo>
                  <a:pt x="3849394" y="588480"/>
                  <a:pt x="3823978" y="611940"/>
                  <a:pt x="3794655" y="611940"/>
                </a:cubicBezTo>
                <a:cubicBezTo>
                  <a:pt x="3763374" y="611940"/>
                  <a:pt x="3739913" y="586524"/>
                  <a:pt x="3739913" y="557199"/>
                </a:cubicBezTo>
                <a:cubicBezTo>
                  <a:pt x="3739913" y="525919"/>
                  <a:pt x="3765329" y="502459"/>
                  <a:pt x="3794655" y="502459"/>
                </a:cubicBezTo>
                <a:close/>
                <a:moveTo>
                  <a:pt x="4185636" y="502458"/>
                </a:moveTo>
                <a:cubicBezTo>
                  <a:pt x="4214962" y="502458"/>
                  <a:pt x="4238428" y="525919"/>
                  <a:pt x="4240383" y="557199"/>
                </a:cubicBezTo>
                <a:cubicBezTo>
                  <a:pt x="4240383" y="588480"/>
                  <a:pt x="4214962" y="611940"/>
                  <a:pt x="4185636" y="611940"/>
                </a:cubicBezTo>
                <a:cubicBezTo>
                  <a:pt x="4154357" y="611940"/>
                  <a:pt x="4130896" y="586524"/>
                  <a:pt x="4130896" y="557199"/>
                </a:cubicBezTo>
                <a:cubicBezTo>
                  <a:pt x="4130896" y="525919"/>
                  <a:pt x="4156313" y="502458"/>
                  <a:pt x="4185636" y="502458"/>
                </a:cubicBezTo>
                <a:close/>
                <a:moveTo>
                  <a:pt x="4054647" y="502458"/>
                </a:moveTo>
                <a:cubicBezTo>
                  <a:pt x="4083973" y="502458"/>
                  <a:pt x="4109391" y="525919"/>
                  <a:pt x="4109391" y="557199"/>
                </a:cubicBezTo>
                <a:cubicBezTo>
                  <a:pt x="4109391" y="588480"/>
                  <a:pt x="4083973" y="611940"/>
                  <a:pt x="4054647" y="611940"/>
                </a:cubicBezTo>
                <a:cubicBezTo>
                  <a:pt x="4023391" y="611940"/>
                  <a:pt x="3999934" y="586524"/>
                  <a:pt x="3999934" y="557199"/>
                </a:cubicBezTo>
                <a:cubicBezTo>
                  <a:pt x="3999934" y="525919"/>
                  <a:pt x="4025346" y="502458"/>
                  <a:pt x="4054647" y="502458"/>
                </a:cubicBezTo>
                <a:close/>
                <a:moveTo>
                  <a:pt x="4574702" y="502458"/>
                </a:moveTo>
                <a:cubicBezTo>
                  <a:pt x="4604019" y="502458"/>
                  <a:pt x="4627475" y="525918"/>
                  <a:pt x="4629425" y="557199"/>
                </a:cubicBezTo>
                <a:cubicBezTo>
                  <a:pt x="4629425" y="588480"/>
                  <a:pt x="4604019" y="611940"/>
                  <a:pt x="4574702" y="611940"/>
                </a:cubicBezTo>
                <a:cubicBezTo>
                  <a:pt x="4543412" y="611940"/>
                  <a:pt x="4519950" y="586523"/>
                  <a:pt x="4519950" y="557199"/>
                </a:cubicBezTo>
                <a:cubicBezTo>
                  <a:pt x="4519950" y="525918"/>
                  <a:pt x="4545370" y="502458"/>
                  <a:pt x="4574702" y="502458"/>
                </a:cubicBezTo>
                <a:close/>
                <a:moveTo>
                  <a:pt x="4443703" y="502458"/>
                </a:moveTo>
                <a:cubicBezTo>
                  <a:pt x="4474984" y="502458"/>
                  <a:pt x="4498449" y="525919"/>
                  <a:pt x="4498449" y="557199"/>
                </a:cubicBezTo>
                <a:cubicBezTo>
                  <a:pt x="4498449" y="588480"/>
                  <a:pt x="4473034" y="611940"/>
                  <a:pt x="4443703" y="611940"/>
                </a:cubicBezTo>
                <a:cubicBezTo>
                  <a:pt x="4412419" y="611940"/>
                  <a:pt x="4388956" y="586524"/>
                  <a:pt x="4388956" y="557199"/>
                </a:cubicBezTo>
                <a:cubicBezTo>
                  <a:pt x="4388956" y="525919"/>
                  <a:pt x="4414375" y="502458"/>
                  <a:pt x="4443703" y="502458"/>
                </a:cubicBezTo>
                <a:close/>
                <a:moveTo>
                  <a:pt x="4314673" y="502458"/>
                </a:moveTo>
                <a:cubicBezTo>
                  <a:pt x="4343996" y="502458"/>
                  <a:pt x="4369408" y="525919"/>
                  <a:pt x="4369408" y="557199"/>
                </a:cubicBezTo>
                <a:cubicBezTo>
                  <a:pt x="4369408" y="588480"/>
                  <a:pt x="4343996" y="611940"/>
                  <a:pt x="4314673" y="611940"/>
                </a:cubicBezTo>
                <a:cubicBezTo>
                  <a:pt x="4283392" y="611940"/>
                  <a:pt x="4259931" y="586524"/>
                  <a:pt x="4259931" y="557199"/>
                </a:cubicBezTo>
                <a:cubicBezTo>
                  <a:pt x="4259931" y="525919"/>
                  <a:pt x="4285348" y="502458"/>
                  <a:pt x="4314673" y="502458"/>
                </a:cubicBezTo>
                <a:close/>
                <a:moveTo>
                  <a:pt x="4832753" y="502458"/>
                </a:moveTo>
                <a:cubicBezTo>
                  <a:pt x="4864033" y="502458"/>
                  <a:pt x="4887493" y="525918"/>
                  <a:pt x="4887493" y="557199"/>
                </a:cubicBezTo>
                <a:cubicBezTo>
                  <a:pt x="4887493" y="588479"/>
                  <a:pt x="4862079" y="611940"/>
                  <a:pt x="4832753" y="611940"/>
                </a:cubicBezTo>
                <a:cubicBezTo>
                  <a:pt x="4801471" y="611940"/>
                  <a:pt x="4778010" y="586523"/>
                  <a:pt x="4778010" y="557199"/>
                </a:cubicBezTo>
                <a:cubicBezTo>
                  <a:pt x="4778010" y="525918"/>
                  <a:pt x="4803428" y="502458"/>
                  <a:pt x="4832753" y="502458"/>
                </a:cubicBezTo>
                <a:close/>
                <a:moveTo>
                  <a:pt x="4703721" y="502458"/>
                </a:moveTo>
                <a:cubicBezTo>
                  <a:pt x="4733046" y="502458"/>
                  <a:pt x="4758461" y="525918"/>
                  <a:pt x="4758461" y="557199"/>
                </a:cubicBezTo>
                <a:cubicBezTo>
                  <a:pt x="4758461" y="588480"/>
                  <a:pt x="4733046" y="611940"/>
                  <a:pt x="4703721" y="611940"/>
                </a:cubicBezTo>
                <a:cubicBezTo>
                  <a:pt x="4672435" y="611940"/>
                  <a:pt x="4648974" y="586523"/>
                  <a:pt x="4648974" y="557199"/>
                </a:cubicBezTo>
                <a:cubicBezTo>
                  <a:pt x="4648974" y="525918"/>
                  <a:pt x="4674392" y="502458"/>
                  <a:pt x="4703721" y="502458"/>
                </a:cubicBezTo>
                <a:close/>
                <a:moveTo>
                  <a:pt x="9116237" y="502457"/>
                </a:moveTo>
                <a:cubicBezTo>
                  <a:pt x="9118191" y="502457"/>
                  <a:pt x="9120147" y="502457"/>
                  <a:pt x="9122103" y="502457"/>
                </a:cubicBezTo>
                <a:cubicBezTo>
                  <a:pt x="9133833" y="508321"/>
                  <a:pt x="9145562" y="512233"/>
                  <a:pt x="9153384" y="518097"/>
                </a:cubicBezTo>
                <a:cubicBezTo>
                  <a:pt x="9165112" y="527871"/>
                  <a:pt x="9170978" y="541557"/>
                  <a:pt x="9170978" y="557198"/>
                </a:cubicBezTo>
                <a:cubicBezTo>
                  <a:pt x="9170978" y="588478"/>
                  <a:pt x="9145562" y="611939"/>
                  <a:pt x="9116237" y="611939"/>
                </a:cubicBezTo>
                <a:cubicBezTo>
                  <a:pt x="9084956" y="611939"/>
                  <a:pt x="9061496" y="586522"/>
                  <a:pt x="9061496" y="557198"/>
                </a:cubicBezTo>
                <a:cubicBezTo>
                  <a:pt x="9061496" y="525917"/>
                  <a:pt x="9086910" y="502457"/>
                  <a:pt x="9116237" y="502457"/>
                </a:cubicBezTo>
                <a:close/>
                <a:moveTo>
                  <a:pt x="10547328" y="502456"/>
                </a:moveTo>
                <a:cubicBezTo>
                  <a:pt x="10557104" y="502456"/>
                  <a:pt x="10566878" y="506366"/>
                  <a:pt x="10574698" y="512232"/>
                </a:cubicBezTo>
                <a:cubicBezTo>
                  <a:pt x="10574698" y="516140"/>
                  <a:pt x="10572744" y="520051"/>
                  <a:pt x="10568832" y="522007"/>
                </a:cubicBezTo>
                <a:cubicBezTo>
                  <a:pt x="10562968" y="527871"/>
                  <a:pt x="10553194" y="525917"/>
                  <a:pt x="10547328" y="518097"/>
                </a:cubicBezTo>
                <a:cubicBezTo>
                  <a:pt x="10545373" y="512232"/>
                  <a:pt x="10545373" y="506366"/>
                  <a:pt x="10547328" y="502456"/>
                </a:cubicBezTo>
                <a:close/>
                <a:moveTo>
                  <a:pt x="8574692" y="469217"/>
                </a:moveTo>
                <a:cubicBezTo>
                  <a:pt x="8580556" y="467263"/>
                  <a:pt x="8586422" y="469217"/>
                  <a:pt x="8590332" y="475083"/>
                </a:cubicBezTo>
                <a:cubicBezTo>
                  <a:pt x="8592286" y="477037"/>
                  <a:pt x="8592286" y="478993"/>
                  <a:pt x="8592286" y="480947"/>
                </a:cubicBezTo>
                <a:cubicBezTo>
                  <a:pt x="8582512" y="480947"/>
                  <a:pt x="8574692" y="477037"/>
                  <a:pt x="8566872" y="473127"/>
                </a:cubicBezTo>
                <a:cubicBezTo>
                  <a:pt x="8566872" y="473127"/>
                  <a:pt x="8568826" y="471173"/>
                  <a:pt x="8568826" y="471173"/>
                </a:cubicBezTo>
                <a:cubicBezTo>
                  <a:pt x="8570782" y="469217"/>
                  <a:pt x="8572736" y="469217"/>
                  <a:pt x="8574692" y="469217"/>
                </a:cubicBezTo>
                <a:close/>
                <a:moveTo>
                  <a:pt x="2650947" y="455535"/>
                </a:moveTo>
                <a:cubicBezTo>
                  <a:pt x="2656811" y="453579"/>
                  <a:pt x="2662678" y="455535"/>
                  <a:pt x="2666588" y="463355"/>
                </a:cubicBezTo>
                <a:cubicBezTo>
                  <a:pt x="2668542" y="465309"/>
                  <a:pt x="2668542" y="465309"/>
                  <a:pt x="2668542" y="467265"/>
                </a:cubicBezTo>
                <a:cubicBezTo>
                  <a:pt x="2660723" y="473129"/>
                  <a:pt x="2652901" y="478995"/>
                  <a:pt x="2643126" y="480949"/>
                </a:cubicBezTo>
                <a:cubicBezTo>
                  <a:pt x="2641172" y="478995"/>
                  <a:pt x="2641172" y="478995"/>
                  <a:pt x="2641172" y="478995"/>
                </a:cubicBezTo>
                <a:cubicBezTo>
                  <a:pt x="2635306" y="471175"/>
                  <a:pt x="2637260" y="461399"/>
                  <a:pt x="2645080" y="457489"/>
                </a:cubicBezTo>
                <a:cubicBezTo>
                  <a:pt x="2647037" y="457489"/>
                  <a:pt x="2648991" y="455535"/>
                  <a:pt x="2650947" y="455535"/>
                </a:cubicBezTo>
                <a:close/>
                <a:moveTo>
                  <a:pt x="8819071" y="455533"/>
                </a:moveTo>
                <a:cubicBezTo>
                  <a:pt x="8824935" y="453579"/>
                  <a:pt x="8830801" y="455533"/>
                  <a:pt x="8834712" y="461399"/>
                </a:cubicBezTo>
                <a:cubicBezTo>
                  <a:pt x="8836666" y="465309"/>
                  <a:pt x="8836666" y="471173"/>
                  <a:pt x="8834712" y="475083"/>
                </a:cubicBezTo>
                <a:cubicBezTo>
                  <a:pt x="8826891" y="471173"/>
                  <a:pt x="8819071" y="465309"/>
                  <a:pt x="8813205" y="457489"/>
                </a:cubicBezTo>
                <a:cubicBezTo>
                  <a:pt x="8815161" y="457489"/>
                  <a:pt x="8817115" y="455533"/>
                  <a:pt x="8819071" y="455533"/>
                </a:cubicBezTo>
                <a:close/>
                <a:moveTo>
                  <a:pt x="9065406" y="441848"/>
                </a:moveTo>
                <a:cubicBezTo>
                  <a:pt x="9067360" y="441848"/>
                  <a:pt x="9067360" y="441848"/>
                  <a:pt x="9069316" y="441848"/>
                </a:cubicBezTo>
                <a:cubicBezTo>
                  <a:pt x="9075182" y="441848"/>
                  <a:pt x="9081046" y="441848"/>
                  <a:pt x="9088867" y="443804"/>
                </a:cubicBezTo>
                <a:cubicBezTo>
                  <a:pt x="9124057" y="449667"/>
                  <a:pt x="9124057" y="453578"/>
                  <a:pt x="9102551" y="469218"/>
                </a:cubicBezTo>
                <a:cubicBezTo>
                  <a:pt x="9098641" y="471174"/>
                  <a:pt x="9096687" y="473129"/>
                  <a:pt x="9094733" y="475083"/>
                </a:cubicBezTo>
                <a:cubicBezTo>
                  <a:pt x="9079090" y="469218"/>
                  <a:pt x="9069316" y="457488"/>
                  <a:pt x="9065406" y="441848"/>
                </a:cubicBezTo>
                <a:close/>
                <a:moveTo>
                  <a:pt x="8613791" y="441846"/>
                </a:moveTo>
                <a:cubicBezTo>
                  <a:pt x="8619656" y="439892"/>
                  <a:pt x="8625522" y="441846"/>
                  <a:pt x="8629432" y="447712"/>
                </a:cubicBezTo>
                <a:cubicBezTo>
                  <a:pt x="8635298" y="455532"/>
                  <a:pt x="8633342" y="465306"/>
                  <a:pt x="8625522" y="469216"/>
                </a:cubicBezTo>
                <a:cubicBezTo>
                  <a:pt x="8619656" y="473126"/>
                  <a:pt x="8609881" y="471172"/>
                  <a:pt x="8604017" y="465306"/>
                </a:cubicBezTo>
                <a:cubicBezTo>
                  <a:pt x="8598151" y="457486"/>
                  <a:pt x="8600105" y="447712"/>
                  <a:pt x="8607925" y="443802"/>
                </a:cubicBezTo>
                <a:cubicBezTo>
                  <a:pt x="8609881" y="441846"/>
                  <a:pt x="8611837" y="441846"/>
                  <a:pt x="8613791" y="441846"/>
                </a:cubicBezTo>
                <a:close/>
                <a:moveTo>
                  <a:pt x="2150458" y="439895"/>
                </a:moveTo>
                <a:cubicBezTo>
                  <a:pt x="2154365" y="439895"/>
                  <a:pt x="2158277" y="439895"/>
                  <a:pt x="2160228" y="441851"/>
                </a:cubicBezTo>
                <a:cubicBezTo>
                  <a:pt x="2158277" y="451625"/>
                  <a:pt x="2152409" y="461402"/>
                  <a:pt x="2144591" y="467266"/>
                </a:cubicBezTo>
                <a:cubicBezTo>
                  <a:pt x="2142638" y="467266"/>
                  <a:pt x="2140681" y="465310"/>
                  <a:pt x="2140681" y="463356"/>
                </a:cubicBezTo>
                <a:cubicBezTo>
                  <a:pt x="2134817" y="455536"/>
                  <a:pt x="2136773" y="445759"/>
                  <a:pt x="2144591" y="441851"/>
                </a:cubicBezTo>
                <a:cubicBezTo>
                  <a:pt x="2146546" y="439895"/>
                  <a:pt x="2148502" y="439895"/>
                  <a:pt x="2150458" y="439895"/>
                </a:cubicBezTo>
                <a:close/>
                <a:moveTo>
                  <a:pt x="2777537" y="426453"/>
                </a:moveTo>
                <a:cubicBezTo>
                  <a:pt x="2787314" y="427186"/>
                  <a:pt x="2796601" y="432074"/>
                  <a:pt x="2809307" y="441849"/>
                </a:cubicBezTo>
                <a:cubicBezTo>
                  <a:pt x="2807355" y="447715"/>
                  <a:pt x="2803440" y="453579"/>
                  <a:pt x="2799533" y="459445"/>
                </a:cubicBezTo>
                <a:cubicBezTo>
                  <a:pt x="2793666" y="457489"/>
                  <a:pt x="2787802" y="453579"/>
                  <a:pt x="2785846" y="449669"/>
                </a:cubicBezTo>
                <a:cubicBezTo>
                  <a:pt x="2781934" y="441849"/>
                  <a:pt x="2772161" y="435985"/>
                  <a:pt x="2764342" y="435985"/>
                </a:cubicBezTo>
                <a:cubicBezTo>
                  <a:pt x="2756522" y="435985"/>
                  <a:pt x="2760432" y="445759"/>
                  <a:pt x="2772161" y="457489"/>
                </a:cubicBezTo>
                <a:cubicBezTo>
                  <a:pt x="2776072" y="463355"/>
                  <a:pt x="2783894" y="467265"/>
                  <a:pt x="2789756" y="469219"/>
                </a:cubicBezTo>
                <a:cubicBezTo>
                  <a:pt x="2781934" y="477039"/>
                  <a:pt x="2770206" y="480949"/>
                  <a:pt x="2756522" y="480949"/>
                </a:cubicBezTo>
                <a:cubicBezTo>
                  <a:pt x="2752612" y="480949"/>
                  <a:pt x="2748701" y="480949"/>
                  <a:pt x="2744791" y="478995"/>
                </a:cubicBezTo>
                <a:cubicBezTo>
                  <a:pt x="2742835" y="475085"/>
                  <a:pt x="2738925" y="469219"/>
                  <a:pt x="2731104" y="465309"/>
                </a:cubicBezTo>
                <a:cubicBezTo>
                  <a:pt x="2709600" y="453579"/>
                  <a:pt x="2711553" y="449669"/>
                  <a:pt x="2742835" y="435985"/>
                </a:cubicBezTo>
                <a:cubicBezTo>
                  <a:pt x="2757499" y="429142"/>
                  <a:pt x="2767763" y="425720"/>
                  <a:pt x="2777537" y="426453"/>
                </a:cubicBezTo>
                <a:close/>
                <a:moveTo>
                  <a:pt x="1841554" y="422301"/>
                </a:moveTo>
                <a:cubicBezTo>
                  <a:pt x="1843510" y="422301"/>
                  <a:pt x="1851330" y="428165"/>
                  <a:pt x="1855240" y="435986"/>
                </a:cubicBezTo>
                <a:cubicBezTo>
                  <a:pt x="1859150" y="443808"/>
                  <a:pt x="1857194" y="449672"/>
                  <a:pt x="1849374" y="449672"/>
                </a:cubicBezTo>
                <a:cubicBezTo>
                  <a:pt x="1841554" y="449672"/>
                  <a:pt x="1835690" y="443808"/>
                  <a:pt x="1835690" y="435986"/>
                </a:cubicBezTo>
                <a:cubicBezTo>
                  <a:pt x="1835690" y="428165"/>
                  <a:pt x="1837644" y="422301"/>
                  <a:pt x="1841554" y="422301"/>
                </a:cubicBezTo>
                <a:close/>
                <a:moveTo>
                  <a:pt x="5053673" y="414476"/>
                </a:moveTo>
                <a:cubicBezTo>
                  <a:pt x="5057581" y="412522"/>
                  <a:pt x="5063447" y="416432"/>
                  <a:pt x="5069314" y="420342"/>
                </a:cubicBezTo>
                <a:cubicBezTo>
                  <a:pt x="5075182" y="428162"/>
                  <a:pt x="5073224" y="437936"/>
                  <a:pt x="5065403" y="441847"/>
                </a:cubicBezTo>
                <a:cubicBezTo>
                  <a:pt x="5057581" y="447713"/>
                  <a:pt x="5047807" y="445757"/>
                  <a:pt x="5043894" y="437936"/>
                </a:cubicBezTo>
                <a:cubicBezTo>
                  <a:pt x="5038030" y="430116"/>
                  <a:pt x="5039983" y="420342"/>
                  <a:pt x="5047807" y="416432"/>
                </a:cubicBezTo>
                <a:cubicBezTo>
                  <a:pt x="5049762" y="414476"/>
                  <a:pt x="5051716" y="414476"/>
                  <a:pt x="5053673" y="414476"/>
                </a:cubicBezTo>
                <a:close/>
                <a:moveTo>
                  <a:pt x="8682220" y="414476"/>
                </a:moveTo>
                <a:cubicBezTo>
                  <a:pt x="8688084" y="412522"/>
                  <a:pt x="8693951" y="414476"/>
                  <a:pt x="8697859" y="420342"/>
                </a:cubicBezTo>
                <a:cubicBezTo>
                  <a:pt x="8703725" y="428162"/>
                  <a:pt x="8701771" y="437936"/>
                  <a:pt x="8693951" y="441846"/>
                </a:cubicBezTo>
                <a:cubicBezTo>
                  <a:pt x="8688084" y="445756"/>
                  <a:pt x="8678308" y="443802"/>
                  <a:pt x="8674400" y="437936"/>
                </a:cubicBezTo>
                <a:cubicBezTo>
                  <a:pt x="8672444" y="434026"/>
                  <a:pt x="8672444" y="430116"/>
                  <a:pt x="8672444" y="426206"/>
                </a:cubicBezTo>
                <a:cubicBezTo>
                  <a:pt x="8672444" y="424252"/>
                  <a:pt x="8672444" y="422296"/>
                  <a:pt x="8672444" y="420342"/>
                </a:cubicBezTo>
                <a:cubicBezTo>
                  <a:pt x="8674400" y="418386"/>
                  <a:pt x="8674400" y="418386"/>
                  <a:pt x="8676354" y="416432"/>
                </a:cubicBezTo>
                <a:cubicBezTo>
                  <a:pt x="8678308" y="414476"/>
                  <a:pt x="8680264" y="414476"/>
                  <a:pt x="8682220" y="414476"/>
                </a:cubicBezTo>
                <a:close/>
                <a:moveTo>
                  <a:pt x="2447623" y="406658"/>
                </a:moveTo>
                <a:cubicBezTo>
                  <a:pt x="2453491" y="408614"/>
                  <a:pt x="2457399" y="408614"/>
                  <a:pt x="2459354" y="408614"/>
                </a:cubicBezTo>
                <a:cubicBezTo>
                  <a:pt x="2465219" y="408614"/>
                  <a:pt x="2467175" y="414478"/>
                  <a:pt x="2463264" y="422298"/>
                </a:cubicBezTo>
                <a:cubicBezTo>
                  <a:pt x="2457399" y="430118"/>
                  <a:pt x="2451535" y="435984"/>
                  <a:pt x="2443714" y="434028"/>
                </a:cubicBezTo>
                <a:cubicBezTo>
                  <a:pt x="2443714" y="432074"/>
                  <a:pt x="2443714" y="428164"/>
                  <a:pt x="2443714" y="426208"/>
                </a:cubicBezTo>
                <a:cubicBezTo>
                  <a:pt x="2443714" y="418388"/>
                  <a:pt x="2445669" y="412524"/>
                  <a:pt x="2447623" y="406658"/>
                </a:cubicBezTo>
                <a:close/>
                <a:moveTo>
                  <a:pt x="3325428" y="400793"/>
                </a:moveTo>
                <a:cubicBezTo>
                  <a:pt x="3329337" y="408613"/>
                  <a:pt x="3331291" y="416433"/>
                  <a:pt x="3331291" y="426207"/>
                </a:cubicBezTo>
                <a:cubicBezTo>
                  <a:pt x="3331291" y="435984"/>
                  <a:pt x="3327381" y="445758"/>
                  <a:pt x="3323471" y="453580"/>
                </a:cubicBezTo>
                <a:cubicBezTo>
                  <a:pt x="3264822" y="449670"/>
                  <a:pt x="3253092" y="445758"/>
                  <a:pt x="3253092" y="435984"/>
                </a:cubicBezTo>
                <a:cubicBezTo>
                  <a:pt x="3253092" y="426207"/>
                  <a:pt x="3292192" y="408613"/>
                  <a:pt x="3325428" y="400793"/>
                </a:cubicBezTo>
                <a:close/>
                <a:moveTo>
                  <a:pt x="6177811" y="400792"/>
                </a:moveTo>
                <a:cubicBezTo>
                  <a:pt x="6183675" y="408612"/>
                  <a:pt x="6185631" y="418386"/>
                  <a:pt x="6185631" y="428162"/>
                </a:cubicBezTo>
                <a:cubicBezTo>
                  <a:pt x="6185631" y="459443"/>
                  <a:pt x="6160217" y="482904"/>
                  <a:pt x="6130890" y="482904"/>
                </a:cubicBezTo>
                <a:cubicBezTo>
                  <a:pt x="6132846" y="480950"/>
                  <a:pt x="6136754" y="480950"/>
                  <a:pt x="6140666" y="478993"/>
                </a:cubicBezTo>
                <a:cubicBezTo>
                  <a:pt x="6177811" y="467263"/>
                  <a:pt x="6187587" y="428162"/>
                  <a:pt x="6150441" y="434028"/>
                </a:cubicBezTo>
                <a:cubicBezTo>
                  <a:pt x="6115250" y="439893"/>
                  <a:pt x="6123070" y="424252"/>
                  <a:pt x="6162171" y="408612"/>
                </a:cubicBezTo>
                <a:cubicBezTo>
                  <a:pt x="6168037" y="406656"/>
                  <a:pt x="6173901" y="402748"/>
                  <a:pt x="6177811" y="400792"/>
                </a:cubicBezTo>
                <a:close/>
                <a:moveTo>
                  <a:pt x="2322500" y="396884"/>
                </a:moveTo>
                <a:cubicBezTo>
                  <a:pt x="2351828" y="435985"/>
                  <a:pt x="2344007" y="449671"/>
                  <a:pt x="2312725" y="430121"/>
                </a:cubicBezTo>
                <a:cubicBezTo>
                  <a:pt x="2312725" y="428164"/>
                  <a:pt x="2312725" y="428164"/>
                  <a:pt x="2312725" y="426210"/>
                </a:cubicBezTo>
                <a:cubicBezTo>
                  <a:pt x="2312725" y="416435"/>
                  <a:pt x="2316634" y="404704"/>
                  <a:pt x="2322500" y="396884"/>
                </a:cubicBezTo>
                <a:close/>
                <a:moveTo>
                  <a:pt x="6345946" y="396881"/>
                </a:moveTo>
                <a:cubicBezTo>
                  <a:pt x="6388957" y="414478"/>
                  <a:pt x="6435879" y="441848"/>
                  <a:pt x="6430012" y="449668"/>
                </a:cubicBezTo>
                <a:cubicBezTo>
                  <a:pt x="6428058" y="453579"/>
                  <a:pt x="6406552" y="459443"/>
                  <a:pt x="6383091" y="461399"/>
                </a:cubicBezTo>
                <a:cubicBezTo>
                  <a:pt x="6343990" y="465309"/>
                  <a:pt x="6342036" y="463353"/>
                  <a:pt x="6357677" y="434028"/>
                </a:cubicBezTo>
                <a:cubicBezTo>
                  <a:pt x="6367451" y="416432"/>
                  <a:pt x="6369407" y="406658"/>
                  <a:pt x="6363541" y="412522"/>
                </a:cubicBezTo>
                <a:cubicBezTo>
                  <a:pt x="6359631" y="414478"/>
                  <a:pt x="6351811" y="414478"/>
                  <a:pt x="6340080" y="410568"/>
                </a:cubicBezTo>
                <a:cubicBezTo>
                  <a:pt x="6342036" y="406658"/>
                  <a:pt x="6343990" y="400791"/>
                  <a:pt x="6345946" y="396881"/>
                </a:cubicBezTo>
                <a:close/>
                <a:moveTo>
                  <a:pt x="2406565" y="394930"/>
                </a:moveTo>
                <a:cubicBezTo>
                  <a:pt x="2408520" y="394930"/>
                  <a:pt x="2410476" y="394930"/>
                  <a:pt x="2414386" y="396884"/>
                </a:cubicBezTo>
                <a:cubicBezTo>
                  <a:pt x="2418296" y="402750"/>
                  <a:pt x="2422207" y="410570"/>
                  <a:pt x="2422207" y="420344"/>
                </a:cubicBezTo>
                <a:cubicBezTo>
                  <a:pt x="2418296" y="418390"/>
                  <a:pt x="2416340" y="416434"/>
                  <a:pt x="2416340" y="412524"/>
                </a:cubicBezTo>
                <a:cubicBezTo>
                  <a:pt x="2406565" y="400794"/>
                  <a:pt x="2402656" y="394930"/>
                  <a:pt x="2406565" y="394930"/>
                </a:cubicBezTo>
                <a:close/>
                <a:moveTo>
                  <a:pt x="1992100" y="392974"/>
                </a:moveTo>
                <a:cubicBezTo>
                  <a:pt x="1996008" y="391018"/>
                  <a:pt x="2003828" y="396884"/>
                  <a:pt x="2005783" y="404704"/>
                </a:cubicBezTo>
                <a:cubicBezTo>
                  <a:pt x="2007740" y="412524"/>
                  <a:pt x="1990144" y="432074"/>
                  <a:pt x="1964727" y="447715"/>
                </a:cubicBezTo>
                <a:cubicBezTo>
                  <a:pt x="1952999" y="453579"/>
                  <a:pt x="1945178" y="459445"/>
                  <a:pt x="1937357" y="463355"/>
                </a:cubicBezTo>
                <a:cubicBezTo>
                  <a:pt x="1929532" y="455535"/>
                  <a:pt x="1925623" y="445759"/>
                  <a:pt x="1923669" y="435985"/>
                </a:cubicBezTo>
                <a:cubicBezTo>
                  <a:pt x="1939314" y="428164"/>
                  <a:pt x="1956908" y="422298"/>
                  <a:pt x="1976458" y="416434"/>
                </a:cubicBezTo>
                <a:cubicBezTo>
                  <a:pt x="1992100" y="412524"/>
                  <a:pt x="1984277" y="412524"/>
                  <a:pt x="1958863" y="414478"/>
                </a:cubicBezTo>
                <a:cubicBezTo>
                  <a:pt x="1947133" y="416434"/>
                  <a:pt x="1935403" y="416434"/>
                  <a:pt x="1925623" y="414478"/>
                </a:cubicBezTo>
                <a:cubicBezTo>
                  <a:pt x="1927579" y="408614"/>
                  <a:pt x="1929532" y="402748"/>
                  <a:pt x="1933449" y="396884"/>
                </a:cubicBezTo>
                <a:cubicBezTo>
                  <a:pt x="1935403" y="396884"/>
                  <a:pt x="1939314" y="396884"/>
                  <a:pt x="1941269" y="396884"/>
                </a:cubicBezTo>
                <a:cubicBezTo>
                  <a:pt x="1964727" y="396884"/>
                  <a:pt x="1986234" y="394928"/>
                  <a:pt x="1992100" y="392974"/>
                </a:cubicBezTo>
                <a:close/>
                <a:moveTo>
                  <a:pt x="8725229" y="387105"/>
                </a:moveTo>
                <a:cubicBezTo>
                  <a:pt x="8729140" y="385151"/>
                  <a:pt x="8735004" y="387105"/>
                  <a:pt x="8738914" y="392971"/>
                </a:cubicBezTo>
                <a:cubicBezTo>
                  <a:pt x="8744780" y="400791"/>
                  <a:pt x="8742826" y="410565"/>
                  <a:pt x="8735004" y="414475"/>
                </a:cubicBezTo>
                <a:cubicBezTo>
                  <a:pt x="8727183" y="418385"/>
                  <a:pt x="8717409" y="416431"/>
                  <a:pt x="8715453" y="410565"/>
                </a:cubicBezTo>
                <a:cubicBezTo>
                  <a:pt x="8709589" y="402745"/>
                  <a:pt x="8711545" y="392971"/>
                  <a:pt x="8719363" y="389061"/>
                </a:cubicBezTo>
                <a:cubicBezTo>
                  <a:pt x="8721319" y="387105"/>
                  <a:pt x="8723275" y="387105"/>
                  <a:pt x="8725229" y="387105"/>
                </a:cubicBezTo>
                <a:close/>
                <a:moveTo>
                  <a:pt x="9153385" y="387105"/>
                </a:moveTo>
                <a:cubicBezTo>
                  <a:pt x="9159249" y="394925"/>
                  <a:pt x="9165113" y="402745"/>
                  <a:pt x="9167069" y="412521"/>
                </a:cubicBezTo>
                <a:cubicBezTo>
                  <a:pt x="9167069" y="412521"/>
                  <a:pt x="9165113" y="414476"/>
                  <a:pt x="9165113" y="414476"/>
                </a:cubicBezTo>
                <a:cubicBezTo>
                  <a:pt x="9159249" y="418385"/>
                  <a:pt x="9149472" y="416432"/>
                  <a:pt x="9145562" y="410565"/>
                </a:cubicBezTo>
                <a:cubicBezTo>
                  <a:pt x="9139698" y="402745"/>
                  <a:pt x="9141654" y="392971"/>
                  <a:pt x="9149472" y="389061"/>
                </a:cubicBezTo>
                <a:cubicBezTo>
                  <a:pt x="9151429" y="387105"/>
                  <a:pt x="9151429" y="387105"/>
                  <a:pt x="9153385" y="387105"/>
                </a:cubicBezTo>
                <a:close/>
                <a:moveTo>
                  <a:pt x="2918794" y="383199"/>
                </a:moveTo>
                <a:cubicBezTo>
                  <a:pt x="2932480" y="392975"/>
                  <a:pt x="2940300" y="408614"/>
                  <a:pt x="2942254" y="426210"/>
                </a:cubicBezTo>
                <a:cubicBezTo>
                  <a:pt x="2942254" y="457491"/>
                  <a:pt x="2916841" y="480951"/>
                  <a:pt x="2887512" y="480951"/>
                </a:cubicBezTo>
                <a:cubicBezTo>
                  <a:pt x="2856229" y="480951"/>
                  <a:pt x="2832767" y="455535"/>
                  <a:pt x="2832767" y="426210"/>
                </a:cubicBezTo>
                <a:cubicBezTo>
                  <a:pt x="2832767" y="412526"/>
                  <a:pt x="2838633" y="398839"/>
                  <a:pt x="2848408" y="389063"/>
                </a:cubicBezTo>
                <a:cubicBezTo>
                  <a:pt x="2877737" y="392975"/>
                  <a:pt x="2905110" y="391019"/>
                  <a:pt x="2918794" y="383199"/>
                </a:cubicBezTo>
                <a:close/>
                <a:moveTo>
                  <a:pt x="3427087" y="381243"/>
                </a:moveTo>
                <a:cubicBezTo>
                  <a:pt x="3429043" y="381243"/>
                  <a:pt x="3432954" y="381243"/>
                  <a:pt x="3434908" y="381243"/>
                </a:cubicBezTo>
                <a:cubicBezTo>
                  <a:pt x="3450549" y="391019"/>
                  <a:pt x="3460325" y="406657"/>
                  <a:pt x="3460325" y="424254"/>
                </a:cubicBezTo>
                <a:cubicBezTo>
                  <a:pt x="3460325" y="447714"/>
                  <a:pt x="3446639" y="467265"/>
                  <a:pt x="3427087" y="475085"/>
                </a:cubicBezTo>
                <a:cubicBezTo>
                  <a:pt x="3425132" y="473131"/>
                  <a:pt x="3425132" y="473131"/>
                  <a:pt x="3425132" y="471175"/>
                </a:cubicBezTo>
                <a:cubicBezTo>
                  <a:pt x="3421224" y="463355"/>
                  <a:pt x="3395806" y="453580"/>
                  <a:pt x="3366481" y="453580"/>
                </a:cubicBezTo>
                <a:cubicBezTo>
                  <a:pt x="3364526" y="453580"/>
                  <a:pt x="3362573" y="453580"/>
                  <a:pt x="3360616" y="453580"/>
                </a:cubicBezTo>
                <a:cubicBezTo>
                  <a:pt x="3356706" y="445758"/>
                  <a:pt x="3352796" y="435984"/>
                  <a:pt x="3352796" y="426208"/>
                </a:cubicBezTo>
                <a:cubicBezTo>
                  <a:pt x="3352796" y="416434"/>
                  <a:pt x="3356706" y="408613"/>
                  <a:pt x="3360616" y="400793"/>
                </a:cubicBezTo>
                <a:cubicBezTo>
                  <a:pt x="3368436" y="404703"/>
                  <a:pt x="3378212" y="402749"/>
                  <a:pt x="3382122" y="394929"/>
                </a:cubicBezTo>
                <a:cubicBezTo>
                  <a:pt x="3386030" y="387107"/>
                  <a:pt x="3407537" y="381243"/>
                  <a:pt x="3427087" y="381243"/>
                </a:cubicBezTo>
                <a:close/>
                <a:moveTo>
                  <a:pt x="9100598" y="375376"/>
                </a:moveTo>
                <a:cubicBezTo>
                  <a:pt x="9106462" y="387106"/>
                  <a:pt x="9096687" y="392971"/>
                  <a:pt x="9073227" y="394926"/>
                </a:cubicBezTo>
                <a:cubicBezTo>
                  <a:pt x="9079091" y="385153"/>
                  <a:pt x="9088867" y="379286"/>
                  <a:pt x="9100598" y="375376"/>
                </a:cubicBezTo>
                <a:close/>
                <a:moveTo>
                  <a:pt x="2238433" y="373424"/>
                </a:moveTo>
                <a:cubicBezTo>
                  <a:pt x="2263850" y="373424"/>
                  <a:pt x="2285354" y="391018"/>
                  <a:pt x="2291221" y="414481"/>
                </a:cubicBezTo>
                <a:cubicBezTo>
                  <a:pt x="2287310" y="412525"/>
                  <a:pt x="2285354" y="408615"/>
                  <a:pt x="2281443" y="406659"/>
                </a:cubicBezTo>
                <a:cubicBezTo>
                  <a:pt x="2257983" y="389064"/>
                  <a:pt x="2240389" y="379288"/>
                  <a:pt x="2224749" y="375380"/>
                </a:cubicBezTo>
                <a:cubicBezTo>
                  <a:pt x="2228659" y="373424"/>
                  <a:pt x="2234525" y="373424"/>
                  <a:pt x="2238433" y="373424"/>
                </a:cubicBezTo>
                <a:close/>
                <a:moveTo>
                  <a:pt x="2756522" y="373423"/>
                </a:moveTo>
                <a:cubicBezTo>
                  <a:pt x="2787802" y="373423"/>
                  <a:pt x="2811263" y="396884"/>
                  <a:pt x="2809307" y="428164"/>
                </a:cubicBezTo>
                <a:cubicBezTo>
                  <a:pt x="2809307" y="430118"/>
                  <a:pt x="2809307" y="430118"/>
                  <a:pt x="2809307" y="432074"/>
                </a:cubicBezTo>
                <a:cubicBezTo>
                  <a:pt x="2803440" y="428164"/>
                  <a:pt x="2797578" y="426208"/>
                  <a:pt x="2791712" y="422300"/>
                </a:cubicBezTo>
                <a:cubicBezTo>
                  <a:pt x="2770206" y="410568"/>
                  <a:pt x="2742835" y="392974"/>
                  <a:pt x="2733061" y="385154"/>
                </a:cubicBezTo>
                <a:cubicBezTo>
                  <a:pt x="2733061" y="383200"/>
                  <a:pt x="2731104" y="381244"/>
                  <a:pt x="2729151" y="381244"/>
                </a:cubicBezTo>
                <a:cubicBezTo>
                  <a:pt x="2736971" y="375379"/>
                  <a:pt x="2746745" y="373423"/>
                  <a:pt x="2756522" y="373423"/>
                </a:cubicBezTo>
                <a:close/>
                <a:moveTo>
                  <a:pt x="2627484" y="373423"/>
                </a:moveTo>
                <a:cubicBezTo>
                  <a:pt x="2650947" y="373423"/>
                  <a:pt x="2670498" y="387108"/>
                  <a:pt x="2678318" y="408614"/>
                </a:cubicBezTo>
                <a:cubicBezTo>
                  <a:pt x="2662678" y="418388"/>
                  <a:pt x="2641170" y="422300"/>
                  <a:pt x="2615755" y="422300"/>
                </a:cubicBezTo>
                <a:cubicBezTo>
                  <a:pt x="2596204" y="422300"/>
                  <a:pt x="2582520" y="420344"/>
                  <a:pt x="2574699" y="416435"/>
                </a:cubicBezTo>
                <a:cubicBezTo>
                  <a:pt x="2578609" y="392974"/>
                  <a:pt x="2602068" y="373423"/>
                  <a:pt x="2627484" y="373423"/>
                </a:cubicBezTo>
                <a:close/>
                <a:moveTo>
                  <a:pt x="3016542" y="373423"/>
                </a:moveTo>
                <a:cubicBezTo>
                  <a:pt x="3045867" y="373423"/>
                  <a:pt x="3071281" y="396884"/>
                  <a:pt x="3069327" y="430118"/>
                </a:cubicBezTo>
                <a:cubicBezTo>
                  <a:pt x="3069327" y="432074"/>
                  <a:pt x="3069327" y="434030"/>
                  <a:pt x="3069327" y="435985"/>
                </a:cubicBezTo>
                <a:cubicBezTo>
                  <a:pt x="3063462" y="437939"/>
                  <a:pt x="3059551" y="441851"/>
                  <a:pt x="3053685" y="443805"/>
                </a:cubicBezTo>
                <a:cubicBezTo>
                  <a:pt x="3028272" y="457489"/>
                  <a:pt x="2996993" y="463355"/>
                  <a:pt x="2977443" y="457489"/>
                </a:cubicBezTo>
                <a:cubicBezTo>
                  <a:pt x="2975486" y="455535"/>
                  <a:pt x="2971578" y="455535"/>
                  <a:pt x="2969623" y="455535"/>
                </a:cubicBezTo>
                <a:cubicBezTo>
                  <a:pt x="2963758" y="447715"/>
                  <a:pt x="2961803" y="437939"/>
                  <a:pt x="2961803" y="428164"/>
                </a:cubicBezTo>
                <a:cubicBezTo>
                  <a:pt x="2961803" y="396884"/>
                  <a:pt x="2987218" y="373423"/>
                  <a:pt x="3016542" y="373423"/>
                </a:cubicBezTo>
                <a:close/>
                <a:moveTo>
                  <a:pt x="3536574" y="373423"/>
                </a:moveTo>
                <a:cubicBezTo>
                  <a:pt x="3565899" y="373423"/>
                  <a:pt x="3589363" y="396883"/>
                  <a:pt x="3591316" y="428164"/>
                </a:cubicBezTo>
                <a:cubicBezTo>
                  <a:pt x="3591316" y="459444"/>
                  <a:pt x="3565899" y="482905"/>
                  <a:pt x="3536574" y="482905"/>
                </a:cubicBezTo>
                <a:cubicBezTo>
                  <a:pt x="3505292" y="482905"/>
                  <a:pt x="3481831" y="457488"/>
                  <a:pt x="3481831" y="428164"/>
                </a:cubicBezTo>
                <a:cubicBezTo>
                  <a:pt x="3481831" y="396883"/>
                  <a:pt x="3507246" y="373423"/>
                  <a:pt x="3536574" y="373423"/>
                </a:cubicBezTo>
                <a:close/>
                <a:moveTo>
                  <a:pt x="3794645" y="373423"/>
                </a:moveTo>
                <a:cubicBezTo>
                  <a:pt x="3825923" y="373423"/>
                  <a:pt x="3849385" y="396883"/>
                  <a:pt x="3849385" y="428164"/>
                </a:cubicBezTo>
                <a:cubicBezTo>
                  <a:pt x="3849385" y="459444"/>
                  <a:pt x="3823970" y="482904"/>
                  <a:pt x="3794645" y="482904"/>
                </a:cubicBezTo>
                <a:cubicBezTo>
                  <a:pt x="3763363" y="482904"/>
                  <a:pt x="3739904" y="457488"/>
                  <a:pt x="3739904" y="428164"/>
                </a:cubicBezTo>
                <a:cubicBezTo>
                  <a:pt x="3739904" y="396883"/>
                  <a:pt x="3765321" y="373423"/>
                  <a:pt x="3794645" y="373423"/>
                </a:cubicBezTo>
                <a:close/>
                <a:moveTo>
                  <a:pt x="3665611" y="373423"/>
                </a:moveTo>
                <a:cubicBezTo>
                  <a:pt x="3694938" y="373423"/>
                  <a:pt x="3720350" y="396883"/>
                  <a:pt x="3720350" y="428164"/>
                </a:cubicBezTo>
                <a:cubicBezTo>
                  <a:pt x="3720350" y="459444"/>
                  <a:pt x="3694938" y="482905"/>
                  <a:pt x="3665611" y="482905"/>
                </a:cubicBezTo>
                <a:cubicBezTo>
                  <a:pt x="3634329" y="482905"/>
                  <a:pt x="3610868" y="457488"/>
                  <a:pt x="3610868" y="428164"/>
                </a:cubicBezTo>
                <a:cubicBezTo>
                  <a:pt x="3610868" y="396883"/>
                  <a:pt x="3636285" y="373423"/>
                  <a:pt x="3665611" y="373423"/>
                </a:cubicBezTo>
                <a:close/>
                <a:moveTo>
                  <a:pt x="4054646" y="373422"/>
                </a:moveTo>
                <a:cubicBezTo>
                  <a:pt x="4083971" y="373422"/>
                  <a:pt x="4109388" y="396883"/>
                  <a:pt x="4109388" y="428163"/>
                </a:cubicBezTo>
                <a:cubicBezTo>
                  <a:pt x="4109388" y="459444"/>
                  <a:pt x="4083971" y="482904"/>
                  <a:pt x="4054646" y="482904"/>
                </a:cubicBezTo>
                <a:cubicBezTo>
                  <a:pt x="4023381" y="482904"/>
                  <a:pt x="3999922" y="457488"/>
                  <a:pt x="3999922" y="428163"/>
                </a:cubicBezTo>
                <a:cubicBezTo>
                  <a:pt x="3999922" y="396883"/>
                  <a:pt x="4025336" y="373422"/>
                  <a:pt x="4054646" y="373422"/>
                </a:cubicBezTo>
                <a:close/>
                <a:moveTo>
                  <a:pt x="3925634" y="373422"/>
                </a:moveTo>
                <a:cubicBezTo>
                  <a:pt x="3954958" y="373422"/>
                  <a:pt x="3978417" y="396883"/>
                  <a:pt x="3980371" y="428163"/>
                </a:cubicBezTo>
                <a:cubicBezTo>
                  <a:pt x="3980371" y="459444"/>
                  <a:pt x="3954958" y="482904"/>
                  <a:pt x="3925634" y="482904"/>
                </a:cubicBezTo>
                <a:cubicBezTo>
                  <a:pt x="3894347" y="482904"/>
                  <a:pt x="3870889" y="457488"/>
                  <a:pt x="3870889" y="428163"/>
                </a:cubicBezTo>
                <a:cubicBezTo>
                  <a:pt x="3870889" y="396883"/>
                  <a:pt x="3896306" y="373422"/>
                  <a:pt x="3925634" y="373422"/>
                </a:cubicBezTo>
                <a:close/>
                <a:moveTo>
                  <a:pt x="4314667" y="373422"/>
                </a:moveTo>
                <a:cubicBezTo>
                  <a:pt x="4343993" y="373422"/>
                  <a:pt x="4369406" y="396883"/>
                  <a:pt x="4369406" y="428163"/>
                </a:cubicBezTo>
                <a:cubicBezTo>
                  <a:pt x="4369406" y="459444"/>
                  <a:pt x="4343993" y="482904"/>
                  <a:pt x="4314667" y="482904"/>
                </a:cubicBezTo>
                <a:cubicBezTo>
                  <a:pt x="4283385" y="482904"/>
                  <a:pt x="4259927" y="457488"/>
                  <a:pt x="4259927" y="428163"/>
                </a:cubicBezTo>
                <a:cubicBezTo>
                  <a:pt x="4259927" y="396883"/>
                  <a:pt x="4285344" y="373422"/>
                  <a:pt x="4314667" y="373422"/>
                </a:cubicBezTo>
                <a:close/>
                <a:moveTo>
                  <a:pt x="4185634" y="373422"/>
                </a:moveTo>
                <a:cubicBezTo>
                  <a:pt x="4214962" y="373422"/>
                  <a:pt x="4238420" y="396883"/>
                  <a:pt x="4240375" y="428163"/>
                </a:cubicBezTo>
                <a:cubicBezTo>
                  <a:pt x="4240375" y="459444"/>
                  <a:pt x="4214962" y="482904"/>
                  <a:pt x="4185634" y="482904"/>
                </a:cubicBezTo>
                <a:cubicBezTo>
                  <a:pt x="4154354" y="482904"/>
                  <a:pt x="4130893" y="457488"/>
                  <a:pt x="4130893" y="428163"/>
                </a:cubicBezTo>
                <a:cubicBezTo>
                  <a:pt x="4130893" y="396883"/>
                  <a:pt x="4156309" y="373422"/>
                  <a:pt x="4185634" y="373422"/>
                </a:cubicBezTo>
                <a:close/>
                <a:moveTo>
                  <a:pt x="4832751" y="373422"/>
                </a:moveTo>
                <a:cubicBezTo>
                  <a:pt x="4864030" y="373422"/>
                  <a:pt x="4887491" y="396882"/>
                  <a:pt x="4887491" y="428163"/>
                </a:cubicBezTo>
                <a:cubicBezTo>
                  <a:pt x="4887491" y="459443"/>
                  <a:pt x="4862077" y="482904"/>
                  <a:pt x="4832751" y="482904"/>
                </a:cubicBezTo>
                <a:cubicBezTo>
                  <a:pt x="4801469" y="482904"/>
                  <a:pt x="4778007" y="457487"/>
                  <a:pt x="4778007" y="428163"/>
                </a:cubicBezTo>
                <a:cubicBezTo>
                  <a:pt x="4778007" y="396882"/>
                  <a:pt x="4803426" y="373422"/>
                  <a:pt x="4832751" y="373422"/>
                </a:cubicBezTo>
                <a:close/>
                <a:moveTo>
                  <a:pt x="4703718" y="373422"/>
                </a:moveTo>
                <a:cubicBezTo>
                  <a:pt x="4733044" y="373422"/>
                  <a:pt x="4758458" y="396882"/>
                  <a:pt x="4758458" y="428163"/>
                </a:cubicBezTo>
                <a:cubicBezTo>
                  <a:pt x="4758458" y="459444"/>
                  <a:pt x="4733044" y="482904"/>
                  <a:pt x="4703718" y="482904"/>
                </a:cubicBezTo>
                <a:cubicBezTo>
                  <a:pt x="4672434" y="482904"/>
                  <a:pt x="4648974" y="457487"/>
                  <a:pt x="4648974" y="428163"/>
                </a:cubicBezTo>
                <a:cubicBezTo>
                  <a:pt x="4648974" y="396882"/>
                  <a:pt x="4674391" y="373422"/>
                  <a:pt x="4703718" y="373422"/>
                </a:cubicBezTo>
                <a:close/>
                <a:moveTo>
                  <a:pt x="4574697" y="373422"/>
                </a:moveTo>
                <a:cubicBezTo>
                  <a:pt x="4604015" y="373422"/>
                  <a:pt x="4627470" y="396882"/>
                  <a:pt x="4629425" y="428163"/>
                </a:cubicBezTo>
                <a:cubicBezTo>
                  <a:pt x="4629425" y="459444"/>
                  <a:pt x="4604015" y="482904"/>
                  <a:pt x="4574697" y="482904"/>
                </a:cubicBezTo>
                <a:cubicBezTo>
                  <a:pt x="4543406" y="482904"/>
                  <a:pt x="4519947" y="457488"/>
                  <a:pt x="4519947" y="428163"/>
                </a:cubicBezTo>
                <a:cubicBezTo>
                  <a:pt x="4519947" y="396882"/>
                  <a:pt x="4545364" y="373422"/>
                  <a:pt x="4574697" y="373422"/>
                </a:cubicBezTo>
                <a:close/>
                <a:moveTo>
                  <a:pt x="4443701" y="373422"/>
                </a:moveTo>
                <a:cubicBezTo>
                  <a:pt x="4474981" y="373422"/>
                  <a:pt x="4498442" y="396883"/>
                  <a:pt x="4498442" y="428163"/>
                </a:cubicBezTo>
                <a:cubicBezTo>
                  <a:pt x="4498442" y="459444"/>
                  <a:pt x="4473028" y="482904"/>
                  <a:pt x="4443701" y="482904"/>
                </a:cubicBezTo>
                <a:cubicBezTo>
                  <a:pt x="4412416" y="482904"/>
                  <a:pt x="4388956" y="457488"/>
                  <a:pt x="4388956" y="428163"/>
                </a:cubicBezTo>
                <a:cubicBezTo>
                  <a:pt x="4388956" y="396883"/>
                  <a:pt x="4414373" y="373422"/>
                  <a:pt x="4443701" y="373422"/>
                </a:cubicBezTo>
                <a:close/>
                <a:moveTo>
                  <a:pt x="4963734" y="373422"/>
                </a:moveTo>
                <a:cubicBezTo>
                  <a:pt x="4944185" y="381242"/>
                  <a:pt x="4940278" y="389062"/>
                  <a:pt x="4952008" y="398836"/>
                </a:cubicBezTo>
                <a:cubicBezTo>
                  <a:pt x="4959827" y="406656"/>
                  <a:pt x="4963734" y="420343"/>
                  <a:pt x="4959827" y="430117"/>
                </a:cubicBezTo>
                <a:cubicBezTo>
                  <a:pt x="4953961" y="443803"/>
                  <a:pt x="4979376" y="465307"/>
                  <a:pt x="4996969" y="471174"/>
                </a:cubicBezTo>
                <a:cubicBezTo>
                  <a:pt x="4989152" y="478994"/>
                  <a:pt x="4977422" y="482904"/>
                  <a:pt x="4965691" y="482904"/>
                </a:cubicBezTo>
                <a:cubicBezTo>
                  <a:pt x="4934411" y="482904"/>
                  <a:pt x="4910951" y="457487"/>
                  <a:pt x="4910951" y="428163"/>
                </a:cubicBezTo>
                <a:cubicBezTo>
                  <a:pt x="4910951" y="396882"/>
                  <a:pt x="4934411" y="373422"/>
                  <a:pt x="4963734" y="373422"/>
                </a:cubicBezTo>
                <a:close/>
                <a:moveTo>
                  <a:pt x="5995993" y="373422"/>
                </a:moveTo>
                <a:cubicBezTo>
                  <a:pt x="5997947" y="373422"/>
                  <a:pt x="5999903" y="373422"/>
                  <a:pt x="6001857" y="373422"/>
                </a:cubicBezTo>
                <a:cubicBezTo>
                  <a:pt x="6001857" y="373422"/>
                  <a:pt x="6003813" y="373422"/>
                  <a:pt x="6003813" y="373422"/>
                </a:cubicBezTo>
                <a:cubicBezTo>
                  <a:pt x="6005769" y="373422"/>
                  <a:pt x="6007724" y="373422"/>
                  <a:pt x="6009678" y="373422"/>
                </a:cubicBezTo>
                <a:cubicBezTo>
                  <a:pt x="6023364" y="375378"/>
                  <a:pt x="6035094" y="381242"/>
                  <a:pt x="6042914" y="391016"/>
                </a:cubicBezTo>
                <a:cubicBezTo>
                  <a:pt x="6040958" y="404703"/>
                  <a:pt x="6021408" y="404703"/>
                  <a:pt x="6003813" y="387106"/>
                </a:cubicBezTo>
                <a:cubicBezTo>
                  <a:pt x="5999903" y="381242"/>
                  <a:pt x="5995993" y="375378"/>
                  <a:pt x="5995993" y="373422"/>
                </a:cubicBezTo>
                <a:close/>
                <a:moveTo>
                  <a:pt x="6259922" y="373421"/>
                </a:moveTo>
                <a:cubicBezTo>
                  <a:pt x="6277519" y="373421"/>
                  <a:pt x="6291203" y="379286"/>
                  <a:pt x="6300977" y="391016"/>
                </a:cubicBezTo>
                <a:cubicBezTo>
                  <a:pt x="6289249" y="387106"/>
                  <a:pt x="6281427" y="394928"/>
                  <a:pt x="6263832" y="416432"/>
                </a:cubicBezTo>
                <a:cubicBezTo>
                  <a:pt x="6252102" y="430117"/>
                  <a:pt x="6238418" y="453579"/>
                  <a:pt x="6228642" y="473129"/>
                </a:cubicBezTo>
                <a:cubicBezTo>
                  <a:pt x="6214957" y="463353"/>
                  <a:pt x="6205181" y="447713"/>
                  <a:pt x="6205181" y="428163"/>
                </a:cubicBezTo>
                <a:cubicBezTo>
                  <a:pt x="6205181" y="396882"/>
                  <a:pt x="6230598" y="373421"/>
                  <a:pt x="6259922" y="373421"/>
                </a:cubicBezTo>
                <a:close/>
                <a:moveTo>
                  <a:pt x="6130892" y="373421"/>
                </a:moveTo>
                <a:cubicBezTo>
                  <a:pt x="6134800" y="373421"/>
                  <a:pt x="6136756" y="373421"/>
                  <a:pt x="6138710" y="375378"/>
                </a:cubicBezTo>
                <a:cubicBezTo>
                  <a:pt x="6130892" y="379286"/>
                  <a:pt x="6121116" y="385152"/>
                  <a:pt x="6111342" y="392972"/>
                </a:cubicBezTo>
                <a:cubicBezTo>
                  <a:pt x="6097656" y="402748"/>
                  <a:pt x="6091791" y="408612"/>
                  <a:pt x="6082015" y="404702"/>
                </a:cubicBezTo>
                <a:cubicBezTo>
                  <a:pt x="6089835" y="387106"/>
                  <a:pt x="6109386" y="373421"/>
                  <a:pt x="6130892" y="373421"/>
                </a:cubicBezTo>
                <a:close/>
                <a:moveTo>
                  <a:pt x="6519943" y="373421"/>
                </a:moveTo>
                <a:cubicBezTo>
                  <a:pt x="6521900" y="373421"/>
                  <a:pt x="6523854" y="373421"/>
                  <a:pt x="6525810" y="373421"/>
                </a:cubicBezTo>
                <a:cubicBezTo>
                  <a:pt x="6527764" y="379285"/>
                  <a:pt x="6525810" y="383198"/>
                  <a:pt x="6519943" y="387106"/>
                </a:cubicBezTo>
                <a:cubicBezTo>
                  <a:pt x="6514079" y="391016"/>
                  <a:pt x="6504303" y="389062"/>
                  <a:pt x="6498439" y="385152"/>
                </a:cubicBezTo>
                <a:cubicBezTo>
                  <a:pt x="6496483" y="383198"/>
                  <a:pt x="6496483" y="381242"/>
                  <a:pt x="6496483" y="379285"/>
                </a:cubicBezTo>
                <a:cubicBezTo>
                  <a:pt x="6504303" y="375377"/>
                  <a:pt x="6512123" y="373421"/>
                  <a:pt x="6519943" y="373421"/>
                </a:cubicBezTo>
                <a:close/>
                <a:moveTo>
                  <a:pt x="8865992" y="373421"/>
                </a:moveTo>
                <a:cubicBezTo>
                  <a:pt x="8875768" y="375377"/>
                  <a:pt x="8885543" y="379285"/>
                  <a:pt x="8893363" y="387105"/>
                </a:cubicBezTo>
                <a:cubicBezTo>
                  <a:pt x="8885543" y="385151"/>
                  <a:pt x="8877722" y="381241"/>
                  <a:pt x="8867948" y="375377"/>
                </a:cubicBezTo>
                <a:cubicBezTo>
                  <a:pt x="8867948" y="373421"/>
                  <a:pt x="8865992" y="373421"/>
                  <a:pt x="8865992" y="373421"/>
                </a:cubicBezTo>
                <a:close/>
                <a:moveTo>
                  <a:pt x="8985251" y="373421"/>
                </a:moveTo>
                <a:cubicBezTo>
                  <a:pt x="9004801" y="373421"/>
                  <a:pt x="9022398" y="383197"/>
                  <a:pt x="9032172" y="400792"/>
                </a:cubicBezTo>
                <a:cubicBezTo>
                  <a:pt x="9018486" y="404702"/>
                  <a:pt x="9000891" y="408612"/>
                  <a:pt x="8985251" y="414478"/>
                </a:cubicBezTo>
                <a:cubicBezTo>
                  <a:pt x="8957880" y="424252"/>
                  <a:pt x="8934420" y="428162"/>
                  <a:pt x="8934420" y="426206"/>
                </a:cubicBezTo>
                <a:cubicBezTo>
                  <a:pt x="8934420" y="422298"/>
                  <a:pt x="8948106" y="400792"/>
                  <a:pt x="8965701" y="377331"/>
                </a:cubicBezTo>
                <a:cubicBezTo>
                  <a:pt x="8971565" y="375377"/>
                  <a:pt x="8979385" y="373421"/>
                  <a:pt x="8985251" y="373421"/>
                </a:cubicBezTo>
                <a:close/>
                <a:moveTo>
                  <a:pt x="3141659" y="371469"/>
                </a:moveTo>
                <a:cubicBezTo>
                  <a:pt x="3143614" y="373425"/>
                  <a:pt x="3143614" y="377333"/>
                  <a:pt x="3141659" y="381245"/>
                </a:cubicBezTo>
                <a:cubicBezTo>
                  <a:pt x="3139703" y="391019"/>
                  <a:pt x="3127975" y="404706"/>
                  <a:pt x="3116245" y="408614"/>
                </a:cubicBezTo>
                <a:cubicBezTo>
                  <a:pt x="3112335" y="410570"/>
                  <a:pt x="3102561" y="414480"/>
                  <a:pt x="3092785" y="420346"/>
                </a:cubicBezTo>
                <a:cubicBezTo>
                  <a:pt x="3094741" y="392976"/>
                  <a:pt x="3116245" y="373425"/>
                  <a:pt x="3141659" y="371469"/>
                </a:cubicBezTo>
                <a:close/>
                <a:moveTo>
                  <a:pt x="9024350" y="334315"/>
                </a:moveTo>
                <a:cubicBezTo>
                  <a:pt x="9014576" y="344092"/>
                  <a:pt x="9002845" y="349955"/>
                  <a:pt x="8989159" y="349955"/>
                </a:cubicBezTo>
                <a:cubicBezTo>
                  <a:pt x="9000889" y="340179"/>
                  <a:pt x="9012620" y="336271"/>
                  <a:pt x="9024350" y="334315"/>
                </a:cubicBezTo>
                <a:close/>
                <a:moveTo>
                  <a:pt x="2193458" y="326499"/>
                </a:moveTo>
                <a:cubicBezTo>
                  <a:pt x="2205188" y="328454"/>
                  <a:pt x="2218875" y="330409"/>
                  <a:pt x="2232559" y="336275"/>
                </a:cubicBezTo>
                <a:cubicBezTo>
                  <a:pt x="2240378" y="340183"/>
                  <a:pt x="2250154" y="344093"/>
                  <a:pt x="2257974" y="348003"/>
                </a:cubicBezTo>
                <a:cubicBezTo>
                  <a:pt x="2252108" y="349959"/>
                  <a:pt x="2246243" y="351913"/>
                  <a:pt x="2238424" y="351913"/>
                </a:cubicBezTo>
                <a:cubicBezTo>
                  <a:pt x="2218875" y="351913"/>
                  <a:pt x="2201278" y="340183"/>
                  <a:pt x="2193458" y="326499"/>
                </a:cubicBezTo>
                <a:close/>
                <a:moveTo>
                  <a:pt x="6213001" y="316722"/>
                </a:moveTo>
                <a:lnTo>
                  <a:pt x="6229426" y="336265"/>
                </a:lnTo>
                <a:lnTo>
                  <a:pt x="6227726" y="335509"/>
                </a:lnTo>
                <a:cubicBezTo>
                  <a:pt x="6225099" y="333096"/>
                  <a:pt x="6222288" y="329430"/>
                  <a:pt x="6218867" y="324543"/>
                </a:cubicBezTo>
                <a:cubicBezTo>
                  <a:pt x="6216911" y="322586"/>
                  <a:pt x="6214957" y="318676"/>
                  <a:pt x="6213001" y="316722"/>
                </a:cubicBezTo>
                <a:close/>
                <a:moveTo>
                  <a:pt x="5079087" y="304990"/>
                </a:moveTo>
                <a:cubicBezTo>
                  <a:pt x="5084952" y="303036"/>
                  <a:pt x="5090818" y="304990"/>
                  <a:pt x="5094728" y="310856"/>
                </a:cubicBezTo>
                <a:cubicBezTo>
                  <a:pt x="5100593" y="318677"/>
                  <a:pt x="5098636" y="328451"/>
                  <a:pt x="5090818" y="332361"/>
                </a:cubicBezTo>
                <a:cubicBezTo>
                  <a:pt x="5082997" y="338227"/>
                  <a:pt x="5073222" y="336271"/>
                  <a:pt x="5069312" y="328451"/>
                </a:cubicBezTo>
                <a:cubicBezTo>
                  <a:pt x="5065401" y="322587"/>
                  <a:pt x="5067357" y="312810"/>
                  <a:pt x="5073222" y="306946"/>
                </a:cubicBezTo>
                <a:cubicBezTo>
                  <a:pt x="5075178" y="306946"/>
                  <a:pt x="5077131" y="304990"/>
                  <a:pt x="5079087" y="304990"/>
                </a:cubicBezTo>
                <a:close/>
                <a:moveTo>
                  <a:pt x="6183677" y="301080"/>
                </a:moveTo>
                <a:cubicBezTo>
                  <a:pt x="6183677" y="330407"/>
                  <a:pt x="6160217" y="351913"/>
                  <a:pt x="6130890" y="351913"/>
                </a:cubicBezTo>
                <a:cubicBezTo>
                  <a:pt x="6117206" y="351913"/>
                  <a:pt x="6103521" y="346047"/>
                  <a:pt x="6093745" y="336273"/>
                </a:cubicBezTo>
                <a:cubicBezTo>
                  <a:pt x="6111340" y="342137"/>
                  <a:pt x="6125026" y="336273"/>
                  <a:pt x="6138710" y="318676"/>
                </a:cubicBezTo>
                <a:cubicBezTo>
                  <a:pt x="6152397" y="303036"/>
                  <a:pt x="6168037" y="297172"/>
                  <a:pt x="6183677" y="301080"/>
                </a:cubicBezTo>
                <a:close/>
                <a:moveTo>
                  <a:pt x="6048780" y="295216"/>
                </a:moveTo>
                <a:cubicBezTo>
                  <a:pt x="6050734" y="295216"/>
                  <a:pt x="6052690" y="295216"/>
                  <a:pt x="6054646" y="295216"/>
                </a:cubicBezTo>
                <a:cubicBezTo>
                  <a:pt x="6054646" y="295216"/>
                  <a:pt x="6054646" y="297170"/>
                  <a:pt x="6054646" y="297170"/>
                </a:cubicBezTo>
                <a:cubicBezTo>
                  <a:pt x="6054646" y="306946"/>
                  <a:pt x="6052690" y="314767"/>
                  <a:pt x="6048780" y="322587"/>
                </a:cubicBezTo>
                <a:cubicBezTo>
                  <a:pt x="6044870" y="314767"/>
                  <a:pt x="6033140" y="310857"/>
                  <a:pt x="6019454" y="320631"/>
                </a:cubicBezTo>
                <a:cubicBezTo>
                  <a:pt x="6011633" y="326497"/>
                  <a:pt x="6005769" y="324543"/>
                  <a:pt x="6005769" y="316723"/>
                </a:cubicBezTo>
                <a:cubicBezTo>
                  <a:pt x="6005769" y="308900"/>
                  <a:pt x="6025320" y="299126"/>
                  <a:pt x="6048780" y="295216"/>
                </a:cubicBezTo>
                <a:close/>
                <a:moveTo>
                  <a:pt x="6108652" y="290328"/>
                </a:moveTo>
                <a:cubicBezTo>
                  <a:pt x="6110852" y="292772"/>
                  <a:pt x="6105475" y="298148"/>
                  <a:pt x="6093745" y="306947"/>
                </a:cubicBezTo>
                <a:cubicBezTo>
                  <a:pt x="6087881" y="310857"/>
                  <a:pt x="6083971" y="312811"/>
                  <a:pt x="6082015" y="316721"/>
                </a:cubicBezTo>
                <a:cubicBezTo>
                  <a:pt x="6080061" y="310857"/>
                  <a:pt x="6078105" y="303037"/>
                  <a:pt x="6078105" y="297170"/>
                </a:cubicBezTo>
                <a:cubicBezTo>
                  <a:pt x="6078105" y="295216"/>
                  <a:pt x="6078105" y="293260"/>
                  <a:pt x="6078105" y="291306"/>
                </a:cubicBezTo>
                <a:cubicBezTo>
                  <a:pt x="6096677" y="288373"/>
                  <a:pt x="6106453" y="287884"/>
                  <a:pt x="6108652" y="290328"/>
                </a:cubicBezTo>
                <a:close/>
                <a:moveTo>
                  <a:pt x="2334223" y="279578"/>
                </a:moveTo>
                <a:cubicBezTo>
                  <a:pt x="2342043" y="279578"/>
                  <a:pt x="2351819" y="283488"/>
                  <a:pt x="2359639" y="293262"/>
                </a:cubicBezTo>
                <a:cubicBezTo>
                  <a:pt x="2369415" y="304995"/>
                  <a:pt x="2371369" y="316725"/>
                  <a:pt x="2363549" y="320633"/>
                </a:cubicBezTo>
                <a:cubicBezTo>
                  <a:pt x="2357685" y="324545"/>
                  <a:pt x="2343998" y="318679"/>
                  <a:pt x="2334223" y="308905"/>
                </a:cubicBezTo>
                <a:cubicBezTo>
                  <a:pt x="2326402" y="297173"/>
                  <a:pt x="2324446" y="285444"/>
                  <a:pt x="2332267" y="281532"/>
                </a:cubicBezTo>
                <a:cubicBezTo>
                  <a:pt x="2332267" y="279578"/>
                  <a:pt x="2334223" y="279578"/>
                  <a:pt x="2334223" y="279578"/>
                </a:cubicBezTo>
                <a:close/>
                <a:moveTo>
                  <a:pt x="8776060" y="279575"/>
                </a:moveTo>
                <a:cubicBezTo>
                  <a:pt x="8778014" y="285441"/>
                  <a:pt x="8779970" y="293259"/>
                  <a:pt x="8779970" y="299125"/>
                </a:cubicBezTo>
                <a:cubicBezTo>
                  <a:pt x="8779970" y="316722"/>
                  <a:pt x="8772150" y="332360"/>
                  <a:pt x="8758464" y="342136"/>
                </a:cubicBezTo>
                <a:lnTo>
                  <a:pt x="8682218" y="324542"/>
                </a:lnTo>
                <a:lnTo>
                  <a:pt x="8727183" y="299125"/>
                </a:lnTo>
                <a:cubicBezTo>
                  <a:pt x="8746733" y="287395"/>
                  <a:pt x="8762376" y="281529"/>
                  <a:pt x="8776060" y="279575"/>
                </a:cubicBezTo>
                <a:close/>
                <a:moveTo>
                  <a:pt x="8807341" y="273711"/>
                </a:moveTo>
                <a:cubicBezTo>
                  <a:pt x="8826891" y="273711"/>
                  <a:pt x="8840578" y="285441"/>
                  <a:pt x="8846442" y="303037"/>
                </a:cubicBezTo>
                <a:lnTo>
                  <a:pt x="8854262" y="334318"/>
                </a:lnTo>
                <a:lnTo>
                  <a:pt x="8879678" y="303037"/>
                </a:lnTo>
                <a:cubicBezTo>
                  <a:pt x="8891409" y="287395"/>
                  <a:pt x="8901183" y="279577"/>
                  <a:pt x="8909005" y="281531"/>
                </a:cubicBezTo>
                <a:cubicBezTo>
                  <a:pt x="8910959" y="287395"/>
                  <a:pt x="8910959" y="291305"/>
                  <a:pt x="8910959" y="297171"/>
                </a:cubicBezTo>
                <a:cubicBezTo>
                  <a:pt x="8910959" y="328452"/>
                  <a:pt x="8887499" y="351912"/>
                  <a:pt x="8856218" y="351912"/>
                </a:cubicBezTo>
                <a:cubicBezTo>
                  <a:pt x="8824937" y="351912"/>
                  <a:pt x="8801477" y="326498"/>
                  <a:pt x="8801477" y="297171"/>
                </a:cubicBezTo>
                <a:cubicBezTo>
                  <a:pt x="8801477" y="287395"/>
                  <a:pt x="8803431" y="281531"/>
                  <a:pt x="8807341" y="273711"/>
                </a:cubicBezTo>
                <a:close/>
                <a:moveTo>
                  <a:pt x="7255039" y="271755"/>
                </a:moveTo>
                <a:cubicBezTo>
                  <a:pt x="7260903" y="281531"/>
                  <a:pt x="7255039" y="291305"/>
                  <a:pt x="7247219" y="293261"/>
                </a:cubicBezTo>
                <a:cubicBezTo>
                  <a:pt x="7247219" y="285441"/>
                  <a:pt x="7249173" y="277621"/>
                  <a:pt x="7255039" y="271755"/>
                </a:cubicBezTo>
                <a:close/>
                <a:moveTo>
                  <a:pt x="8697859" y="269801"/>
                </a:moveTo>
                <a:cubicBezTo>
                  <a:pt x="8719365" y="269801"/>
                  <a:pt x="8733051" y="277621"/>
                  <a:pt x="8725229" y="289351"/>
                </a:cubicBezTo>
                <a:cubicBezTo>
                  <a:pt x="8717409" y="303036"/>
                  <a:pt x="8695905" y="303036"/>
                  <a:pt x="8672444" y="293261"/>
                </a:cubicBezTo>
                <a:cubicBezTo>
                  <a:pt x="8674400" y="285441"/>
                  <a:pt x="8676354" y="277621"/>
                  <a:pt x="8680264" y="271755"/>
                </a:cubicBezTo>
                <a:cubicBezTo>
                  <a:pt x="8686128" y="269801"/>
                  <a:pt x="8691994" y="269801"/>
                  <a:pt x="8697859" y="269801"/>
                </a:cubicBezTo>
                <a:close/>
                <a:moveTo>
                  <a:pt x="6734999" y="267845"/>
                </a:moveTo>
                <a:cubicBezTo>
                  <a:pt x="6742819" y="273711"/>
                  <a:pt x="6746729" y="279575"/>
                  <a:pt x="6742819" y="287395"/>
                </a:cubicBezTo>
                <a:cubicBezTo>
                  <a:pt x="6738909" y="293261"/>
                  <a:pt x="6733042" y="297172"/>
                  <a:pt x="6727178" y="299125"/>
                </a:cubicBezTo>
                <a:cubicBezTo>
                  <a:pt x="6727178" y="297172"/>
                  <a:pt x="6727178" y="297172"/>
                  <a:pt x="6727178" y="297172"/>
                </a:cubicBezTo>
                <a:cubicBezTo>
                  <a:pt x="6727178" y="285441"/>
                  <a:pt x="6729134" y="275665"/>
                  <a:pt x="6734999" y="267845"/>
                </a:cubicBezTo>
                <a:close/>
                <a:moveTo>
                  <a:pt x="7597171" y="267845"/>
                </a:moveTo>
                <a:cubicBezTo>
                  <a:pt x="7599127" y="265890"/>
                  <a:pt x="7601081" y="265890"/>
                  <a:pt x="7603037" y="267845"/>
                </a:cubicBezTo>
                <a:cubicBezTo>
                  <a:pt x="7608903" y="275665"/>
                  <a:pt x="7612811" y="285441"/>
                  <a:pt x="7612811" y="295215"/>
                </a:cubicBezTo>
                <a:cubicBezTo>
                  <a:pt x="7604991" y="297171"/>
                  <a:pt x="7597171" y="295215"/>
                  <a:pt x="7593261" y="289351"/>
                </a:cubicBezTo>
                <a:cubicBezTo>
                  <a:pt x="7587396" y="281531"/>
                  <a:pt x="7589352" y="271755"/>
                  <a:pt x="7597171" y="267845"/>
                </a:cubicBezTo>
                <a:close/>
                <a:moveTo>
                  <a:pt x="2801476" y="265893"/>
                </a:moveTo>
                <a:cubicBezTo>
                  <a:pt x="2807340" y="273713"/>
                  <a:pt x="2811252" y="285443"/>
                  <a:pt x="2811252" y="297174"/>
                </a:cubicBezTo>
                <a:cubicBezTo>
                  <a:pt x="2811252" y="303038"/>
                  <a:pt x="2809298" y="308904"/>
                  <a:pt x="2807340" y="314770"/>
                </a:cubicBezTo>
                <a:cubicBezTo>
                  <a:pt x="2791702" y="303038"/>
                  <a:pt x="2779970" y="293264"/>
                  <a:pt x="2779970" y="285443"/>
                </a:cubicBezTo>
                <a:cubicBezTo>
                  <a:pt x="2779970" y="275669"/>
                  <a:pt x="2789748" y="269803"/>
                  <a:pt x="2801476" y="265893"/>
                </a:cubicBezTo>
                <a:close/>
                <a:moveTo>
                  <a:pt x="2842535" y="265893"/>
                </a:moveTo>
                <a:cubicBezTo>
                  <a:pt x="2846445" y="267847"/>
                  <a:pt x="2848399" y="267847"/>
                  <a:pt x="2852310" y="269803"/>
                </a:cubicBezTo>
                <a:cubicBezTo>
                  <a:pt x="2869907" y="277623"/>
                  <a:pt x="2891412" y="277623"/>
                  <a:pt x="2930513" y="265893"/>
                </a:cubicBezTo>
                <a:cubicBezTo>
                  <a:pt x="2936380" y="275669"/>
                  <a:pt x="2940290" y="285443"/>
                  <a:pt x="2940290" y="297173"/>
                </a:cubicBezTo>
                <a:cubicBezTo>
                  <a:pt x="2940290" y="318678"/>
                  <a:pt x="2928560" y="338228"/>
                  <a:pt x="2909010" y="346050"/>
                </a:cubicBezTo>
                <a:cubicBezTo>
                  <a:pt x="2907054" y="346050"/>
                  <a:pt x="2905100" y="348004"/>
                  <a:pt x="2903143" y="348004"/>
                </a:cubicBezTo>
                <a:cubicBezTo>
                  <a:pt x="2891412" y="349958"/>
                  <a:pt x="2871861" y="346050"/>
                  <a:pt x="2850355" y="336274"/>
                </a:cubicBezTo>
                <a:cubicBezTo>
                  <a:pt x="2840579" y="326500"/>
                  <a:pt x="2832758" y="312814"/>
                  <a:pt x="2832758" y="297173"/>
                </a:cubicBezTo>
                <a:cubicBezTo>
                  <a:pt x="2832758" y="285443"/>
                  <a:pt x="2836669" y="273713"/>
                  <a:pt x="2842535" y="265893"/>
                </a:cubicBezTo>
                <a:close/>
                <a:moveTo>
                  <a:pt x="6476933" y="265891"/>
                </a:moveTo>
                <a:cubicBezTo>
                  <a:pt x="6480843" y="265891"/>
                  <a:pt x="6486708" y="267845"/>
                  <a:pt x="6490618" y="267845"/>
                </a:cubicBezTo>
                <a:lnTo>
                  <a:pt x="6535584" y="277621"/>
                </a:lnTo>
                <a:lnTo>
                  <a:pt x="6486708" y="310855"/>
                </a:lnTo>
                <a:cubicBezTo>
                  <a:pt x="6480843" y="312812"/>
                  <a:pt x="6476933" y="316722"/>
                  <a:pt x="6473023" y="318676"/>
                </a:cubicBezTo>
                <a:cubicBezTo>
                  <a:pt x="6469113" y="312812"/>
                  <a:pt x="6467157" y="304991"/>
                  <a:pt x="6467157" y="297171"/>
                </a:cubicBezTo>
                <a:cubicBezTo>
                  <a:pt x="6467157" y="285441"/>
                  <a:pt x="6471067" y="275667"/>
                  <a:pt x="6476933" y="265891"/>
                </a:cubicBezTo>
                <a:close/>
                <a:moveTo>
                  <a:pt x="6695898" y="265891"/>
                </a:moveTo>
                <a:cubicBezTo>
                  <a:pt x="6701764" y="275667"/>
                  <a:pt x="6703718" y="285441"/>
                  <a:pt x="6705674" y="295218"/>
                </a:cubicBezTo>
                <a:cubicBezTo>
                  <a:pt x="6705674" y="295218"/>
                  <a:pt x="6705674" y="297172"/>
                  <a:pt x="6705674" y="297172"/>
                </a:cubicBezTo>
                <a:cubicBezTo>
                  <a:pt x="6699808" y="297172"/>
                  <a:pt x="6693944" y="293261"/>
                  <a:pt x="6690034" y="287395"/>
                </a:cubicBezTo>
                <a:cubicBezTo>
                  <a:pt x="6684167" y="279575"/>
                  <a:pt x="6688077" y="271755"/>
                  <a:pt x="6695898" y="265891"/>
                </a:cubicBezTo>
                <a:close/>
                <a:moveTo>
                  <a:pt x="6865988" y="265890"/>
                </a:moveTo>
                <a:cubicBezTo>
                  <a:pt x="6869896" y="265890"/>
                  <a:pt x="6873806" y="267845"/>
                  <a:pt x="6875762" y="271755"/>
                </a:cubicBezTo>
                <a:cubicBezTo>
                  <a:pt x="6881626" y="279575"/>
                  <a:pt x="6879672" y="289351"/>
                  <a:pt x="6871852" y="293261"/>
                </a:cubicBezTo>
                <a:cubicBezTo>
                  <a:pt x="6865988" y="295217"/>
                  <a:pt x="6860121" y="295217"/>
                  <a:pt x="6856211" y="293261"/>
                </a:cubicBezTo>
                <a:cubicBezTo>
                  <a:pt x="6856211" y="283485"/>
                  <a:pt x="6860121" y="273711"/>
                  <a:pt x="6865988" y="265890"/>
                </a:cubicBezTo>
                <a:close/>
                <a:moveTo>
                  <a:pt x="6257235" y="263691"/>
                </a:moveTo>
                <a:cubicBezTo>
                  <a:pt x="6260411" y="261492"/>
                  <a:pt x="6269697" y="261980"/>
                  <a:pt x="6287293" y="263935"/>
                </a:cubicBezTo>
                <a:cubicBezTo>
                  <a:pt x="6293159" y="265891"/>
                  <a:pt x="6300979" y="265891"/>
                  <a:pt x="6308799" y="265891"/>
                </a:cubicBezTo>
                <a:cubicBezTo>
                  <a:pt x="6312709" y="273711"/>
                  <a:pt x="6316619" y="285442"/>
                  <a:pt x="6316619" y="295216"/>
                </a:cubicBezTo>
                <a:cubicBezTo>
                  <a:pt x="6316619" y="301082"/>
                  <a:pt x="6314663" y="308902"/>
                  <a:pt x="6312709" y="314766"/>
                </a:cubicBezTo>
                <a:cubicBezTo>
                  <a:pt x="6291203" y="312812"/>
                  <a:pt x="6281429" y="314766"/>
                  <a:pt x="6273608" y="322586"/>
                </a:cubicBezTo>
                <a:cubicBezTo>
                  <a:pt x="6261878" y="332363"/>
                  <a:pt x="6263832" y="338227"/>
                  <a:pt x="6279473" y="344093"/>
                </a:cubicBezTo>
                <a:cubicBezTo>
                  <a:pt x="6273608" y="346047"/>
                  <a:pt x="6267742" y="348003"/>
                  <a:pt x="6261878" y="348003"/>
                </a:cubicBezTo>
                <a:cubicBezTo>
                  <a:pt x="6251125" y="348003"/>
                  <a:pt x="6240861" y="345070"/>
                  <a:pt x="6232307" y="339694"/>
                </a:cubicBezTo>
                <a:lnTo>
                  <a:pt x="6229426" y="336265"/>
                </a:lnTo>
                <a:lnTo>
                  <a:pt x="6235485" y="338961"/>
                </a:lnTo>
                <a:cubicBezTo>
                  <a:pt x="6240861" y="338716"/>
                  <a:pt x="6247215" y="333340"/>
                  <a:pt x="6257968" y="322586"/>
                </a:cubicBezTo>
                <a:cubicBezTo>
                  <a:pt x="6277519" y="304992"/>
                  <a:pt x="6277519" y="297172"/>
                  <a:pt x="6263832" y="279575"/>
                </a:cubicBezTo>
                <a:cubicBezTo>
                  <a:pt x="6256990" y="270778"/>
                  <a:pt x="6254058" y="265891"/>
                  <a:pt x="6257235" y="263691"/>
                </a:cubicBezTo>
                <a:close/>
                <a:moveTo>
                  <a:pt x="2717410" y="261984"/>
                </a:moveTo>
                <a:cubicBezTo>
                  <a:pt x="2725230" y="260028"/>
                  <a:pt x="2727186" y="267848"/>
                  <a:pt x="2719366" y="281534"/>
                </a:cubicBezTo>
                <a:cubicBezTo>
                  <a:pt x="2715454" y="293264"/>
                  <a:pt x="2723276" y="308904"/>
                  <a:pt x="2735004" y="318678"/>
                </a:cubicBezTo>
                <a:cubicBezTo>
                  <a:pt x="2746737" y="326499"/>
                  <a:pt x="2756511" y="340185"/>
                  <a:pt x="2758467" y="351915"/>
                </a:cubicBezTo>
                <a:cubicBezTo>
                  <a:pt x="2758467" y="351915"/>
                  <a:pt x="2756511" y="351915"/>
                  <a:pt x="2756511" y="351915"/>
                </a:cubicBezTo>
                <a:cubicBezTo>
                  <a:pt x="2725230" y="351915"/>
                  <a:pt x="2701769" y="326499"/>
                  <a:pt x="2701769" y="297174"/>
                </a:cubicBezTo>
                <a:cubicBezTo>
                  <a:pt x="2701769" y="283488"/>
                  <a:pt x="2707635" y="271758"/>
                  <a:pt x="2717410" y="261984"/>
                </a:cubicBezTo>
                <a:close/>
                <a:moveTo>
                  <a:pt x="3446634" y="260027"/>
                </a:moveTo>
                <a:cubicBezTo>
                  <a:pt x="3454454" y="267847"/>
                  <a:pt x="3458365" y="277621"/>
                  <a:pt x="3460321" y="289353"/>
                </a:cubicBezTo>
                <a:cubicBezTo>
                  <a:pt x="3438814" y="295217"/>
                  <a:pt x="3417309" y="295217"/>
                  <a:pt x="3411442" y="291307"/>
                </a:cubicBezTo>
                <a:cubicBezTo>
                  <a:pt x="3403623" y="285443"/>
                  <a:pt x="3423173" y="271757"/>
                  <a:pt x="3446634" y="260027"/>
                </a:cubicBezTo>
                <a:close/>
                <a:moveTo>
                  <a:pt x="6400685" y="254161"/>
                </a:moveTo>
                <a:cubicBezTo>
                  <a:pt x="6406552" y="254161"/>
                  <a:pt x="6414372" y="254161"/>
                  <a:pt x="6426102" y="256117"/>
                </a:cubicBezTo>
                <a:cubicBezTo>
                  <a:pt x="6435878" y="265891"/>
                  <a:pt x="6443698" y="279577"/>
                  <a:pt x="6443698" y="295218"/>
                </a:cubicBezTo>
                <a:cubicBezTo>
                  <a:pt x="6443698" y="310856"/>
                  <a:pt x="6435878" y="324543"/>
                  <a:pt x="6426102" y="334319"/>
                </a:cubicBezTo>
                <a:cubicBezTo>
                  <a:pt x="6410462" y="334319"/>
                  <a:pt x="6392865" y="332363"/>
                  <a:pt x="6361585" y="324543"/>
                </a:cubicBezTo>
                <a:cubicBezTo>
                  <a:pt x="6353765" y="322588"/>
                  <a:pt x="6347900" y="322588"/>
                  <a:pt x="6342034" y="320632"/>
                </a:cubicBezTo>
                <a:cubicBezTo>
                  <a:pt x="6338126" y="312812"/>
                  <a:pt x="6336170" y="304992"/>
                  <a:pt x="6336170" y="295218"/>
                </a:cubicBezTo>
                <a:cubicBezTo>
                  <a:pt x="6336170" y="289352"/>
                  <a:pt x="6338126" y="283488"/>
                  <a:pt x="6340080" y="277621"/>
                </a:cubicBezTo>
                <a:cubicBezTo>
                  <a:pt x="6351811" y="283488"/>
                  <a:pt x="6353765" y="293262"/>
                  <a:pt x="6347900" y="303038"/>
                </a:cubicBezTo>
                <a:cubicBezTo>
                  <a:pt x="6342034" y="312812"/>
                  <a:pt x="6347900" y="310856"/>
                  <a:pt x="6361585" y="301082"/>
                </a:cubicBezTo>
                <a:cubicBezTo>
                  <a:pt x="6375271" y="291306"/>
                  <a:pt x="6385047" y="275667"/>
                  <a:pt x="6385047" y="265891"/>
                </a:cubicBezTo>
                <a:cubicBezTo>
                  <a:pt x="6385047" y="258071"/>
                  <a:pt x="6387001" y="254161"/>
                  <a:pt x="6400685" y="254161"/>
                </a:cubicBezTo>
                <a:close/>
                <a:moveTo>
                  <a:pt x="2521904" y="252207"/>
                </a:moveTo>
                <a:cubicBezTo>
                  <a:pt x="2523860" y="252207"/>
                  <a:pt x="2525813" y="252207"/>
                  <a:pt x="2527770" y="252207"/>
                </a:cubicBezTo>
                <a:cubicBezTo>
                  <a:pt x="2541453" y="261983"/>
                  <a:pt x="2551229" y="277624"/>
                  <a:pt x="2553183" y="297175"/>
                </a:cubicBezTo>
                <a:cubicBezTo>
                  <a:pt x="2553183" y="306949"/>
                  <a:pt x="2549273" y="318679"/>
                  <a:pt x="2543409" y="326499"/>
                </a:cubicBezTo>
                <a:cubicBezTo>
                  <a:pt x="2498445" y="322589"/>
                  <a:pt x="2471076" y="297175"/>
                  <a:pt x="2488671" y="273714"/>
                </a:cubicBezTo>
                <a:cubicBezTo>
                  <a:pt x="2498445" y="261983"/>
                  <a:pt x="2512130" y="252207"/>
                  <a:pt x="2521904" y="252207"/>
                </a:cubicBezTo>
                <a:close/>
                <a:moveTo>
                  <a:pt x="7430995" y="244384"/>
                </a:moveTo>
                <a:cubicBezTo>
                  <a:pt x="7430995" y="244384"/>
                  <a:pt x="7432949" y="244384"/>
                  <a:pt x="7434903" y="244384"/>
                </a:cubicBezTo>
                <a:cubicBezTo>
                  <a:pt x="7438813" y="256114"/>
                  <a:pt x="7444680" y="256114"/>
                  <a:pt x="7454454" y="250250"/>
                </a:cubicBezTo>
                <a:cubicBezTo>
                  <a:pt x="7464230" y="254160"/>
                  <a:pt x="7472050" y="263934"/>
                  <a:pt x="7477914" y="273710"/>
                </a:cubicBezTo>
                <a:cubicBezTo>
                  <a:pt x="7458364" y="283484"/>
                  <a:pt x="7448590" y="283484"/>
                  <a:pt x="7442726" y="273710"/>
                </a:cubicBezTo>
                <a:cubicBezTo>
                  <a:pt x="7436859" y="263934"/>
                  <a:pt x="7429039" y="263934"/>
                  <a:pt x="7415353" y="275664"/>
                </a:cubicBezTo>
                <a:cubicBezTo>
                  <a:pt x="7401669" y="287394"/>
                  <a:pt x="7386028" y="285441"/>
                  <a:pt x="7382118" y="275664"/>
                </a:cubicBezTo>
                <a:cubicBezTo>
                  <a:pt x="7389938" y="258068"/>
                  <a:pt x="7409489" y="244384"/>
                  <a:pt x="7430995" y="244384"/>
                </a:cubicBezTo>
                <a:close/>
                <a:moveTo>
                  <a:pt x="7558069" y="244384"/>
                </a:moveTo>
                <a:cubicBezTo>
                  <a:pt x="7563935" y="244384"/>
                  <a:pt x="7569799" y="244384"/>
                  <a:pt x="7573709" y="246340"/>
                </a:cubicBezTo>
                <a:cubicBezTo>
                  <a:pt x="7571755" y="252204"/>
                  <a:pt x="7565889" y="260024"/>
                  <a:pt x="7558069" y="267844"/>
                </a:cubicBezTo>
                <a:cubicBezTo>
                  <a:pt x="7544385" y="281529"/>
                  <a:pt x="7530698" y="289351"/>
                  <a:pt x="7530698" y="283485"/>
                </a:cubicBezTo>
                <a:cubicBezTo>
                  <a:pt x="7528744" y="277618"/>
                  <a:pt x="7526788" y="269800"/>
                  <a:pt x="7524834" y="265890"/>
                </a:cubicBezTo>
                <a:cubicBezTo>
                  <a:pt x="7524834" y="263934"/>
                  <a:pt x="7524834" y="261978"/>
                  <a:pt x="7522878" y="258068"/>
                </a:cubicBezTo>
                <a:cubicBezTo>
                  <a:pt x="7532654" y="250250"/>
                  <a:pt x="7544385" y="244384"/>
                  <a:pt x="7558069" y="244384"/>
                </a:cubicBezTo>
                <a:close/>
                <a:moveTo>
                  <a:pt x="2627478" y="242431"/>
                </a:moveTo>
                <a:cubicBezTo>
                  <a:pt x="2656803" y="242431"/>
                  <a:pt x="2682220" y="267848"/>
                  <a:pt x="2682220" y="297172"/>
                </a:cubicBezTo>
                <a:cubicBezTo>
                  <a:pt x="2682220" y="328453"/>
                  <a:pt x="2656803" y="351913"/>
                  <a:pt x="2627478" y="351913"/>
                </a:cubicBezTo>
                <a:cubicBezTo>
                  <a:pt x="2623567" y="351913"/>
                  <a:pt x="2617702" y="351913"/>
                  <a:pt x="2613791" y="349959"/>
                </a:cubicBezTo>
                <a:cubicBezTo>
                  <a:pt x="2613791" y="348003"/>
                  <a:pt x="2609881" y="346049"/>
                  <a:pt x="2605971" y="342139"/>
                </a:cubicBezTo>
                <a:cubicBezTo>
                  <a:pt x="2602063" y="338227"/>
                  <a:pt x="2594242" y="336273"/>
                  <a:pt x="2588377" y="334319"/>
                </a:cubicBezTo>
                <a:cubicBezTo>
                  <a:pt x="2578601" y="324543"/>
                  <a:pt x="2572737" y="310858"/>
                  <a:pt x="2572737" y="297172"/>
                </a:cubicBezTo>
                <a:cubicBezTo>
                  <a:pt x="2572737" y="265892"/>
                  <a:pt x="2598151" y="242431"/>
                  <a:pt x="2627478" y="242431"/>
                </a:cubicBezTo>
                <a:close/>
                <a:moveTo>
                  <a:pt x="3016533" y="242431"/>
                </a:moveTo>
                <a:cubicBezTo>
                  <a:pt x="3045859" y="242431"/>
                  <a:pt x="3071272" y="267847"/>
                  <a:pt x="3071272" y="297172"/>
                </a:cubicBezTo>
                <a:cubicBezTo>
                  <a:pt x="3071272" y="328452"/>
                  <a:pt x="3045859" y="351913"/>
                  <a:pt x="3016533" y="351913"/>
                </a:cubicBezTo>
                <a:cubicBezTo>
                  <a:pt x="2985253" y="351913"/>
                  <a:pt x="2961793" y="326498"/>
                  <a:pt x="2961793" y="297172"/>
                </a:cubicBezTo>
                <a:cubicBezTo>
                  <a:pt x="2961793" y="265891"/>
                  <a:pt x="2987209" y="242431"/>
                  <a:pt x="3016533" y="242431"/>
                </a:cubicBezTo>
                <a:close/>
                <a:moveTo>
                  <a:pt x="3147516" y="242431"/>
                </a:moveTo>
                <a:cubicBezTo>
                  <a:pt x="3176843" y="242431"/>
                  <a:pt x="3200301" y="267847"/>
                  <a:pt x="3202256" y="299128"/>
                </a:cubicBezTo>
                <a:cubicBezTo>
                  <a:pt x="3202256" y="301082"/>
                  <a:pt x="3202256" y="301082"/>
                  <a:pt x="3202256" y="303038"/>
                </a:cubicBezTo>
                <a:cubicBezTo>
                  <a:pt x="3163156" y="291308"/>
                  <a:pt x="3141653" y="297172"/>
                  <a:pt x="3153383" y="316722"/>
                </a:cubicBezTo>
                <a:cubicBezTo>
                  <a:pt x="3157293" y="322588"/>
                  <a:pt x="3145561" y="328453"/>
                  <a:pt x="3127966" y="328453"/>
                </a:cubicBezTo>
                <a:cubicBezTo>
                  <a:pt x="3120146" y="328453"/>
                  <a:pt x="3114283" y="330409"/>
                  <a:pt x="3106461" y="332363"/>
                </a:cubicBezTo>
                <a:cubicBezTo>
                  <a:pt x="3098643" y="322588"/>
                  <a:pt x="3092776" y="310858"/>
                  <a:pt x="3092776" y="297172"/>
                </a:cubicBezTo>
                <a:cubicBezTo>
                  <a:pt x="3092776" y="265891"/>
                  <a:pt x="3118193" y="242431"/>
                  <a:pt x="3147516" y="242431"/>
                </a:cubicBezTo>
                <a:close/>
                <a:moveTo>
                  <a:pt x="3276548" y="242431"/>
                </a:moveTo>
                <a:cubicBezTo>
                  <a:pt x="3294142" y="242431"/>
                  <a:pt x="3309783" y="250251"/>
                  <a:pt x="3319558" y="263937"/>
                </a:cubicBezTo>
                <a:cubicBezTo>
                  <a:pt x="3292188" y="281531"/>
                  <a:pt x="3270684" y="295217"/>
                  <a:pt x="3266774" y="301082"/>
                </a:cubicBezTo>
                <a:cubicBezTo>
                  <a:pt x="3256998" y="314768"/>
                  <a:pt x="3249178" y="316722"/>
                  <a:pt x="3223762" y="308902"/>
                </a:cubicBezTo>
                <a:cubicBezTo>
                  <a:pt x="3221808" y="304991"/>
                  <a:pt x="3221808" y="301082"/>
                  <a:pt x="3221808" y="297171"/>
                </a:cubicBezTo>
                <a:cubicBezTo>
                  <a:pt x="3221808" y="265891"/>
                  <a:pt x="3247224" y="242431"/>
                  <a:pt x="3276548" y="242431"/>
                </a:cubicBezTo>
                <a:close/>
                <a:moveTo>
                  <a:pt x="3536565" y="242431"/>
                </a:moveTo>
                <a:cubicBezTo>
                  <a:pt x="3565892" y="242431"/>
                  <a:pt x="3589353" y="267847"/>
                  <a:pt x="3589353" y="297171"/>
                </a:cubicBezTo>
                <a:cubicBezTo>
                  <a:pt x="3589353" y="328452"/>
                  <a:pt x="3563939" y="351912"/>
                  <a:pt x="3534611" y="351912"/>
                </a:cubicBezTo>
                <a:cubicBezTo>
                  <a:pt x="3520927" y="351912"/>
                  <a:pt x="3507240" y="346048"/>
                  <a:pt x="3497464" y="336272"/>
                </a:cubicBezTo>
                <a:cubicBezTo>
                  <a:pt x="3526791" y="293261"/>
                  <a:pt x="3522880" y="275667"/>
                  <a:pt x="3483779" y="283487"/>
                </a:cubicBezTo>
                <a:cubicBezTo>
                  <a:pt x="3489645" y="260027"/>
                  <a:pt x="3511150" y="242431"/>
                  <a:pt x="3536565" y="242431"/>
                </a:cubicBezTo>
                <a:close/>
                <a:moveTo>
                  <a:pt x="3665603" y="242430"/>
                </a:moveTo>
                <a:cubicBezTo>
                  <a:pt x="3694930" y="242430"/>
                  <a:pt x="3720345" y="267847"/>
                  <a:pt x="3720345" y="297171"/>
                </a:cubicBezTo>
                <a:cubicBezTo>
                  <a:pt x="3720345" y="328452"/>
                  <a:pt x="3694930" y="351912"/>
                  <a:pt x="3665603" y="351912"/>
                </a:cubicBezTo>
                <a:cubicBezTo>
                  <a:pt x="3634322" y="351912"/>
                  <a:pt x="3610861" y="326498"/>
                  <a:pt x="3610861" y="297171"/>
                </a:cubicBezTo>
                <a:cubicBezTo>
                  <a:pt x="3610861" y="265891"/>
                  <a:pt x="3636278" y="242430"/>
                  <a:pt x="3665603" y="242430"/>
                </a:cubicBezTo>
                <a:close/>
                <a:moveTo>
                  <a:pt x="3794637" y="242430"/>
                </a:moveTo>
                <a:cubicBezTo>
                  <a:pt x="3825917" y="242430"/>
                  <a:pt x="3849376" y="267847"/>
                  <a:pt x="3849376" y="297171"/>
                </a:cubicBezTo>
                <a:cubicBezTo>
                  <a:pt x="3849376" y="328452"/>
                  <a:pt x="3823963" y="351912"/>
                  <a:pt x="3794637" y="351912"/>
                </a:cubicBezTo>
                <a:cubicBezTo>
                  <a:pt x="3763355" y="351912"/>
                  <a:pt x="3739896" y="326498"/>
                  <a:pt x="3739896" y="297171"/>
                </a:cubicBezTo>
                <a:cubicBezTo>
                  <a:pt x="3739896" y="265891"/>
                  <a:pt x="3765313" y="242430"/>
                  <a:pt x="3794637" y="242430"/>
                </a:cubicBezTo>
                <a:close/>
                <a:moveTo>
                  <a:pt x="3925626" y="242430"/>
                </a:moveTo>
                <a:cubicBezTo>
                  <a:pt x="3954949" y="242430"/>
                  <a:pt x="3978412" y="267847"/>
                  <a:pt x="3980363" y="297171"/>
                </a:cubicBezTo>
                <a:cubicBezTo>
                  <a:pt x="3980363" y="328452"/>
                  <a:pt x="3954949" y="351912"/>
                  <a:pt x="3925626" y="351912"/>
                </a:cubicBezTo>
                <a:cubicBezTo>
                  <a:pt x="3894343" y="351912"/>
                  <a:pt x="3870882" y="326498"/>
                  <a:pt x="3870882" y="297171"/>
                </a:cubicBezTo>
                <a:cubicBezTo>
                  <a:pt x="3870882" y="265891"/>
                  <a:pt x="3896298" y="242430"/>
                  <a:pt x="3925626" y="242430"/>
                </a:cubicBezTo>
                <a:close/>
                <a:moveTo>
                  <a:pt x="4185631" y="242430"/>
                </a:moveTo>
                <a:cubicBezTo>
                  <a:pt x="4214959" y="242430"/>
                  <a:pt x="4238420" y="267847"/>
                  <a:pt x="4240374" y="297171"/>
                </a:cubicBezTo>
                <a:cubicBezTo>
                  <a:pt x="4240374" y="328452"/>
                  <a:pt x="4214959" y="351912"/>
                  <a:pt x="4185631" y="351912"/>
                </a:cubicBezTo>
                <a:cubicBezTo>
                  <a:pt x="4154351" y="351912"/>
                  <a:pt x="4130890" y="326498"/>
                  <a:pt x="4130890" y="297171"/>
                </a:cubicBezTo>
                <a:cubicBezTo>
                  <a:pt x="4130890" y="265890"/>
                  <a:pt x="4156307" y="242430"/>
                  <a:pt x="4185631" y="242430"/>
                </a:cubicBezTo>
                <a:close/>
                <a:moveTo>
                  <a:pt x="4054644" y="242430"/>
                </a:moveTo>
                <a:cubicBezTo>
                  <a:pt x="4083968" y="242430"/>
                  <a:pt x="4109386" y="267847"/>
                  <a:pt x="4109386" y="297171"/>
                </a:cubicBezTo>
                <a:cubicBezTo>
                  <a:pt x="4109386" y="328452"/>
                  <a:pt x="4083968" y="351912"/>
                  <a:pt x="4054644" y="351912"/>
                </a:cubicBezTo>
                <a:cubicBezTo>
                  <a:pt x="4023376" y="351912"/>
                  <a:pt x="3999913" y="326498"/>
                  <a:pt x="3999913" y="297171"/>
                </a:cubicBezTo>
                <a:cubicBezTo>
                  <a:pt x="3999913" y="265891"/>
                  <a:pt x="4025328" y="242430"/>
                  <a:pt x="4054644" y="242430"/>
                </a:cubicBezTo>
                <a:close/>
                <a:moveTo>
                  <a:pt x="4314666" y="242430"/>
                </a:moveTo>
                <a:cubicBezTo>
                  <a:pt x="4343990" y="242430"/>
                  <a:pt x="4369406" y="267847"/>
                  <a:pt x="4369406" y="297171"/>
                </a:cubicBezTo>
                <a:cubicBezTo>
                  <a:pt x="4369406" y="328452"/>
                  <a:pt x="4343990" y="351912"/>
                  <a:pt x="4314666" y="351912"/>
                </a:cubicBezTo>
                <a:cubicBezTo>
                  <a:pt x="4283384" y="351912"/>
                  <a:pt x="4259924" y="326498"/>
                  <a:pt x="4259924" y="297171"/>
                </a:cubicBezTo>
                <a:cubicBezTo>
                  <a:pt x="4259924" y="265890"/>
                  <a:pt x="4285341" y="242430"/>
                  <a:pt x="4314666" y="242430"/>
                </a:cubicBezTo>
                <a:close/>
                <a:moveTo>
                  <a:pt x="4443697" y="242430"/>
                </a:moveTo>
                <a:cubicBezTo>
                  <a:pt x="4474978" y="242430"/>
                  <a:pt x="4498442" y="267846"/>
                  <a:pt x="4498442" y="297171"/>
                </a:cubicBezTo>
                <a:cubicBezTo>
                  <a:pt x="4498442" y="328452"/>
                  <a:pt x="4473025" y="351912"/>
                  <a:pt x="4443697" y="351912"/>
                </a:cubicBezTo>
                <a:cubicBezTo>
                  <a:pt x="4412415" y="351912"/>
                  <a:pt x="4388953" y="326497"/>
                  <a:pt x="4388953" y="297171"/>
                </a:cubicBezTo>
                <a:cubicBezTo>
                  <a:pt x="4388953" y="265890"/>
                  <a:pt x="4414370" y="242430"/>
                  <a:pt x="4443697" y="242430"/>
                </a:cubicBezTo>
                <a:close/>
                <a:moveTo>
                  <a:pt x="4574688" y="242430"/>
                </a:moveTo>
                <a:cubicBezTo>
                  <a:pt x="4604010" y="242430"/>
                  <a:pt x="4627470" y="267846"/>
                  <a:pt x="4629421" y="297171"/>
                </a:cubicBezTo>
                <a:cubicBezTo>
                  <a:pt x="4629421" y="328451"/>
                  <a:pt x="4604010" y="351912"/>
                  <a:pt x="4574688" y="351912"/>
                </a:cubicBezTo>
                <a:cubicBezTo>
                  <a:pt x="4543406" y="351912"/>
                  <a:pt x="4519943" y="326497"/>
                  <a:pt x="4519943" y="297171"/>
                </a:cubicBezTo>
                <a:cubicBezTo>
                  <a:pt x="4519943" y="265890"/>
                  <a:pt x="4545361" y="242430"/>
                  <a:pt x="4574688" y="242430"/>
                </a:cubicBezTo>
                <a:close/>
                <a:moveTo>
                  <a:pt x="4703717" y="242430"/>
                </a:moveTo>
                <a:cubicBezTo>
                  <a:pt x="4733043" y="242430"/>
                  <a:pt x="4758458" y="267846"/>
                  <a:pt x="4758458" y="297171"/>
                </a:cubicBezTo>
                <a:cubicBezTo>
                  <a:pt x="4758458" y="328451"/>
                  <a:pt x="4733043" y="351912"/>
                  <a:pt x="4703717" y="351912"/>
                </a:cubicBezTo>
                <a:cubicBezTo>
                  <a:pt x="4672434" y="351912"/>
                  <a:pt x="4648974" y="326497"/>
                  <a:pt x="4648974" y="297171"/>
                </a:cubicBezTo>
                <a:cubicBezTo>
                  <a:pt x="4648974" y="265890"/>
                  <a:pt x="4674390" y="242430"/>
                  <a:pt x="4703717" y="242430"/>
                </a:cubicBezTo>
                <a:close/>
                <a:moveTo>
                  <a:pt x="4832747" y="242430"/>
                </a:moveTo>
                <a:cubicBezTo>
                  <a:pt x="4864028" y="242430"/>
                  <a:pt x="4887489" y="267846"/>
                  <a:pt x="4887489" y="297171"/>
                </a:cubicBezTo>
                <a:cubicBezTo>
                  <a:pt x="4887489" y="328451"/>
                  <a:pt x="4862074" y="351912"/>
                  <a:pt x="4832747" y="351912"/>
                </a:cubicBezTo>
                <a:cubicBezTo>
                  <a:pt x="4801467" y="351912"/>
                  <a:pt x="4778006" y="326497"/>
                  <a:pt x="4778006" y="297171"/>
                </a:cubicBezTo>
                <a:cubicBezTo>
                  <a:pt x="4778006" y="265890"/>
                  <a:pt x="4803423" y="242430"/>
                  <a:pt x="4832747" y="242430"/>
                </a:cubicBezTo>
                <a:close/>
                <a:moveTo>
                  <a:pt x="5092771" y="242430"/>
                </a:moveTo>
                <a:cubicBezTo>
                  <a:pt x="5094728" y="242430"/>
                  <a:pt x="5096680" y="242430"/>
                  <a:pt x="5096680" y="244386"/>
                </a:cubicBezTo>
                <a:cubicBezTo>
                  <a:pt x="5090818" y="244386"/>
                  <a:pt x="5084954" y="246339"/>
                  <a:pt x="5075178" y="246339"/>
                </a:cubicBezTo>
                <a:cubicBezTo>
                  <a:pt x="5081041" y="244386"/>
                  <a:pt x="5086907" y="242430"/>
                  <a:pt x="5092771" y="242430"/>
                </a:cubicBezTo>
                <a:close/>
                <a:moveTo>
                  <a:pt x="7169018" y="242428"/>
                </a:moveTo>
                <a:cubicBezTo>
                  <a:pt x="7194432" y="242428"/>
                  <a:pt x="7215938" y="261979"/>
                  <a:pt x="7221802" y="285439"/>
                </a:cubicBezTo>
                <a:cubicBezTo>
                  <a:pt x="7217892" y="281529"/>
                  <a:pt x="7213982" y="279575"/>
                  <a:pt x="7210072" y="279575"/>
                </a:cubicBezTo>
                <a:cubicBezTo>
                  <a:pt x="7192478" y="279575"/>
                  <a:pt x="7165107" y="260025"/>
                  <a:pt x="7151421" y="246339"/>
                </a:cubicBezTo>
                <a:cubicBezTo>
                  <a:pt x="7157287" y="244385"/>
                  <a:pt x="7163151" y="242428"/>
                  <a:pt x="7169018" y="242428"/>
                </a:cubicBezTo>
                <a:close/>
                <a:moveTo>
                  <a:pt x="7300006" y="242428"/>
                </a:moveTo>
                <a:cubicBezTo>
                  <a:pt x="7311736" y="242428"/>
                  <a:pt x="7323466" y="246338"/>
                  <a:pt x="7333243" y="254158"/>
                </a:cubicBezTo>
                <a:cubicBezTo>
                  <a:pt x="7331287" y="254158"/>
                  <a:pt x="7331287" y="254158"/>
                  <a:pt x="7331287" y="254158"/>
                </a:cubicBezTo>
                <a:cubicBezTo>
                  <a:pt x="7315646" y="258069"/>
                  <a:pt x="7305872" y="267845"/>
                  <a:pt x="7309780" y="273709"/>
                </a:cubicBezTo>
                <a:cubicBezTo>
                  <a:pt x="7313692" y="281529"/>
                  <a:pt x="7323466" y="283485"/>
                  <a:pt x="7329331" y="279575"/>
                </a:cubicBezTo>
                <a:cubicBezTo>
                  <a:pt x="7335197" y="275665"/>
                  <a:pt x="7344973" y="277619"/>
                  <a:pt x="7348881" y="285439"/>
                </a:cubicBezTo>
                <a:cubicBezTo>
                  <a:pt x="7358657" y="301080"/>
                  <a:pt x="7337151" y="316720"/>
                  <a:pt x="7323466" y="303036"/>
                </a:cubicBezTo>
                <a:cubicBezTo>
                  <a:pt x="7319556" y="297170"/>
                  <a:pt x="7307826" y="293260"/>
                  <a:pt x="7301962" y="293260"/>
                </a:cubicBezTo>
                <a:cubicBezTo>
                  <a:pt x="7294142" y="293260"/>
                  <a:pt x="7290230" y="289349"/>
                  <a:pt x="7292186" y="285439"/>
                </a:cubicBezTo>
                <a:cubicBezTo>
                  <a:pt x="7294142" y="281529"/>
                  <a:pt x="7286322" y="267845"/>
                  <a:pt x="7274591" y="254158"/>
                </a:cubicBezTo>
                <a:cubicBezTo>
                  <a:pt x="7274591" y="252204"/>
                  <a:pt x="7272635" y="252204"/>
                  <a:pt x="7272635" y="250248"/>
                </a:cubicBezTo>
                <a:cubicBezTo>
                  <a:pt x="7280455" y="244384"/>
                  <a:pt x="7290230" y="242428"/>
                  <a:pt x="7300006" y="242428"/>
                </a:cubicBezTo>
                <a:close/>
                <a:moveTo>
                  <a:pt x="8727185" y="242428"/>
                </a:moveTo>
                <a:cubicBezTo>
                  <a:pt x="8744780" y="242428"/>
                  <a:pt x="8760420" y="250248"/>
                  <a:pt x="8770196" y="263934"/>
                </a:cubicBezTo>
                <a:cubicBezTo>
                  <a:pt x="8746736" y="265888"/>
                  <a:pt x="8723275" y="261978"/>
                  <a:pt x="8711545" y="254158"/>
                </a:cubicBezTo>
                <a:cubicBezTo>
                  <a:pt x="8707635" y="252204"/>
                  <a:pt x="8705679" y="250248"/>
                  <a:pt x="8703725" y="248294"/>
                </a:cubicBezTo>
                <a:cubicBezTo>
                  <a:pt x="8711545" y="244384"/>
                  <a:pt x="8719365" y="242428"/>
                  <a:pt x="8727185" y="242428"/>
                </a:cubicBezTo>
                <a:close/>
                <a:moveTo>
                  <a:pt x="4961781" y="240476"/>
                </a:moveTo>
                <a:cubicBezTo>
                  <a:pt x="4975466" y="240476"/>
                  <a:pt x="4987198" y="246342"/>
                  <a:pt x="4996969" y="254160"/>
                </a:cubicBezTo>
                <a:cubicBezTo>
                  <a:pt x="4989152" y="258070"/>
                  <a:pt x="4983286" y="260026"/>
                  <a:pt x="4981333" y="263936"/>
                </a:cubicBezTo>
                <a:cubicBezTo>
                  <a:pt x="4961781" y="289352"/>
                  <a:pt x="4977422" y="301081"/>
                  <a:pt x="5016521" y="291306"/>
                </a:cubicBezTo>
                <a:cubicBezTo>
                  <a:pt x="5016521" y="293260"/>
                  <a:pt x="5016521" y="293260"/>
                  <a:pt x="5016521" y="295216"/>
                </a:cubicBezTo>
                <a:cubicBezTo>
                  <a:pt x="5016521" y="326497"/>
                  <a:pt x="4991107" y="349957"/>
                  <a:pt x="4961781" y="349957"/>
                </a:cubicBezTo>
                <a:cubicBezTo>
                  <a:pt x="4930500" y="349957"/>
                  <a:pt x="4907042" y="324543"/>
                  <a:pt x="4907042" y="295216"/>
                </a:cubicBezTo>
                <a:cubicBezTo>
                  <a:pt x="4907042" y="263936"/>
                  <a:pt x="4932459" y="240476"/>
                  <a:pt x="4961781" y="240476"/>
                </a:cubicBezTo>
                <a:close/>
                <a:moveTo>
                  <a:pt x="7212028" y="201370"/>
                </a:moveTo>
                <a:cubicBezTo>
                  <a:pt x="7202254" y="213100"/>
                  <a:pt x="7186614" y="220920"/>
                  <a:pt x="7169019" y="222874"/>
                </a:cubicBezTo>
                <a:cubicBezTo>
                  <a:pt x="7167063" y="222874"/>
                  <a:pt x="7163153" y="220920"/>
                  <a:pt x="7159243" y="220920"/>
                </a:cubicBezTo>
                <a:cubicBezTo>
                  <a:pt x="7172927" y="211146"/>
                  <a:pt x="7194434" y="203324"/>
                  <a:pt x="7212028" y="201370"/>
                </a:cubicBezTo>
                <a:close/>
                <a:moveTo>
                  <a:pt x="7307826" y="201370"/>
                </a:moveTo>
                <a:cubicBezTo>
                  <a:pt x="7313690" y="201370"/>
                  <a:pt x="7319556" y="205280"/>
                  <a:pt x="7329330" y="213100"/>
                </a:cubicBezTo>
                <a:cubicBezTo>
                  <a:pt x="7319556" y="217010"/>
                  <a:pt x="7309780" y="220920"/>
                  <a:pt x="7300006" y="222874"/>
                </a:cubicBezTo>
                <a:cubicBezTo>
                  <a:pt x="7292186" y="222874"/>
                  <a:pt x="7284365" y="220920"/>
                  <a:pt x="7276545" y="217010"/>
                </a:cubicBezTo>
                <a:cubicBezTo>
                  <a:pt x="7278499" y="215054"/>
                  <a:pt x="7280455" y="215054"/>
                  <a:pt x="7282409" y="213100"/>
                </a:cubicBezTo>
                <a:cubicBezTo>
                  <a:pt x="7294140" y="205280"/>
                  <a:pt x="7300006" y="201370"/>
                  <a:pt x="7307826" y="201370"/>
                </a:cubicBezTo>
                <a:close/>
                <a:moveTo>
                  <a:pt x="7679284" y="201369"/>
                </a:moveTo>
                <a:cubicBezTo>
                  <a:pt x="7681238" y="201369"/>
                  <a:pt x="7683194" y="201369"/>
                  <a:pt x="7685150" y="203323"/>
                </a:cubicBezTo>
                <a:cubicBezTo>
                  <a:pt x="7689058" y="205279"/>
                  <a:pt x="7687104" y="213099"/>
                  <a:pt x="7683194" y="220919"/>
                </a:cubicBezTo>
                <a:cubicBezTo>
                  <a:pt x="7673418" y="218963"/>
                  <a:pt x="7663643" y="215053"/>
                  <a:pt x="7655823" y="209189"/>
                </a:cubicBezTo>
                <a:cubicBezTo>
                  <a:pt x="7663643" y="205279"/>
                  <a:pt x="7673418" y="201369"/>
                  <a:pt x="7679284" y="201369"/>
                </a:cubicBezTo>
                <a:close/>
                <a:moveTo>
                  <a:pt x="4617692" y="199415"/>
                </a:moveTo>
                <a:cubicBezTo>
                  <a:pt x="4607917" y="213099"/>
                  <a:pt x="4592276" y="220921"/>
                  <a:pt x="4574684" y="220921"/>
                </a:cubicBezTo>
                <a:cubicBezTo>
                  <a:pt x="4570772" y="220921"/>
                  <a:pt x="4568816" y="218965"/>
                  <a:pt x="4564909" y="218965"/>
                </a:cubicBezTo>
                <a:cubicBezTo>
                  <a:pt x="4580546" y="215055"/>
                  <a:pt x="4598143" y="207235"/>
                  <a:pt x="4617692" y="199415"/>
                </a:cubicBezTo>
                <a:close/>
                <a:moveTo>
                  <a:pt x="7773126" y="197459"/>
                </a:moveTo>
                <a:cubicBezTo>
                  <a:pt x="7778990" y="197459"/>
                  <a:pt x="7784857" y="197459"/>
                  <a:pt x="7788767" y="199413"/>
                </a:cubicBezTo>
                <a:cubicBezTo>
                  <a:pt x="7796587" y="205279"/>
                  <a:pt x="7798541" y="211143"/>
                  <a:pt x="7796587" y="217009"/>
                </a:cubicBezTo>
                <a:cubicBezTo>
                  <a:pt x="7786811" y="211143"/>
                  <a:pt x="7778990" y="205279"/>
                  <a:pt x="7773126" y="197459"/>
                </a:cubicBezTo>
                <a:close/>
                <a:moveTo>
                  <a:pt x="8776060" y="189639"/>
                </a:moveTo>
                <a:cubicBezTo>
                  <a:pt x="8766286" y="209189"/>
                  <a:pt x="8748692" y="220920"/>
                  <a:pt x="8727185" y="218966"/>
                </a:cubicBezTo>
                <a:cubicBezTo>
                  <a:pt x="8725229" y="218966"/>
                  <a:pt x="8721321" y="218966"/>
                  <a:pt x="8719365" y="218966"/>
                </a:cubicBezTo>
                <a:cubicBezTo>
                  <a:pt x="8725229" y="217010"/>
                  <a:pt x="8731095" y="213099"/>
                  <a:pt x="8736959" y="209189"/>
                </a:cubicBezTo>
                <a:cubicBezTo>
                  <a:pt x="8754556" y="197459"/>
                  <a:pt x="8766286" y="191595"/>
                  <a:pt x="8776060" y="189639"/>
                </a:cubicBezTo>
                <a:close/>
                <a:moveTo>
                  <a:pt x="3652371" y="180096"/>
                </a:moveTo>
                <a:lnTo>
                  <a:pt x="3678303" y="193063"/>
                </a:lnTo>
                <a:lnTo>
                  <a:pt x="3692232" y="186097"/>
                </a:lnTo>
                <a:lnTo>
                  <a:pt x="3678658" y="192509"/>
                </a:lnTo>
                <a:close/>
                <a:moveTo>
                  <a:pt x="3055624" y="179866"/>
                </a:moveTo>
                <a:cubicBezTo>
                  <a:pt x="3057580" y="179866"/>
                  <a:pt x="3059534" y="179866"/>
                  <a:pt x="3059534" y="179866"/>
                </a:cubicBezTo>
                <a:cubicBezTo>
                  <a:pt x="3065400" y="179866"/>
                  <a:pt x="3065400" y="183776"/>
                  <a:pt x="3065400" y="191596"/>
                </a:cubicBezTo>
                <a:cubicBezTo>
                  <a:pt x="3061490" y="199417"/>
                  <a:pt x="3055624" y="205283"/>
                  <a:pt x="3049760" y="209193"/>
                </a:cubicBezTo>
                <a:cubicBezTo>
                  <a:pt x="3045850" y="213101"/>
                  <a:pt x="3041940" y="215057"/>
                  <a:pt x="3036073" y="217013"/>
                </a:cubicBezTo>
                <a:cubicBezTo>
                  <a:pt x="3030210" y="218967"/>
                  <a:pt x="3024344" y="220923"/>
                  <a:pt x="3016523" y="220923"/>
                </a:cubicBezTo>
                <a:cubicBezTo>
                  <a:pt x="3006749" y="220923"/>
                  <a:pt x="2996974" y="217013"/>
                  <a:pt x="2989154" y="213101"/>
                </a:cubicBezTo>
                <a:cubicBezTo>
                  <a:pt x="3028253" y="191596"/>
                  <a:pt x="3045850" y="181822"/>
                  <a:pt x="3055624" y="179866"/>
                </a:cubicBezTo>
                <a:close/>
                <a:moveTo>
                  <a:pt x="3395795" y="179866"/>
                </a:moveTo>
                <a:cubicBezTo>
                  <a:pt x="3399705" y="179866"/>
                  <a:pt x="3401661" y="181822"/>
                  <a:pt x="3403616" y="181822"/>
                </a:cubicBezTo>
                <a:cubicBezTo>
                  <a:pt x="3413392" y="185732"/>
                  <a:pt x="3407525" y="191596"/>
                  <a:pt x="3389931" y="195506"/>
                </a:cubicBezTo>
                <a:cubicBezTo>
                  <a:pt x="3368426" y="201373"/>
                  <a:pt x="3362561" y="199416"/>
                  <a:pt x="3372335" y="189642"/>
                </a:cubicBezTo>
                <a:cubicBezTo>
                  <a:pt x="3378201" y="183776"/>
                  <a:pt x="3387975" y="179866"/>
                  <a:pt x="3395795" y="179866"/>
                </a:cubicBezTo>
                <a:close/>
                <a:moveTo>
                  <a:pt x="3652097" y="179179"/>
                </a:moveTo>
                <a:lnTo>
                  <a:pt x="3651910" y="179866"/>
                </a:lnTo>
                <a:lnTo>
                  <a:pt x="3652263" y="180042"/>
                </a:lnTo>
                <a:close/>
                <a:moveTo>
                  <a:pt x="7505284" y="174000"/>
                </a:moveTo>
                <a:cubicBezTo>
                  <a:pt x="7507240" y="175956"/>
                  <a:pt x="7509195" y="177910"/>
                  <a:pt x="7511151" y="179866"/>
                </a:cubicBezTo>
                <a:cubicBezTo>
                  <a:pt x="7513105" y="183775"/>
                  <a:pt x="7513105" y="187686"/>
                  <a:pt x="7511151" y="191596"/>
                </a:cubicBezTo>
                <a:cubicBezTo>
                  <a:pt x="7507240" y="185730"/>
                  <a:pt x="7505284" y="179866"/>
                  <a:pt x="7505284" y="174000"/>
                </a:cubicBezTo>
                <a:close/>
                <a:moveTo>
                  <a:pt x="4974975" y="172289"/>
                </a:moveTo>
                <a:cubicBezTo>
                  <a:pt x="4985241" y="170578"/>
                  <a:pt x="4994037" y="171067"/>
                  <a:pt x="4998925" y="174000"/>
                </a:cubicBezTo>
                <a:cubicBezTo>
                  <a:pt x="5002833" y="177910"/>
                  <a:pt x="5008699" y="177910"/>
                  <a:pt x="5016521" y="179864"/>
                </a:cubicBezTo>
                <a:cubicBezTo>
                  <a:pt x="5010655" y="203325"/>
                  <a:pt x="4989150" y="220921"/>
                  <a:pt x="4963734" y="220921"/>
                </a:cubicBezTo>
                <a:cubicBezTo>
                  <a:pt x="4942230" y="220921"/>
                  <a:pt x="4924634" y="209191"/>
                  <a:pt x="4918769" y="193551"/>
                </a:cubicBezTo>
                <a:cubicBezTo>
                  <a:pt x="4924634" y="191595"/>
                  <a:pt x="4932454" y="187685"/>
                  <a:pt x="4942230" y="183775"/>
                </a:cubicBezTo>
                <a:cubicBezTo>
                  <a:pt x="4952982" y="177909"/>
                  <a:pt x="4964711" y="173999"/>
                  <a:pt x="4974975" y="172289"/>
                </a:cubicBezTo>
                <a:close/>
                <a:moveTo>
                  <a:pt x="7483778" y="172043"/>
                </a:moveTo>
                <a:cubicBezTo>
                  <a:pt x="7481824" y="189639"/>
                  <a:pt x="7472050" y="205280"/>
                  <a:pt x="7456408" y="213098"/>
                </a:cubicBezTo>
                <a:cubicBezTo>
                  <a:pt x="7450544" y="213098"/>
                  <a:pt x="7444677" y="209190"/>
                  <a:pt x="7442723" y="205280"/>
                </a:cubicBezTo>
                <a:cubicBezTo>
                  <a:pt x="7438813" y="197459"/>
                  <a:pt x="7429037" y="195503"/>
                  <a:pt x="7423173" y="199413"/>
                </a:cubicBezTo>
                <a:cubicBezTo>
                  <a:pt x="7417307" y="203323"/>
                  <a:pt x="7409487" y="201369"/>
                  <a:pt x="7405577" y="195503"/>
                </a:cubicBezTo>
                <a:cubicBezTo>
                  <a:pt x="7399712" y="187683"/>
                  <a:pt x="7401668" y="177909"/>
                  <a:pt x="7409487" y="173997"/>
                </a:cubicBezTo>
                <a:cubicBezTo>
                  <a:pt x="7417307" y="170087"/>
                  <a:pt x="7427083" y="172043"/>
                  <a:pt x="7430993" y="179863"/>
                </a:cubicBezTo>
                <a:cubicBezTo>
                  <a:pt x="7436857" y="187683"/>
                  <a:pt x="7448587" y="189639"/>
                  <a:pt x="7456408" y="183773"/>
                </a:cubicBezTo>
                <a:cubicBezTo>
                  <a:pt x="7466184" y="177909"/>
                  <a:pt x="7475958" y="173997"/>
                  <a:pt x="7483778" y="172043"/>
                </a:cubicBezTo>
                <a:close/>
                <a:moveTo>
                  <a:pt x="7636273" y="170088"/>
                </a:moveTo>
                <a:cubicBezTo>
                  <a:pt x="7640183" y="172044"/>
                  <a:pt x="7644094" y="173998"/>
                  <a:pt x="7646050" y="177908"/>
                </a:cubicBezTo>
                <a:cubicBezTo>
                  <a:pt x="7649958" y="183772"/>
                  <a:pt x="7648004" y="191594"/>
                  <a:pt x="7644094" y="195504"/>
                </a:cubicBezTo>
                <a:cubicBezTo>
                  <a:pt x="7640183" y="187684"/>
                  <a:pt x="7636273" y="179864"/>
                  <a:pt x="7636273" y="170088"/>
                </a:cubicBezTo>
                <a:close/>
                <a:moveTo>
                  <a:pt x="8637254" y="170088"/>
                </a:moveTo>
                <a:cubicBezTo>
                  <a:pt x="8643118" y="170088"/>
                  <a:pt x="8647028" y="170088"/>
                  <a:pt x="8650938" y="172044"/>
                </a:cubicBezTo>
                <a:cubicBezTo>
                  <a:pt x="8648984" y="183772"/>
                  <a:pt x="8645074" y="197459"/>
                  <a:pt x="8635298" y="205279"/>
                </a:cubicBezTo>
                <a:cubicBezTo>
                  <a:pt x="8629434" y="203323"/>
                  <a:pt x="8621614" y="199415"/>
                  <a:pt x="8617703" y="195505"/>
                </a:cubicBezTo>
                <a:cubicBezTo>
                  <a:pt x="8609883" y="181818"/>
                  <a:pt x="8623568" y="170088"/>
                  <a:pt x="8637254" y="170088"/>
                </a:cubicBezTo>
                <a:close/>
                <a:moveTo>
                  <a:pt x="3420234" y="169113"/>
                </a:moveTo>
                <a:cubicBezTo>
                  <a:pt x="3421213" y="168135"/>
                  <a:pt x="3426100" y="169113"/>
                  <a:pt x="3434898" y="172045"/>
                </a:cubicBezTo>
                <a:cubicBezTo>
                  <a:pt x="3442717" y="174001"/>
                  <a:pt x="3452494" y="175955"/>
                  <a:pt x="3460315" y="177911"/>
                </a:cubicBezTo>
                <a:cubicBezTo>
                  <a:pt x="3458358" y="183775"/>
                  <a:pt x="3456404" y="189641"/>
                  <a:pt x="3452494" y="195505"/>
                </a:cubicBezTo>
                <a:cubicBezTo>
                  <a:pt x="3438807" y="203325"/>
                  <a:pt x="3423167" y="211145"/>
                  <a:pt x="3407527" y="222876"/>
                </a:cubicBezTo>
                <a:cubicBezTo>
                  <a:pt x="3395796" y="220922"/>
                  <a:pt x="3384066" y="217012"/>
                  <a:pt x="3376245" y="211145"/>
                </a:cubicBezTo>
                <a:cubicBezTo>
                  <a:pt x="3384066" y="211145"/>
                  <a:pt x="3393842" y="209192"/>
                  <a:pt x="3405572" y="205281"/>
                </a:cubicBezTo>
                <a:cubicBezTo>
                  <a:pt x="3436854" y="193551"/>
                  <a:pt x="3442717" y="187685"/>
                  <a:pt x="3429031" y="177911"/>
                </a:cubicBezTo>
                <a:cubicBezTo>
                  <a:pt x="3422189" y="173023"/>
                  <a:pt x="3419257" y="170090"/>
                  <a:pt x="3420234" y="169113"/>
                </a:cubicBezTo>
                <a:close/>
                <a:moveTo>
                  <a:pt x="4758454" y="160313"/>
                </a:moveTo>
                <a:cubicBezTo>
                  <a:pt x="4758454" y="162270"/>
                  <a:pt x="4758454" y="166180"/>
                  <a:pt x="4758454" y="168134"/>
                </a:cubicBezTo>
                <a:cubicBezTo>
                  <a:pt x="4758454" y="199414"/>
                  <a:pt x="4733041" y="222875"/>
                  <a:pt x="4703715" y="222875"/>
                </a:cubicBezTo>
                <a:cubicBezTo>
                  <a:pt x="4680253" y="222875"/>
                  <a:pt x="4660704" y="207234"/>
                  <a:pt x="4652881" y="185730"/>
                </a:cubicBezTo>
                <a:cubicBezTo>
                  <a:pt x="4688072" y="172044"/>
                  <a:pt x="4719354" y="164224"/>
                  <a:pt x="4758454" y="160313"/>
                </a:cubicBezTo>
                <a:close/>
                <a:moveTo>
                  <a:pt x="7331287" y="158359"/>
                </a:moveTo>
                <a:cubicBezTo>
                  <a:pt x="7337151" y="156405"/>
                  <a:pt x="7343017" y="158359"/>
                  <a:pt x="7346927" y="164225"/>
                </a:cubicBezTo>
                <a:cubicBezTo>
                  <a:pt x="7352793" y="172045"/>
                  <a:pt x="7350837" y="181819"/>
                  <a:pt x="7343017" y="185729"/>
                </a:cubicBezTo>
                <a:cubicBezTo>
                  <a:pt x="7337151" y="189639"/>
                  <a:pt x="7327377" y="187685"/>
                  <a:pt x="7321511" y="181819"/>
                </a:cubicBezTo>
                <a:cubicBezTo>
                  <a:pt x="7315646" y="173999"/>
                  <a:pt x="7317600" y="164225"/>
                  <a:pt x="7325423" y="160315"/>
                </a:cubicBezTo>
                <a:cubicBezTo>
                  <a:pt x="7327377" y="158359"/>
                  <a:pt x="7329331" y="158359"/>
                  <a:pt x="7331287" y="158359"/>
                </a:cubicBezTo>
                <a:close/>
                <a:moveTo>
                  <a:pt x="5145552" y="156405"/>
                </a:moveTo>
                <a:cubicBezTo>
                  <a:pt x="5147507" y="158361"/>
                  <a:pt x="5147507" y="162271"/>
                  <a:pt x="5147507" y="166181"/>
                </a:cubicBezTo>
                <a:cubicBezTo>
                  <a:pt x="5147507" y="197462"/>
                  <a:pt x="5122092" y="220922"/>
                  <a:pt x="5092768" y="220922"/>
                </a:cubicBezTo>
                <a:cubicBezTo>
                  <a:pt x="5067350" y="220922"/>
                  <a:pt x="5045845" y="203326"/>
                  <a:pt x="5039979" y="179866"/>
                </a:cubicBezTo>
                <a:cubicBezTo>
                  <a:pt x="5063441" y="177911"/>
                  <a:pt x="5086902" y="172045"/>
                  <a:pt x="5106451" y="162271"/>
                </a:cubicBezTo>
                <a:cubicBezTo>
                  <a:pt x="5114270" y="158361"/>
                  <a:pt x="5129912" y="156405"/>
                  <a:pt x="5145552" y="156405"/>
                </a:cubicBezTo>
                <a:close/>
                <a:moveTo>
                  <a:pt x="5167058" y="156405"/>
                </a:moveTo>
                <a:cubicBezTo>
                  <a:pt x="5172924" y="156405"/>
                  <a:pt x="5176835" y="158361"/>
                  <a:pt x="5182697" y="158361"/>
                </a:cubicBezTo>
                <a:lnTo>
                  <a:pt x="5237439" y="168135"/>
                </a:lnTo>
                <a:lnTo>
                  <a:pt x="5204205" y="185732"/>
                </a:lnTo>
                <a:cubicBezTo>
                  <a:pt x="5198338" y="189640"/>
                  <a:pt x="5188565" y="193550"/>
                  <a:pt x="5176835" y="197462"/>
                </a:cubicBezTo>
                <a:cubicBezTo>
                  <a:pt x="5170967" y="187686"/>
                  <a:pt x="5167058" y="177911"/>
                  <a:pt x="5167058" y="166181"/>
                </a:cubicBezTo>
                <a:cubicBezTo>
                  <a:pt x="5167058" y="162271"/>
                  <a:pt x="5167058" y="160315"/>
                  <a:pt x="5167058" y="156405"/>
                </a:cubicBezTo>
                <a:close/>
                <a:moveTo>
                  <a:pt x="4856695" y="155182"/>
                </a:moveTo>
                <a:cubicBezTo>
                  <a:pt x="4870869" y="155427"/>
                  <a:pt x="4881622" y="156404"/>
                  <a:pt x="4889441" y="158359"/>
                </a:cubicBezTo>
                <a:cubicBezTo>
                  <a:pt x="4889441" y="162269"/>
                  <a:pt x="4889441" y="164225"/>
                  <a:pt x="4889441" y="168135"/>
                </a:cubicBezTo>
                <a:cubicBezTo>
                  <a:pt x="4889441" y="199416"/>
                  <a:pt x="4864028" y="222876"/>
                  <a:pt x="4834701" y="222876"/>
                </a:cubicBezTo>
                <a:cubicBezTo>
                  <a:pt x="4803420" y="222876"/>
                  <a:pt x="4779960" y="197460"/>
                  <a:pt x="4779960" y="168135"/>
                </a:cubicBezTo>
                <a:cubicBezTo>
                  <a:pt x="4779960" y="164225"/>
                  <a:pt x="4781916" y="162269"/>
                  <a:pt x="4781916" y="158359"/>
                </a:cubicBezTo>
                <a:cubicBezTo>
                  <a:pt x="4787780" y="156405"/>
                  <a:pt x="4795600" y="156405"/>
                  <a:pt x="4803420" y="156405"/>
                </a:cubicBezTo>
                <a:cubicBezTo>
                  <a:pt x="4824926" y="155427"/>
                  <a:pt x="4842521" y="154938"/>
                  <a:pt x="4856695" y="155182"/>
                </a:cubicBezTo>
                <a:close/>
                <a:moveTo>
                  <a:pt x="3675371" y="154451"/>
                </a:moveTo>
                <a:cubicBezTo>
                  <a:pt x="3669504" y="154451"/>
                  <a:pt x="3663641" y="154451"/>
                  <a:pt x="3657776" y="158361"/>
                </a:cubicBezTo>
                <a:lnTo>
                  <a:pt x="3657521" y="159295"/>
                </a:lnTo>
                <a:lnTo>
                  <a:pt x="3658128" y="158541"/>
                </a:lnTo>
                <a:cubicBezTo>
                  <a:pt x="3663994" y="156585"/>
                  <a:pt x="3669863" y="154631"/>
                  <a:pt x="3675727" y="154631"/>
                </a:cubicBezTo>
                <a:lnTo>
                  <a:pt x="3700316" y="162103"/>
                </a:lnTo>
                <a:lnTo>
                  <a:pt x="3700297" y="162026"/>
                </a:lnTo>
                <a:cubicBezTo>
                  <a:pt x="3694432" y="157383"/>
                  <a:pt x="3685146" y="154451"/>
                  <a:pt x="3675371" y="154451"/>
                </a:cubicBezTo>
                <a:close/>
                <a:moveTo>
                  <a:pt x="7722295" y="144674"/>
                </a:moveTo>
                <a:cubicBezTo>
                  <a:pt x="7726205" y="144674"/>
                  <a:pt x="7732070" y="146628"/>
                  <a:pt x="7735980" y="148584"/>
                </a:cubicBezTo>
                <a:cubicBezTo>
                  <a:pt x="7737936" y="150538"/>
                  <a:pt x="7741846" y="152494"/>
                  <a:pt x="7741846" y="156405"/>
                </a:cubicBezTo>
                <a:cubicBezTo>
                  <a:pt x="7743800" y="166179"/>
                  <a:pt x="7734026" y="179865"/>
                  <a:pt x="7720339" y="179865"/>
                </a:cubicBezTo>
                <a:cubicBezTo>
                  <a:pt x="7714475" y="179865"/>
                  <a:pt x="7704699" y="173999"/>
                  <a:pt x="7702745" y="170089"/>
                </a:cubicBezTo>
                <a:cubicBezTo>
                  <a:pt x="7694925" y="156405"/>
                  <a:pt x="7708609" y="144674"/>
                  <a:pt x="7722295" y="144674"/>
                </a:cubicBezTo>
                <a:close/>
                <a:moveTo>
                  <a:pt x="3714471" y="140764"/>
                </a:moveTo>
                <a:cubicBezTo>
                  <a:pt x="3718380" y="148585"/>
                  <a:pt x="3720338" y="156405"/>
                  <a:pt x="3720338" y="166181"/>
                </a:cubicBezTo>
                <a:cubicBezTo>
                  <a:pt x="3720338" y="197462"/>
                  <a:pt x="3694921" y="220922"/>
                  <a:pt x="3665594" y="220922"/>
                </a:cubicBezTo>
                <a:cubicBezTo>
                  <a:pt x="3638225" y="220922"/>
                  <a:pt x="3614762" y="199416"/>
                  <a:pt x="3612809" y="172045"/>
                </a:cubicBezTo>
                <a:cubicBezTo>
                  <a:pt x="3622584" y="158361"/>
                  <a:pt x="3665594" y="146631"/>
                  <a:pt x="3714471" y="140764"/>
                </a:cubicBezTo>
                <a:close/>
                <a:moveTo>
                  <a:pt x="2672435" y="134901"/>
                </a:moveTo>
                <a:cubicBezTo>
                  <a:pt x="2678299" y="144677"/>
                  <a:pt x="2682209" y="154452"/>
                  <a:pt x="2682209" y="166182"/>
                </a:cubicBezTo>
                <a:cubicBezTo>
                  <a:pt x="2682209" y="172048"/>
                  <a:pt x="2680255" y="177912"/>
                  <a:pt x="2678299" y="183776"/>
                </a:cubicBezTo>
                <a:cubicBezTo>
                  <a:pt x="2672435" y="177912"/>
                  <a:pt x="2670479" y="172048"/>
                  <a:pt x="2672435" y="168138"/>
                </a:cubicBezTo>
                <a:cubicBezTo>
                  <a:pt x="2676343" y="164226"/>
                  <a:pt x="2656793" y="154452"/>
                  <a:pt x="2631378" y="150542"/>
                </a:cubicBezTo>
                <a:lnTo>
                  <a:pt x="2584456" y="142722"/>
                </a:lnTo>
                <a:lnTo>
                  <a:pt x="2633334" y="140765"/>
                </a:lnTo>
                <a:cubicBezTo>
                  <a:pt x="2647018" y="140765"/>
                  <a:pt x="2660705" y="138811"/>
                  <a:pt x="2672435" y="134901"/>
                </a:cubicBezTo>
                <a:close/>
                <a:moveTo>
                  <a:pt x="3837638" y="132946"/>
                </a:moveTo>
                <a:cubicBezTo>
                  <a:pt x="3845458" y="142722"/>
                  <a:pt x="3851320" y="154451"/>
                  <a:pt x="3851320" y="168137"/>
                </a:cubicBezTo>
                <a:cubicBezTo>
                  <a:pt x="3851320" y="199418"/>
                  <a:pt x="3825908" y="222878"/>
                  <a:pt x="3796581" y="222878"/>
                </a:cubicBezTo>
                <a:cubicBezTo>
                  <a:pt x="3765300" y="222878"/>
                  <a:pt x="3741840" y="197464"/>
                  <a:pt x="3741840" y="168137"/>
                </a:cubicBezTo>
                <a:cubicBezTo>
                  <a:pt x="3741840" y="158363"/>
                  <a:pt x="3745749" y="148587"/>
                  <a:pt x="3749659" y="140766"/>
                </a:cubicBezTo>
                <a:cubicBezTo>
                  <a:pt x="3751615" y="140766"/>
                  <a:pt x="3755525" y="140766"/>
                  <a:pt x="3759436" y="140766"/>
                </a:cubicBezTo>
                <a:cubicBezTo>
                  <a:pt x="3810267" y="142722"/>
                  <a:pt x="3833727" y="140766"/>
                  <a:pt x="3837638" y="132946"/>
                </a:cubicBezTo>
                <a:close/>
                <a:moveTo>
                  <a:pt x="7591307" y="129032"/>
                </a:moveTo>
                <a:cubicBezTo>
                  <a:pt x="7595217" y="129032"/>
                  <a:pt x="7597171" y="130986"/>
                  <a:pt x="7601081" y="132942"/>
                </a:cubicBezTo>
                <a:cubicBezTo>
                  <a:pt x="7603037" y="134898"/>
                  <a:pt x="7604991" y="136853"/>
                  <a:pt x="7606947" y="140763"/>
                </a:cubicBezTo>
                <a:cubicBezTo>
                  <a:pt x="7606947" y="146629"/>
                  <a:pt x="7604991" y="154449"/>
                  <a:pt x="7597171" y="162269"/>
                </a:cubicBezTo>
                <a:cubicBezTo>
                  <a:pt x="7589351" y="170089"/>
                  <a:pt x="7585441" y="177909"/>
                  <a:pt x="7583487" y="183773"/>
                </a:cubicBezTo>
                <a:cubicBezTo>
                  <a:pt x="7585441" y="185730"/>
                  <a:pt x="7585441" y="187684"/>
                  <a:pt x="7585441" y="187684"/>
                </a:cubicBezTo>
                <a:cubicBezTo>
                  <a:pt x="7585441" y="189640"/>
                  <a:pt x="7583487" y="191594"/>
                  <a:pt x="7581531" y="191594"/>
                </a:cubicBezTo>
                <a:cubicBezTo>
                  <a:pt x="7589351" y="209190"/>
                  <a:pt x="7561980" y="205280"/>
                  <a:pt x="7548296" y="187684"/>
                </a:cubicBezTo>
                <a:cubicBezTo>
                  <a:pt x="7528745" y="164223"/>
                  <a:pt x="7540476" y="150537"/>
                  <a:pt x="7567846" y="160313"/>
                </a:cubicBezTo>
                <a:cubicBezTo>
                  <a:pt x="7579577" y="164223"/>
                  <a:pt x="7587397" y="162269"/>
                  <a:pt x="7585441" y="156403"/>
                </a:cubicBezTo>
                <a:cubicBezTo>
                  <a:pt x="7581531" y="138809"/>
                  <a:pt x="7583487" y="129032"/>
                  <a:pt x="7591307" y="129032"/>
                </a:cubicBezTo>
                <a:close/>
                <a:moveTo>
                  <a:pt x="5073216" y="117304"/>
                </a:moveTo>
                <a:cubicBezTo>
                  <a:pt x="5073216" y="117304"/>
                  <a:pt x="5075173" y="119258"/>
                  <a:pt x="5075173" y="119258"/>
                </a:cubicBezTo>
                <a:cubicBezTo>
                  <a:pt x="5090810" y="127080"/>
                  <a:pt x="5081035" y="152494"/>
                  <a:pt x="5063441" y="150538"/>
                </a:cubicBezTo>
                <a:cubicBezTo>
                  <a:pt x="5057575" y="150538"/>
                  <a:pt x="5049756" y="148584"/>
                  <a:pt x="5045845" y="142720"/>
                </a:cubicBezTo>
                <a:cubicBezTo>
                  <a:pt x="5051709" y="130988"/>
                  <a:pt x="5061486" y="123170"/>
                  <a:pt x="5073216" y="117304"/>
                </a:cubicBezTo>
                <a:close/>
                <a:moveTo>
                  <a:pt x="2772142" y="115350"/>
                </a:moveTo>
                <a:cubicBezTo>
                  <a:pt x="2795603" y="121214"/>
                  <a:pt x="2811242" y="142721"/>
                  <a:pt x="2815153" y="164225"/>
                </a:cubicBezTo>
                <a:cubicBezTo>
                  <a:pt x="2815153" y="179866"/>
                  <a:pt x="2807332" y="193552"/>
                  <a:pt x="2797558" y="203326"/>
                </a:cubicBezTo>
                <a:cubicBezTo>
                  <a:pt x="2795603" y="203326"/>
                  <a:pt x="2793648" y="201372"/>
                  <a:pt x="2791692" y="201372"/>
                </a:cubicBezTo>
                <a:cubicBezTo>
                  <a:pt x="2776053" y="193552"/>
                  <a:pt x="2760412" y="195508"/>
                  <a:pt x="2748682" y="205282"/>
                </a:cubicBezTo>
                <a:cubicBezTo>
                  <a:pt x="2742818" y="209192"/>
                  <a:pt x="2738908" y="213102"/>
                  <a:pt x="2733041" y="213102"/>
                </a:cubicBezTo>
                <a:cubicBezTo>
                  <a:pt x="2717401" y="203326"/>
                  <a:pt x="2705670" y="185732"/>
                  <a:pt x="2705670" y="166181"/>
                </a:cubicBezTo>
                <a:cubicBezTo>
                  <a:pt x="2705670" y="146631"/>
                  <a:pt x="2715447" y="129035"/>
                  <a:pt x="2733041" y="119260"/>
                </a:cubicBezTo>
                <a:cubicBezTo>
                  <a:pt x="2736951" y="119260"/>
                  <a:pt x="2740862" y="119260"/>
                  <a:pt x="2744772" y="119260"/>
                </a:cubicBezTo>
                <a:cubicBezTo>
                  <a:pt x="2756502" y="119260"/>
                  <a:pt x="2766278" y="117304"/>
                  <a:pt x="2772142" y="115350"/>
                </a:cubicBezTo>
                <a:close/>
                <a:moveTo>
                  <a:pt x="2887493" y="113396"/>
                </a:moveTo>
                <a:cubicBezTo>
                  <a:pt x="2916819" y="113396"/>
                  <a:pt x="2940279" y="136857"/>
                  <a:pt x="2942234" y="168137"/>
                </a:cubicBezTo>
                <a:cubicBezTo>
                  <a:pt x="2942234" y="199418"/>
                  <a:pt x="2916819" y="222878"/>
                  <a:pt x="2887493" y="222878"/>
                </a:cubicBezTo>
                <a:cubicBezTo>
                  <a:pt x="2856211" y="222878"/>
                  <a:pt x="2832750" y="197464"/>
                  <a:pt x="2832750" y="168137"/>
                </a:cubicBezTo>
                <a:cubicBezTo>
                  <a:pt x="2832750" y="136857"/>
                  <a:pt x="2858167" y="113396"/>
                  <a:pt x="2887493" y="113396"/>
                </a:cubicBezTo>
                <a:close/>
                <a:moveTo>
                  <a:pt x="3016523" y="113396"/>
                </a:moveTo>
                <a:cubicBezTo>
                  <a:pt x="3045850" y="113396"/>
                  <a:pt x="3071263" y="136857"/>
                  <a:pt x="3069310" y="166181"/>
                </a:cubicBezTo>
                <a:cubicBezTo>
                  <a:pt x="3069310" y="170091"/>
                  <a:pt x="3067353" y="174001"/>
                  <a:pt x="3067353" y="177914"/>
                </a:cubicBezTo>
                <a:cubicBezTo>
                  <a:pt x="3057578" y="168137"/>
                  <a:pt x="3034118" y="174001"/>
                  <a:pt x="2987199" y="199418"/>
                </a:cubicBezTo>
                <a:cubicBezTo>
                  <a:pt x="2985244" y="201374"/>
                  <a:pt x="2981334" y="203328"/>
                  <a:pt x="2977423" y="205284"/>
                </a:cubicBezTo>
                <a:cubicBezTo>
                  <a:pt x="2967649" y="195508"/>
                  <a:pt x="2961783" y="181824"/>
                  <a:pt x="2961783" y="168137"/>
                </a:cubicBezTo>
                <a:cubicBezTo>
                  <a:pt x="2961783" y="136857"/>
                  <a:pt x="2987199" y="113396"/>
                  <a:pt x="3016523" y="113396"/>
                </a:cubicBezTo>
                <a:close/>
                <a:moveTo>
                  <a:pt x="3147508" y="113396"/>
                </a:moveTo>
                <a:cubicBezTo>
                  <a:pt x="3176834" y="113396"/>
                  <a:pt x="3200294" y="136856"/>
                  <a:pt x="3202248" y="168137"/>
                </a:cubicBezTo>
                <a:cubicBezTo>
                  <a:pt x="3202248" y="199418"/>
                  <a:pt x="3176834" y="222878"/>
                  <a:pt x="3147508" y="222878"/>
                </a:cubicBezTo>
                <a:cubicBezTo>
                  <a:pt x="3116228" y="222878"/>
                  <a:pt x="3092768" y="197464"/>
                  <a:pt x="3092768" y="168137"/>
                </a:cubicBezTo>
                <a:cubicBezTo>
                  <a:pt x="3092768" y="136856"/>
                  <a:pt x="3118184" y="113396"/>
                  <a:pt x="3147508" y="113396"/>
                </a:cubicBezTo>
                <a:close/>
                <a:moveTo>
                  <a:pt x="3276541" y="113396"/>
                </a:moveTo>
                <a:cubicBezTo>
                  <a:pt x="3305867" y="113396"/>
                  <a:pt x="3331281" y="136856"/>
                  <a:pt x="3331281" y="168137"/>
                </a:cubicBezTo>
                <a:cubicBezTo>
                  <a:pt x="3331281" y="199417"/>
                  <a:pt x="3305867" y="222878"/>
                  <a:pt x="3276541" y="222878"/>
                </a:cubicBezTo>
                <a:cubicBezTo>
                  <a:pt x="3245262" y="222878"/>
                  <a:pt x="3221800" y="197463"/>
                  <a:pt x="3221800" y="168137"/>
                </a:cubicBezTo>
                <a:cubicBezTo>
                  <a:pt x="3221800" y="136856"/>
                  <a:pt x="3247217" y="113396"/>
                  <a:pt x="3276541" y="113396"/>
                </a:cubicBezTo>
                <a:close/>
                <a:moveTo>
                  <a:pt x="3407526" y="113396"/>
                </a:moveTo>
                <a:cubicBezTo>
                  <a:pt x="3429030" y="113396"/>
                  <a:pt x="3448581" y="127080"/>
                  <a:pt x="3456404" y="144676"/>
                </a:cubicBezTo>
                <a:cubicBezTo>
                  <a:pt x="3450537" y="144676"/>
                  <a:pt x="3446626" y="146630"/>
                  <a:pt x="3442717" y="148586"/>
                </a:cubicBezTo>
                <a:cubicBezTo>
                  <a:pt x="3409479" y="158363"/>
                  <a:pt x="3374291" y="174001"/>
                  <a:pt x="3364515" y="181823"/>
                </a:cubicBezTo>
                <a:cubicBezTo>
                  <a:pt x="3360604" y="183777"/>
                  <a:pt x="3358651" y="187688"/>
                  <a:pt x="3356694" y="189642"/>
                </a:cubicBezTo>
                <a:cubicBezTo>
                  <a:pt x="3354741" y="183777"/>
                  <a:pt x="3352785" y="175957"/>
                  <a:pt x="3352785" y="168137"/>
                </a:cubicBezTo>
                <a:cubicBezTo>
                  <a:pt x="3352785" y="136856"/>
                  <a:pt x="3378201" y="113396"/>
                  <a:pt x="3407526" y="113396"/>
                </a:cubicBezTo>
                <a:close/>
                <a:moveTo>
                  <a:pt x="3534606" y="113395"/>
                </a:moveTo>
                <a:cubicBezTo>
                  <a:pt x="3524831" y="117305"/>
                  <a:pt x="3513099" y="123171"/>
                  <a:pt x="3499414" y="127079"/>
                </a:cubicBezTo>
                <a:cubicBezTo>
                  <a:pt x="3509191" y="119260"/>
                  <a:pt x="3520921" y="113395"/>
                  <a:pt x="3534606" y="113395"/>
                </a:cubicBezTo>
                <a:close/>
                <a:moveTo>
                  <a:pt x="3925615" y="113395"/>
                </a:moveTo>
                <a:cubicBezTo>
                  <a:pt x="3954942" y="113395"/>
                  <a:pt x="3978401" y="136856"/>
                  <a:pt x="3980356" y="168136"/>
                </a:cubicBezTo>
                <a:cubicBezTo>
                  <a:pt x="3980356" y="199417"/>
                  <a:pt x="3954942" y="222877"/>
                  <a:pt x="3925615" y="222877"/>
                </a:cubicBezTo>
                <a:cubicBezTo>
                  <a:pt x="3894335" y="222877"/>
                  <a:pt x="3870874" y="197463"/>
                  <a:pt x="3870874" y="168136"/>
                </a:cubicBezTo>
                <a:cubicBezTo>
                  <a:pt x="3870874" y="156406"/>
                  <a:pt x="3874784" y="146630"/>
                  <a:pt x="3878693" y="138810"/>
                </a:cubicBezTo>
                <a:cubicBezTo>
                  <a:pt x="3898245" y="152496"/>
                  <a:pt x="3917795" y="142722"/>
                  <a:pt x="3908020" y="117305"/>
                </a:cubicBezTo>
                <a:cubicBezTo>
                  <a:pt x="3908020" y="115349"/>
                  <a:pt x="3908020" y="115349"/>
                  <a:pt x="3908020" y="115349"/>
                </a:cubicBezTo>
                <a:cubicBezTo>
                  <a:pt x="3913885" y="115349"/>
                  <a:pt x="3919751" y="113395"/>
                  <a:pt x="3925615" y="113395"/>
                </a:cubicBezTo>
                <a:close/>
                <a:moveTo>
                  <a:pt x="4054642" y="113395"/>
                </a:moveTo>
                <a:cubicBezTo>
                  <a:pt x="4083966" y="113395"/>
                  <a:pt x="4109383" y="136856"/>
                  <a:pt x="4109383" y="168136"/>
                </a:cubicBezTo>
                <a:cubicBezTo>
                  <a:pt x="4109383" y="199417"/>
                  <a:pt x="4083966" y="222877"/>
                  <a:pt x="4054642" y="222877"/>
                </a:cubicBezTo>
                <a:cubicBezTo>
                  <a:pt x="4023367" y="222877"/>
                  <a:pt x="3999906" y="197463"/>
                  <a:pt x="3999906" y="168136"/>
                </a:cubicBezTo>
                <a:cubicBezTo>
                  <a:pt x="3999906" y="136856"/>
                  <a:pt x="4025320" y="113395"/>
                  <a:pt x="4054642" y="113395"/>
                </a:cubicBezTo>
                <a:close/>
                <a:moveTo>
                  <a:pt x="4185627" y="113395"/>
                </a:moveTo>
                <a:cubicBezTo>
                  <a:pt x="4214954" y="113395"/>
                  <a:pt x="4238415" y="136855"/>
                  <a:pt x="4240369" y="168136"/>
                </a:cubicBezTo>
                <a:cubicBezTo>
                  <a:pt x="4240369" y="199417"/>
                  <a:pt x="4214954" y="222877"/>
                  <a:pt x="4185627" y="222877"/>
                </a:cubicBezTo>
                <a:cubicBezTo>
                  <a:pt x="4154348" y="222877"/>
                  <a:pt x="4130887" y="197463"/>
                  <a:pt x="4130887" y="168136"/>
                </a:cubicBezTo>
                <a:cubicBezTo>
                  <a:pt x="4130887" y="136855"/>
                  <a:pt x="4156304" y="113395"/>
                  <a:pt x="4185627" y="113395"/>
                </a:cubicBezTo>
                <a:close/>
                <a:moveTo>
                  <a:pt x="4314661" y="113395"/>
                </a:moveTo>
                <a:cubicBezTo>
                  <a:pt x="4343988" y="113395"/>
                  <a:pt x="4369401" y="136855"/>
                  <a:pt x="4369401" y="168136"/>
                </a:cubicBezTo>
                <a:cubicBezTo>
                  <a:pt x="4369401" y="199417"/>
                  <a:pt x="4343988" y="222877"/>
                  <a:pt x="4314661" y="222877"/>
                </a:cubicBezTo>
                <a:cubicBezTo>
                  <a:pt x="4283380" y="222877"/>
                  <a:pt x="4259919" y="197462"/>
                  <a:pt x="4259919" y="168136"/>
                </a:cubicBezTo>
                <a:cubicBezTo>
                  <a:pt x="4259919" y="136855"/>
                  <a:pt x="4285336" y="113395"/>
                  <a:pt x="4314661" y="113395"/>
                </a:cubicBezTo>
                <a:close/>
                <a:moveTo>
                  <a:pt x="4443694" y="113395"/>
                </a:moveTo>
                <a:cubicBezTo>
                  <a:pt x="4474975" y="113395"/>
                  <a:pt x="4498436" y="136855"/>
                  <a:pt x="4498436" y="168136"/>
                </a:cubicBezTo>
                <a:cubicBezTo>
                  <a:pt x="4498436" y="199416"/>
                  <a:pt x="4473022" y="222877"/>
                  <a:pt x="4443694" y="222877"/>
                </a:cubicBezTo>
                <a:cubicBezTo>
                  <a:pt x="4412413" y="222877"/>
                  <a:pt x="4388952" y="197462"/>
                  <a:pt x="4388952" y="168136"/>
                </a:cubicBezTo>
                <a:cubicBezTo>
                  <a:pt x="4388952" y="136855"/>
                  <a:pt x="4414369" y="113395"/>
                  <a:pt x="4443694" y="113395"/>
                </a:cubicBezTo>
                <a:close/>
                <a:moveTo>
                  <a:pt x="4574684" y="113395"/>
                </a:moveTo>
                <a:cubicBezTo>
                  <a:pt x="4598143" y="113395"/>
                  <a:pt x="4617692" y="129035"/>
                  <a:pt x="4625510" y="150540"/>
                </a:cubicBezTo>
                <a:cubicBezTo>
                  <a:pt x="4621599" y="150540"/>
                  <a:pt x="4619647" y="152496"/>
                  <a:pt x="4617692" y="152496"/>
                </a:cubicBezTo>
                <a:cubicBezTo>
                  <a:pt x="4576639" y="170090"/>
                  <a:pt x="4545356" y="183776"/>
                  <a:pt x="4525806" y="193551"/>
                </a:cubicBezTo>
                <a:cubicBezTo>
                  <a:pt x="4521896" y="185732"/>
                  <a:pt x="4519940" y="177912"/>
                  <a:pt x="4519940" y="168136"/>
                </a:cubicBezTo>
                <a:cubicBezTo>
                  <a:pt x="4519940" y="136855"/>
                  <a:pt x="4545356" y="113395"/>
                  <a:pt x="4574684" y="113395"/>
                </a:cubicBezTo>
                <a:close/>
                <a:moveTo>
                  <a:pt x="4705667" y="113394"/>
                </a:moveTo>
                <a:cubicBezTo>
                  <a:pt x="4713489" y="113394"/>
                  <a:pt x="4721308" y="115348"/>
                  <a:pt x="4729127" y="119258"/>
                </a:cubicBezTo>
                <a:cubicBezTo>
                  <a:pt x="4707624" y="123171"/>
                  <a:pt x="4684164" y="130988"/>
                  <a:pt x="4658748" y="138808"/>
                </a:cubicBezTo>
                <a:cubicBezTo>
                  <a:pt x="4668522" y="123171"/>
                  <a:pt x="4684164" y="113394"/>
                  <a:pt x="4705667" y="113394"/>
                </a:cubicBezTo>
                <a:close/>
                <a:moveTo>
                  <a:pt x="4797553" y="76245"/>
                </a:moveTo>
                <a:cubicBezTo>
                  <a:pt x="4811239" y="80155"/>
                  <a:pt x="4834699" y="82109"/>
                  <a:pt x="4867933" y="78199"/>
                </a:cubicBezTo>
                <a:cubicBezTo>
                  <a:pt x="4858159" y="86021"/>
                  <a:pt x="4846429" y="91885"/>
                  <a:pt x="4832743" y="91885"/>
                </a:cubicBezTo>
                <a:cubicBezTo>
                  <a:pt x="4819059" y="91885"/>
                  <a:pt x="4807328" y="86021"/>
                  <a:pt x="4797553" y="76245"/>
                </a:cubicBezTo>
                <a:close/>
                <a:moveTo>
                  <a:pt x="4946137" y="70378"/>
                </a:moveTo>
                <a:lnTo>
                  <a:pt x="4928543" y="78198"/>
                </a:lnTo>
                <a:cubicBezTo>
                  <a:pt x="4926587" y="76244"/>
                  <a:pt x="4924631" y="74288"/>
                  <a:pt x="4922677" y="72334"/>
                </a:cubicBezTo>
                <a:close/>
                <a:moveTo>
                  <a:pt x="4627465" y="46920"/>
                </a:moveTo>
                <a:cubicBezTo>
                  <a:pt x="4623555" y="72337"/>
                  <a:pt x="4602049" y="91885"/>
                  <a:pt x="4574680" y="91885"/>
                </a:cubicBezTo>
                <a:cubicBezTo>
                  <a:pt x="4553175" y="91885"/>
                  <a:pt x="4533623" y="78201"/>
                  <a:pt x="4525804" y="60605"/>
                </a:cubicBezTo>
                <a:cubicBezTo>
                  <a:pt x="4535579" y="60605"/>
                  <a:pt x="4545354" y="58651"/>
                  <a:pt x="4557084" y="56697"/>
                </a:cubicBezTo>
                <a:cubicBezTo>
                  <a:pt x="4580545" y="52785"/>
                  <a:pt x="4604006" y="48874"/>
                  <a:pt x="4627465" y="46920"/>
                </a:cubicBezTo>
                <a:close/>
                <a:moveTo>
                  <a:pt x="3483767" y="43012"/>
                </a:moveTo>
                <a:cubicBezTo>
                  <a:pt x="3503317" y="41055"/>
                  <a:pt x="3520915" y="44966"/>
                  <a:pt x="3540464" y="56696"/>
                </a:cubicBezTo>
                <a:cubicBezTo>
                  <a:pt x="3554148" y="62562"/>
                  <a:pt x="3565879" y="72336"/>
                  <a:pt x="3571746" y="78202"/>
                </a:cubicBezTo>
                <a:cubicBezTo>
                  <a:pt x="3561969" y="86022"/>
                  <a:pt x="3550239" y="91886"/>
                  <a:pt x="3536552" y="91886"/>
                </a:cubicBezTo>
                <a:cubicBezTo>
                  <a:pt x="3507228" y="91886"/>
                  <a:pt x="3483767" y="70382"/>
                  <a:pt x="3483767" y="43012"/>
                </a:cubicBezTo>
                <a:close/>
                <a:moveTo>
                  <a:pt x="3917789" y="37145"/>
                </a:moveTo>
                <a:cubicBezTo>
                  <a:pt x="3923653" y="35191"/>
                  <a:pt x="3929519" y="37145"/>
                  <a:pt x="3933429" y="43011"/>
                </a:cubicBezTo>
                <a:cubicBezTo>
                  <a:pt x="3939293" y="50831"/>
                  <a:pt x="3937339" y="60605"/>
                  <a:pt x="3929519" y="64515"/>
                </a:cubicBezTo>
                <a:cubicBezTo>
                  <a:pt x="3921699" y="68425"/>
                  <a:pt x="3911925" y="66471"/>
                  <a:pt x="3908013" y="60605"/>
                </a:cubicBezTo>
                <a:cubicBezTo>
                  <a:pt x="3902149" y="52785"/>
                  <a:pt x="3904103" y="43011"/>
                  <a:pt x="3911925" y="39101"/>
                </a:cubicBezTo>
                <a:cubicBezTo>
                  <a:pt x="3913879" y="37145"/>
                  <a:pt x="3915833" y="37145"/>
                  <a:pt x="3917789" y="37145"/>
                </a:cubicBezTo>
                <a:close/>
                <a:moveTo>
                  <a:pt x="4779958" y="35188"/>
                </a:moveTo>
                <a:cubicBezTo>
                  <a:pt x="4801465" y="35188"/>
                  <a:pt x="4811239" y="39098"/>
                  <a:pt x="4801465" y="44964"/>
                </a:cubicBezTo>
                <a:cubicBezTo>
                  <a:pt x="4791689" y="48874"/>
                  <a:pt x="4787779" y="54738"/>
                  <a:pt x="4783868" y="58648"/>
                </a:cubicBezTo>
                <a:cubicBezTo>
                  <a:pt x="4781915" y="52784"/>
                  <a:pt x="4779958" y="44964"/>
                  <a:pt x="4779958" y="37144"/>
                </a:cubicBezTo>
                <a:cubicBezTo>
                  <a:pt x="4779958" y="37144"/>
                  <a:pt x="4779958" y="35188"/>
                  <a:pt x="4779958" y="35188"/>
                </a:cubicBezTo>
                <a:close/>
                <a:moveTo>
                  <a:pt x="4758453" y="33234"/>
                </a:moveTo>
                <a:cubicBezTo>
                  <a:pt x="4758453" y="33234"/>
                  <a:pt x="4758453" y="35188"/>
                  <a:pt x="4758453" y="35188"/>
                </a:cubicBezTo>
                <a:cubicBezTo>
                  <a:pt x="4758453" y="66471"/>
                  <a:pt x="4733037" y="89929"/>
                  <a:pt x="4703712" y="89929"/>
                </a:cubicBezTo>
                <a:cubicBezTo>
                  <a:pt x="4676342" y="89929"/>
                  <a:pt x="4654836" y="70379"/>
                  <a:pt x="4650925" y="43011"/>
                </a:cubicBezTo>
                <a:cubicBezTo>
                  <a:pt x="4693937" y="39098"/>
                  <a:pt x="4731083" y="35188"/>
                  <a:pt x="4758453" y="33234"/>
                </a:cubicBezTo>
                <a:close/>
                <a:moveTo>
                  <a:pt x="3978394" y="21504"/>
                </a:moveTo>
                <a:cubicBezTo>
                  <a:pt x="3978394" y="25414"/>
                  <a:pt x="3980348" y="31280"/>
                  <a:pt x="3980348" y="37144"/>
                </a:cubicBezTo>
                <a:cubicBezTo>
                  <a:pt x="3980348" y="44965"/>
                  <a:pt x="3978394" y="50829"/>
                  <a:pt x="3976438" y="56695"/>
                </a:cubicBezTo>
                <a:cubicBezTo>
                  <a:pt x="3970574" y="54739"/>
                  <a:pt x="3966664" y="50829"/>
                  <a:pt x="3962754" y="44965"/>
                </a:cubicBezTo>
                <a:cubicBezTo>
                  <a:pt x="3954934" y="35189"/>
                  <a:pt x="3964708" y="23460"/>
                  <a:pt x="3978394" y="21504"/>
                </a:cubicBezTo>
                <a:close/>
                <a:moveTo>
                  <a:pt x="2934404" y="19549"/>
                </a:moveTo>
                <a:cubicBezTo>
                  <a:pt x="2934404" y="19549"/>
                  <a:pt x="2936360" y="19549"/>
                  <a:pt x="2938314" y="19549"/>
                </a:cubicBezTo>
                <a:cubicBezTo>
                  <a:pt x="2940269" y="25415"/>
                  <a:pt x="2942224" y="31279"/>
                  <a:pt x="2942224" y="37145"/>
                </a:cubicBezTo>
                <a:cubicBezTo>
                  <a:pt x="2942224" y="68426"/>
                  <a:pt x="2916810" y="91887"/>
                  <a:pt x="2887483" y="91887"/>
                </a:cubicBezTo>
                <a:cubicBezTo>
                  <a:pt x="2881617" y="91887"/>
                  <a:pt x="2873799" y="89931"/>
                  <a:pt x="2867932" y="87977"/>
                </a:cubicBezTo>
                <a:cubicBezTo>
                  <a:pt x="2885529" y="86021"/>
                  <a:pt x="2897259" y="84067"/>
                  <a:pt x="2897259" y="78200"/>
                </a:cubicBezTo>
                <a:cubicBezTo>
                  <a:pt x="2899213" y="48876"/>
                  <a:pt x="2920718" y="17595"/>
                  <a:pt x="2934404" y="19549"/>
                </a:cubicBezTo>
                <a:close/>
                <a:moveTo>
                  <a:pt x="3358645" y="9774"/>
                </a:moveTo>
                <a:cubicBezTo>
                  <a:pt x="3386014" y="13684"/>
                  <a:pt x="3399701" y="21505"/>
                  <a:pt x="3393835" y="31281"/>
                </a:cubicBezTo>
                <a:cubicBezTo>
                  <a:pt x="3380150" y="50831"/>
                  <a:pt x="3415341" y="58652"/>
                  <a:pt x="3458352" y="46921"/>
                </a:cubicBezTo>
                <a:cubicBezTo>
                  <a:pt x="3454442" y="72336"/>
                  <a:pt x="3432936" y="91886"/>
                  <a:pt x="3405565" y="91886"/>
                </a:cubicBezTo>
                <a:cubicBezTo>
                  <a:pt x="3376240" y="91886"/>
                  <a:pt x="3352780" y="66472"/>
                  <a:pt x="3350825" y="35191"/>
                </a:cubicBezTo>
                <a:cubicBezTo>
                  <a:pt x="3350825" y="27371"/>
                  <a:pt x="3354734" y="17595"/>
                  <a:pt x="3358645" y="9774"/>
                </a:cubicBezTo>
                <a:close/>
                <a:moveTo>
                  <a:pt x="4183915" y="8308"/>
                </a:moveTo>
                <a:cubicBezTo>
                  <a:pt x="4195400" y="9774"/>
                  <a:pt x="4208108" y="14662"/>
                  <a:pt x="4224727" y="23460"/>
                </a:cubicBezTo>
                <a:cubicBezTo>
                  <a:pt x="4228637" y="25414"/>
                  <a:pt x="4234500" y="27370"/>
                  <a:pt x="4236457" y="27370"/>
                </a:cubicBezTo>
                <a:cubicBezTo>
                  <a:pt x="4236457" y="29324"/>
                  <a:pt x="4236457" y="33234"/>
                  <a:pt x="4236457" y="35190"/>
                </a:cubicBezTo>
                <a:cubicBezTo>
                  <a:pt x="4236457" y="66470"/>
                  <a:pt x="4211040" y="89931"/>
                  <a:pt x="4181714" y="89931"/>
                </a:cubicBezTo>
                <a:cubicBezTo>
                  <a:pt x="4166076" y="89931"/>
                  <a:pt x="4150436" y="82111"/>
                  <a:pt x="4140658" y="70381"/>
                </a:cubicBezTo>
                <a:cubicBezTo>
                  <a:pt x="4140658" y="68424"/>
                  <a:pt x="4136749" y="64514"/>
                  <a:pt x="4134795" y="60604"/>
                </a:cubicBezTo>
                <a:cubicBezTo>
                  <a:pt x="4130885" y="52784"/>
                  <a:pt x="4128928" y="44964"/>
                  <a:pt x="4128928" y="37144"/>
                </a:cubicBezTo>
                <a:cubicBezTo>
                  <a:pt x="4128928" y="31280"/>
                  <a:pt x="4130885" y="25414"/>
                  <a:pt x="4132839" y="19550"/>
                </a:cubicBezTo>
                <a:cubicBezTo>
                  <a:pt x="4138705" y="17594"/>
                  <a:pt x="4144569" y="15640"/>
                  <a:pt x="4150436" y="13684"/>
                </a:cubicBezTo>
                <a:cubicBezTo>
                  <a:pt x="4162166" y="8796"/>
                  <a:pt x="4172429" y="6841"/>
                  <a:pt x="4183915" y="8308"/>
                </a:cubicBezTo>
                <a:close/>
                <a:moveTo>
                  <a:pt x="3323456" y="7820"/>
                </a:moveTo>
                <a:cubicBezTo>
                  <a:pt x="3329320" y="15641"/>
                  <a:pt x="3333230" y="25415"/>
                  <a:pt x="3333230" y="37147"/>
                </a:cubicBezTo>
                <a:cubicBezTo>
                  <a:pt x="3333230" y="68428"/>
                  <a:pt x="3307816" y="91888"/>
                  <a:pt x="3278489" y="91888"/>
                </a:cubicBezTo>
                <a:cubicBezTo>
                  <a:pt x="3247209" y="91888"/>
                  <a:pt x="3223749" y="66472"/>
                  <a:pt x="3223749" y="37147"/>
                </a:cubicBezTo>
                <a:cubicBezTo>
                  <a:pt x="3223749" y="27371"/>
                  <a:pt x="3225705" y="19551"/>
                  <a:pt x="3229615" y="11731"/>
                </a:cubicBezTo>
                <a:cubicBezTo>
                  <a:pt x="3239388" y="11731"/>
                  <a:pt x="3249165" y="9774"/>
                  <a:pt x="3256985" y="9774"/>
                </a:cubicBezTo>
                <a:cubicBezTo>
                  <a:pt x="3280445" y="7820"/>
                  <a:pt x="3301949" y="7820"/>
                  <a:pt x="3323456" y="7820"/>
                </a:cubicBezTo>
                <a:close/>
                <a:moveTo>
                  <a:pt x="4087019" y="6628"/>
                </a:moveTo>
                <a:cubicBezTo>
                  <a:pt x="4092884" y="6719"/>
                  <a:pt x="4098627" y="8308"/>
                  <a:pt x="4103514" y="11729"/>
                </a:cubicBezTo>
                <a:cubicBezTo>
                  <a:pt x="4107425" y="17595"/>
                  <a:pt x="4109379" y="25415"/>
                  <a:pt x="4109379" y="33235"/>
                </a:cubicBezTo>
                <a:cubicBezTo>
                  <a:pt x="4091784" y="19549"/>
                  <a:pt x="4087875" y="21505"/>
                  <a:pt x="4082008" y="37145"/>
                </a:cubicBezTo>
                <a:cubicBezTo>
                  <a:pt x="4072235" y="64516"/>
                  <a:pt x="4048773" y="64516"/>
                  <a:pt x="4050728" y="37145"/>
                </a:cubicBezTo>
                <a:cubicBezTo>
                  <a:pt x="4050728" y="19550"/>
                  <a:pt x="4069423" y="6353"/>
                  <a:pt x="4087019" y="6628"/>
                </a:cubicBezTo>
                <a:close/>
                <a:moveTo>
                  <a:pt x="4529712" y="5864"/>
                </a:moveTo>
                <a:cubicBezTo>
                  <a:pt x="4574678" y="5864"/>
                  <a:pt x="4570768" y="7817"/>
                  <a:pt x="4531667" y="15640"/>
                </a:cubicBezTo>
                <a:cubicBezTo>
                  <a:pt x="4527756" y="15640"/>
                  <a:pt x="4525802" y="17594"/>
                  <a:pt x="4523846" y="17594"/>
                </a:cubicBezTo>
                <a:cubicBezTo>
                  <a:pt x="4523846" y="13684"/>
                  <a:pt x="4527756" y="9774"/>
                  <a:pt x="4529712" y="5864"/>
                </a:cubicBezTo>
                <a:close/>
                <a:moveTo>
                  <a:pt x="3057571" y="3911"/>
                </a:moveTo>
                <a:cubicBezTo>
                  <a:pt x="3065391" y="11731"/>
                  <a:pt x="3071258" y="23461"/>
                  <a:pt x="3073211" y="39101"/>
                </a:cubicBezTo>
                <a:cubicBezTo>
                  <a:pt x="3073211" y="70382"/>
                  <a:pt x="3047795" y="93843"/>
                  <a:pt x="3018470" y="93843"/>
                </a:cubicBezTo>
                <a:cubicBezTo>
                  <a:pt x="2987191" y="93843"/>
                  <a:pt x="2963730" y="68428"/>
                  <a:pt x="2963730" y="39101"/>
                </a:cubicBezTo>
                <a:cubicBezTo>
                  <a:pt x="2963730" y="29327"/>
                  <a:pt x="2965684" y="21507"/>
                  <a:pt x="2969594" y="13687"/>
                </a:cubicBezTo>
                <a:cubicBezTo>
                  <a:pt x="2971551" y="13687"/>
                  <a:pt x="2971551" y="11731"/>
                  <a:pt x="2973506" y="11731"/>
                </a:cubicBezTo>
                <a:cubicBezTo>
                  <a:pt x="2987191" y="5867"/>
                  <a:pt x="3010650" y="3911"/>
                  <a:pt x="3024335" y="7821"/>
                </a:cubicBezTo>
                <a:cubicBezTo>
                  <a:pt x="3039975" y="11731"/>
                  <a:pt x="3053661" y="9777"/>
                  <a:pt x="3057571" y="3911"/>
                </a:cubicBezTo>
                <a:close/>
                <a:moveTo>
                  <a:pt x="4402635" y="3910"/>
                </a:moveTo>
                <a:cubicBezTo>
                  <a:pt x="4420231" y="3910"/>
                  <a:pt x="4453467" y="5866"/>
                  <a:pt x="4486703" y="5866"/>
                </a:cubicBezTo>
                <a:cubicBezTo>
                  <a:pt x="4490613" y="11730"/>
                  <a:pt x="4494522" y="17594"/>
                  <a:pt x="4496478" y="25416"/>
                </a:cubicBezTo>
                <a:cubicBezTo>
                  <a:pt x="4463242" y="37146"/>
                  <a:pt x="4447602" y="52787"/>
                  <a:pt x="4463242" y="62561"/>
                </a:cubicBezTo>
                <a:cubicBezTo>
                  <a:pt x="4467152" y="64517"/>
                  <a:pt x="4476928" y="64517"/>
                  <a:pt x="4490613" y="64517"/>
                </a:cubicBezTo>
                <a:cubicBezTo>
                  <a:pt x="4480837" y="80157"/>
                  <a:pt x="4463242" y="91888"/>
                  <a:pt x="4443691" y="91888"/>
                </a:cubicBezTo>
                <a:cubicBezTo>
                  <a:pt x="4414367" y="91888"/>
                  <a:pt x="4390907" y="66471"/>
                  <a:pt x="4388950" y="39100"/>
                </a:cubicBezTo>
                <a:cubicBezTo>
                  <a:pt x="4388950" y="25416"/>
                  <a:pt x="4394817" y="13686"/>
                  <a:pt x="4402635" y="3910"/>
                </a:cubicBezTo>
                <a:close/>
                <a:moveTo>
                  <a:pt x="3106445" y="1955"/>
                </a:moveTo>
                <a:cubicBezTo>
                  <a:pt x="3112310" y="3911"/>
                  <a:pt x="3120130" y="3911"/>
                  <a:pt x="3125995" y="5865"/>
                </a:cubicBezTo>
                <a:cubicBezTo>
                  <a:pt x="3143591" y="7821"/>
                  <a:pt x="3169008" y="9775"/>
                  <a:pt x="3194422" y="11731"/>
                </a:cubicBezTo>
                <a:cubicBezTo>
                  <a:pt x="3200287" y="19551"/>
                  <a:pt x="3202242" y="27371"/>
                  <a:pt x="3202242" y="37145"/>
                </a:cubicBezTo>
                <a:cubicBezTo>
                  <a:pt x="3202242" y="68426"/>
                  <a:pt x="3176828" y="91887"/>
                  <a:pt x="3147501" y="91887"/>
                </a:cubicBezTo>
                <a:cubicBezTo>
                  <a:pt x="3116221" y="91887"/>
                  <a:pt x="3092760" y="66472"/>
                  <a:pt x="3092760" y="37145"/>
                </a:cubicBezTo>
                <a:cubicBezTo>
                  <a:pt x="3092760" y="23461"/>
                  <a:pt x="3098627" y="11731"/>
                  <a:pt x="3106445" y="1955"/>
                </a:cubicBezTo>
                <a:close/>
                <a:moveTo>
                  <a:pt x="4353759" y="0"/>
                </a:moveTo>
                <a:cubicBezTo>
                  <a:pt x="4363536" y="9776"/>
                  <a:pt x="4369400" y="23460"/>
                  <a:pt x="4369400" y="37147"/>
                </a:cubicBezTo>
                <a:cubicBezTo>
                  <a:pt x="4369400" y="68427"/>
                  <a:pt x="4343985" y="91888"/>
                  <a:pt x="4314659" y="91888"/>
                </a:cubicBezTo>
                <a:cubicBezTo>
                  <a:pt x="4283378" y="91888"/>
                  <a:pt x="4259918" y="66471"/>
                  <a:pt x="4259918" y="37147"/>
                </a:cubicBezTo>
                <a:cubicBezTo>
                  <a:pt x="4289244" y="43011"/>
                  <a:pt x="4310749" y="35191"/>
                  <a:pt x="4299018" y="17596"/>
                </a:cubicBezTo>
                <a:cubicBezTo>
                  <a:pt x="4293154" y="7820"/>
                  <a:pt x="4318569" y="0"/>
                  <a:pt x="4353759" y="0"/>
                </a:cubicBezTo>
                <a:close/>
              </a:path>
            </a:pathLst>
          </a:custGeom>
          <a:gradFill>
            <a:gsLst>
              <a:gs pos="0">
                <a:srgbClr val="293E97">
                  <a:alpha val="69803"/>
                </a:srgbClr>
              </a:gs>
              <a:gs pos="52000">
                <a:srgbClr val="06203C">
                  <a:alpha val="69803"/>
                </a:srgbClr>
              </a:gs>
              <a:gs pos="100000">
                <a:srgbClr val="293E97">
                  <a:alpha val="6980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302290" y="200927"/>
            <a:ext cx="1096800" cy="58470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8784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469362" y="327004"/>
            <a:ext cx="345300" cy="345300"/>
          </a:xfrm>
          <a:prstGeom prst="ellipse">
            <a:avLst/>
          </a:prstGeom>
          <a:solidFill>
            <a:srgbClr val="CB0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" name="Google Shape;17;p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9" name="Google Shape;19;p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0" name="Google Shape;20;p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0" y="5719542"/>
            <a:ext cx="12214204" cy="1139880"/>
          </a:xfrm>
          <a:custGeom>
            <a:rect b="b" l="l" r="r" t="t"/>
            <a:pathLst>
              <a:path extrusionOk="0" h="1707686" w="12214204">
                <a:moveTo>
                  <a:pt x="0" y="1701631"/>
                </a:moveTo>
                <a:lnTo>
                  <a:pt x="3112593" y="78723"/>
                </a:lnTo>
                <a:lnTo>
                  <a:pt x="12208148" y="0"/>
                </a:lnTo>
                <a:cubicBezTo>
                  <a:pt x="12210167" y="569229"/>
                  <a:pt x="12212185" y="1138457"/>
                  <a:pt x="12214204" y="1707686"/>
                </a:cubicBezTo>
                <a:lnTo>
                  <a:pt x="0" y="1701631"/>
                </a:lnTo>
                <a:close/>
              </a:path>
            </a:pathLst>
          </a:custGeom>
          <a:solidFill>
            <a:srgbClr val="0416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65768" l="4068" r="13572" t="2626"/>
          <a:stretch/>
        </p:blipFill>
        <p:spPr>
          <a:xfrm flipH="1">
            <a:off x="620359" y="5758903"/>
            <a:ext cx="11571637" cy="1099836"/>
          </a:xfrm>
          <a:custGeom>
            <a:rect b="b" l="l" r="r" t="t"/>
            <a:pathLst>
              <a:path extrusionOk="0" h="1208611" w="11659080">
                <a:moveTo>
                  <a:pt x="9164914" y="0"/>
                </a:moveTo>
                <a:lnTo>
                  <a:pt x="0" y="0"/>
                </a:lnTo>
                <a:lnTo>
                  <a:pt x="0" y="1208611"/>
                </a:lnTo>
                <a:lnTo>
                  <a:pt x="11659080" y="1208611"/>
                </a:lnTo>
                <a:lnTo>
                  <a:pt x="11659080" y="1017491"/>
                </a:lnTo>
                <a:lnTo>
                  <a:pt x="11413597" y="927088"/>
                </a:lnTo>
                <a:cubicBezTo>
                  <a:pt x="10655538" y="645369"/>
                  <a:pt x="10027078" y="398547"/>
                  <a:pt x="9164184" y="97259"/>
                </a:cubicBez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30" name="Google Shape;30;p4"/>
          <p:cNvSpPr/>
          <p:nvPr/>
        </p:nvSpPr>
        <p:spPr>
          <a:xfrm>
            <a:off x="635841" y="90834"/>
            <a:ext cx="11548085" cy="824232"/>
          </a:xfrm>
          <a:custGeom>
            <a:rect b="b" l="l" r="r" t="t"/>
            <a:pathLst>
              <a:path extrusionOk="0" h="944678" w="11548085">
                <a:moveTo>
                  <a:pt x="0" y="0"/>
                </a:moveTo>
                <a:lnTo>
                  <a:pt x="2434363" y="938622"/>
                </a:lnTo>
                <a:lnTo>
                  <a:pt x="11542029" y="944678"/>
                </a:lnTo>
                <a:cubicBezTo>
                  <a:pt x="11544048" y="645934"/>
                  <a:pt x="11546066" y="347189"/>
                  <a:pt x="11548085" y="48445"/>
                </a:cubicBezTo>
                <a:lnTo>
                  <a:pt x="0" y="0"/>
                </a:lnTo>
                <a:close/>
              </a:path>
            </a:pathLst>
          </a:custGeom>
          <a:solidFill>
            <a:srgbClr val="0620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 flipH="1" rot="10800000">
            <a:off x="50475" y="-183"/>
            <a:ext cx="12153133" cy="930689"/>
          </a:xfrm>
          <a:custGeom>
            <a:rect b="b" l="l" r="r" t="t"/>
            <a:pathLst>
              <a:path extrusionOk="0" h="1707686" w="12214204">
                <a:moveTo>
                  <a:pt x="0" y="1701631"/>
                </a:moveTo>
                <a:lnTo>
                  <a:pt x="3112593" y="78723"/>
                </a:lnTo>
                <a:lnTo>
                  <a:pt x="12208148" y="0"/>
                </a:lnTo>
                <a:cubicBezTo>
                  <a:pt x="12210167" y="569229"/>
                  <a:pt x="12212185" y="1138457"/>
                  <a:pt x="12214204" y="1707686"/>
                </a:cubicBezTo>
                <a:lnTo>
                  <a:pt x="0" y="1701631"/>
                </a:lnTo>
                <a:close/>
              </a:path>
            </a:pathLst>
          </a:custGeom>
          <a:solidFill>
            <a:srgbClr val="0416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rot="10800000">
            <a:off x="3016800" y="5707849"/>
            <a:ext cx="9175200" cy="1023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  <a:effectLst>
            <a:outerShdw blurRad="241300" sx="103000" rotWithShape="0" sy="103000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 rot="10800000">
            <a:off x="3016800" y="864355"/>
            <a:ext cx="9175200" cy="1023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  <a:effectLst>
            <a:outerShdw blurRad="241300" sx="103000" rotWithShape="0" sy="103000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-9536547">
            <a:off x="366182" y="379163"/>
            <a:ext cx="2772015" cy="102288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  <a:effectLst>
            <a:outerShdw blurRad="241300" sx="103000" rotWithShape="0" sy="103000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flipH="1" rot="-1263693">
            <a:off x="956" y="6264155"/>
            <a:ext cx="3132143" cy="102288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  <a:effectLst>
            <a:outerShdw blurRad="241300" sx="103000" rotWithShape="0" sy="103000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5400000">
            <a:off x="621402" y="3279858"/>
            <a:ext cx="4824000" cy="1023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  <a:effectLst>
            <a:outerShdw blurRad="241300" sx="103000" rotWithShape="0" sy="103000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4"/>
          <p:cNvGrpSpPr/>
          <p:nvPr/>
        </p:nvGrpSpPr>
        <p:grpSpPr>
          <a:xfrm>
            <a:off x="3010343" y="236300"/>
            <a:ext cx="8942458" cy="151256"/>
            <a:chOff x="3010343" y="160100"/>
            <a:chExt cx="8942458" cy="151256"/>
          </a:xfrm>
        </p:grpSpPr>
        <p:sp>
          <p:nvSpPr>
            <p:cNvPr id="38" name="Google Shape;38;p4"/>
            <p:cNvSpPr/>
            <p:nvPr/>
          </p:nvSpPr>
          <p:spPr>
            <a:xfrm rot="10800000">
              <a:off x="3010343" y="166156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10800000">
              <a:off x="5813762" y="160101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10800000">
              <a:off x="8617182" y="160101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10800000">
              <a:off x="11420601" y="160100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415600" y="10505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06203C"/>
            </a:gs>
            <a:gs pos="21000">
              <a:srgbClr val="06203C"/>
            </a:gs>
            <a:gs pos="52000">
              <a:srgbClr val="1F3074"/>
            </a:gs>
            <a:gs pos="100000">
              <a:srgbClr val="06203C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9" Type="http://schemas.openxmlformats.org/officeDocument/2006/relationships/image" Target="../media/image5.png"/><Relationship Id="rId5" Type="http://schemas.openxmlformats.org/officeDocument/2006/relationships/image" Target="../media/image9.gif"/><Relationship Id="rId6" Type="http://schemas.openxmlformats.org/officeDocument/2006/relationships/image" Target="../media/image10.gif"/><Relationship Id="rId7" Type="http://schemas.openxmlformats.org/officeDocument/2006/relationships/image" Target="../media/image16.gif"/><Relationship Id="rId8" Type="http://schemas.openxmlformats.org/officeDocument/2006/relationships/image" Target="../media/image19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Relationship Id="rId5" Type="http://schemas.openxmlformats.org/officeDocument/2006/relationships/hyperlink" Target="https://www.pexe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/>
        </p:nvSpPr>
        <p:spPr>
          <a:xfrm>
            <a:off x="2084379" y="1808254"/>
            <a:ext cx="8379600" cy="186240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6667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BREAKING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6440" y="3052114"/>
            <a:ext cx="5187600" cy="2092800"/>
          </a:xfrm>
          <a:prstGeom prst="rect">
            <a:avLst/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8784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1867861" y="1816539"/>
            <a:ext cx="655129" cy="655129"/>
          </a:xfrm>
          <a:custGeom>
            <a:rect b="b" l="l" r="r" t="t"/>
            <a:pathLst>
              <a:path extrusionOk="0" h="241300" w="241300">
                <a:moveTo>
                  <a:pt x="156039" y="107124"/>
                </a:moveTo>
                <a:cubicBezTo>
                  <a:pt x="145609" y="105408"/>
                  <a:pt x="137435" y="97234"/>
                  <a:pt x="135719" y="86804"/>
                </a:cubicBezTo>
                <a:lnTo>
                  <a:pt x="121418" y="0"/>
                </a:lnTo>
                <a:lnTo>
                  <a:pt x="107118" y="86804"/>
                </a:lnTo>
                <a:cubicBezTo>
                  <a:pt x="105402" y="97234"/>
                  <a:pt x="97227" y="105408"/>
                  <a:pt x="86798" y="107124"/>
                </a:cubicBezTo>
                <a:lnTo>
                  <a:pt x="0" y="121418"/>
                </a:lnTo>
                <a:lnTo>
                  <a:pt x="86798" y="135718"/>
                </a:lnTo>
                <a:cubicBezTo>
                  <a:pt x="97229" y="137432"/>
                  <a:pt x="105405" y="145607"/>
                  <a:pt x="107118" y="156039"/>
                </a:cubicBezTo>
                <a:lnTo>
                  <a:pt x="121418" y="242836"/>
                </a:lnTo>
                <a:lnTo>
                  <a:pt x="135719" y="156039"/>
                </a:lnTo>
                <a:cubicBezTo>
                  <a:pt x="137431" y="145607"/>
                  <a:pt x="145607" y="137432"/>
                  <a:pt x="156039" y="135718"/>
                </a:cubicBezTo>
                <a:lnTo>
                  <a:pt x="242837" y="1214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90500" sx="102000" rotWithShape="0" algn="ctr" sy="102000">
              <a:srgbClr val="FFFFFF">
                <a:alpha val="8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93" y="1102126"/>
            <a:ext cx="8207404" cy="4419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hands together" id="60" name="Google Shape;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2730" y="2200720"/>
            <a:ext cx="1117717" cy="43819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8000" fadeDir="5400012" kx="0" rotWithShape="0" algn="bl" stA="42000" stPos="0" sy="-100000" ky="0"/>
          </a:effectLst>
        </p:spPr>
      </p:pic>
      <p:grpSp>
        <p:nvGrpSpPr>
          <p:cNvPr id="61" name="Google Shape;61;p8"/>
          <p:cNvGrpSpPr/>
          <p:nvPr/>
        </p:nvGrpSpPr>
        <p:grpSpPr>
          <a:xfrm>
            <a:off x="-26" y="4943325"/>
            <a:ext cx="9319687" cy="1410719"/>
            <a:chOff x="-1" y="4814225"/>
            <a:chExt cx="9319687" cy="1410719"/>
          </a:xfrm>
        </p:grpSpPr>
        <p:sp>
          <p:nvSpPr>
            <p:cNvPr id="62" name="Google Shape;62;p8"/>
            <p:cNvSpPr/>
            <p:nvPr/>
          </p:nvSpPr>
          <p:spPr>
            <a:xfrm>
              <a:off x="-1" y="5716514"/>
              <a:ext cx="1816800" cy="478500"/>
            </a:xfrm>
            <a:prstGeom prst="rect">
              <a:avLst/>
            </a:prstGeom>
            <a:solidFill>
              <a:srgbClr val="000000">
                <a:alpha val="5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05586" y="5711468"/>
              <a:ext cx="7514100" cy="4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-1" y="4820278"/>
              <a:ext cx="9319500" cy="892200"/>
            </a:xfrm>
            <a:prstGeom prst="rect">
              <a:avLst/>
            </a:prstGeom>
            <a:gradFill>
              <a:gsLst>
                <a:gs pos="0">
                  <a:srgbClr val="E0ECE3"/>
                </a:gs>
                <a:gs pos="52000">
                  <a:srgbClr val="E0ECE3">
                    <a:alpha val="53725"/>
                  </a:srgbClr>
                </a:gs>
                <a:gs pos="100000">
                  <a:srgbClr val="E0ECE3">
                    <a:alpha val="5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0" y="4814225"/>
              <a:ext cx="654462" cy="1410719"/>
            </a:xfrm>
            <a:custGeom>
              <a:rect b="b" l="l" r="r" t="t"/>
              <a:pathLst>
                <a:path extrusionOk="0" h="1356461" w="793287">
                  <a:moveTo>
                    <a:pt x="0" y="6056"/>
                  </a:moveTo>
                  <a:lnTo>
                    <a:pt x="793287" y="0"/>
                  </a:lnTo>
                  <a:lnTo>
                    <a:pt x="405727" y="1356461"/>
                  </a:lnTo>
                  <a:lnTo>
                    <a:pt x="6056" y="1356461"/>
                  </a:lnTo>
                  <a:cubicBezTo>
                    <a:pt x="4037" y="906326"/>
                    <a:pt x="2019" y="456191"/>
                    <a:pt x="0" y="6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7631757" y="4978815"/>
              <a:ext cx="1096800" cy="5847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18900000" dist="38100">
                <a:srgbClr val="000000">
                  <a:alpha val="2667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LIVE</a:t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8798829" y="5104892"/>
              <a:ext cx="345300" cy="345300"/>
            </a:xfrm>
            <a:prstGeom prst="ellipse">
              <a:avLst/>
            </a:prstGeom>
            <a:solidFill>
              <a:srgbClr val="CB0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630944" y="4985882"/>
              <a:ext cx="7005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dk1"/>
                  </a:solidFill>
                </a:rPr>
                <a:t>ANNE SMITH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850532" y="5786225"/>
              <a:ext cx="7293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NEWS TODAY</a:t>
              </a:r>
              <a:endParaRPr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634357" y="5752925"/>
              <a:ext cx="955800" cy="4002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bl" dir="18900000" dist="38100">
                <a:srgbClr val="000000">
                  <a:alpha val="8784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NEWS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41096" l="0" r="0" t="13697"/>
          <a:stretch/>
        </p:blipFill>
        <p:spPr>
          <a:xfrm>
            <a:off x="0" y="0"/>
            <a:ext cx="1216799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9"/>
          <p:cNvGrpSpPr/>
          <p:nvPr/>
        </p:nvGrpSpPr>
        <p:grpSpPr>
          <a:xfrm>
            <a:off x="-1" y="4814225"/>
            <a:ext cx="9319687" cy="1410719"/>
            <a:chOff x="-1" y="4814225"/>
            <a:chExt cx="9319687" cy="1410719"/>
          </a:xfrm>
        </p:grpSpPr>
        <p:sp>
          <p:nvSpPr>
            <p:cNvPr id="77" name="Google Shape;77;p9"/>
            <p:cNvSpPr/>
            <p:nvPr/>
          </p:nvSpPr>
          <p:spPr>
            <a:xfrm>
              <a:off x="-1" y="5716514"/>
              <a:ext cx="1816800" cy="478500"/>
            </a:xfrm>
            <a:prstGeom prst="rect">
              <a:avLst/>
            </a:prstGeom>
            <a:solidFill>
              <a:srgbClr val="000000">
                <a:alpha val="568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1805586" y="5711468"/>
              <a:ext cx="7514100" cy="4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-1" y="4820278"/>
              <a:ext cx="9319500" cy="892200"/>
            </a:xfrm>
            <a:prstGeom prst="rect">
              <a:avLst/>
            </a:prstGeom>
            <a:gradFill>
              <a:gsLst>
                <a:gs pos="0">
                  <a:srgbClr val="E0ECE3"/>
                </a:gs>
                <a:gs pos="52000">
                  <a:srgbClr val="E0ECE3">
                    <a:alpha val="53725"/>
                  </a:srgbClr>
                </a:gs>
                <a:gs pos="100000">
                  <a:srgbClr val="E0ECE3">
                    <a:alpha val="5176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0" y="4814225"/>
              <a:ext cx="654462" cy="1410719"/>
            </a:xfrm>
            <a:custGeom>
              <a:rect b="b" l="l" r="r" t="t"/>
              <a:pathLst>
                <a:path extrusionOk="0" h="1356461" w="793287">
                  <a:moveTo>
                    <a:pt x="0" y="6056"/>
                  </a:moveTo>
                  <a:lnTo>
                    <a:pt x="793287" y="0"/>
                  </a:lnTo>
                  <a:lnTo>
                    <a:pt x="405727" y="1356461"/>
                  </a:lnTo>
                  <a:lnTo>
                    <a:pt x="6056" y="1356461"/>
                  </a:lnTo>
                  <a:cubicBezTo>
                    <a:pt x="4037" y="906326"/>
                    <a:pt x="2019" y="456191"/>
                    <a:pt x="0" y="6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7631757" y="4978815"/>
              <a:ext cx="1096800" cy="5847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18900000" dist="38100">
                <a:srgbClr val="000000">
                  <a:alpha val="2667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LIVE</a:t>
              </a: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8798829" y="5104892"/>
              <a:ext cx="345300" cy="345300"/>
            </a:xfrm>
            <a:prstGeom prst="ellipse">
              <a:avLst/>
            </a:prstGeom>
            <a:solidFill>
              <a:srgbClr val="CB0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630944" y="4985882"/>
              <a:ext cx="7005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IS HAPPENING RIGHT NOW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1850532" y="5786225"/>
              <a:ext cx="7388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IS A SUBTITLE</a:t>
              </a:r>
              <a:endParaRPr sz="1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634357" y="5752925"/>
              <a:ext cx="955800" cy="4002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bl" dir="18900000" dist="38100">
                <a:srgbClr val="000000">
                  <a:alpha val="8784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NEWS</a:t>
              </a: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86" name="Google Shape;8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20355"/>
            <a:ext cx="12168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man raising hands" id="91" name="Google Shape;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700" y="2161179"/>
            <a:ext cx="1934448" cy="43819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8000" fadeDir="5400012" kx="0" rotWithShape="0" algn="bl" stA="42000" stPos="0" sy="-100000" ky="0"/>
          </a:effectLst>
        </p:spPr>
      </p:pic>
      <p:sp>
        <p:nvSpPr>
          <p:cNvPr id="92" name="Google Shape;92;p10"/>
          <p:cNvSpPr txBox="1"/>
          <p:nvPr>
            <p:ph type="title"/>
          </p:nvPr>
        </p:nvSpPr>
        <p:spPr>
          <a:xfrm>
            <a:off x="3600450" y="1225325"/>
            <a:ext cx="7691400" cy="756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THIS IS A TITLE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895053" y="1868128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65%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1647221" y="1863212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90%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2414137" y="1853381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75%</a:t>
            </a:r>
            <a:endParaRPr/>
          </a:p>
        </p:txBody>
      </p:sp>
      <p:grpSp>
        <p:nvGrpSpPr>
          <p:cNvPr id="96" name="Google Shape;96;p10"/>
          <p:cNvGrpSpPr/>
          <p:nvPr/>
        </p:nvGrpSpPr>
        <p:grpSpPr>
          <a:xfrm>
            <a:off x="3386504" y="2223510"/>
            <a:ext cx="8595945" cy="3020569"/>
            <a:chOff x="3386504" y="1918710"/>
            <a:chExt cx="8595945" cy="3020569"/>
          </a:xfrm>
        </p:grpSpPr>
        <p:cxnSp>
          <p:nvCxnSpPr>
            <p:cNvPr id="97" name="Google Shape;97;p10"/>
            <p:cNvCxnSpPr/>
            <p:nvPr/>
          </p:nvCxnSpPr>
          <p:spPr>
            <a:xfrm rot="10800000">
              <a:off x="4321313" y="2005575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98" name="Google Shape;98;p10"/>
            <p:cNvCxnSpPr/>
            <p:nvPr/>
          </p:nvCxnSpPr>
          <p:spPr>
            <a:xfrm rot="10800000">
              <a:off x="4301697" y="2650358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99" name="Google Shape;99;p10"/>
            <p:cNvCxnSpPr/>
            <p:nvPr/>
          </p:nvCxnSpPr>
          <p:spPr>
            <a:xfrm rot="10800000">
              <a:off x="4311505" y="2973898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0" name="Google Shape;100;p10"/>
            <p:cNvCxnSpPr/>
            <p:nvPr/>
          </p:nvCxnSpPr>
          <p:spPr>
            <a:xfrm rot="10800000">
              <a:off x="4313958" y="2318981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1" name="Google Shape;101;p10"/>
            <p:cNvCxnSpPr/>
            <p:nvPr/>
          </p:nvCxnSpPr>
          <p:spPr>
            <a:xfrm rot="10800000">
              <a:off x="4313958" y="3298923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2" name="Google Shape;102;p10"/>
            <p:cNvCxnSpPr/>
            <p:nvPr/>
          </p:nvCxnSpPr>
          <p:spPr>
            <a:xfrm rot="10800000">
              <a:off x="4316410" y="3622334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3" name="Google Shape;103;p10"/>
            <p:cNvCxnSpPr/>
            <p:nvPr/>
          </p:nvCxnSpPr>
          <p:spPr>
            <a:xfrm rot="10800000">
              <a:off x="4311506" y="3946076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4" name="Google Shape;104;p10"/>
            <p:cNvCxnSpPr/>
            <p:nvPr/>
          </p:nvCxnSpPr>
          <p:spPr>
            <a:xfrm rot="10800000">
              <a:off x="4313958" y="4269818"/>
              <a:ext cx="76566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5" name="Google Shape;105;p10"/>
            <p:cNvCxnSpPr/>
            <p:nvPr/>
          </p:nvCxnSpPr>
          <p:spPr>
            <a:xfrm>
              <a:off x="4319982" y="2008581"/>
              <a:ext cx="0" cy="258527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cxnSp>
          <p:nvCxnSpPr>
            <p:cNvPr id="106" name="Google Shape;106;p10"/>
            <p:cNvCxnSpPr/>
            <p:nvPr/>
          </p:nvCxnSpPr>
          <p:spPr>
            <a:xfrm rot="10800000">
              <a:off x="4326149" y="4590150"/>
              <a:ext cx="76563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</p:cxnSp>
        <p:sp>
          <p:nvSpPr>
            <p:cNvPr id="107" name="Google Shape;107;p10"/>
            <p:cNvSpPr/>
            <p:nvPr/>
          </p:nvSpPr>
          <p:spPr>
            <a:xfrm>
              <a:off x="4490077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239482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001213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6758013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495092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8244496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9006227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9763028" y="2007313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10492711" y="2009150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11242116" y="2009150"/>
              <a:ext cx="362377" cy="2575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4489353" y="2326232"/>
              <a:ext cx="362637" cy="2267244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5245785" y="2650829"/>
              <a:ext cx="362637" cy="1942812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6002218" y="3283234"/>
              <a:ext cx="362637" cy="1310323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6758650" y="2964233"/>
              <a:ext cx="362637" cy="1629357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7498148" y="2002665"/>
              <a:ext cx="362637" cy="2590956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8254581" y="2331829"/>
              <a:ext cx="362637" cy="2261666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9011014" y="2953039"/>
              <a:ext cx="362637" cy="1640513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9767446" y="2337425"/>
              <a:ext cx="362637" cy="2256088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0498477" y="2315039"/>
              <a:ext cx="362637" cy="2278580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254909" y="3619024"/>
              <a:ext cx="362637" cy="974555"/>
            </a:xfrm>
            <a:prstGeom prst="round2SameRect">
              <a:avLst>
                <a:gd fmla="val 732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reflection blurRad="0" dir="5400000" dist="952500" endA="0" endPos="30000" fadeDir="5400012" kx="0" rotWithShape="0" algn="bl" stA="29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3397799" y="4159176"/>
              <a:ext cx="917482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10,000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3392150" y="3853235"/>
              <a:ext cx="917482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15,000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3400621" y="3517443"/>
              <a:ext cx="917483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20,000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" name="Google Shape;130;p10"/>
            <p:cNvSpPr txBox="1"/>
            <p:nvPr/>
          </p:nvSpPr>
          <p:spPr>
            <a:xfrm>
              <a:off x="3394972" y="3211503"/>
              <a:ext cx="917482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25,000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3392152" y="2885039"/>
              <a:ext cx="917483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30,000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3386504" y="2579099"/>
              <a:ext cx="917483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35,000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" name="Google Shape;133;p10"/>
            <p:cNvSpPr txBox="1"/>
            <p:nvPr/>
          </p:nvSpPr>
          <p:spPr>
            <a:xfrm>
              <a:off x="3400619" y="2230248"/>
              <a:ext cx="917483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40,000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3394970" y="1918710"/>
              <a:ext cx="917400" cy="307800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45,000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4311534" y="4623685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JAN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0"/>
            <p:cNvSpPr txBox="1"/>
            <p:nvPr/>
          </p:nvSpPr>
          <p:spPr>
            <a:xfrm>
              <a:off x="5067963" y="4627852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FEB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" name="Google Shape;137;p10"/>
            <p:cNvSpPr txBox="1"/>
            <p:nvPr/>
          </p:nvSpPr>
          <p:spPr>
            <a:xfrm>
              <a:off x="5813113" y="4625550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MAR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8" name="Google Shape;138;p10"/>
            <p:cNvSpPr txBox="1"/>
            <p:nvPr/>
          </p:nvSpPr>
          <p:spPr>
            <a:xfrm>
              <a:off x="6569542" y="4629717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APR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9" name="Google Shape;139;p10"/>
            <p:cNvSpPr txBox="1"/>
            <p:nvPr/>
          </p:nvSpPr>
          <p:spPr>
            <a:xfrm>
              <a:off x="7311868" y="4625550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MAY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0" name="Google Shape;140;p10"/>
            <p:cNvSpPr txBox="1"/>
            <p:nvPr/>
          </p:nvSpPr>
          <p:spPr>
            <a:xfrm>
              <a:off x="8068297" y="4629717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JUN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" name="Google Shape;141;p10"/>
            <p:cNvSpPr txBox="1"/>
            <p:nvPr/>
          </p:nvSpPr>
          <p:spPr>
            <a:xfrm>
              <a:off x="8827552" y="4625550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JUL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2" name="Google Shape;142;p10"/>
            <p:cNvSpPr txBox="1"/>
            <p:nvPr/>
          </p:nvSpPr>
          <p:spPr>
            <a:xfrm>
              <a:off x="9583981" y="4629717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AUG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" name="Google Shape;143;p10"/>
            <p:cNvSpPr txBox="1"/>
            <p:nvPr/>
          </p:nvSpPr>
          <p:spPr>
            <a:xfrm>
              <a:off x="10329130" y="4627415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SEP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" name="Google Shape;144;p10"/>
            <p:cNvSpPr txBox="1"/>
            <p:nvPr/>
          </p:nvSpPr>
          <p:spPr>
            <a:xfrm>
              <a:off x="11085560" y="4631581"/>
              <a:ext cx="723640" cy="307697"/>
            </a:xfrm>
            <a:prstGeom prst="rect">
              <a:avLst/>
            </a:prstGeom>
            <a:noFill/>
            <a:ln>
              <a:noFill/>
            </a:ln>
            <a:effectLst>
              <a:reflection blurRad="0" dir="5400000" dist="952500" endA="0" fadeDir="5400012" kx="0" rotWithShape="0" algn="bl" stA="29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OCT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 of a calculator keypad" id="149" name="Google Shape;149;p11"/>
          <p:cNvPicPr preferRelativeResize="0"/>
          <p:nvPr/>
        </p:nvPicPr>
        <p:blipFill rotWithShape="1">
          <a:blip r:embed="rId3">
            <a:alphaModFix/>
          </a:blip>
          <a:srcRect b="9792" l="25828" r="45747" t="6720"/>
          <a:stretch/>
        </p:blipFill>
        <p:spPr>
          <a:xfrm>
            <a:off x="0" y="-209550"/>
            <a:ext cx="2997805" cy="7060304"/>
          </a:xfrm>
          <a:custGeom>
            <a:rect b="b" l="l" r="r" t="t"/>
            <a:pathLst>
              <a:path extrusionOk="0" h="7042697" w="2997805">
                <a:moveTo>
                  <a:pt x="6325" y="0"/>
                </a:moveTo>
                <a:cubicBezTo>
                  <a:pt x="928800" y="329016"/>
                  <a:pt x="1602991" y="585363"/>
                  <a:pt x="2997805" y="1120271"/>
                </a:cubicBezTo>
                <a:cubicBezTo>
                  <a:pt x="2979637" y="2912754"/>
                  <a:pt x="2991749" y="4196392"/>
                  <a:pt x="2997804" y="5910152"/>
                </a:cubicBezTo>
                <a:cubicBezTo>
                  <a:pt x="1810901" y="6311869"/>
                  <a:pt x="1217450" y="6622813"/>
                  <a:pt x="269" y="7042697"/>
                </a:cubicBezTo>
                <a:cubicBezTo>
                  <a:pt x="-1749" y="4743605"/>
                  <a:pt x="8343" y="2299093"/>
                  <a:pt x="632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Woman raising hands" id="150" name="Google Shape;1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747825" y="2092754"/>
            <a:ext cx="1934448" cy="43819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8000" fadeDir="5400012" kx="0" rotWithShape="0" algn="bl" stA="42000" stPos="0" sy="-100000" ky="0"/>
          </a:effectLst>
        </p:spPr>
      </p:pic>
      <p:sp>
        <p:nvSpPr>
          <p:cNvPr id="151" name="Google Shape;151;p11"/>
          <p:cNvSpPr txBox="1"/>
          <p:nvPr>
            <p:ph type="title"/>
          </p:nvPr>
        </p:nvSpPr>
        <p:spPr>
          <a:xfrm>
            <a:off x="4793125" y="1072925"/>
            <a:ext cx="5889000" cy="756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THIS</a:t>
            </a:r>
            <a:r>
              <a:rPr b="1" lang="en" sz="4000"/>
              <a:t> IS A TITLE</a:t>
            </a:r>
            <a:endParaRPr b="1" sz="4000"/>
          </a:p>
        </p:txBody>
      </p:sp>
      <p:sp>
        <p:nvSpPr>
          <p:cNvPr id="152" name="Google Shape;152;p11"/>
          <p:cNvSpPr/>
          <p:nvPr/>
        </p:nvSpPr>
        <p:spPr>
          <a:xfrm rot="5400000">
            <a:off x="6632730" y="3825601"/>
            <a:ext cx="1566493" cy="1828846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6697094" y="2730002"/>
            <a:ext cx="1117714" cy="1503161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 rot="5400000">
            <a:off x="6611895" y="1803796"/>
            <a:ext cx="1049974" cy="1252635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flipH="1" rot="-5400000">
            <a:off x="5052616" y="3853177"/>
            <a:ext cx="1244727" cy="1478109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 flipH="1" rot="-5400000">
            <a:off x="5087092" y="2783648"/>
            <a:ext cx="1143117" cy="1428003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 flipH="1" rot="-5400000">
            <a:off x="5594896" y="2171132"/>
            <a:ext cx="728208" cy="876844"/>
          </a:xfrm>
          <a:custGeom>
            <a:rect b="b" l="l" r="r" t="t"/>
            <a:pathLst>
              <a:path extrusionOk="0" h="5010538" w="3387012">
                <a:moveTo>
                  <a:pt x="0" y="1064100"/>
                </a:moveTo>
                <a:lnTo>
                  <a:pt x="0" y="3940044"/>
                </a:lnTo>
                <a:cubicBezTo>
                  <a:pt x="0" y="4454269"/>
                  <a:pt x="397752" y="4883300"/>
                  <a:pt x="926509" y="4982525"/>
                </a:cubicBezTo>
                <a:lnTo>
                  <a:pt x="1073257" y="4996091"/>
                </a:lnTo>
                <a:lnTo>
                  <a:pt x="3387012" y="5010538"/>
                </a:lnTo>
                <a:lnTo>
                  <a:pt x="2585913" y="4255067"/>
                </a:lnTo>
                <a:cubicBezTo>
                  <a:pt x="2417906" y="4128429"/>
                  <a:pt x="2313992" y="3953480"/>
                  <a:pt x="2313992" y="3760236"/>
                </a:cubicBezTo>
                <a:lnTo>
                  <a:pt x="2320721" y="1064100"/>
                </a:lnTo>
                <a:cubicBezTo>
                  <a:pt x="2320721" y="476414"/>
                  <a:pt x="1801210" y="0"/>
                  <a:pt x="1160361" y="0"/>
                </a:cubicBezTo>
                <a:cubicBezTo>
                  <a:pt x="519511" y="0"/>
                  <a:pt x="0" y="476414"/>
                  <a:pt x="0" y="1064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5503123" y="2367615"/>
            <a:ext cx="8988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25%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4983917" y="3148609"/>
            <a:ext cx="13830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78%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4988279" y="4182663"/>
            <a:ext cx="13830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81%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6467364" y="2092739"/>
            <a:ext cx="1313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40%</a:t>
            </a:r>
            <a:endParaRPr/>
          </a:p>
        </p:txBody>
      </p:sp>
      <p:sp>
        <p:nvSpPr>
          <p:cNvPr id="162" name="Google Shape;162;p11"/>
          <p:cNvSpPr txBox="1"/>
          <p:nvPr/>
        </p:nvSpPr>
        <p:spPr>
          <a:xfrm>
            <a:off x="6593893" y="3126795"/>
            <a:ext cx="13524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75%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567714" y="4157186"/>
            <a:ext cx="1692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98%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/>
        </p:nvSpPr>
        <p:spPr>
          <a:xfrm>
            <a:off x="895053" y="1868128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65%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1647221" y="1863212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90%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2414137" y="1853381"/>
            <a:ext cx="57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75%</a:t>
            </a:r>
            <a:endParaRPr/>
          </a:p>
        </p:txBody>
      </p:sp>
      <p:grpSp>
        <p:nvGrpSpPr>
          <p:cNvPr id="171" name="Google Shape;171;p12"/>
          <p:cNvGrpSpPr/>
          <p:nvPr/>
        </p:nvGrpSpPr>
        <p:grpSpPr>
          <a:xfrm>
            <a:off x="5013865" y="1232007"/>
            <a:ext cx="6140472" cy="3978859"/>
            <a:chOff x="1625852" y="193681"/>
            <a:chExt cx="8918623" cy="5779025"/>
          </a:xfrm>
        </p:grpSpPr>
        <p:grpSp>
          <p:nvGrpSpPr>
            <p:cNvPr id="172" name="Google Shape;172;p12"/>
            <p:cNvGrpSpPr/>
            <p:nvPr/>
          </p:nvGrpSpPr>
          <p:grpSpPr>
            <a:xfrm>
              <a:off x="1843836" y="193681"/>
              <a:ext cx="8472160" cy="5779025"/>
              <a:chOff x="304800" y="844550"/>
              <a:chExt cx="8389938" cy="5722940"/>
            </a:xfrm>
          </p:grpSpPr>
          <p:sp>
            <p:nvSpPr>
              <p:cNvPr id="173" name="Google Shape;173;p12"/>
              <p:cNvSpPr/>
              <p:nvPr/>
            </p:nvSpPr>
            <p:spPr>
              <a:xfrm>
                <a:off x="5003800" y="3798888"/>
                <a:ext cx="811213" cy="760413"/>
              </a:xfrm>
              <a:custGeom>
                <a:rect b="b" l="l" r="r" t="t"/>
                <a:pathLst>
                  <a:path extrusionOk="0" h="479" w="511">
                    <a:moveTo>
                      <a:pt x="447" y="52"/>
                    </a:moveTo>
                    <a:lnTo>
                      <a:pt x="440" y="67"/>
                    </a:lnTo>
                    <a:lnTo>
                      <a:pt x="457" y="64"/>
                    </a:lnTo>
                    <a:lnTo>
                      <a:pt x="473" y="62"/>
                    </a:lnTo>
                    <a:lnTo>
                      <a:pt x="490" y="59"/>
                    </a:lnTo>
                    <a:lnTo>
                      <a:pt x="509" y="57"/>
                    </a:lnTo>
                    <a:lnTo>
                      <a:pt x="509" y="59"/>
                    </a:lnTo>
                    <a:lnTo>
                      <a:pt x="511" y="64"/>
                    </a:lnTo>
                    <a:lnTo>
                      <a:pt x="511" y="67"/>
                    </a:lnTo>
                    <a:lnTo>
                      <a:pt x="511" y="69"/>
                    </a:lnTo>
                    <a:lnTo>
                      <a:pt x="506" y="71"/>
                    </a:lnTo>
                    <a:lnTo>
                      <a:pt x="504" y="74"/>
                    </a:lnTo>
                    <a:lnTo>
                      <a:pt x="504" y="74"/>
                    </a:lnTo>
                    <a:lnTo>
                      <a:pt x="504" y="76"/>
                    </a:lnTo>
                    <a:lnTo>
                      <a:pt x="504" y="78"/>
                    </a:lnTo>
                    <a:lnTo>
                      <a:pt x="506" y="81"/>
                    </a:lnTo>
                    <a:lnTo>
                      <a:pt x="504" y="83"/>
                    </a:lnTo>
                    <a:lnTo>
                      <a:pt x="492" y="93"/>
                    </a:lnTo>
                    <a:lnTo>
                      <a:pt x="490" y="102"/>
                    </a:lnTo>
                    <a:lnTo>
                      <a:pt x="492" y="112"/>
                    </a:lnTo>
                    <a:lnTo>
                      <a:pt x="490" y="123"/>
                    </a:lnTo>
                    <a:lnTo>
                      <a:pt x="480" y="135"/>
                    </a:lnTo>
                    <a:lnTo>
                      <a:pt x="478" y="149"/>
                    </a:lnTo>
                    <a:lnTo>
                      <a:pt x="480" y="164"/>
                    </a:lnTo>
                    <a:lnTo>
                      <a:pt x="475" y="175"/>
                    </a:lnTo>
                    <a:lnTo>
                      <a:pt x="466" y="185"/>
                    </a:lnTo>
                    <a:lnTo>
                      <a:pt x="461" y="190"/>
                    </a:lnTo>
                    <a:lnTo>
                      <a:pt x="461" y="192"/>
                    </a:lnTo>
                    <a:lnTo>
                      <a:pt x="464" y="194"/>
                    </a:lnTo>
                    <a:lnTo>
                      <a:pt x="464" y="199"/>
                    </a:lnTo>
                    <a:lnTo>
                      <a:pt x="461" y="204"/>
                    </a:lnTo>
                    <a:lnTo>
                      <a:pt x="452" y="211"/>
                    </a:lnTo>
                    <a:lnTo>
                      <a:pt x="447" y="218"/>
                    </a:lnTo>
                    <a:lnTo>
                      <a:pt x="447" y="223"/>
                    </a:lnTo>
                    <a:lnTo>
                      <a:pt x="445" y="228"/>
                    </a:lnTo>
                    <a:lnTo>
                      <a:pt x="440" y="228"/>
                    </a:lnTo>
                    <a:lnTo>
                      <a:pt x="438" y="237"/>
                    </a:lnTo>
                    <a:lnTo>
                      <a:pt x="438" y="258"/>
                    </a:lnTo>
                    <a:lnTo>
                      <a:pt x="435" y="270"/>
                    </a:lnTo>
                    <a:lnTo>
                      <a:pt x="426" y="273"/>
                    </a:lnTo>
                    <a:lnTo>
                      <a:pt x="421" y="277"/>
                    </a:lnTo>
                    <a:lnTo>
                      <a:pt x="421" y="284"/>
                    </a:lnTo>
                    <a:lnTo>
                      <a:pt x="416" y="291"/>
                    </a:lnTo>
                    <a:lnTo>
                      <a:pt x="409" y="301"/>
                    </a:lnTo>
                    <a:lnTo>
                      <a:pt x="405" y="308"/>
                    </a:lnTo>
                    <a:lnTo>
                      <a:pt x="409" y="315"/>
                    </a:lnTo>
                    <a:lnTo>
                      <a:pt x="409" y="318"/>
                    </a:lnTo>
                    <a:lnTo>
                      <a:pt x="407" y="322"/>
                    </a:lnTo>
                    <a:lnTo>
                      <a:pt x="397" y="327"/>
                    </a:lnTo>
                    <a:lnTo>
                      <a:pt x="395" y="327"/>
                    </a:lnTo>
                    <a:lnTo>
                      <a:pt x="395" y="329"/>
                    </a:lnTo>
                    <a:lnTo>
                      <a:pt x="397" y="334"/>
                    </a:lnTo>
                    <a:lnTo>
                      <a:pt x="397" y="339"/>
                    </a:lnTo>
                    <a:lnTo>
                      <a:pt x="397" y="348"/>
                    </a:lnTo>
                    <a:lnTo>
                      <a:pt x="395" y="353"/>
                    </a:lnTo>
                    <a:lnTo>
                      <a:pt x="393" y="355"/>
                    </a:lnTo>
                    <a:lnTo>
                      <a:pt x="386" y="365"/>
                    </a:lnTo>
                    <a:lnTo>
                      <a:pt x="383" y="370"/>
                    </a:lnTo>
                    <a:lnTo>
                      <a:pt x="388" y="372"/>
                    </a:lnTo>
                    <a:lnTo>
                      <a:pt x="388" y="377"/>
                    </a:lnTo>
                    <a:lnTo>
                      <a:pt x="383" y="381"/>
                    </a:lnTo>
                    <a:lnTo>
                      <a:pt x="386" y="386"/>
                    </a:lnTo>
                    <a:lnTo>
                      <a:pt x="386" y="389"/>
                    </a:lnTo>
                    <a:lnTo>
                      <a:pt x="390" y="391"/>
                    </a:lnTo>
                    <a:lnTo>
                      <a:pt x="393" y="398"/>
                    </a:lnTo>
                    <a:lnTo>
                      <a:pt x="390" y="407"/>
                    </a:lnTo>
                    <a:lnTo>
                      <a:pt x="393" y="417"/>
                    </a:lnTo>
                    <a:lnTo>
                      <a:pt x="397" y="424"/>
                    </a:lnTo>
                    <a:lnTo>
                      <a:pt x="400" y="426"/>
                    </a:lnTo>
                    <a:lnTo>
                      <a:pt x="395" y="448"/>
                    </a:lnTo>
                    <a:lnTo>
                      <a:pt x="397" y="452"/>
                    </a:lnTo>
                    <a:lnTo>
                      <a:pt x="376" y="455"/>
                    </a:lnTo>
                    <a:lnTo>
                      <a:pt x="357" y="455"/>
                    </a:lnTo>
                    <a:lnTo>
                      <a:pt x="338" y="457"/>
                    </a:lnTo>
                    <a:lnTo>
                      <a:pt x="319" y="460"/>
                    </a:lnTo>
                    <a:lnTo>
                      <a:pt x="298" y="462"/>
                    </a:lnTo>
                    <a:lnTo>
                      <a:pt x="279" y="464"/>
                    </a:lnTo>
                    <a:lnTo>
                      <a:pt x="260" y="464"/>
                    </a:lnTo>
                    <a:lnTo>
                      <a:pt x="241" y="467"/>
                    </a:lnTo>
                    <a:lnTo>
                      <a:pt x="222" y="469"/>
                    </a:lnTo>
                    <a:lnTo>
                      <a:pt x="203" y="469"/>
                    </a:lnTo>
                    <a:lnTo>
                      <a:pt x="185" y="471"/>
                    </a:lnTo>
                    <a:lnTo>
                      <a:pt x="166" y="474"/>
                    </a:lnTo>
                    <a:lnTo>
                      <a:pt x="147" y="474"/>
                    </a:lnTo>
                    <a:lnTo>
                      <a:pt x="125" y="476"/>
                    </a:lnTo>
                    <a:lnTo>
                      <a:pt x="107" y="479"/>
                    </a:lnTo>
                    <a:lnTo>
                      <a:pt x="88" y="479"/>
                    </a:lnTo>
                    <a:lnTo>
                      <a:pt x="88" y="462"/>
                    </a:lnTo>
                    <a:lnTo>
                      <a:pt x="85" y="445"/>
                    </a:lnTo>
                    <a:lnTo>
                      <a:pt x="85" y="429"/>
                    </a:lnTo>
                    <a:lnTo>
                      <a:pt x="83" y="410"/>
                    </a:lnTo>
                    <a:lnTo>
                      <a:pt x="78" y="407"/>
                    </a:lnTo>
                    <a:lnTo>
                      <a:pt x="69" y="407"/>
                    </a:lnTo>
                    <a:lnTo>
                      <a:pt x="62" y="407"/>
                    </a:lnTo>
                    <a:lnTo>
                      <a:pt x="57" y="407"/>
                    </a:lnTo>
                    <a:lnTo>
                      <a:pt x="52" y="412"/>
                    </a:lnTo>
                    <a:lnTo>
                      <a:pt x="50" y="412"/>
                    </a:lnTo>
                    <a:lnTo>
                      <a:pt x="47" y="412"/>
                    </a:lnTo>
                    <a:lnTo>
                      <a:pt x="47" y="410"/>
                    </a:lnTo>
                    <a:lnTo>
                      <a:pt x="43" y="407"/>
                    </a:lnTo>
                    <a:lnTo>
                      <a:pt x="36" y="403"/>
                    </a:lnTo>
                    <a:lnTo>
                      <a:pt x="36" y="389"/>
                    </a:lnTo>
                    <a:lnTo>
                      <a:pt x="36" y="374"/>
                    </a:lnTo>
                    <a:lnTo>
                      <a:pt x="36" y="360"/>
                    </a:lnTo>
                    <a:lnTo>
                      <a:pt x="33" y="346"/>
                    </a:lnTo>
                    <a:lnTo>
                      <a:pt x="33" y="334"/>
                    </a:lnTo>
                    <a:lnTo>
                      <a:pt x="33" y="320"/>
                    </a:lnTo>
                    <a:lnTo>
                      <a:pt x="33" y="306"/>
                    </a:lnTo>
                    <a:lnTo>
                      <a:pt x="33" y="291"/>
                    </a:lnTo>
                    <a:lnTo>
                      <a:pt x="31" y="277"/>
                    </a:lnTo>
                    <a:lnTo>
                      <a:pt x="31" y="263"/>
                    </a:lnTo>
                    <a:lnTo>
                      <a:pt x="31" y="251"/>
                    </a:lnTo>
                    <a:lnTo>
                      <a:pt x="31" y="237"/>
                    </a:lnTo>
                    <a:lnTo>
                      <a:pt x="28" y="223"/>
                    </a:lnTo>
                    <a:lnTo>
                      <a:pt x="28" y="209"/>
                    </a:lnTo>
                    <a:lnTo>
                      <a:pt x="28" y="194"/>
                    </a:lnTo>
                    <a:lnTo>
                      <a:pt x="28" y="180"/>
                    </a:lnTo>
                    <a:lnTo>
                      <a:pt x="24" y="164"/>
                    </a:lnTo>
                    <a:lnTo>
                      <a:pt x="21" y="147"/>
                    </a:lnTo>
                    <a:lnTo>
                      <a:pt x="17" y="128"/>
                    </a:lnTo>
                    <a:lnTo>
                      <a:pt x="14" y="112"/>
                    </a:lnTo>
                    <a:lnTo>
                      <a:pt x="12" y="95"/>
                    </a:lnTo>
                    <a:lnTo>
                      <a:pt x="7" y="76"/>
                    </a:lnTo>
                    <a:lnTo>
                      <a:pt x="5" y="59"/>
                    </a:lnTo>
                    <a:lnTo>
                      <a:pt x="0" y="41"/>
                    </a:lnTo>
                    <a:lnTo>
                      <a:pt x="28" y="41"/>
                    </a:lnTo>
                    <a:lnTo>
                      <a:pt x="57" y="38"/>
                    </a:lnTo>
                    <a:lnTo>
                      <a:pt x="88" y="36"/>
                    </a:lnTo>
                    <a:lnTo>
                      <a:pt x="116" y="33"/>
                    </a:lnTo>
                    <a:lnTo>
                      <a:pt x="144" y="31"/>
                    </a:lnTo>
                    <a:lnTo>
                      <a:pt x="173" y="29"/>
                    </a:lnTo>
                    <a:lnTo>
                      <a:pt x="201" y="26"/>
                    </a:lnTo>
                    <a:lnTo>
                      <a:pt x="230" y="24"/>
                    </a:lnTo>
                    <a:lnTo>
                      <a:pt x="258" y="22"/>
                    </a:lnTo>
                    <a:lnTo>
                      <a:pt x="286" y="19"/>
                    </a:lnTo>
                    <a:lnTo>
                      <a:pt x="315" y="14"/>
                    </a:lnTo>
                    <a:lnTo>
                      <a:pt x="343" y="12"/>
                    </a:lnTo>
                    <a:lnTo>
                      <a:pt x="371" y="10"/>
                    </a:lnTo>
                    <a:lnTo>
                      <a:pt x="400" y="7"/>
                    </a:lnTo>
                    <a:lnTo>
                      <a:pt x="428" y="3"/>
                    </a:lnTo>
                    <a:lnTo>
                      <a:pt x="457" y="0"/>
                    </a:lnTo>
                    <a:lnTo>
                      <a:pt x="461" y="10"/>
                    </a:lnTo>
                    <a:lnTo>
                      <a:pt x="466" y="14"/>
                    </a:lnTo>
                    <a:lnTo>
                      <a:pt x="468" y="19"/>
                    </a:lnTo>
                    <a:lnTo>
                      <a:pt x="466" y="24"/>
                    </a:lnTo>
                    <a:lnTo>
                      <a:pt x="461" y="36"/>
                    </a:lnTo>
                    <a:lnTo>
                      <a:pt x="454" y="41"/>
                    </a:lnTo>
                    <a:lnTo>
                      <a:pt x="452" y="48"/>
                    </a:lnTo>
                    <a:lnTo>
                      <a:pt x="447" y="5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2"/>
              <p:cNvSpPr/>
              <p:nvPr/>
            </p:nvSpPr>
            <p:spPr>
              <a:xfrm>
                <a:off x="1606550" y="3600450"/>
                <a:ext cx="1065213" cy="1250950"/>
              </a:xfrm>
              <a:custGeom>
                <a:rect b="b" l="l" r="r" t="t"/>
                <a:pathLst>
                  <a:path extrusionOk="0" h="788" w="671">
                    <a:moveTo>
                      <a:pt x="662" y="161"/>
                    </a:moveTo>
                    <a:lnTo>
                      <a:pt x="657" y="206"/>
                    </a:lnTo>
                    <a:lnTo>
                      <a:pt x="652" y="251"/>
                    </a:lnTo>
                    <a:lnTo>
                      <a:pt x="648" y="296"/>
                    </a:lnTo>
                    <a:lnTo>
                      <a:pt x="645" y="341"/>
                    </a:lnTo>
                    <a:lnTo>
                      <a:pt x="641" y="386"/>
                    </a:lnTo>
                    <a:lnTo>
                      <a:pt x="636" y="428"/>
                    </a:lnTo>
                    <a:lnTo>
                      <a:pt x="631" y="473"/>
                    </a:lnTo>
                    <a:lnTo>
                      <a:pt x="626" y="518"/>
                    </a:lnTo>
                    <a:lnTo>
                      <a:pt x="622" y="563"/>
                    </a:lnTo>
                    <a:lnTo>
                      <a:pt x="619" y="608"/>
                    </a:lnTo>
                    <a:lnTo>
                      <a:pt x="615" y="653"/>
                    </a:lnTo>
                    <a:lnTo>
                      <a:pt x="610" y="698"/>
                    </a:lnTo>
                    <a:lnTo>
                      <a:pt x="605" y="743"/>
                    </a:lnTo>
                    <a:lnTo>
                      <a:pt x="603" y="788"/>
                    </a:lnTo>
                    <a:lnTo>
                      <a:pt x="577" y="786"/>
                    </a:lnTo>
                    <a:lnTo>
                      <a:pt x="539" y="781"/>
                    </a:lnTo>
                    <a:lnTo>
                      <a:pt x="501" y="776"/>
                    </a:lnTo>
                    <a:lnTo>
                      <a:pt x="463" y="772"/>
                    </a:lnTo>
                    <a:lnTo>
                      <a:pt x="423" y="767"/>
                    </a:lnTo>
                    <a:lnTo>
                      <a:pt x="385" y="762"/>
                    </a:lnTo>
                    <a:lnTo>
                      <a:pt x="335" y="736"/>
                    </a:lnTo>
                    <a:lnTo>
                      <a:pt x="288" y="712"/>
                    </a:lnTo>
                    <a:lnTo>
                      <a:pt x="238" y="686"/>
                    </a:lnTo>
                    <a:lnTo>
                      <a:pt x="191" y="660"/>
                    </a:lnTo>
                    <a:lnTo>
                      <a:pt x="141" y="632"/>
                    </a:lnTo>
                    <a:lnTo>
                      <a:pt x="94" y="606"/>
                    </a:lnTo>
                    <a:lnTo>
                      <a:pt x="47" y="580"/>
                    </a:lnTo>
                    <a:lnTo>
                      <a:pt x="0" y="551"/>
                    </a:lnTo>
                    <a:lnTo>
                      <a:pt x="4" y="544"/>
                    </a:lnTo>
                    <a:lnTo>
                      <a:pt x="14" y="528"/>
                    </a:lnTo>
                    <a:lnTo>
                      <a:pt x="16" y="528"/>
                    </a:lnTo>
                    <a:lnTo>
                      <a:pt x="16" y="528"/>
                    </a:lnTo>
                    <a:lnTo>
                      <a:pt x="30" y="528"/>
                    </a:lnTo>
                    <a:lnTo>
                      <a:pt x="37" y="525"/>
                    </a:lnTo>
                    <a:lnTo>
                      <a:pt x="42" y="516"/>
                    </a:lnTo>
                    <a:lnTo>
                      <a:pt x="45" y="506"/>
                    </a:lnTo>
                    <a:lnTo>
                      <a:pt x="45" y="499"/>
                    </a:lnTo>
                    <a:lnTo>
                      <a:pt x="40" y="490"/>
                    </a:lnTo>
                    <a:lnTo>
                      <a:pt x="30" y="485"/>
                    </a:lnTo>
                    <a:lnTo>
                      <a:pt x="26" y="471"/>
                    </a:lnTo>
                    <a:lnTo>
                      <a:pt x="28" y="450"/>
                    </a:lnTo>
                    <a:lnTo>
                      <a:pt x="30" y="440"/>
                    </a:lnTo>
                    <a:lnTo>
                      <a:pt x="35" y="440"/>
                    </a:lnTo>
                    <a:lnTo>
                      <a:pt x="42" y="435"/>
                    </a:lnTo>
                    <a:lnTo>
                      <a:pt x="47" y="428"/>
                    </a:lnTo>
                    <a:lnTo>
                      <a:pt x="54" y="419"/>
                    </a:lnTo>
                    <a:lnTo>
                      <a:pt x="56" y="409"/>
                    </a:lnTo>
                    <a:lnTo>
                      <a:pt x="59" y="398"/>
                    </a:lnTo>
                    <a:lnTo>
                      <a:pt x="61" y="383"/>
                    </a:lnTo>
                    <a:lnTo>
                      <a:pt x="73" y="364"/>
                    </a:lnTo>
                    <a:lnTo>
                      <a:pt x="82" y="355"/>
                    </a:lnTo>
                    <a:lnTo>
                      <a:pt x="104" y="345"/>
                    </a:lnTo>
                    <a:lnTo>
                      <a:pt x="108" y="341"/>
                    </a:lnTo>
                    <a:lnTo>
                      <a:pt x="108" y="338"/>
                    </a:lnTo>
                    <a:lnTo>
                      <a:pt x="108" y="338"/>
                    </a:lnTo>
                    <a:lnTo>
                      <a:pt x="106" y="331"/>
                    </a:lnTo>
                    <a:lnTo>
                      <a:pt x="92" y="319"/>
                    </a:lnTo>
                    <a:lnTo>
                      <a:pt x="85" y="312"/>
                    </a:lnTo>
                    <a:lnTo>
                      <a:pt x="87" y="305"/>
                    </a:lnTo>
                    <a:lnTo>
                      <a:pt x="85" y="305"/>
                    </a:lnTo>
                    <a:lnTo>
                      <a:pt x="85" y="298"/>
                    </a:lnTo>
                    <a:lnTo>
                      <a:pt x="73" y="270"/>
                    </a:lnTo>
                    <a:lnTo>
                      <a:pt x="68" y="255"/>
                    </a:lnTo>
                    <a:lnTo>
                      <a:pt x="71" y="244"/>
                    </a:lnTo>
                    <a:lnTo>
                      <a:pt x="71" y="244"/>
                    </a:lnTo>
                    <a:lnTo>
                      <a:pt x="80" y="199"/>
                    </a:lnTo>
                    <a:lnTo>
                      <a:pt x="78" y="182"/>
                    </a:lnTo>
                    <a:lnTo>
                      <a:pt x="78" y="173"/>
                    </a:lnTo>
                    <a:lnTo>
                      <a:pt x="80" y="163"/>
                    </a:lnTo>
                    <a:lnTo>
                      <a:pt x="80" y="156"/>
                    </a:lnTo>
                    <a:lnTo>
                      <a:pt x="80" y="149"/>
                    </a:lnTo>
                    <a:lnTo>
                      <a:pt x="80" y="139"/>
                    </a:lnTo>
                    <a:lnTo>
                      <a:pt x="82" y="125"/>
                    </a:lnTo>
                    <a:lnTo>
                      <a:pt x="78" y="116"/>
                    </a:lnTo>
                    <a:lnTo>
                      <a:pt x="78" y="113"/>
                    </a:lnTo>
                    <a:lnTo>
                      <a:pt x="82" y="104"/>
                    </a:lnTo>
                    <a:lnTo>
                      <a:pt x="87" y="102"/>
                    </a:lnTo>
                    <a:lnTo>
                      <a:pt x="97" y="99"/>
                    </a:lnTo>
                    <a:lnTo>
                      <a:pt x="104" y="99"/>
                    </a:lnTo>
                    <a:lnTo>
                      <a:pt x="115" y="102"/>
                    </a:lnTo>
                    <a:lnTo>
                      <a:pt x="123" y="106"/>
                    </a:lnTo>
                    <a:lnTo>
                      <a:pt x="125" y="116"/>
                    </a:lnTo>
                    <a:lnTo>
                      <a:pt x="130" y="121"/>
                    </a:lnTo>
                    <a:lnTo>
                      <a:pt x="134" y="121"/>
                    </a:lnTo>
                    <a:lnTo>
                      <a:pt x="141" y="116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60" y="50"/>
                    </a:lnTo>
                    <a:lnTo>
                      <a:pt x="167" y="0"/>
                    </a:lnTo>
                    <a:lnTo>
                      <a:pt x="201" y="7"/>
                    </a:lnTo>
                    <a:lnTo>
                      <a:pt x="231" y="12"/>
                    </a:lnTo>
                    <a:lnTo>
                      <a:pt x="262" y="16"/>
                    </a:lnTo>
                    <a:lnTo>
                      <a:pt x="293" y="21"/>
                    </a:lnTo>
                    <a:lnTo>
                      <a:pt x="326" y="26"/>
                    </a:lnTo>
                    <a:lnTo>
                      <a:pt x="357" y="31"/>
                    </a:lnTo>
                    <a:lnTo>
                      <a:pt x="387" y="35"/>
                    </a:lnTo>
                    <a:lnTo>
                      <a:pt x="418" y="40"/>
                    </a:lnTo>
                    <a:lnTo>
                      <a:pt x="451" y="45"/>
                    </a:lnTo>
                    <a:lnTo>
                      <a:pt x="482" y="47"/>
                    </a:lnTo>
                    <a:lnTo>
                      <a:pt x="513" y="52"/>
                    </a:lnTo>
                    <a:lnTo>
                      <a:pt x="544" y="57"/>
                    </a:lnTo>
                    <a:lnTo>
                      <a:pt x="577" y="59"/>
                    </a:lnTo>
                    <a:lnTo>
                      <a:pt x="607" y="64"/>
                    </a:lnTo>
                    <a:lnTo>
                      <a:pt x="638" y="68"/>
                    </a:lnTo>
                    <a:lnTo>
                      <a:pt x="671" y="71"/>
                    </a:lnTo>
                    <a:lnTo>
                      <a:pt x="667" y="116"/>
                    </a:lnTo>
                    <a:lnTo>
                      <a:pt x="662" y="1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2"/>
              <p:cNvSpPr/>
              <p:nvPr/>
            </p:nvSpPr>
            <p:spPr>
              <a:xfrm>
                <a:off x="2671763" y="2908300"/>
                <a:ext cx="1149350" cy="879475"/>
              </a:xfrm>
              <a:custGeom>
                <a:rect b="b" l="l" r="r" t="t"/>
                <a:pathLst>
                  <a:path extrusionOk="0" h="554" w="724">
                    <a:moveTo>
                      <a:pt x="38" y="512"/>
                    </a:moveTo>
                    <a:lnTo>
                      <a:pt x="0" y="507"/>
                    </a:lnTo>
                    <a:lnTo>
                      <a:pt x="3" y="476"/>
                    </a:lnTo>
                    <a:lnTo>
                      <a:pt x="5" y="443"/>
                    </a:lnTo>
                    <a:lnTo>
                      <a:pt x="10" y="412"/>
                    </a:lnTo>
                    <a:lnTo>
                      <a:pt x="12" y="381"/>
                    </a:lnTo>
                    <a:lnTo>
                      <a:pt x="17" y="348"/>
                    </a:lnTo>
                    <a:lnTo>
                      <a:pt x="19" y="317"/>
                    </a:lnTo>
                    <a:lnTo>
                      <a:pt x="22" y="284"/>
                    </a:lnTo>
                    <a:lnTo>
                      <a:pt x="26" y="254"/>
                    </a:lnTo>
                    <a:lnTo>
                      <a:pt x="29" y="223"/>
                    </a:lnTo>
                    <a:lnTo>
                      <a:pt x="31" y="190"/>
                    </a:lnTo>
                    <a:lnTo>
                      <a:pt x="36" y="159"/>
                    </a:lnTo>
                    <a:lnTo>
                      <a:pt x="38" y="128"/>
                    </a:lnTo>
                    <a:lnTo>
                      <a:pt x="43" y="95"/>
                    </a:lnTo>
                    <a:lnTo>
                      <a:pt x="45" y="64"/>
                    </a:lnTo>
                    <a:lnTo>
                      <a:pt x="48" y="31"/>
                    </a:lnTo>
                    <a:lnTo>
                      <a:pt x="52" y="0"/>
                    </a:lnTo>
                    <a:lnTo>
                      <a:pt x="83" y="3"/>
                    </a:lnTo>
                    <a:lnTo>
                      <a:pt x="111" y="7"/>
                    </a:lnTo>
                    <a:lnTo>
                      <a:pt x="142" y="10"/>
                    </a:lnTo>
                    <a:lnTo>
                      <a:pt x="173" y="12"/>
                    </a:lnTo>
                    <a:lnTo>
                      <a:pt x="201" y="14"/>
                    </a:lnTo>
                    <a:lnTo>
                      <a:pt x="232" y="19"/>
                    </a:lnTo>
                    <a:lnTo>
                      <a:pt x="263" y="22"/>
                    </a:lnTo>
                    <a:lnTo>
                      <a:pt x="291" y="24"/>
                    </a:lnTo>
                    <a:lnTo>
                      <a:pt x="322" y="26"/>
                    </a:lnTo>
                    <a:lnTo>
                      <a:pt x="353" y="29"/>
                    </a:lnTo>
                    <a:lnTo>
                      <a:pt x="381" y="29"/>
                    </a:lnTo>
                    <a:lnTo>
                      <a:pt x="412" y="31"/>
                    </a:lnTo>
                    <a:lnTo>
                      <a:pt x="443" y="33"/>
                    </a:lnTo>
                    <a:lnTo>
                      <a:pt x="473" y="36"/>
                    </a:lnTo>
                    <a:lnTo>
                      <a:pt x="502" y="38"/>
                    </a:lnTo>
                    <a:lnTo>
                      <a:pt x="532" y="38"/>
                    </a:lnTo>
                    <a:lnTo>
                      <a:pt x="556" y="40"/>
                    </a:lnTo>
                    <a:lnTo>
                      <a:pt x="580" y="40"/>
                    </a:lnTo>
                    <a:lnTo>
                      <a:pt x="603" y="43"/>
                    </a:lnTo>
                    <a:lnTo>
                      <a:pt x="629" y="43"/>
                    </a:lnTo>
                    <a:lnTo>
                      <a:pt x="653" y="43"/>
                    </a:lnTo>
                    <a:lnTo>
                      <a:pt x="677" y="45"/>
                    </a:lnTo>
                    <a:lnTo>
                      <a:pt x="700" y="45"/>
                    </a:lnTo>
                    <a:lnTo>
                      <a:pt x="724" y="45"/>
                    </a:lnTo>
                    <a:lnTo>
                      <a:pt x="724" y="62"/>
                    </a:lnTo>
                    <a:lnTo>
                      <a:pt x="724" y="78"/>
                    </a:lnTo>
                    <a:lnTo>
                      <a:pt x="724" y="93"/>
                    </a:lnTo>
                    <a:lnTo>
                      <a:pt x="722" y="109"/>
                    </a:lnTo>
                    <a:lnTo>
                      <a:pt x="722" y="126"/>
                    </a:lnTo>
                    <a:lnTo>
                      <a:pt x="722" y="140"/>
                    </a:lnTo>
                    <a:lnTo>
                      <a:pt x="722" y="156"/>
                    </a:lnTo>
                    <a:lnTo>
                      <a:pt x="722" y="173"/>
                    </a:lnTo>
                    <a:lnTo>
                      <a:pt x="722" y="197"/>
                    </a:lnTo>
                    <a:lnTo>
                      <a:pt x="719" y="220"/>
                    </a:lnTo>
                    <a:lnTo>
                      <a:pt x="719" y="244"/>
                    </a:lnTo>
                    <a:lnTo>
                      <a:pt x="719" y="268"/>
                    </a:lnTo>
                    <a:lnTo>
                      <a:pt x="719" y="291"/>
                    </a:lnTo>
                    <a:lnTo>
                      <a:pt x="719" y="315"/>
                    </a:lnTo>
                    <a:lnTo>
                      <a:pt x="717" y="339"/>
                    </a:lnTo>
                    <a:lnTo>
                      <a:pt x="717" y="362"/>
                    </a:lnTo>
                    <a:lnTo>
                      <a:pt x="717" y="388"/>
                    </a:lnTo>
                    <a:lnTo>
                      <a:pt x="717" y="412"/>
                    </a:lnTo>
                    <a:lnTo>
                      <a:pt x="717" y="436"/>
                    </a:lnTo>
                    <a:lnTo>
                      <a:pt x="715" y="459"/>
                    </a:lnTo>
                    <a:lnTo>
                      <a:pt x="715" y="483"/>
                    </a:lnTo>
                    <a:lnTo>
                      <a:pt x="715" y="507"/>
                    </a:lnTo>
                    <a:lnTo>
                      <a:pt x="715" y="531"/>
                    </a:lnTo>
                    <a:lnTo>
                      <a:pt x="715" y="554"/>
                    </a:lnTo>
                    <a:lnTo>
                      <a:pt x="689" y="554"/>
                    </a:lnTo>
                    <a:lnTo>
                      <a:pt x="663" y="552"/>
                    </a:lnTo>
                    <a:lnTo>
                      <a:pt x="639" y="552"/>
                    </a:lnTo>
                    <a:lnTo>
                      <a:pt x="613" y="552"/>
                    </a:lnTo>
                    <a:lnTo>
                      <a:pt x="575" y="549"/>
                    </a:lnTo>
                    <a:lnTo>
                      <a:pt x="537" y="547"/>
                    </a:lnTo>
                    <a:lnTo>
                      <a:pt x="497" y="547"/>
                    </a:lnTo>
                    <a:lnTo>
                      <a:pt x="459" y="545"/>
                    </a:lnTo>
                    <a:lnTo>
                      <a:pt x="421" y="542"/>
                    </a:lnTo>
                    <a:lnTo>
                      <a:pt x="383" y="540"/>
                    </a:lnTo>
                    <a:lnTo>
                      <a:pt x="343" y="538"/>
                    </a:lnTo>
                    <a:lnTo>
                      <a:pt x="305" y="535"/>
                    </a:lnTo>
                    <a:lnTo>
                      <a:pt x="268" y="531"/>
                    </a:lnTo>
                    <a:lnTo>
                      <a:pt x="230" y="528"/>
                    </a:lnTo>
                    <a:lnTo>
                      <a:pt x="192" y="526"/>
                    </a:lnTo>
                    <a:lnTo>
                      <a:pt x="152" y="521"/>
                    </a:lnTo>
                    <a:lnTo>
                      <a:pt x="114" y="519"/>
                    </a:lnTo>
                    <a:lnTo>
                      <a:pt x="76" y="514"/>
                    </a:lnTo>
                    <a:lnTo>
                      <a:pt x="38" y="5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2"/>
              <p:cNvSpPr/>
              <p:nvPr/>
            </p:nvSpPr>
            <p:spPr>
              <a:xfrm>
                <a:off x="8023225" y="2055813"/>
                <a:ext cx="273050" cy="288925"/>
              </a:xfrm>
              <a:custGeom>
                <a:rect b="b" l="l" r="r" t="t"/>
                <a:pathLst>
                  <a:path extrusionOk="0" h="182" w="172">
                    <a:moveTo>
                      <a:pt x="59" y="28"/>
                    </a:moveTo>
                    <a:lnTo>
                      <a:pt x="59" y="33"/>
                    </a:lnTo>
                    <a:lnTo>
                      <a:pt x="64" y="31"/>
                    </a:lnTo>
                    <a:lnTo>
                      <a:pt x="64" y="28"/>
                    </a:lnTo>
                    <a:lnTo>
                      <a:pt x="73" y="23"/>
                    </a:lnTo>
                    <a:lnTo>
                      <a:pt x="85" y="21"/>
                    </a:lnTo>
                    <a:lnTo>
                      <a:pt x="94" y="16"/>
                    </a:lnTo>
                    <a:lnTo>
                      <a:pt x="106" y="14"/>
                    </a:lnTo>
                    <a:lnTo>
                      <a:pt x="116" y="9"/>
                    </a:lnTo>
                    <a:lnTo>
                      <a:pt x="127" y="7"/>
                    </a:lnTo>
                    <a:lnTo>
                      <a:pt x="137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1" y="7"/>
                    </a:lnTo>
                    <a:lnTo>
                      <a:pt x="153" y="16"/>
                    </a:lnTo>
                    <a:lnTo>
                      <a:pt x="156" y="23"/>
                    </a:lnTo>
                    <a:lnTo>
                      <a:pt x="158" y="31"/>
                    </a:lnTo>
                    <a:lnTo>
                      <a:pt x="163" y="42"/>
                    </a:lnTo>
                    <a:lnTo>
                      <a:pt x="165" y="52"/>
                    </a:lnTo>
                    <a:lnTo>
                      <a:pt x="170" y="59"/>
                    </a:lnTo>
                    <a:lnTo>
                      <a:pt x="170" y="66"/>
                    </a:lnTo>
                    <a:lnTo>
                      <a:pt x="172" y="73"/>
                    </a:lnTo>
                    <a:lnTo>
                      <a:pt x="172" y="76"/>
                    </a:lnTo>
                    <a:lnTo>
                      <a:pt x="172" y="85"/>
                    </a:lnTo>
                    <a:lnTo>
                      <a:pt x="165" y="85"/>
                    </a:lnTo>
                    <a:lnTo>
                      <a:pt x="153" y="92"/>
                    </a:lnTo>
                    <a:lnTo>
                      <a:pt x="137" y="104"/>
                    </a:lnTo>
                    <a:lnTo>
                      <a:pt x="127" y="104"/>
                    </a:lnTo>
                    <a:lnTo>
                      <a:pt x="118" y="111"/>
                    </a:lnTo>
                    <a:lnTo>
                      <a:pt x="87" y="125"/>
                    </a:lnTo>
                    <a:lnTo>
                      <a:pt x="78" y="125"/>
                    </a:lnTo>
                    <a:lnTo>
                      <a:pt x="73" y="137"/>
                    </a:lnTo>
                    <a:lnTo>
                      <a:pt x="61" y="147"/>
                    </a:lnTo>
                    <a:lnTo>
                      <a:pt x="30" y="177"/>
                    </a:lnTo>
                    <a:lnTo>
                      <a:pt x="28" y="182"/>
                    </a:lnTo>
                    <a:lnTo>
                      <a:pt x="21" y="175"/>
                    </a:lnTo>
                    <a:lnTo>
                      <a:pt x="14" y="170"/>
                    </a:lnTo>
                    <a:lnTo>
                      <a:pt x="21" y="163"/>
                    </a:lnTo>
                    <a:lnTo>
                      <a:pt x="26" y="158"/>
                    </a:lnTo>
                    <a:lnTo>
                      <a:pt x="28" y="154"/>
                    </a:lnTo>
                    <a:lnTo>
                      <a:pt x="30" y="149"/>
                    </a:lnTo>
                    <a:lnTo>
                      <a:pt x="28" y="147"/>
                    </a:lnTo>
                    <a:lnTo>
                      <a:pt x="23" y="142"/>
                    </a:lnTo>
                    <a:lnTo>
                      <a:pt x="21" y="130"/>
                    </a:lnTo>
                    <a:lnTo>
                      <a:pt x="16" y="118"/>
                    </a:lnTo>
                    <a:lnTo>
                      <a:pt x="14" y="106"/>
                    </a:lnTo>
                    <a:lnTo>
                      <a:pt x="12" y="94"/>
                    </a:lnTo>
                    <a:lnTo>
                      <a:pt x="7" y="83"/>
                    </a:lnTo>
                    <a:lnTo>
                      <a:pt x="4" y="71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7" y="45"/>
                    </a:lnTo>
                    <a:lnTo>
                      <a:pt x="14" y="42"/>
                    </a:lnTo>
                    <a:lnTo>
                      <a:pt x="21" y="40"/>
                    </a:lnTo>
                    <a:lnTo>
                      <a:pt x="28" y="38"/>
                    </a:lnTo>
                    <a:lnTo>
                      <a:pt x="35" y="35"/>
                    </a:lnTo>
                    <a:lnTo>
                      <a:pt x="45" y="33"/>
                    </a:lnTo>
                    <a:lnTo>
                      <a:pt x="52" y="31"/>
                    </a:lnTo>
                    <a:lnTo>
                      <a:pt x="59" y="2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2"/>
              <p:cNvSpPr/>
              <p:nvPr/>
            </p:nvSpPr>
            <p:spPr>
              <a:xfrm>
                <a:off x="7673975" y="2889250"/>
                <a:ext cx="30163" cy="38100"/>
              </a:xfrm>
              <a:custGeom>
                <a:rect b="b" l="l" r="r" t="t"/>
                <a:pathLst>
                  <a:path extrusionOk="0" h="24" w="19">
                    <a:moveTo>
                      <a:pt x="19" y="12"/>
                    </a:moveTo>
                    <a:lnTo>
                      <a:pt x="14" y="24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12" y="5"/>
                    </a:lnTo>
                    <a:lnTo>
                      <a:pt x="19" y="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2"/>
              <p:cNvSpPr/>
              <p:nvPr/>
            </p:nvSpPr>
            <p:spPr>
              <a:xfrm>
                <a:off x="7827963" y="2657475"/>
                <a:ext cx="184150" cy="280988"/>
              </a:xfrm>
              <a:custGeom>
                <a:rect b="b" l="l" r="r" t="t"/>
                <a:pathLst>
                  <a:path extrusionOk="0" h="177" w="116">
                    <a:moveTo>
                      <a:pt x="99" y="139"/>
                    </a:moveTo>
                    <a:lnTo>
                      <a:pt x="97" y="146"/>
                    </a:lnTo>
                    <a:lnTo>
                      <a:pt x="104" y="142"/>
                    </a:lnTo>
                    <a:lnTo>
                      <a:pt x="106" y="144"/>
                    </a:lnTo>
                    <a:lnTo>
                      <a:pt x="113" y="151"/>
                    </a:lnTo>
                    <a:lnTo>
                      <a:pt x="116" y="158"/>
                    </a:lnTo>
                    <a:lnTo>
                      <a:pt x="104" y="161"/>
                    </a:lnTo>
                    <a:lnTo>
                      <a:pt x="85" y="168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54" y="177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45" y="158"/>
                    </a:lnTo>
                    <a:lnTo>
                      <a:pt x="40" y="139"/>
                    </a:lnTo>
                    <a:lnTo>
                      <a:pt x="33" y="120"/>
                    </a:lnTo>
                    <a:lnTo>
                      <a:pt x="26" y="101"/>
                    </a:lnTo>
                    <a:lnTo>
                      <a:pt x="19" y="80"/>
                    </a:lnTo>
                    <a:lnTo>
                      <a:pt x="14" y="61"/>
                    </a:lnTo>
                    <a:lnTo>
                      <a:pt x="7" y="42"/>
                    </a:lnTo>
                    <a:lnTo>
                      <a:pt x="0" y="23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28" y="7"/>
                    </a:lnTo>
                    <a:lnTo>
                      <a:pt x="26" y="16"/>
                    </a:lnTo>
                    <a:lnTo>
                      <a:pt x="21" y="28"/>
                    </a:lnTo>
                    <a:lnTo>
                      <a:pt x="23" y="33"/>
                    </a:lnTo>
                    <a:lnTo>
                      <a:pt x="26" y="37"/>
                    </a:lnTo>
                    <a:lnTo>
                      <a:pt x="28" y="47"/>
                    </a:lnTo>
                    <a:lnTo>
                      <a:pt x="35" y="54"/>
                    </a:lnTo>
                    <a:lnTo>
                      <a:pt x="49" y="66"/>
                    </a:lnTo>
                    <a:lnTo>
                      <a:pt x="59" y="90"/>
                    </a:lnTo>
                    <a:lnTo>
                      <a:pt x="71" y="104"/>
                    </a:lnTo>
                    <a:lnTo>
                      <a:pt x="87" y="118"/>
                    </a:lnTo>
                    <a:lnTo>
                      <a:pt x="99" y="120"/>
                    </a:lnTo>
                    <a:lnTo>
                      <a:pt x="101" y="125"/>
                    </a:lnTo>
                    <a:lnTo>
                      <a:pt x="99" y="13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2"/>
              <p:cNvSpPr/>
              <p:nvPr/>
            </p:nvSpPr>
            <p:spPr>
              <a:xfrm>
                <a:off x="6502400" y="3916363"/>
                <a:ext cx="889000" cy="909638"/>
              </a:xfrm>
              <a:custGeom>
                <a:rect b="b" l="l" r="r" t="t"/>
                <a:pathLst>
                  <a:path extrusionOk="0" h="573" w="560">
                    <a:moveTo>
                      <a:pt x="258" y="0"/>
                    </a:moveTo>
                    <a:lnTo>
                      <a:pt x="253" y="9"/>
                    </a:lnTo>
                    <a:lnTo>
                      <a:pt x="241" y="28"/>
                    </a:lnTo>
                    <a:lnTo>
                      <a:pt x="239" y="4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74" y="59"/>
                    </a:lnTo>
                    <a:lnTo>
                      <a:pt x="284" y="61"/>
                    </a:lnTo>
                    <a:lnTo>
                      <a:pt x="291" y="61"/>
                    </a:lnTo>
                    <a:lnTo>
                      <a:pt x="298" y="64"/>
                    </a:lnTo>
                    <a:lnTo>
                      <a:pt x="303" y="73"/>
                    </a:lnTo>
                    <a:lnTo>
                      <a:pt x="303" y="73"/>
                    </a:lnTo>
                    <a:lnTo>
                      <a:pt x="333" y="111"/>
                    </a:lnTo>
                    <a:lnTo>
                      <a:pt x="333" y="111"/>
                    </a:lnTo>
                    <a:lnTo>
                      <a:pt x="362" y="130"/>
                    </a:lnTo>
                    <a:lnTo>
                      <a:pt x="374" y="137"/>
                    </a:lnTo>
                    <a:lnTo>
                      <a:pt x="381" y="146"/>
                    </a:lnTo>
                    <a:lnTo>
                      <a:pt x="407" y="161"/>
                    </a:lnTo>
                    <a:lnTo>
                      <a:pt x="414" y="168"/>
                    </a:lnTo>
                    <a:lnTo>
                      <a:pt x="416" y="175"/>
                    </a:lnTo>
                    <a:lnTo>
                      <a:pt x="421" y="180"/>
                    </a:lnTo>
                    <a:lnTo>
                      <a:pt x="426" y="182"/>
                    </a:lnTo>
                    <a:lnTo>
                      <a:pt x="430" y="187"/>
                    </a:lnTo>
                    <a:lnTo>
                      <a:pt x="437" y="196"/>
                    </a:lnTo>
                    <a:lnTo>
                      <a:pt x="447" y="203"/>
                    </a:lnTo>
                    <a:lnTo>
                      <a:pt x="461" y="208"/>
                    </a:lnTo>
                    <a:lnTo>
                      <a:pt x="473" y="222"/>
                    </a:lnTo>
                    <a:lnTo>
                      <a:pt x="485" y="246"/>
                    </a:lnTo>
                    <a:lnTo>
                      <a:pt x="494" y="260"/>
                    </a:lnTo>
                    <a:lnTo>
                      <a:pt x="504" y="265"/>
                    </a:lnTo>
                    <a:lnTo>
                      <a:pt x="520" y="284"/>
                    </a:lnTo>
                    <a:lnTo>
                      <a:pt x="527" y="296"/>
                    </a:lnTo>
                    <a:lnTo>
                      <a:pt x="530" y="307"/>
                    </a:lnTo>
                    <a:lnTo>
                      <a:pt x="537" y="315"/>
                    </a:lnTo>
                    <a:lnTo>
                      <a:pt x="560" y="322"/>
                    </a:lnTo>
                    <a:lnTo>
                      <a:pt x="558" y="333"/>
                    </a:lnTo>
                    <a:lnTo>
                      <a:pt x="546" y="343"/>
                    </a:lnTo>
                    <a:lnTo>
                      <a:pt x="541" y="343"/>
                    </a:lnTo>
                    <a:lnTo>
                      <a:pt x="539" y="345"/>
                    </a:lnTo>
                    <a:lnTo>
                      <a:pt x="541" y="350"/>
                    </a:lnTo>
                    <a:lnTo>
                      <a:pt x="546" y="352"/>
                    </a:lnTo>
                    <a:lnTo>
                      <a:pt x="546" y="355"/>
                    </a:lnTo>
                    <a:lnTo>
                      <a:pt x="544" y="360"/>
                    </a:lnTo>
                    <a:lnTo>
                      <a:pt x="537" y="364"/>
                    </a:lnTo>
                    <a:lnTo>
                      <a:pt x="534" y="369"/>
                    </a:lnTo>
                    <a:lnTo>
                      <a:pt x="537" y="374"/>
                    </a:lnTo>
                    <a:lnTo>
                      <a:pt x="539" y="376"/>
                    </a:lnTo>
                    <a:lnTo>
                      <a:pt x="539" y="381"/>
                    </a:lnTo>
                    <a:lnTo>
                      <a:pt x="532" y="386"/>
                    </a:lnTo>
                    <a:lnTo>
                      <a:pt x="532" y="390"/>
                    </a:lnTo>
                    <a:lnTo>
                      <a:pt x="537" y="393"/>
                    </a:lnTo>
                    <a:lnTo>
                      <a:pt x="539" y="390"/>
                    </a:lnTo>
                    <a:lnTo>
                      <a:pt x="541" y="390"/>
                    </a:lnTo>
                    <a:lnTo>
                      <a:pt x="537" y="397"/>
                    </a:lnTo>
                    <a:lnTo>
                      <a:pt x="534" y="405"/>
                    </a:lnTo>
                    <a:lnTo>
                      <a:pt x="532" y="414"/>
                    </a:lnTo>
                    <a:lnTo>
                      <a:pt x="523" y="416"/>
                    </a:lnTo>
                    <a:lnTo>
                      <a:pt x="525" y="419"/>
                    </a:lnTo>
                    <a:lnTo>
                      <a:pt x="530" y="421"/>
                    </a:lnTo>
                    <a:lnTo>
                      <a:pt x="534" y="426"/>
                    </a:lnTo>
                    <a:lnTo>
                      <a:pt x="530" y="440"/>
                    </a:lnTo>
                    <a:lnTo>
                      <a:pt x="525" y="440"/>
                    </a:lnTo>
                    <a:lnTo>
                      <a:pt x="520" y="438"/>
                    </a:lnTo>
                    <a:lnTo>
                      <a:pt x="520" y="447"/>
                    </a:lnTo>
                    <a:lnTo>
                      <a:pt x="523" y="452"/>
                    </a:lnTo>
                    <a:lnTo>
                      <a:pt x="523" y="461"/>
                    </a:lnTo>
                    <a:lnTo>
                      <a:pt x="520" y="476"/>
                    </a:lnTo>
                    <a:lnTo>
                      <a:pt x="520" y="480"/>
                    </a:lnTo>
                    <a:lnTo>
                      <a:pt x="523" y="490"/>
                    </a:lnTo>
                    <a:lnTo>
                      <a:pt x="525" y="497"/>
                    </a:lnTo>
                    <a:lnTo>
                      <a:pt x="506" y="502"/>
                    </a:lnTo>
                    <a:lnTo>
                      <a:pt x="482" y="497"/>
                    </a:lnTo>
                    <a:lnTo>
                      <a:pt x="475" y="497"/>
                    </a:lnTo>
                    <a:lnTo>
                      <a:pt x="475" y="497"/>
                    </a:lnTo>
                    <a:lnTo>
                      <a:pt x="473" y="502"/>
                    </a:lnTo>
                    <a:lnTo>
                      <a:pt x="468" y="504"/>
                    </a:lnTo>
                    <a:lnTo>
                      <a:pt x="468" y="511"/>
                    </a:lnTo>
                    <a:lnTo>
                      <a:pt x="468" y="521"/>
                    </a:lnTo>
                    <a:lnTo>
                      <a:pt x="473" y="532"/>
                    </a:lnTo>
                    <a:lnTo>
                      <a:pt x="473" y="542"/>
                    </a:lnTo>
                    <a:lnTo>
                      <a:pt x="473" y="551"/>
                    </a:lnTo>
                    <a:lnTo>
                      <a:pt x="468" y="556"/>
                    </a:lnTo>
                    <a:lnTo>
                      <a:pt x="461" y="558"/>
                    </a:lnTo>
                    <a:lnTo>
                      <a:pt x="459" y="556"/>
                    </a:lnTo>
                    <a:lnTo>
                      <a:pt x="456" y="554"/>
                    </a:lnTo>
                    <a:lnTo>
                      <a:pt x="454" y="547"/>
                    </a:lnTo>
                    <a:lnTo>
                      <a:pt x="449" y="539"/>
                    </a:lnTo>
                    <a:lnTo>
                      <a:pt x="449" y="535"/>
                    </a:lnTo>
                    <a:lnTo>
                      <a:pt x="433" y="537"/>
                    </a:lnTo>
                    <a:lnTo>
                      <a:pt x="414" y="539"/>
                    </a:lnTo>
                    <a:lnTo>
                      <a:pt x="397" y="542"/>
                    </a:lnTo>
                    <a:lnTo>
                      <a:pt x="381" y="544"/>
                    </a:lnTo>
                    <a:lnTo>
                      <a:pt x="362" y="547"/>
                    </a:lnTo>
                    <a:lnTo>
                      <a:pt x="345" y="549"/>
                    </a:lnTo>
                    <a:lnTo>
                      <a:pt x="329" y="551"/>
                    </a:lnTo>
                    <a:lnTo>
                      <a:pt x="310" y="554"/>
                    </a:lnTo>
                    <a:lnTo>
                      <a:pt x="293" y="556"/>
                    </a:lnTo>
                    <a:lnTo>
                      <a:pt x="277" y="558"/>
                    </a:lnTo>
                    <a:lnTo>
                      <a:pt x="258" y="561"/>
                    </a:lnTo>
                    <a:lnTo>
                      <a:pt x="241" y="563"/>
                    </a:lnTo>
                    <a:lnTo>
                      <a:pt x="224" y="565"/>
                    </a:lnTo>
                    <a:lnTo>
                      <a:pt x="206" y="565"/>
                    </a:lnTo>
                    <a:lnTo>
                      <a:pt x="189" y="568"/>
                    </a:lnTo>
                    <a:lnTo>
                      <a:pt x="172" y="570"/>
                    </a:lnTo>
                    <a:lnTo>
                      <a:pt x="161" y="573"/>
                    </a:lnTo>
                    <a:lnTo>
                      <a:pt x="161" y="568"/>
                    </a:lnTo>
                    <a:lnTo>
                      <a:pt x="149" y="549"/>
                    </a:lnTo>
                    <a:lnTo>
                      <a:pt x="142" y="539"/>
                    </a:lnTo>
                    <a:lnTo>
                      <a:pt x="135" y="525"/>
                    </a:lnTo>
                    <a:lnTo>
                      <a:pt x="128" y="504"/>
                    </a:lnTo>
                    <a:lnTo>
                      <a:pt x="128" y="468"/>
                    </a:lnTo>
                    <a:lnTo>
                      <a:pt x="123" y="461"/>
                    </a:lnTo>
                    <a:lnTo>
                      <a:pt x="123" y="461"/>
                    </a:lnTo>
                    <a:lnTo>
                      <a:pt x="116" y="445"/>
                    </a:lnTo>
                    <a:lnTo>
                      <a:pt x="113" y="431"/>
                    </a:lnTo>
                    <a:lnTo>
                      <a:pt x="116" y="409"/>
                    </a:lnTo>
                    <a:lnTo>
                      <a:pt x="116" y="409"/>
                    </a:lnTo>
                    <a:lnTo>
                      <a:pt x="118" y="395"/>
                    </a:lnTo>
                    <a:lnTo>
                      <a:pt x="120" y="388"/>
                    </a:lnTo>
                    <a:lnTo>
                      <a:pt x="128" y="381"/>
                    </a:lnTo>
                    <a:lnTo>
                      <a:pt x="128" y="376"/>
                    </a:lnTo>
                    <a:lnTo>
                      <a:pt x="120" y="374"/>
                    </a:lnTo>
                    <a:lnTo>
                      <a:pt x="118" y="367"/>
                    </a:lnTo>
                    <a:lnTo>
                      <a:pt x="118" y="362"/>
                    </a:lnTo>
                    <a:lnTo>
                      <a:pt x="113" y="348"/>
                    </a:lnTo>
                    <a:lnTo>
                      <a:pt x="92" y="315"/>
                    </a:lnTo>
                    <a:lnTo>
                      <a:pt x="87" y="303"/>
                    </a:lnTo>
                    <a:lnTo>
                      <a:pt x="85" y="298"/>
                    </a:lnTo>
                    <a:lnTo>
                      <a:pt x="78" y="281"/>
                    </a:lnTo>
                    <a:lnTo>
                      <a:pt x="73" y="265"/>
                    </a:lnTo>
                    <a:lnTo>
                      <a:pt x="68" y="251"/>
                    </a:lnTo>
                    <a:lnTo>
                      <a:pt x="64" y="234"/>
                    </a:lnTo>
                    <a:lnTo>
                      <a:pt x="59" y="220"/>
                    </a:lnTo>
                    <a:lnTo>
                      <a:pt x="52" y="203"/>
                    </a:lnTo>
                    <a:lnTo>
                      <a:pt x="47" y="189"/>
                    </a:lnTo>
                    <a:lnTo>
                      <a:pt x="42" y="172"/>
                    </a:lnTo>
                    <a:lnTo>
                      <a:pt x="38" y="156"/>
                    </a:lnTo>
                    <a:lnTo>
                      <a:pt x="33" y="142"/>
                    </a:lnTo>
                    <a:lnTo>
                      <a:pt x="26" y="125"/>
                    </a:lnTo>
                    <a:lnTo>
                      <a:pt x="21" y="111"/>
                    </a:lnTo>
                    <a:lnTo>
                      <a:pt x="16" y="94"/>
                    </a:lnTo>
                    <a:lnTo>
                      <a:pt x="12" y="78"/>
                    </a:lnTo>
                    <a:lnTo>
                      <a:pt x="5" y="64"/>
                    </a:lnTo>
                    <a:lnTo>
                      <a:pt x="0" y="47"/>
                    </a:lnTo>
                    <a:lnTo>
                      <a:pt x="33" y="42"/>
                    </a:lnTo>
                    <a:lnTo>
                      <a:pt x="68" y="38"/>
                    </a:lnTo>
                    <a:lnTo>
                      <a:pt x="102" y="30"/>
                    </a:lnTo>
                    <a:lnTo>
                      <a:pt x="135" y="26"/>
                    </a:lnTo>
                    <a:lnTo>
                      <a:pt x="165" y="19"/>
                    </a:lnTo>
                    <a:lnTo>
                      <a:pt x="196" y="12"/>
                    </a:lnTo>
                    <a:lnTo>
                      <a:pt x="227" y="7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7332663" y="4656138"/>
                <a:ext cx="11112" cy="49212"/>
              </a:xfrm>
              <a:custGeom>
                <a:rect b="b" l="l" r="r" t="t"/>
                <a:pathLst>
                  <a:path extrusionOk="0" h="31" w="7">
                    <a:moveTo>
                      <a:pt x="4" y="0"/>
                    </a:moveTo>
                    <a:lnTo>
                      <a:pt x="7" y="31"/>
                    </a:lnTo>
                    <a:lnTo>
                      <a:pt x="2" y="21"/>
                    </a:lnTo>
                    <a:lnTo>
                      <a:pt x="0" y="1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4629150" y="2408238"/>
                <a:ext cx="976313" cy="639763"/>
              </a:xfrm>
              <a:custGeom>
                <a:rect b="b" l="l" r="r" t="t"/>
                <a:pathLst>
                  <a:path extrusionOk="0" h="403" w="615">
                    <a:moveTo>
                      <a:pt x="532" y="363"/>
                    </a:moveTo>
                    <a:lnTo>
                      <a:pt x="520" y="370"/>
                    </a:lnTo>
                    <a:lnTo>
                      <a:pt x="518" y="379"/>
                    </a:lnTo>
                    <a:lnTo>
                      <a:pt x="520" y="391"/>
                    </a:lnTo>
                    <a:lnTo>
                      <a:pt x="518" y="396"/>
                    </a:lnTo>
                    <a:lnTo>
                      <a:pt x="513" y="398"/>
                    </a:lnTo>
                    <a:lnTo>
                      <a:pt x="506" y="393"/>
                    </a:lnTo>
                    <a:lnTo>
                      <a:pt x="503" y="389"/>
                    </a:lnTo>
                    <a:lnTo>
                      <a:pt x="496" y="384"/>
                    </a:lnTo>
                    <a:lnTo>
                      <a:pt x="494" y="381"/>
                    </a:lnTo>
                    <a:lnTo>
                      <a:pt x="489" y="379"/>
                    </a:lnTo>
                    <a:lnTo>
                      <a:pt x="482" y="372"/>
                    </a:lnTo>
                    <a:lnTo>
                      <a:pt x="458" y="374"/>
                    </a:lnTo>
                    <a:lnTo>
                      <a:pt x="435" y="377"/>
                    </a:lnTo>
                    <a:lnTo>
                      <a:pt x="411" y="379"/>
                    </a:lnTo>
                    <a:lnTo>
                      <a:pt x="385" y="381"/>
                    </a:lnTo>
                    <a:lnTo>
                      <a:pt x="361" y="384"/>
                    </a:lnTo>
                    <a:lnTo>
                      <a:pt x="338" y="386"/>
                    </a:lnTo>
                    <a:lnTo>
                      <a:pt x="314" y="389"/>
                    </a:lnTo>
                    <a:lnTo>
                      <a:pt x="288" y="389"/>
                    </a:lnTo>
                    <a:lnTo>
                      <a:pt x="264" y="391"/>
                    </a:lnTo>
                    <a:lnTo>
                      <a:pt x="241" y="393"/>
                    </a:lnTo>
                    <a:lnTo>
                      <a:pt x="217" y="396"/>
                    </a:lnTo>
                    <a:lnTo>
                      <a:pt x="191" y="398"/>
                    </a:lnTo>
                    <a:lnTo>
                      <a:pt x="167" y="398"/>
                    </a:lnTo>
                    <a:lnTo>
                      <a:pt x="144" y="400"/>
                    </a:lnTo>
                    <a:lnTo>
                      <a:pt x="118" y="403"/>
                    </a:lnTo>
                    <a:lnTo>
                      <a:pt x="94" y="403"/>
                    </a:lnTo>
                    <a:lnTo>
                      <a:pt x="89" y="393"/>
                    </a:lnTo>
                    <a:lnTo>
                      <a:pt x="85" y="386"/>
                    </a:lnTo>
                    <a:lnTo>
                      <a:pt x="87" y="381"/>
                    </a:lnTo>
                    <a:lnTo>
                      <a:pt x="87" y="367"/>
                    </a:lnTo>
                    <a:lnTo>
                      <a:pt x="85" y="344"/>
                    </a:lnTo>
                    <a:lnTo>
                      <a:pt x="80" y="329"/>
                    </a:lnTo>
                    <a:lnTo>
                      <a:pt x="78" y="327"/>
                    </a:lnTo>
                    <a:lnTo>
                      <a:pt x="78" y="322"/>
                    </a:lnTo>
                    <a:lnTo>
                      <a:pt x="80" y="318"/>
                    </a:lnTo>
                    <a:lnTo>
                      <a:pt x="78" y="313"/>
                    </a:lnTo>
                    <a:lnTo>
                      <a:pt x="73" y="310"/>
                    </a:lnTo>
                    <a:lnTo>
                      <a:pt x="73" y="306"/>
                    </a:lnTo>
                    <a:lnTo>
                      <a:pt x="73" y="299"/>
                    </a:lnTo>
                    <a:lnTo>
                      <a:pt x="73" y="294"/>
                    </a:lnTo>
                    <a:lnTo>
                      <a:pt x="68" y="294"/>
                    </a:lnTo>
                    <a:lnTo>
                      <a:pt x="68" y="292"/>
                    </a:lnTo>
                    <a:lnTo>
                      <a:pt x="68" y="287"/>
                    </a:lnTo>
                    <a:lnTo>
                      <a:pt x="66" y="284"/>
                    </a:lnTo>
                    <a:lnTo>
                      <a:pt x="61" y="284"/>
                    </a:lnTo>
                    <a:lnTo>
                      <a:pt x="59" y="277"/>
                    </a:lnTo>
                    <a:lnTo>
                      <a:pt x="59" y="261"/>
                    </a:lnTo>
                    <a:lnTo>
                      <a:pt x="56" y="249"/>
                    </a:lnTo>
                    <a:lnTo>
                      <a:pt x="52" y="244"/>
                    </a:lnTo>
                    <a:lnTo>
                      <a:pt x="49" y="237"/>
                    </a:lnTo>
                    <a:lnTo>
                      <a:pt x="49" y="232"/>
                    </a:lnTo>
                    <a:lnTo>
                      <a:pt x="44" y="223"/>
                    </a:lnTo>
                    <a:lnTo>
                      <a:pt x="35" y="211"/>
                    </a:lnTo>
                    <a:lnTo>
                      <a:pt x="28" y="194"/>
                    </a:lnTo>
                    <a:lnTo>
                      <a:pt x="26" y="176"/>
                    </a:lnTo>
                    <a:lnTo>
                      <a:pt x="18" y="164"/>
                    </a:lnTo>
                    <a:lnTo>
                      <a:pt x="16" y="164"/>
                    </a:lnTo>
                    <a:lnTo>
                      <a:pt x="14" y="154"/>
                    </a:lnTo>
                    <a:lnTo>
                      <a:pt x="9" y="149"/>
                    </a:lnTo>
                    <a:lnTo>
                      <a:pt x="9" y="145"/>
                    </a:lnTo>
                    <a:lnTo>
                      <a:pt x="2" y="138"/>
                    </a:lnTo>
                    <a:lnTo>
                      <a:pt x="0" y="133"/>
                    </a:lnTo>
                    <a:lnTo>
                      <a:pt x="2" y="128"/>
                    </a:lnTo>
                    <a:lnTo>
                      <a:pt x="7" y="119"/>
                    </a:lnTo>
                    <a:lnTo>
                      <a:pt x="9" y="105"/>
                    </a:lnTo>
                    <a:lnTo>
                      <a:pt x="11" y="95"/>
                    </a:lnTo>
                    <a:lnTo>
                      <a:pt x="14" y="88"/>
                    </a:lnTo>
                    <a:lnTo>
                      <a:pt x="14" y="86"/>
                    </a:lnTo>
                    <a:lnTo>
                      <a:pt x="14" y="81"/>
                    </a:lnTo>
                    <a:lnTo>
                      <a:pt x="11" y="76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4" y="67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4" y="55"/>
                    </a:lnTo>
                    <a:lnTo>
                      <a:pt x="2" y="48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42" y="36"/>
                    </a:lnTo>
                    <a:lnTo>
                      <a:pt x="73" y="36"/>
                    </a:lnTo>
                    <a:lnTo>
                      <a:pt x="104" y="33"/>
                    </a:lnTo>
                    <a:lnTo>
                      <a:pt x="132" y="31"/>
                    </a:lnTo>
                    <a:lnTo>
                      <a:pt x="163" y="29"/>
                    </a:lnTo>
                    <a:lnTo>
                      <a:pt x="194" y="29"/>
                    </a:lnTo>
                    <a:lnTo>
                      <a:pt x="222" y="26"/>
                    </a:lnTo>
                    <a:lnTo>
                      <a:pt x="253" y="24"/>
                    </a:lnTo>
                    <a:lnTo>
                      <a:pt x="283" y="22"/>
                    </a:lnTo>
                    <a:lnTo>
                      <a:pt x="312" y="19"/>
                    </a:lnTo>
                    <a:lnTo>
                      <a:pt x="343" y="17"/>
                    </a:lnTo>
                    <a:lnTo>
                      <a:pt x="371" y="12"/>
                    </a:lnTo>
                    <a:lnTo>
                      <a:pt x="402" y="10"/>
                    </a:lnTo>
                    <a:lnTo>
                      <a:pt x="432" y="7"/>
                    </a:lnTo>
                    <a:lnTo>
                      <a:pt x="461" y="5"/>
                    </a:lnTo>
                    <a:lnTo>
                      <a:pt x="492" y="0"/>
                    </a:lnTo>
                    <a:lnTo>
                      <a:pt x="494" y="10"/>
                    </a:lnTo>
                    <a:lnTo>
                      <a:pt x="496" y="15"/>
                    </a:lnTo>
                    <a:lnTo>
                      <a:pt x="499" y="19"/>
                    </a:lnTo>
                    <a:lnTo>
                      <a:pt x="506" y="22"/>
                    </a:lnTo>
                    <a:lnTo>
                      <a:pt x="508" y="29"/>
                    </a:lnTo>
                    <a:lnTo>
                      <a:pt x="506" y="38"/>
                    </a:lnTo>
                    <a:lnTo>
                      <a:pt x="506" y="50"/>
                    </a:lnTo>
                    <a:lnTo>
                      <a:pt x="508" y="67"/>
                    </a:lnTo>
                    <a:lnTo>
                      <a:pt x="513" y="78"/>
                    </a:lnTo>
                    <a:lnTo>
                      <a:pt x="518" y="90"/>
                    </a:lnTo>
                    <a:lnTo>
                      <a:pt x="529" y="97"/>
                    </a:lnTo>
                    <a:lnTo>
                      <a:pt x="546" y="102"/>
                    </a:lnTo>
                    <a:lnTo>
                      <a:pt x="555" y="109"/>
                    </a:lnTo>
                    <a:lnTo>
                      <a:pt x="560" y="119"/>
                    </a:lnTo>
                    <a:lnTo>
                      <a:pt x="560" y="121"/>
                    </a:lnTo>
                    <a:lnTo>
                      <a:pt x="567" y="128"/>
                    </a:lnTo>
                    <a:lnTo>
                      <a:pt x="577" y="135"/>
                    </a:lnTo>
                    <a:lnTo>
                      <a:pt x="584" y="142"/>
                    </a:lnTo>
                    <a:lnTo>
                      <a:pt x="586" y="149"/>
                    </a:lnTo>
                    <a:lnTo>
                      <a:pt x="593" y="154"/>
                    </a:lnTo>
                    <a:lnTo>
                      <a:pt x="605" y="161"/>
                    </a:lnTo>
                    <a:lnTo>
                      <a:pt x="612" y="168"/>
                    </a:lnTo>
                    <a:lnTo>
                      <a:pt x="615" y="173"/>
                    </a:lnTo>
                    <a:lnTo>
                      <a:pt x="615" y="183"/>
                    </a:lnTo>
                    <a:lnTo>
                      <a:pt x="615" y="194"/>
                    </a:lnTo>
                    <a:lnTo>
                      <a:pt x="610" y="204"/>
                    </a:lnTo>
                    <a:lnTo>
                      <a:pt x="605" y="211"/>
                    </a:lnTo>
                    <a:lnTo>
                      <a:pt x="603" y="218"/>
                    </a:lnTo>
                    <a:lnTo>
                      <a:pt x="600" y="230"/>
                    </a:lnTo>
                    <a:lnTo>
                      <a:pt x="593" y="239"/>
                    </a:lnTo>
                    <a:lnTo>
                      <a:pt x="581" y="249"/>
                    </a:lnTo>
                    <a:lnTo>
                      <a:pt x="565" y="256"/>
                    </a:lnTo>
                    <a:lnTo>
                      <a:pt x="548" y="261"/>
                    </a:lnTo>
                    <a:lnTo>
                      <a:pt x="539" y="270"/>
                    </a:lnTo>
                    <a:lnTo>
                      <a:pt x="536" y="282"/>
                    </a:lnTo>
                    <a:lnTo>
                      <a:pt x="539" y="292"/>
                    </a:lnTo>
                    <a:lnTo>
                      <a:pt x="546" y="296"/>
                    </a:lnTo>
                    <a:lnTo>
                      <a:pt x="551" y="306"/>
                    </a:lnTo>
                    <a:lnTo>
                      <a:pt x="553" y="313"/>
                    </a:lnTo>
                    <a:lnTo>
                      <a:pt x="548" y="327"/>
                    </a:lnTo>
                    <a:lnTo>
                      <a:pt x="541" y="348"/>
                    </a:lnTo>
                    <a:lnTo>
                      <a:pt x="532" y="36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/>
              <p:nvPr/>
            </p:nvSpPr>
            <p:spPr>
              <a:xfrm>
                <a:off x="1598613" y="1127125"/>
                <a:ext cx="946150" cy="1544638"/>
              </a:xfrm>
              <a:custGeom>
                <a:rect b="b" l="l" r="r" t="t"/>
                <a:pathLst>
                  <a:path extrusionOk="0" h="973" w="596">
                    <a:moveTo>
                      <a:pt x="317" y="322"/>
                    </a:moveTo>
                    <a:lnTo>
                      <a:pt x="319" y="322"/>
                    </a:lnTo>
                    <a:lnTo>
                      <a:pt x="324" y="322"/>
                    </a:lnTo>
                    <a:lnTo>
                      <a:pt x="326" y="322"/>
                    </a:lnTo>
                    <a:lnTo>
                      <a:pt x="329" y="327"/>
                    </a:lnTo>
                    <a:lnTo>
                      <a:pt x="326" y="331"/>
                    </a:lnTo>
                    <a:lnTo>
                      <a:pt x="329" y="334"/>
                    </a:lnTo>
                    <a:lnTo>
                      <a:pt x="331" y="336"/>
                    </a:lnTo>
                    <a:lnTo>
                      <a:pt x="336" y="336"/>
                    </a:lnTo>
                    <a:lnTo>
                      <a:pt x="348" y="336"/>
                    </a:lnTo>
                    <a:lnTo>
                      <a:pt x="350" y="336"/>
                    </a:lnTo>
                    <a:lnTo>
                      <a:pt x="352" y="339"/>
                    </a:lnTo>
                    <a:lnTo>
                      <a:pt x="352" y="341"/>
                    </a:lnTo>
                    <a:lnTo>
                      <a:pt x="350" y="346"/>
                    </a:lnTo>
                    <a:lnTo>
                      <a:pt x="348" y="353"/>
                    </a:lnTo>
                    <a:lnTo>
                      <a:pt x="343" y="358"/>
                    </a:lnTo>
                    <a:lnTo>
                      <a:pt x="343" y="365"/>
                    </a:lnTo>
                    <a:lnTo>
                      <a:pt x="338" y="376"/>
                    </a:lnTo>
                    <a:lnTo>
                      <a:pt x="333" y="386"/>
                    </a:lnTo>
                    <a:lnTo>
                      <a:pt x="331" y="395"/>
                    </a:lnTo>
                    <a:lnTo>
                      <a:pt x="326" y="398"/>
                    </a:lnTo>
                    <a:lnTo>
                      <a:pt x="329" y="405"/>
                    </a:lnTo>
                    <a:lnTo>
                      <a:pt x="324" y="414"/>
                    </a:lnTo>
                    <a:lnTo>
                      <a:pt x="326" y="417"/>
                    </a:lnTo>
                    <a:lnTo>
                      <a:pt x="329" y="421"/>
                    </a:lnTo>
                    <a:lnTo>
                      <a:pt x="329" y="433"/>
                    </a:lnTo>
                    <a:lnTo>
                      <a:pt x="329" y="436"/>
                    </a:lnTo>
                    <a:lnTo>
                      <a:pt x="319" y="438"/>
                    </a:lnTo>
                    <a:lnTo>
                      <a:pt x="317" y="440"/>
                    </a:lnTo>
                    <a:lnTo>
                      <a:pt x="314" y="445"/>
                    </a:lnTo>
                    <a:lnTo>
                      <a:pt x="314" y="459"/>
                    </a:lnTo>
                    <a:lnTo>
                      <a:pt x="312" y="464"/>
                    </a:lnTo>
                    <a:lnTo>
                      <a:pt x="310" y="469"/>
                    </a:lnTo>
                    <a:lnTo>
                      <a:pt x="310" y="471"/>
                    </a:lnTo>
                    <a:lnTo>
                      <a:pt x="317" y="476"/>
                    </a:lnTo>
                    <a:lnTo>
                      <a:pt x="324" y="485"/>
                    </a:lnTo>
                    <a:lnTo>
                      <a:pt x="326" y="485"/>
                    </a:lnTo>
                    <a:lnTo>
                      <a:pt x="329" y="485"/>
                    </a:lnTo>
                    <a:lnTo>
                      <a:pt x="333" y="485"/>
                    </a:lnTo>
                    <a:lnTo>
                      <a:pt x="338" y="481"/>
                    </a:lnTo>
                    <a:lnTo>
                      <a:pt x="345" y="478"/>
                    </a:lnTo>
                    <a:lnTo>
                      <a:pt x="357" y="469"/>
                    </a:lnTo>
                    <a:lnTo>
                      <a:pt x="359" y="466"/>
                    </a:lnTo>
                    <a:lnTo>
                      <a:pt x="359" y="464"/>
                    </a:lnTo>
                    <a:lnTo>
                      <a:pt x="362" y="466"/>
                    </a:lnTo>
                    <a:lnTo>
                      <a:pt x="364" y="466"/>
                    </a:lnTo>
                    <a:lnTo>
                      <a:pt x="369" y="474"/>
                    </a:lnTo>
                    <a:lnTo>
                      <a:pt x="374" y="478"/>
                    </a:lnTo>
                    <a:lnTo>
                      <a:pt x="374" y="481"/>
                    </a:lnTo>
                    <a:lnTo>
                      <a:pt x="374" y="481"/>
                    </a:lnTo>
                    <a:lnTo>
                      <a:pt x="374" y="488"/>
                    </a:lnTo>
                    <a:lnTo>
                      <a:pt x="376" y="492"/>
                    </a:lnTo>
                    <a:lnTo>
                      <a:pt x="374" y="500"/>
                    </a:lnTo>
                    <a:lnTo>
                      <a:pt x="376" y="509"/>
                    </a:lnTo>
                    <a:lnTo>
                      <a:pt x="376" y="519"/>
                    </a:lnTo>
                    <a:lnTo>
                      <a:pt x="383" y="533"/>
                    </a:lnTo>
                    <a:lnTo>
                      <a:pt x="385" y="542"/>
                    </a:lnTo>
                    <a:lnTo>
                      <a:pt x="390" y="547"/>
                    </a:lnTo>
                    <a:lnTo>
                      <a:pt x="392" y="552"/>
                    </a:lnTo>
                    <a:lnTo>
                      <a:pt x="392" y="556"/>
                    </a:lnTo>
                    <a:lnTo>
                      <a:pt x="392" y="561"/>
                    </a:lnTo>
                    <a:lnTo>
                      <a:pt x="388" y="568"/>
                    </a:lnTo>
                    <a:lnTo>
                      <a:pt x="390" y="573"/>
                    </a:lnTo>
                    <a:lnTo>
                      <a:pt x="390" y="578"/>
                    </a:lnTo>
                    <a:lnTo>
                      <a:pt x="397" y="587"/>
                    </a:lnTo>
                    <a:lnTo>
                      <a:pt x="400" y="587"/>
                    </a:lnTo>
                    <a:lnTo>
                      <a:pt x="407" y="587"/>
                    </a:lnTo>
                    <a:lnTo>
                      <a:pt x="411" y="590"/>
                    </a:lnTo>
                    <a:lnTo>
                      <a:pt x="414" y="594"/>
                    </a:lnTo>
                    <a:lnTo>
                      <a:pt x="418" y="601"/>
                    </a:lnTo>
                    <a:lnTo>
                      <a:pt x="418" y="608"/>
                    </a:lnTo>
                    <a:lnTo>
                      <a:pt x="418" y="616"/>
                    </a:lnTo>
                    <a:lnTo>
                      <a:pt x="421" y="625"/>
                    </a:lnTo>
                    <a:lnTo>
                      <a:pt x="421" y="632"/>
                    </a:lnTo>
                    <a:lnTo>
                      <a:pt x="423" y="637"/>
                    </a:lnTo>
                    <a:lnTo>
                      <a:pt x="428" y="642"/>
                    </a:lnTo>
                    <a:lnTo>
                      <a:pt x="433" y="646"/>
                    </a:lnTo>
                    <a:lnTo>
                      <a:pt x="435" y="646"/>
                    </a:lnTo>
                    <a:lnTo>
                      <a:pt x="437" y="644"/>
                    </a:lnTo>
                    <a:lnTo>
                      <a:pt x="437" y="642"/>
                    </a:lnTo>
                    <a:lnTo>
                      <a:pt x="440" y="637"/>
                    </a:lnTo>
                    <a:lnTo>
                      <a:pt x="447" y="635"/>
                    </a:lnTo>
                    <a:lnTo>
                      <a:pt x="454" y="635"/>
                    </a:lnTo>
                    <a:lnTo>
                      <a:pt x="475" y="644"/>
                    </a:lnTo>
                    <a:lnTo>
                      <a:pt x="478" y="644"/>
                    </a:lnTo>
                    <a:lnTo>
                      <a:pt x="478" y="642"/>
                    </a:lnTo>
                    <a:lnTo>
                      <a:pt x="482" y="635"/>
                    </a:lnTo>
                    <a:lnTo>
                      <a:pt x="487" y="635"/>
                    </a:lnTo>
                    <a:lnTo>
                      <a:pt x="492" y="635"/>
                    </a:lnTo>
                    <a:lnTo>
                      <a:pt x="506" y="637"/>
                    </a:lnTo>
                    <a:lnTo>
                      <a:pt x="523" y="639"/>
                    </a:lnTo>
                    <a:lnTo>
                      <a:pt x="530" y="642"/>
                    </a:lnTo>
                    <a:lnTo>
                      <a:pt x="544" y="642"/>
                    </a:lnTo>
                    <a:lnTo>
                      <a:pt x="556" y="644"/>
                    </a:lnTo>
                    <a:lnTo>
                      <a:pt x="558" y="644"/>
                    </a:lnTo>
                    <a:lnTo>
                      <a:pt x="560" y="644"/>
                    </a:lnTo>
                    <a:lnTo>
                      <a:pt x="558" y="639"/>
                    </a:lnTo>
                    <a:lnTo>
                      <a:pt x="558" y="635"/>
                    </a:lnTo>
                    <a:lnTo>
                      <a:pt x="563" y="630"/>
                    </a:lnTo>
                    <a:lnTo>
                      <a:pt x="565" y="625"/>
                    </a:lnTo>
                    <a:lnTo>
                      <a:pt x="567" y="623"/>
                    </a:lnTo>
                    <a:lnTo>
                      <a:pt x="572" y="620"/>
                    </a:lnTo>
                    <a:lnTo>
                      <a:pt x="575" y="623"/>
                    </a:lnTo>
                    <a:lnTo>
                      <a:pt x="577" y="625"/>
                    </a:lnTo>
                    <a:lnTo>
                      <a:pt x="579" y="630"/>
                    </a:lnTo>
                    <a:lnTo>
                      <a:pt x="584" y="644"/>
                    </a:lnTo>
                    <a:lnTo>
                      <a:pt x="586" y="649"/>
                    </a:lnTo>
                    <a:lnTo>
                      <a:pt x="591" y="653"/>
                    </a:lnTo>
                    <a:lnTo>
                      <a:pt x="596" y="656"/>
                    </a:lnTo>
                    <a:lnTo>
                      <a:pt x="594" y="677"/>
                    </a:lnTo>
                    <a:lnTo>
                      <a:pt x="591" y="696"/>
                    </a:lnTo>
                    <a:lnTo>
                      <a:pt x="589" y="715"/>
                    </a:lnTo>
                    <a:lnTo>
                      <a:pt x="586" y="736"/>
                    </a:lnTo>
                    <a:lnTo>
                      <a:pt x="582" y="755"/>
                    </a:lnTo>
                    <a:lnTo>
                      <a:pt x="579" y="774"/>
                    </a:lnTo>
                    <a:lnTo>
                      <a:pt x="577" y="795"/>
                    </a:lnTo>
                    <a:lnTo>
                      <a:pt x="575" y="814"/>
                    </a:lnTo>
                    <a:lnTo>
                      <a:pt x="572" y="833"/>
                    </a:lnTo>
                    <a:lnTo>
                      <a:pt x="570" y="855"/>
                    </a:lnTo>
                    <a:lnTo>
                      <a:pt x="567" y="874"/>
                    </a:lnTo>
                    <a:lnTo>
                      <a:pt x="565" y="893"/>
                    </a:lnTo>
                    <a:lnTo>
                      <a:pt x="563" y="914"/>
                    </a:lnTo>
                    <a:lnTo>
                      <a:pt x="558" y="933"/>
                    </a:lnTo>
                    <a:lnTo>
                      <a:pt x="556" y="952"/>
                    </a:lnTo>
                    <a:lnTo>
                      <a:pt x="553" y="973"/>
                    </a:lnTo>
                    <a:lnTo>
                      <a:pt x="537" y="971"/>
                    </a:lnTo>
                    <a:lnTo>
                      <a:pt x="518" y="968"/>
                    </a:lnTo>
                    <a:lnTo>
                      <a:pt x="501" y="966"/>
                    </a:lnTo>
                    <a:lnTo>
                      <a:pt x="485" y="964"/>
                    </a:lnTo>
                    <a:lnTo>
                      <a:pt x="466" y="959"/>
                    </a:lnTo>
                    <a:lnTo>
                      <a:pt x="449" y="956"/>
                    </a:lnTo>
                    <a:lnTo>
                      <a:pt x="433" y="954"/>
                    </a:lnTo>
                    <a:lnTo>
                      <a:pt x="414" y="952"/>
                    </a:lnTo>
                    <a:lnTo>
                      <a:pt x="397" y="949"/>
                    </a:lnTo>
                    <a:lnTo>
                      <a:pt x="378" y="947"/>
                    </a:lnTo>
                    <a:lnTo>
                      <a:pt x="362" y="945"/>
                    </a:lnTo>
                    <a:lnTo>
                      <a:pt x="345" y="940"/>
                    </a:lnTo>
                    <a:lnTo>
                      <a:pt x="326" y="938"/>
                    </a:lnTo>
                    <a:lnTo>
                      <a:pt x="310" y="935"/>
                    </a:lnTo>
                    <a:lnTo>
                      <a:pt x="293" y="933"/>
                    </a:lnTo>
                    <a:lnTo>
                      <a:pt x="274" y="928"/>
                    </a:lnTo>
                    <a:lnTo>
                      <a:pt x="241" y="923"/>
                    </a:lnTo>
                    <a:lnTo>
                      <a:pt x="206" y="916"/>
                    </a:lnTo>
                    <a:lnTo>
                      <a:pt x="172" y="912"/>
                    </a:lnTo>
                    <a:lnTo>
                      <a:pt x="137" y="904"/>
                    </a:lnTo>
                    <a:lnTo>
                      <a:pt x="104" y="897"/>
                    </a:lnTo>
                    <a:lnTo>
                      <a:pt x="68" y="890"/>
                    </a:lnTo>
                    <a:lnTo>
                      <a:pt x="35" y="883"/>
                    </a:lnTo>
                    <a:lnTo>
                      <a:pt x="0" y="876"/>
                    </a:lnTo>
                    <a:lnTo>
                      <a:pt x="7" y="848"/>
                    </a:lnTo>
                    <a:lnTo>
                      <a:pt x="12" y="819"/>
                    </a:lnTo>
                    <a:lnTo>
                      <a:pt x="16" y="793"/>
                    </a:lnTo>
                    <a:lnTo>
                      <a:pt x="23" y="765"/>
                    </a:lnTo>
                    <a:lnTo>
                      <a:pt x="28" y="736"/>
                    </a:lnTo>
                    <a:lnTo>
                      <a:pt x="35" y="708"/>
                    </a:lnTo>
                    <a:lnTo>
                      <a:pt x="40" y="679"/>
                    </a:lnTo>
                    <a:lnTo>
                      <a:pt x="47" y="649"/>
                    </a:lnTo>
                    <a:lnTo>
                      <a:pt x="47" y="649"/>
                    </a:lnTo>
                    <a:lnTo>
                      <a:pt x="57" y="632"/>
                    </a:lnTo>
                    <a:lnTo>
                      <a:pt x="59" y="623"/>
                    </a:lnTo>
                    <a:lnTo>
                      <a:pt x="59" y="618"/>
                    </a:lnTo>
                    <a:lnTo>
                      <a:pt x="61" y="611"/>
                    </a:lnTo>
                    <a:lnTo>
                      <a:pt x="66" y="608"/>
                    </a:lnTo>
                    <a:lnTo>
                      <a:pt x="66" y="604"/>
                    </a:lnTo>
                    <a:lnTo>
                      <a:pt x="64" y="597"/>
                    </a:lnTo>
                    <a:lnTo>
                      <a:pt x="59" y="592"/>
                    </a:lnTo>
                    <a:lnTo>
                      <a:pt x="50" y="587"/>
                    </a:lnTo>
                    <a:lnTo>
                      <a:pt x="45" y="580"/>
                    </a:lnTo>
                    <a:lnTo>
                      <a:pt x="47" y="568"/>
                    </a:lnTo>
                    <a:lnTo>
                      <a:pt x="59" y="552"/>
                    </a:lnTo>
                    <a:lnTo>
                      <a:pt x="78" y="530"/>
                    </a:lnTo>
                    <a:lnTo>
                      <a:pt x="90" y="516"/>
                    </a:lnTo>
                    <a:lnTo>
                      <a:pt x="94" y="507"/>
                    </a:lnTo>
                    <a:lnTo>
                      <a:pt x="106" y="485"/>
                    </a:lnTo>
                    <a:lnTo>
                      <a:pt x="132" y="452"/>
                    </a:lnTo>
                    <a:lnTo>
                      <a:pt x="142" y="431"/>
                    </a:lnTo>
                    <a:lnTo>
                      <a:pt x="139" y="419"/>
                    </a:lnTo>
                    <a:lnTo>
                      <a:pt x="135" y="407"/>
                    </a:lnTo>
                    <a:lnTo>
                      <a:pt x="123" y="395"/>
                    </a:lnTo>
                    <a:lnTo>
                      <a:pt x="116" y="384"/>
                    </a:lnTo>
                    <a:lnTo>
                      <a:pt x="116" y="376"/>
                    </a:lnTo>
                    <a:lnTo>
                      <a:pt x="113" y="369"/>
                    </a:lnTo>
                    <a:lnTo>
                      <a:pt x="113" y="360"/>
                    </a:lnTo>
                    <a:lnTo>
                      <a:pt x="118" y="358"/>
                    </a:lnTo>
                    <a:lnTo>
                      <a:pt x="118" y="348"/>
                    </a:lnTo>
                    <a:lnTo>
                      <a:pt x="116" y="334"/>
                    </a:lnTo>
                    <a:lnTo>
                      <a:pt x="113" y="324"/>
                    </a:lnTo>
                    <a:lnTo>
                      <a:pt x="116" y="322"/>
                    </a:lnTo>
                    <a:lnTo>
                      <a:pt x="116" y="322"/>
                    </a:lnTo>
                    <a:lnTo>
                      <a:pt x="120" y="301"/>
                    </a:lnTo>
                    <a:lnTo>
                      <a:pt x="125" y="282"/>
                    </a:lnTo>
                    <a:lnTo>
                      <a:pt x="130" y="260"/>
                    </a:lnTo>
                    <a:lnTo>
                      <a:pt x="132" y="242"/>
                    </a:lnTo>
                    <a:lnTo>
                      <a:pt x="137" y="220"/>
                    </a:lnTo>
                    <a:lnTo>
                      <a:pt x="142" y="201"/>
                    </a:lnTo>
                    <a:lnTo>
                      <a:pt x="146" y="180"/>
                    </a:lnTo>
                    <a:lnTo>
                      <a:pt x="151" y="161"/>
                    </a:lnTo>
                    <a:lnTo>
                      <a:pt x="156" y="140"/>
                    </a:lnTo>
                    <a:lnTo>
                      <a:pt x="158" y="121"/>
                    </a:lnTo>
                    <a:lnTo>
                      <a:pt x="163" y="102"/>
                    </a:lnTo>
                    <a:lnTo>
                      <a:pt x="168" y="81"/>
                    </a:lnTo>
                    <a:lnTo>
                      <a:pt x="172" y="62"/>
                    </a:lnTo>
                    <a:lnTo>
                      <a:pt x="177" y="40"/>
                    </a:lnTo>
                    <a:lnTo>
                      <a:pt x="182" y="21"/>
                    </a:lnTo>
                    <a:lnTo>
                      <a:pt x="187" y="0"/>
                    </a:lnTo>
                    <a:lnTo>
                      <a:pt x="213" y="7"/>
                    </a:lnTo>
                    <a:lnTo>
                      <a:pt x="246" y="14"/>
                    </a:lnTo>
                    <a:lnTo>
                      <a:pt x="267" y="19"/>
                    </a:lnTo>
                    <a:lnTo>
                      <a:pt x="260" y="50"/>
                    </a:lnTo>
                    <a:lnTo>
                      <a:pt x="253" y="81"/>
                    </a:lnTo>
                    <a:lnTo>
                      <a:pt x="246" y="111"/>
                    </a:lnTo>
                    <a:lnTo>
                      <a:pt x="241" y="142"/>
                    </a:lnTo>
                    <a:lnTo>
                      <a:pt x="246" y="156"/>
                    </a:lnTo>
                    <a:lnTo>
                      <a:pt x="251" y="166"/>
                    </a:lnTo>
                    <a:lnTo>
                      <a:pt x="253" y="175"/>
                    </a:lnTo>
                    <a:lnTo>
                      <a:pt x="258" y="185"/>
                    </a:lnTo>
                    <a:lnTo>
                      <a:pt x="260" y="187"/>
                    </a:lnTo>
                    <a:lnTo>
                      <a:pt x="260" y="197"/>
                    </a:lnTo>
                    <a:lnTo>
                      <a:pt x="258" y="204"/>
                    </a:lnTo>
                    <a:lnTo>
                      <a:pt x="258" y="211"/>
                    </a:lnTo>
                    <a:lnTo>
                      <a:pt x="258" y="215"/>
                    </a:lnTo>
                    <a:lnTo>
                      <a:pt x="255" y="215"/>
                    </a:lnTo>
                    <a:lnTo>
                      <a:pt x="253" y="215"/>
                    </a:lnTo>
                    <a:lnTo>
                      <a:pt x="253" y="218"/>
                    </a:lnTo>
                    <a:lnTo>
                      <a:pt x="255" y="218"/>
                    </a:lnTo>
                    <a:lnTo>
                      <a:pt x="262" y="227"/>
                    </a:lnTo>
                    <a:lnTo>
                      <a:pt x="269" y="237"/>
                    </a:lnTo>
                    <a:lnTo>
                      <a:pt x="279" y="246"/>
                    </a:lnTo>
                    <a:lnTo>
                      <a:pt x="284" y="251"/>
                    </a:lnTo>
                    <a:lnTo>
                      <a:pt x="293" y="272"/>
                    </a:lnTo>
                    <a:lnTo>
                      <a:pt x="300" y="287"/>
                    </a:lnTo>
                    <a:lnTo>
                      <a:pt x="307" y="296"/>
                    </a:lnTo>
                    <a:lnTo>
                      <a:pt x="310" y="305"/>
                    </a:lnTo>
                    <a:lnTo>
                      <a:pt x="317" y="317"/>
                    </a:lnTo>
                    <a:lnTo>
                      <a:pt x="317" y="322"/>
                    </a:lnTo>
                    <a:lnTo>
                      <a:pt x="317" y="32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2"/>
              <p:cNvSpPr/>
              <p:nvPr/>
            </p:nvSpPr>
            <p:spPr>
              <a:xfrm>
                <a:off x="5438775" y="2547938"/>
                <a:ext cx="650875" cy="1131888"/>
              </a:xfrm>
              <a:custGeom>
                <a:rect b="b" l="l" r="r" t="t"/>
                <a:pathLst>
                  <a:path extrusionOk="0" h="713" w="410">
                    <a:moveTo>
                      <a:pt x="405" y="447"/>
                    </a:moveTo>
                    <a:lnTo>
                      <a:pt x="400" y="436"/>
                    </a:lnTo>
                    <a:lnTo>
                      <a:pt x="393" y="426"/>
                    </a:lnTo>
                    <a:lnTo>
                      <a:pt x="391" y="417"/>
                    </a:lnTo>
                    <a:lnTo>
                      <a:pt x="393" y="414"/>
                    </a:lnTo>
                    <a:lnTo>
                      <a:pt x="393" y="409"/>
                    </a:lnTo>
                    <a:lnTo>
                      <a:pt x="391" y="402"/>
                    </a:lnTo>
                    <a:lnTo>
                      <a:pt x="393" y="395"/>
                    </a:lnTo>
                    <a:lnTo>
                      <a:pt x="398" y="391"/>
                    </a:lnTo>
                    <a:lnTo>
                      <a:pt x="398" y="388"/>
                    </a:lnTo>
                    <a:lnTo>
                      <a:pt x="393" y="353"/>
                    </a:lnTo>
                    <a:lnTo>
                      <a:pt x="386" y="315"/>
                    </a:lnTo>
                    <a:lnTo>
                      <a:pt x="381" y="277"/>
                    </a:lnTo>
                    <a:lnTo>
                      <a:pt x="377" y="239"/>
                    </a:lnTo>
                    <a:lnTo>
                      <a:pt x="372" y="201"/>
                    </a:lnTo>
                    <a:lnTo>
                      <a:pt x="365" y="163"/>
                    </a:lnTo>
                    <a:lnTo>
                      <a:pt x="360" y="125"/>
                    </a:lnTo>
                    <a:lnTo>
                      <a:pt x="355" y="92"/>
                    </a:lnTo>
                    <a:lnTo>
                      <a:pt x="350" y="88"/>
                    </a:lnTo>
                    <a:lnTo>
                      <a:pt x="346" y="78"/>
                    </a:lnTo>
                    <a:lnTo>
                      <a:pt x="339" y="59"/>
                    </a:lnTo>
                    <a:lnTo>
                      <a:pt x="332" y="50"/>
                    </a:lnTo>
                    <a:lnTo>
                      <a:pt x="329" y="47"/>
                    </a:lnTo>
                    <a:lnTo>
                      <a:pt x="324" y="43"/>
                    </a:lnTo>
                    <a:lnTo>
                      <a:pt x="320" y="35"/>
                    </a:lnTo>
                    <a:lnTo>
                      <a:pt x="317" y="19"/>
                    </a:lnTo>
                    <a:lnTo>
                      <a:pt x="313" y="0"/>
                    </a:lnTo>
                    <a:lnTo>
                      <a:pt x="301" y="2"/>
                    </a:lnTo>
                    <a:lnTo>
                      <a:pt x="261" y="7"/>
                    </a:lnTo>
                    <a:lnTo>
                      <a:pt x="218" y="12"/>
                    </a:lnTo>
                    <a:lnTo>
                      <a:pt x="175" y="19"/>
                    </a:lnTo>
                    <a:lnTo>
                      <a:pt x="135" y="24"/>
                    </a:lnTo>
                    <a:lnTo>
                      <a:pt x="93" y="28"/>
                    </a:lnTo>
                    <a:lnTo>
                      <a:pt x="50" y="33"/>
                    </a:lnTo>
                    <a:lnTo>
                      <a:pt x="57" y="40"/>
                    </a:lnTo>
                    <a:lnTo>
                      <a:pt x="67" y="47"/>
                    </a:lnTo>
                    <a:lnTo>
                      <a:pt x="74" y="54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5" y="73"/>
                    </a:lnTo>
                    <a:lnTo>
                      <a:pt x="102" y="80"/>
                    </a:lnTo>
                    <a:lnTo>
                      <a:pt x="105" y="85"/>
                    </a:lnTo>
                    <a:lnTo>
                      <a:pt x="105" y="95"/>
                    </a:lnTo>
                    <a:lnTo>
                      <a:pt x="105" y="106"/>
                    </a:lnTo>
                    <a:lnTo>
                      <a:pt x="100" y="116"/>
                    </a:lnTo>
                    <a:lnTo>
                      <a:pt x="95" y="123"/>
                    </a:lnTo>
                    <a:lnTo>
                      <a:pt x="93" y="130"/>
                    </a:lnTo>
                    <a:lnTo>
                      <a:pt x="90" y="142"/>
                    </a:lnTo>
                    <a:lnTo>
                      <a:pt x="83" y="151"/>
                    </a:lnTo>
                    <a:lnTo>
                      <a:pt x="71" y="161"/>
                    </a:lnTo>
                    <a:lnTo>
                      <a:pt x="55" y="168"/>
                    </a:lnTo>
                    <a:lnTo>
                      <a:pt x="38" y="173"/>
                    </a:lnTo>
                    <a:lnTo>
                      <a:pt x="29" y="182"/>
                    </a:lnTo>
                    <a:lnTo>
                      <a:pt x="26" y="194"/>
                    </a:lnTo>
                    <a:lnTo>
                      <a:pt x="29" y="204"/>
                    </a:lnTo>
                    <a:lnTo>
                      <a:pt x="36" y="208"/>
                    </a:lnTo>
                    <a:lnTo>
                      <a:pt x="41" y="218"/>
                    </a:lnTo>
                    <a:lnTo>
                      <a:pt x="43" y="225"/>
                    </a:lnTo>
                    <a:lnTo>
                      <a:pt x="38" y="239"/>
                    </a:lnTo>
                    <a:lnTo>
                      <a:pt x="31" y="260"/>
                    </a:lnTo>
                    <a:lnTo>
                      <a:pt x="22" y="275"/>
                    </a:lnTo>
                    <a:lnTo>
                      <a:pt x="10" y="282"/>
                    </a:lnTo>
                    <a:lnTo>
                      <a:pt x="8" y="291"/>
                    </a:lnTo>
                    <a:lnTo>
                      <a:pt x="10" y="303"/>
                    </a:lnTo>
                    <a:lnTo>
                      <a:pt x="8" y="308"/>
                    </a:lnTo>
                    <a:lnTo>
                      <a:pt x="3" y="310"/>
                    </a:lnTo>
                    <a:lnTo>
                      <a:pt x="0" y="331"/>
                    </a:lnTo>
                    <a:lnTo>
                      <a:pt x="0" y="348"/>
                    </a:lnTo>
                    <a:lnTo>
                      <a:pt x="8" y="367"/>
                    </a:lnTo>
                    <a:lnTo>
                      <a:pt x="12" y="381"/>
                    </a:lnTo>
                    <a:lnTo>
                      <a:pt x="17" y="391"/>
                    </a:lnTo>
                    <a:lnTo>
                      <a:pt x="36" y="407"/>
                    </a:lnTo>
                    <a:lnTo>
                      <a:pt x="67" y="431"/>
                    </a:lnTo>
                    <a:lnTo>
                      <a:pt x="88" y="454"/>
                    </a:lnTo>
                    <a:lnTo>
                      <a:pt x="97" y="478"/>
                    </a:lnTo>
                    <a:lnTo>
                      <a:pt x="107" y="488"/>
                    </a:lnTo>
                    <a:lnTo>
                      <a:pt x="116" y="483"/>
                    </a:lnTo>
                    <a:lnTo>
                      <a:pt x="128" y="483"/>
                    </a:lnTo>
                    <a:lnTo>
                      <a:pt x="142" y="485"/>
                    </a:lnTo>
                    <a:lnTo>
                      <a:pt x="149" y="490"/>
                    </a:lnTo>
                    <a:lnTo>
                      <a:pt x="152" y="490"/>
                    </a:lnTo>
                    <a:lnTo>
                      <a:pt x="152" y="492"/>
                    </a:lnTo>
                    <a:lnTo>
                      <a:pt x="152" y="495"/>
                    </a:lnTo>
                    <a:lnTo>
                      <a:pt x="152" y="499"/>
                    </a:lnTo>
                    <a:lnTo>
                      <a:pt x="140" y="542"/>
                    </a:lnTo>
                    <a:lnTo>
                      <a:pt x="135" y="561"/>
                    </a:lnTo>
                    <a:lnTo>
                      <a:pt x="138" y="568"/>
                    </a:lnTo>
                    <a:lnTo>
                      <a:pt x="145" y="578"/>
                    </a:lnTo>
                    <a:lnTo>
                      <a:pt x="159" y="589"/>
                    </a:lnTo>
                    <a:lnTo>
                      <a:pt x="171" y="597"/>
                    </a:lnTo>
                    <a:lnTo>
                      <a:pt x="180" y="601"/>
                    </a:lnTo>
                    <a:lnTo>
                      <a:pt x="197" y="608"/>
                    </a:lnTo>
                    <a:lnTo>
                      <a:pt x="218" y="625"/>
                    </a:lnTo>
                    <a:lnTo>
                      <a:pt x="230" y="634"/>
                    </a:lnTo>
                    <a:lnTo>
                      <a:pt x="230" y="644"/>
                    </a:lnTo>
                    <a:lnTo>
                      <a:pt x="235" y="653"/>
                    </a:lnTo>
                    <a:lnTo>
                      <a:pt x="239" y="660"/>
                    </a:lnTo>
                    <a:lnTo>
                      <a:pt x="239" y="670"/>
                    </a:lnTo>
                    <a:lnTo>
                      <a:pt x="237" y="679"/>
                    </a:lnTo>
                    <a:lnTo>
                      <a:pt x="239" y="689"/>
                    </a:lnTo>
                    <a:lnTo>
                      <a:pt x="249" y="703"/>
                    </a:lnTo>
                    <a:lnTo>
                      <a:pt x="256" y="710"/>
                    </a:lnTo>
                    <a:lnTo>
                      <a:pt x="261" y="713"/>
                    </a:lnTo>
                    <a:lnTo>
                      <a:pt x="263" y="713"/>
                    </a:lnTo>
                    <a:lnTo>
                      <a:pt x="263" y="710"/>
                    </a:lnTo>
                    <a:lnTo>
                      <a:pt x="261" y="710"/>
                    </a:lnTo>
                    <a:lnTo>
                      <a:pt x="261" y="708"/>
                    </a:lnTo>
                    <a:lnTo>
                      <a:pt x="261" y="705"/>
                    </a:lnTo>
                    <a:lnTo>
                      <a:pt x="263" y="703"/>
                    </a:lnTo>
                    <a:lnTo>
                      <a:pt x="263" y="703"/>
                    </a:lnTo>
                    <a:lnTo>
                      <a:pt x="268" y="705"/>
                    </a:lnTo>
                    <a:lnTo>
                      <a:pt x="277" y="713"/>
                    </a:lnTo>
                    <a:lnTo>
                      <a:pt x="275" y="708"/>
                    </a:lnTo>
                    <a:lnTo>
                      <a:pt x="277" y="698"/>
                    </a:lnTo>
                    <a:lnTo>
                      <a:pt x="284" y="689"/>
                    </a:lnTo>
                    <a:lnTo>
                      <a:pt x="301" y="684"/>
                    </a:lnTo>
                    <a:lnTo>
                      <a:pt x="329" y="691"/>
                    </a:lnTo>
                    <a:lnTo>
                      <a:pt x="343" y="691"/>
                    </a:lnTo>
                    <a:lnTo>
                      <a:pt x="346" y="686"/>
                    </a:lnTo>
                    <a:lnTo>
                      <a:pt x="343" y="679"/>
                    </a:lnTo>
                    <a:lnTo>
                      <a:pt x="339" y="670"/>
                    </a:lnTo>
                    <a:lnTo>
                      <a:pt x="336" y="663"/>
                    </a:lnTo>
                    <a:lnTo>
                      <a:pt x="336" y="658"/>
                    </a:lnTo>
                    <a:lnTo>
                      <a:pt x="346" y="651"/>
                    </a:lnTo>
                    <a:lnTo>
                      <a:pt x="365" y="642"/>
                    </a:lnTo>
                    <a:lnTo>
                      <a:pt x="372" y="630"/>
                    </a:lnTo>
                    <a:lnTo>
                      <a:pt x="367" y="620"/>
                    </a:lnTo>
                    <a:lnTo>
                      <a:pt x="367" y="611"/>
                    </a:lnTo>
                    <a:lnTo>
                      <a:pt x="372" y="599"/>
                    </a:lnTo>
                    <a:lnTo>
                      <a:pt x="374" y="597"/>
                    </a:lnTo>
                    <a:lnTo>
                      <a:pt x="369" y="587"/>
                    </a:lnTo>
                    <a:lnTo>
                      <a:pt x="369" y="585"/>
                    </a:lnTo>
                    <a:lnTo>
                      <a:pt x="372" y="585"/>
                    </a:lnTo>
                    <a:lnTo>
                      <a:pt x="372" y="578"/>
                    </a:lnTo>
                    <a:lnTo>
                      <a:pt x="372" y="568"/>
                    </a:lnTo>
                    <a:lnTo>
                      <a:pt x="372" y="563"/>
                    </a:lnTo>
                    <a:lnTo>
                      <a:pt x="374" y="561"/>
                    </a:lnTo>
                    <a:lnTo>
                      <a:pt x="374" y="559"/>
                    </a:lnTo>
                    <a:lnTo>
                      <a:pt x="374" y="559"/>
                    </a:lnTo>
                    <a:lnTo>
                      <a:pt x="374" y="556"/>
                    </a:lnTo>
                    <a:lnTo>
                      <a:pt x="377" y="552"/>
                    </a:lnTo>
                    <a:lnTo>
                      <a:pt x="377" y="547"/>
                    </a:lnTo>
                    <a:lnTo>
                      <a:pt x="374" y="542"/>
                    </a:lnTo>
                    <a:lnTo>
                      <a:pt x="374" y="537"/>
                    </a:lnTo>
                    <a:lnTo>
                      <a:pt x="374" y="535"/>
                    </a:lnTo>
                    <a:lnTo>
                      <a:pt x="379" y="530"/>
                    </a:lnTo>
                    <a:lnTo>
                      <a:pt x="384" y="530"/>
                    </a:lnTo>
                    <a:lnTo>
                      <a:pt x="386" y="525"/>
                    </a:lnTo>
                    <a:lnTo>
                      <a:pt x="391" y="514"/>
                    </a:lnTo>
                    <a:lnTo>
                      <a:pt x="393" y="507"/>
                    </a:lnTo>
                    <a:lnTo>
                      <a:pt x="398" y="504"/>
                    </a:lnTo>
                    <a:lnTo>
                      <a:pt x="403" y="497"/>
                    </a:lnTo>
                    <a:lnTo>
                      <a:pt x="405" y="478"/>
                    </a:lnTo>
                    <a:lnTo>
                      <a:pt x="410" y="469"/>
                    </a:lnTo>
                    <a:lnTo>
                      <a:pt x="410" y="462"/>
                    </a:lnTo>
                    <a:lnTo>
                      <a:pt x="405" y="44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6002338" y="2619375"/>
                <a:ext cx="508000" cy="876300"/>
              </a:xfrm>
              <a:custGeom>
                <a:rect b="b" l="l" r="r" t="t"/>
                <a:pathLst>
                  <a:path extrusionOk="0" h="552" w="320">
                    <a:moveTo>
                      <a:pt x="312" y="360"/>
                    </a:moveTo>
                    <a:lnTo>
                      <a:pt x="310" y="357"/>
                    </a:lnTo>
                    <a:lnTo>
                      <a:pt x="312" y="353"/>
                    </a:lnTo>
                    <a:lnTo>
                      <a:pt x="312" y="348"/>
                    </a:lnTo>
                    <a:lnTo>
                      <a:pt x="308" y="343"/>
                    </a:lnTo>
                    <a:lnTo>
                      <a:pt x="310" y="338"/>
                    </a:lnTo>
                    <a:lnTo>
                      <a:pt x="310" y="336"/>
                    </a:lnTo>
                    <a:lnTo>
                      <a:pt x="303" y="293"/>
                    </a:lnTo>
                    <a:lnTo>
                      <a:pt x="296" y="253"/>
                    </a:lnTo>
                    <a:lnTo>
                      <a:pt x="289" y="213"/>
                    </a:lnTo>
                    <a:lnTo>
                      <a:pt x="284" y="170"/>
                    </a:lnTo>
                    <a:lnTo>
                      <a:pt x="277" y="130"/>
                    </a:lnTo>
                    <a:lnTo>
                      <a:pt x="270" y="90"/>
                    </a:lnTo>
                    <a:lnTo>
                      <a:pt x="263" y="47"/>
                    </a:lnTo>
                    <a:lnTo>
                      <a:pt x="256" y="7"/>
                    </a:lnTo>
                    <a:lnTo>
                      <a:pt x="253" y="0"/>
                    </a:lnTo>
                    <a:lnTo>
                      <a:pt x="225" y="5"/>
                    </a:lnTo>
                    <a:lnTo>
                      <a:pt x="197" y="9"/>
                    </a:lnTo>
                    <a:lnTo>
                      <a:pt x="168" y="16"/>
                    </a:lnTo>
                    <a:lnTo>
                      <a:pt x="140" y="21"/>
                    </a:lnTo>
                    <a:lnTo>
                      <a:pt x="111" y="26"/>
                    </a:lnTo>
                    <a:lnTo>
                      <a:pt x="83" y="31"/>
                    </a:lnTo>
                    <a:lnTo>
                      <a:pt x="62" y="33"/>
                    </a:lnTo>
                    <a:lnTo>
                      <a:pt x="43" y="47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5" y="80"/>
                    </a:lnTo>
                    <a:lnTo>
                      <a:pt x="10" y="118"/>
                    </a:lnTo>
                    <a:lnTo>
                      <a:pt x="17" y="156"/>
                    </a:lnTo>
                    <a:lnTo>
                      <a:pt x="22" y="194"/>
                    </a:lnTo>
                    <a:lnTo>
                      <a:pt x="26" y="232"/>
                    </a:lnTo>
                    <a:lnTo>
                      <a:pt x="31" y="270"/>
                    </a:lnTo>
                    <a:lnTo>
                      <a:pt x="38" y="308"/>
                    </a:lnTo>
                    <a:lnTo>
                      <a:pt x="43" y="343"/>
                    </a:lnTo>
                    <a:lnTo>
                      <a:pt x="43" y="346"/>
                    </a:lnTo>
                    <a:lnTo>
                      <a:pt x="38" y="350"/>
                    </a:lnTo>
                    <a:lnTo>
                      <a:pt x="36" y="357"/>
                    </a:lnTo>
                    <a:lnTo>
                      <a:pt x="38" y="364"/>
                    </a:lnTo>
                    <a:lnTo>
                      <a:pt x="38" y="369"/>
                    </a:lnTo>
                    <a:lnTo>
                      <a:pt x="36" y="372"/>
                    </a:lnTo>
                    <a:lnTo>
                      <a:pt x="38" y="381"/>
                    </a:lnTo>
                    <a:lnTo>
                      <a:pt x="45" y="391"/>
                    </a:lnTo>
                    <a:lnTo>
                      <a:pt x="50" y="402"/>
                    </a:lnTo>
                    <a:lnTo>
                      <a:pt x="55" y="417"/>
                    </a:lnTo>
                    <a:lnTo>
                      <a:pt x="55" y="424"/>
                    </a:lnTo>
                    <a:lnTo>
                      <a:pt x="50" y="433"/>
                    </a:lnTo>
                    <a:lnTo>
                      <a:pt x="48" y="452"/>
                    </a:lnTo>
                    <a:lnTo>
                      <a:pt x="43" y="459"/>
                    </a:lnTo>
                    <a:lnTo>
                      <a:pt x="38" y="462"/>
                    </a:lnTo>
                    <a:lnTo>
                      <a:pt x="36" y="469"/>
                    </a:lnTo>
                    <a:lnTo>
                      <a:pt x="31" y="480"/>
                    </a:lnTo>
                    <a:lnTo>
                      <a:pt x="29" y="485"/>
                    </a:lnTo>
                    <a:lnTo>
                      <a:pt x="24" y="485"/>
                    </a:lnTo>
                    <a:lnTo>
                      <a:pt x="19" y="490"/>
                    </a:lnTo>
                    <a:lnTo>
                      <a:pt x="19" y="492"/>
                    </a:lnTo>
                    <a:lnTo>
                      <a:pt x="19" y="497"/>
                    </a:lnTo>
                    <a:lnTo>
                      <a:pt x="22" y="502"/>
                    </a:lnTo>
                    <a:lnTo>
                      <a:pt x="22" y="507"/>
                    </a:lnTo>
                    <a:lnTo>
                      <a:pt x="19" y="511"/>
                    </a:lnTo>
                    <a:lnTo>
                      <a:pt x="19" y="514"/>
                    </a:lnTo>
                    <a:lnTo>
                      <a:pt x="19" y="514"/>
                    </a:lnTo>
                    <a:lnTo>
                      <a:pt x="19" y="516"/>
                    </a:lnTo>
                    <a:lnTo>
                      <a:pt x="17" y="518"/>
                    </a:lnTo>
                    <a:lnTo>
                      <a:pt x="17" y="523"/>
                    </a:lnTo>
                    <a:lnTo>
                      <a:pt x="17" y="533"/>
                    </a:lnTo>
                    <a:lnTo>
                      <a:pt x="17" y="540"/>
                    </a:lnTo>
                    <a:lnTo>
                      <a:pt x="14" y="540"/>
                    </a:lnTo>
                    <a:lnTo>
                      <a:pt x="14" y="542"/>
                    </a:lnTo>
                    <a:lnTo>
                      <a:pt x="19" y="552"/>
                    </a:lnTo>
                    <a:lnTo>
                      <a:pt x="22" y="552"/>
                    </a:lnTo>
                    <a:lnTo>
                      <a:pt x="26" y="552"/>
                    </a:lnTo>
                    <a:lnTo>
                      <a:pt x="31" y="549"/>
                    </a:lnTo>
                    <a:lnTo>
                      <a:pt x="33" y="547"/>
                    </a:lnTo>
                    <a:lnTo>
                      <a:pt x="33" y="542"/>
                    </a:lnTo>
                    <a:lnTo>
                      <a:pt x="31" y="535"/>
                    </a:lnTo>
                    <a:lnTo>
                      <a:pt x="33" y="535"/>
                    </a:lnTo>
                    <a:lnTo>
                      <a:pt x="33" y="535"/>
                    </a:lnTo>
                    <a:lnTo>
                      <a:pt x="40" y="537"/>
                    </a:lnTo>
                    <a:lnTo>
                      <a:pt x="45" y="537"/>
                    </a:lnTo>
                    <a:lnTo>
                      <a:pt x="50" y="533"/>
                    </a:lnTo>
                    <a:lnTo>
                      <a:pt x="55" y="535"/>
                    </a:lnTo>
                    <a:lnTo>
                      <a:pt x="57" y="540"/>
                    </a:lnTo>
                    <a:lnTo>
                      <a:pt x="59" y="542"/>
                    </a:lnTo>
                    <a:lnTo>
                      <a:pt x="62" y="540"/>
                    </a:lnTo>
                    <a:lnTo>
                      <a:pt x="62" y="533"/>
                    </a:lnTo>
                    <a:lnTo>
                      <a:pt x="62" y="525"/>
                    </a:lnTo>
                    <a:lnTo>
                      <a:pt x="62" y="525"/>
                    </a:lnTo>
                    <a:lnTo>
                      <a:pt x="64" y="525"/>
                    </a:lnTo>
                    <a:lnTo>
                      <a:pt x="66" y="528"/>
                    </a:lnTo>
                    <a:lnTo>
                      <a:pt x="69" y="528"/>
                    </a:lnTo>
                    <a:lnTo>
                      <a:pt x="76" y="525"/>
                    </a:lnTo>
                    <a:lnTo>
                      <a:pt x="83" y="525"/>
                    </a:lnTo>
                    <a:lnTo>
                      <a:pt x="102" y="533"/>
                    </a:lnTo>
                    <a:lnTo>
                      <a:pt x="109" y="537"/>
                    </a:lnTo>
                    <a:lnTo>
                      <a:pt x="114" y="535"/>
                    </a:lnTo>
                    <a:lnTo>
                      <a:pt x="118" y="525"/>
                    </a:lnTo>
                    <a:lnTo>
                      <a:pt x="123" y="518"/>
                    </a:lnTo>
                    <a:lnTo>
                      <a:pt x="133" y="511"/>
                    </a:lnTo>
                    <a:lnTo>
                      <a:pt x="142" y="511"/>
                    </a:lnTo>
                    <a:lnTo>
                      <a:pt x="154" y="518"/>
                    </a:lnTo>
                    <a:lnTo>
                      <a:pt x="161" y="518"/>
                    </a:lnTo>
                    <a:lnTo>
                      <a:pt x="166" y="514"/>
                    </a:lnTo>
                    <a:lnTo>
                      <a:pt x="168" y="507"/>
                    </a:lnTo>
                    <a:lnTo>
                      <a:pt x="166" y="499"/>
                    </a:lnTo>
                    <a:lnTo>
                      <a:pt x="168" y="497"/>
                    </a:lnTo>
                    <a:lnTo>
                      <a:pt x="171" y="495"/>
                    </a:lnTo>
                    <a:lnTo>
                      <a:pt x="173" y="490"/>
                    </a:lnTo>
                    <a:lnTo>
                      <a:pt x="171" y="485"/>
                    </a:lnTo>
                    <a:lnTo>
                      <a:pt x="173" y="483"/>
                    </a:lnTo>
                    <a:lnTo>
                      <a:pt x="180" y="483"/>
                    </a:lnTo>
                    <a:lnTo>
                      <a:pt x="180" y="480"/>
                    </a:lnTo>
                    <a:lnTo>
                      <a:pt x="180" y="478"/>
                    </a:lnTo>
                    <a:lnTo>
                      <a:pt x="180" y="478"/>
                    </a:lnTo>
                    <a:lnTo>
                      <a:pt x="180" y="478"/>
                    </a:lnTo>
                    <a:lnTo>
                      <a:pt x="185" y="478"/>
                    </a:lnTo>
                    <a:lnTo>
                      <a:pt x="187" y="483"/>
                    </a:lnTo>
                    <a:lnTo>
                      <a:pt x="189" y="488"/>
                    </a:lnTo>
                    <a:lnTo>
                      <a:pt x="197" y="492"/>
                    </a:lnTo>
                    <a:lnTo>
                      <a:pt x="208" y="497"/>
                    </a:lnTo>
                    <a:lnTo>
                      <a:pt x="215" y="497"/>
                    </a:lnTo>
                    <a:lnTo>
                      <a:pt x="223" y="492"/>
                    </a:lnTo>
                    <a:lnTo>
                      <a:pt x="225" y="480"/>
                    </a:lnTo>
                    <a:lnTo>
                      <a:pt x="227" y="464"/>
                    </a:lnTo>
                    <a:lnTo>
                      <a:pt x="234" y="454"/>
                    </a:lnTo>
                    <a:lnTo>
                      <a:pt x="241" y="452"/>
                    </a:lnTo>
                    <a:lnTo>
                      <a:pt x="246" y="445"/>
                    </a:lnTo>
                    <a:lnTo>
                      <a:pt x="249" y="433"/>
                    </a:lnTo>
                    <a:lnTo>
                      <a:pt x="253" y="426"/>
                    </a:lnTo>
                    <a:lnTo>
                      <a:pt x="260" y="419"/>
                    </a:lnTo>
                    <a:lnTo>
                      <a:pt x="263" y="409"/>
                    </a:lnTo>
                    <a:lnTo>
                      <a:pt x="258" y="398"/>
                    </a:lnTo>
                    <a:lnTo>
                      <a:pt x="263" y="393"/>
                    </a:lnTo>
                    <a:lnTo>
                      <a:pt x="272" y="388"/>
                    </a:lnTo>
                    <a:lnTo>
                      <a:pt x="277" y="391"/>
                    </a:lnTo>
                    <a:lnTo>
                      <a:pt x="282" y="391"/>
                    </a:lnTo>
                    <a:lnTo>
                      <a:pt x="284" y="393"/>
                    </a:lnTo>
                    <a:lnTo>
                      <a:pt x="286" y="393"/>
                    </a:lnTo>
                    <a:lnTo>
                      <a:pt x="289" y="391"/>
                    </a:lnTo>
                    <a:lnTo>
                      <a:pt x="294" y="388"/>
                    </a:lnTo>
                    <a:lnTo>
                      <a:pt x="310" y="379"/>
                    </a:lnTo>
                    <a:lnTo>
                      <a:pt x="320" y="369"/>
                    </a:lnTo>
                    <a:lnTo>
                      <a:pt x="320" y="364"/>
                    </a:lnTo>
                    <a:lnTo>
                      <a:pt x="317" y="360"/>
                    </a:lnTo>
                    <a:lnTo>
                      <a:pt x="312" y="36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3806825" y="3168650"/>
                <a:ext cx="1193800" cy="623888"/>
              </a:xfrm>
              <a:custGeom>
                <a:rect b="b" l="l" r="r" t="t"/>
                <a:pathLst>
                  <a:path extrusionOk="0" h="393" w="752">
                    <a:moveTo>
                      <a:pt x="681" y="14"/>
                    </a:moveTo>
                    <a:lnTo>
                      <a:pt x="685" y="14"/>
                    </a:lnTo>
                    <a:lnTo>
                      <a:pt x="693" y="11"/>
                    </a:lnTo>
                    <a:lnTo>
                      <a:pt x="700" y="14"/>
                    </a:lnTo>
                    <a:lnTo>
                      <a:pt x="702" y="23"/>
                    </a:lnTo>
                    <a:lnTo>
                      <a:pt x="702" y="28"/>
                    </a:lnTo>
                    <a:lnTo>
                      <a:pt x="697" y="30"/>
                    </a:lnTo>
                    <a:lnTo>
                      <a:pt x="693" y="35"/>
                    </a:lnTo>
                    <a:lnTo>
                      <a:pt x="685" y="49"/>
                    </a:lnTo>
                    <a:lnTo>
                      <a:pt x="688" y="59"/>
                    </a:lnTo>
                    <a:lnTo>
                      <a:pt x="700" y="68"/>
                    </a:lnTo>
                    <a:lnTo>
                      <a:pt x="707" y="80"/>
                    </a:lnTo>
                    <a:lnTo>
                      <a:pt x="712" y="90"/>
                    </a:lnTo>
                    <a:lnTo>
                      <a:pt x="719" y="97"/>
                    </a:lnTo>
                    <a:lnTo>
                      <a:pt x="735" y="106"/>
                    </a:lnTo>
                    <a:lnTo>
                      <a:pt x="735" y="111"/>
                    </a:lnTo>
                    <a:lnTo>
                      <a:pt x="735" y="127"/>
                    </a:lnTo>
                    <a:lnTo>
                      <a:pt x="738" y="144"/>
                    </a:lnTo>
                    <a:lnTo>
                      <a:pt x="738" y="161"/>
                    </a:lnTo>
                    <a:lnTo>
                      <a:pt x="740" y="177"/>
                    </a:lnTo>
                    <a:lnTo>
                      <a:pt x="740" y="194"/>
                    </a:lnTo>
                    <a:lnTo>
                      <a:pt x="740" y="210"/>
                    </a:lnTo>
                    <a:lnTo>
                      <a:pt x="742" y="227"/>
                    </a:lnTo>
                    <a:lnTo>
                      <a:pt x="742" y="243"/>
                    </a:lnTo>
                    <a:lnTo>
                      <a:pt x="745" y="260"/>
                    </a:lnTo>
                    <a:lnTo>
                      <a:pt x="745" y="277"/>
                    </a:lnTo>
                    <a:lnTo>
                      <a:pt x="747" y="293"/>
                    </a:lnTo>
                    <a:lnTo>
                      <a:pt x="747" y="310"/>
                    </a:lnTo>
                    <a:lnTo>
                      <a:pt x="749" y="326"/>
                    </a:lnTo>
                    <a:lnTo>
                      <a:pt x="749" y="343"/>
                    </a:lnTo>
                    <a:lnTo>
                      <a:pt x="749" y="359"/>
                    </a:lnTo>
                    <a:lnTo>
                      <a:pt x="752" y="376"/>
                    </a:lnTo>
                    <a:lnTo>
                      <a:pt x="728" y="376"/>
                    </a:lnTo>
                    <a:lnTo>
                      <a:pt x="704" y="378"/>
                    </a:lnTo>
                    <a:lnTo>
                      <a:pt x="681" y="378"/>
                    </a:lnTo>
                    <a:lnTo>
                      <a:pt x="657" y="381"/>
                    </a:lnTo>
                    <a:lnTo>
                      <a:pt x="633" y="381"/>
                    </a:lnTo>
                    <a:lnTo>
                      <a:pt x="610" y="383"/>
                    </a:lnTo>
                    <a:lnTo>
                      <a:pt x="586" y="383"/>
                    </a:lnTo>
                    <a:lnTo>
                      <a:pt x="562" y="385"/>
                    </a:lnTo>
                    <a:lnTo>
                      <a:pt x="539" y="385"/>
                    </a:lnTo>
                    <a:lnTo>
                      <a:pt x="518" y="388"/>
                    </a:lnTo>
                    <a:lnTo>
                      <a:pt x="494" y="388"/>
                    </a:lnTo>
                    <a:lnTo>
                      <a:pt x="470" y="388"/>
                    </a:lnTo>
                    <a:lnTo>
                      <a:pt x="447" y="390"/>
                    </a:lnTo>
                    <a:lnTo>
                      <a:pt x="423" y="390"/>
                    </a:lnTo>
                    <a:lnTo>
                      <a:pt x="399" y="390"/>
                    </a:lnTo>
                    <a:lnTo>
                      <a:pt x="376" y="390"/>
                    </a:lnTo>
                    <a:lnTo>
                      <a:pt x="352" y="390"/>
                    </a:lnTo>
                    <a:lnTo>
                      <a:pt x="328" y="393"/>
                    </a:lnTo>
                    <a:lnTo>
                      <a:pt x="305" y="393"/>
                    </a:lnTo>
                    <a:lnTo>
                      <a:pt x="281" y="393"/>
                    </a:lnTo>
                    <a:lnTo>
                      <a:pt x="257" y="393"/>
                    </a:lnTo>
                    <a:lnTo>
                      <a:pt x="234" y="393"/>
                    </a:lnTo>
                    <a:lnTo>
                      <a:pt x="210" y="393"/>
                    </a:lnTo>
                    <a:lnTo>
                      <a:pt x="186" y="393"/>
                    </a:lnTo>
                    <a:lnTo>
                      <a:pt x="163" y="393"/>
                    </a:lnTo>
                    <a:lnTo>
                      <a:pt x="139" y="393"/>
                    </a:lnTo>
                    <a:lnTo>
                      <a:pt x="115" y="393"/>
                    </a:lnTo>
                    <a:lnTo>
                      <a:pt x="92" y="393"/>
                    </a:lnTo>
                    <a:lnTo>
                      <a:pt x="71" y="393"/>
                    </a:lnTo>
                    <a:lnTo>
                      <a:pt x="47" y="390"/>
                    </a:lnTo>
                    <a:lnTo>
                      <a:pt x="23" y="390"/>
                    </a:lnTo>
                    <a:lnTo>
                      <a:pt x="0" y="390"/>
                    </a:lnTo>
                    <a:lnTo>
                      <a:pt x="0" y="367"/>
                    </a:lnTo>
                    <a:lnTo>
                      <a:pt x="0" y="343"/>
                    </a:lnTo>
                    <a:lnTo>
                      <a:pt x="0" y="319"/>
                    </a:lnTo>
                    <a:lnTo>
                      <a:pt x="0" y="295"/>
                    </a:lnTo>
                    <a:lnTo>
                      <a:pt x="2" y="272"/>
                    </a:lnTo>
                    <a:lnTo>
                      <a:pt x="2" y="248"/>
                    </a:lnTo>
                    <a:lnTo>
                      <a:pt x="2" y="224"/>
                    </a:lnTo>
                    <a:lnTo>
                      <a:pt x="2" y="198"/>
                    </a:lnTo>
                    <a:lnTo>
                      <a:pt x="2" y="17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4" y="104"/>
                    </a:lnTo>
                    <a:lnTo>
                      <a:pt x="4" y="80"/>
                    </a:lnTo>
                    <a:lnTo>
                      <a:pt x="4" y="56"/>
                    </a:lnTo>
                    <a:lnTo>
                      <a:pt x="7" y="33"/>
                    </a:lnTo>
                    <a:lnTo>
                      <a:pt x="7" y="9"/>
                    </a:lnTo>
                    <a:lnTo>
                      <a:pt x="26" y="9"/>
                    </a:lnTo>
                    <a:lnTo>
                      <a:pt x="47" y="9"/>
                    </a:lnTo>
                    <a:lnTo>
                      <a:pt x="68" y="9"/>
                    </a:lnTo>
                    <a:lnTo>
                      <a:pt x="87" y="11"/>
                    </a:lnTo>
                    <a:lnTo>
                      <a:pt x="108" y="11"/>
                    </a:lnTo>
                    <a:lnTo>
                      <a:pt x="130" y="11"/>
                    </a:lnTo>
                    <a:lnTo>
                      <a:pt x="149" y="11"/>
                    </a:lnTo>
                    <a:lnTo>
                      <a:pt x="170" y="11"/>
                    </a:lnTo>
                    <a:lnTo>
                      <a:pt x="191" y="11"/>
                    </a:lnTo>
                    <a:lnTo>
                      <a:pt x="210" y="11"/>
                    </a:lnTo>
                    <a:lnTo>
                      <a:pt x="231" y="11"/>
                    </a:lnTo>
                    <a:lnTo>
                      <a:pt x="253" y="11"/>
                    </a:lnTo>
                    <a:lnTo>
                      <a:pt x="272" y="11"/>
                    </a:lnTo>
                    <a:lnTo>
                      <a:pt x="293" y="11"/>
                    </a:lnTo>
                    <a:lnTo>
                      <a:pt x="312" y="11"/>
                    </a:lnTo>
                    <a:lnTo>
                      <a:pt x="333" y="9"/>
                    </a:lnTo>
                    <a:lnTo>
                      <a:pt x="354" y="9"/>
                    </a:lnTo>
                    <a:lnTo>
                      <a:pt x="373" y="9"/>
                    </a:lnTo>
                    <a:lnTo>
                      <a:pt x="395" y="9"/>
                    </a:lnTo>
                    <a:lnTo>
                      <a:pt x="416" y="9"/>
                    </a:lnTo>
                    <a:lnTo>
                      <a:pt x="435" y="9"/>
                    </a:lnTo>
                    <a:lnTo>
                      <a:pt x="456" y="7"/>
                    </a:lnTo>
                    <a:lnTo>
                      <a:pt x="477" y="7"/>
                    </a:lnTo>
                    <a:lnTo>
                      <a:pt x="496" y="7"/>
                    </a:lnTo>
                    <a:lnTo>
                      <a:pt x="518" y="4"/>
                    </a:lnTo>
                    <a:lnTo>
                      <a:pt x="539" y="4"/>
                    </a:lnTo>
                    <a:lnTo>
                      <a:pt x="558" y="4"/>
                    </a:lnTo>
                    <a:lnTo>
                      <a:pt x="579" y="2"/>
                    </a:lnTo>
                    <a:lnTo>
                      <a:pt x="598" y="2"/>
                    </a:lnTo>
                    <a:lnTo>
                      <a:pt x="619" y="0"/>
                    </a:lnTo>
                    <a:lnTo>
                      <a:pt x="641" y="0"/>
                    </a:lnTo>
                    <a:lnTo>
                      <a:pt x="657" y="0"/>
                    </a:lnTo>
                    <a:lnTo>
                      <a:pt x="681" y="1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>
                <a:off x="5842000" y="3141663"/>
                <a:ext cx="1155700" cy="642938"/>
              </a:xfrm>
              <a:custGeom>
                <a:rect b="b" l="l" r="r" t="t"/>
                <a:pathLst>
                  <a:path extrusionOk="0" h="405" w="728">
                    <a:moveTo>
                      <a:pt x="428" y="5"/>
                    </a:moveTo>
                    <a:lnTo>
                      <a:pt x="435" y="5"/>
                    </a:lnTo>
                    <a:lnTo>
                      <a:pt x="442" y="0"/>
                    </a:lnTo>
                    <a:lnTo>
                      <a:pt x="449" y="0"/>
                    </a:lnTo>
                    <a:lnTo>
                      <a:pt x="458" y="5"/>
                    </a:lnTo>
                    <a:lnTo>
                      <a:pt x="465" y="12"/>
                    </a:lnTo>
                    <a:lnTo>
                      <a:pt x="475" y="24"/>
                    </a:lnTo>
                    <a:lnTo>
                      <a:pt x="487" y="31"/>
                    </a:lnTo>
                    <a:lnTo>
                      <a:pt x="503" y="31"/>
                    </a:lnTo>
                    <a:lnTo>
                      <a:pt x="515" y="33"/>
                    </a:lnTo>
                    <a:lnTo>
                      <a:pt x="525" y="40"/>
                    </a:lnTo>
                    <a:lnTo>
                      <a:pt x="532" y="40"/>
                    </a:lnTo>
                    <a:lnTo>
                      <a:pt x="539" y="35"/>
                    </a:lnTo>
                    <a:lnTo>
                      <a:pt x="546" y="33"/>
                    </a:lnTo>
                    <a:lnTo>
                      <a:pt x="553" y="33"/>
                    </a:lnTo>
                    <a:lnTo>
                      <a:pt x="565" y="38"/>
                    </a:lnTo>
                    <a:lnTo>
                      <a:pt x="579" y="33"/>
                    </a:lnTo>
                    <a:lnTo>
                      <a:pt x="598" y="19"/>
                    </a:lnTo>
                    <a:lnTo>
                      <a:pt x="610" y="17"/>
                    </a:lnTo>
                    <a:lnTo>
                      <a:pt x="614" y="26"/>
                    </a:lnTo>
                    <a:lnTo>
                      <a:pt x="624" y="35"/>
                    </a:lnTo>
                    <a:lnTo>
                      <a:pt x="640" y="45"/>
                    </a:lnTo>
                    <a:lnTo>
                      <a:pt x="640" y="45"/>
                    </a:lnTo>
                    <a:lnTo>
                      <a:pt x="643" y="47"/>
                    </a:lnTo>
                    <a:lnTo>
                      <a:pt x="648" y="66"/>
                    </a:lnTo>
                    <a:lnTo>
                      <a:pt x="648" y="71"/>
                    </a:lnTo>
                    <a:lnTo>
                      <a:pt x="648" y="78"/>
                    </a:lnTo>
                    <a:lnTo>
                      <a:pt x="648" y="83"/>
                    </a:lnTo>
                    <a:lnTo>
                      <a:pt x="652" y="88"/>
                    </a:lnTo>
                    <a:lnTo>
                      <a:pt x="664" y="99"/>
                    </a:lnTo>
                    <a:lnTo>
                      <a:pt x="667" y="107"/>
                    </a:lnTo>
                    <a:lnTo>
                      <a:pt x="674" y="111"/>
                    </a:lnTo>
                    <a:lnTo>
                      <a:pt x="678" y="118"/>
                    </a:lnTo>
                    <a:lnTo>
                      <a:pt x="693" y="133"/>
                    </a:lnTo>
                    <a:lnTo>
                      <a:pt x="714" y="144"/>
                    </a:lnTo>
                    <a:lnTo>
                      <a:pt x="728" y="144"/>
                    </a:lnTo>
                    <a:lnTo>
                      <a:pt x="695" y="185"/>
                    </a:lnTo>
                    <a:lnTo>
                      <a:pt x="681" y="199"/>
                    </a:lnTo>
                    <a:lnTo>
                      <a:pt x="667" y="211"/>
                    </a:lnTo>
                    <a:lnTo>
                      <a:pt x="667" y="213"/>
                    </a:lnTo>
                    <a:lnTo>
                      <a:pt x="664" y="223"/>
                    </a:lnTo>
                    <a:lnTo>
                      <a:pt x="655" y="234"/>
                    </a:lnTo>
                    <a:lnTo>
                      <a:pt x="650" y="244"/>
                    </a:lnTo>
                    <a:lnTo>
                      <a:pt x="638" y="256"/>
                    </a:lnTo>
                    <a:lnTo>
                      <a:pt x="629" y="268"/>
                    </a:lnTo>
                    <a:lnTo>
                      <a:pt x="605" y="284"/>
                    </a:lnTo>
                    <a:lnTo>
                      <a:pt x="591" y="289"/>
                    </a:lnTo>
                    <a:lnTo>
                      <a:pt x="581" y="298"/>
                    </a:lnTo>
                    <a:lnTo>
                      <a:pt x="579" y="298"/>
                    </a:lnTo>
                    <a:lnTo>
                      <a:pt x="579" y="298"/>
                    </a:lnTo>
                    <a:lnTo>
                      <a:pt x="579" y="298"/>
                    </a:lnTo>
                    <a:lnTo>
                      <a:pt x="579" y="298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7" y="301"/>
                    </a:lnTo>
                    <a:lnTo>
                      <a:pt x="574" y="301"/>
                    </a:lnTo>
                    <a:lnTo>
                      <a:pt x="541" y="308"/>
                    </a:lnTo>
                    <a:lnTo>
                      <a:pt x="506" y="312"/>
                    </a:lnTo>
                    <a:lnTo>
                      <a:pt x="470" y="317"/>
                    </a:lnTo>
                    <a:lnTo>
                      <a:pt x="435" y="322"/>
                    </a:lnTo>
                    <a:lnTo>
                      <a:pt x="399" y="327"/>
                    </a:lnTo>
                    <a:lnTo>
                      <a:pt x="364" y="331"/>
                    </a:lnTo>
                    <a:lnTo>
                      <a:pt x="331" y="336"/>
                    </a:lnTo>
                    <a:lnTo>
                      <a:pt x="295" y="341"/>
                    </a:lnTo>
                    <a:lnTo>
                      <a:pt x="262" y="348"/>
                    </a:lnTo>
                    <a:lnTo>
                      <a:pt x="227" y="353"/>
                    </a:lnTo>
                    <a:lnTo>
                      <a:pt x="193" y="360"/>
                    </a:lnTo>
                    <a:lnTo>
                      <a:pt x="160" y="365"/>
                    </a:lnTo>
                    <a:lnTo>
                      <a:pt x="158" y="362"/>
                    </a:lnTo>
                    <a:lnTo>
                      <a:pt x="149" y="362"/>
                    </a:lnTo>
                    <a:lnTo>
                      <a:pt x="134" y="362"/>
                    </a:lnTo>
                    <a:lnTo>
                      <a:pt x="134" y="362"/>
                    </a:lnTo>
                    <a:lnTo>
                      <a:pt x="139" y="374"/>
                    </a:lnTo>
                    <a:lnTo>
                      <a:pt x="141" y="386"/>
                    </a:lnTo>
                    <a:lnTo>
                      <a:pt x="141" y="386"/>
                    </a:lnTo>
                    <a:lnTo>
                      <a:pt x="125" y="388"/>
                    </a:lnTo>
                    <a:lnTo>
                      <a:pt x="108" y="391"/>
                    </a:lnTo>
                    <a:lnTo>
                      <a:pt x="89" y="393"/>
                    </a:lnTo>
                    <a:lnTo>
                      <a:pt x="73" y="395"/>
                    </a:lnTo>
                    <a:lnTo>
                      <a:pt x="54" y="398"/>
                    </a:lnTo>
                    <a:lnTo>
                      <a:pt x="37" y="400"/>
                    </a:lnTo>
                    <a:lnTo>
                      <a:pt x="21" y="402"/>
                    </a:lnTo>
                    <a:lnTo>
                      <a:pt x="0" y="405"/>
                    </a:lnTo>
                    <a:lnTo>
                      <a:pt x="4" y="393"/>
                    </a:lnTo>
                    <a:lnTo>
                      <a:pt x="9" y="391"/>
                    </a:lnTo>
                    <a:lnTo>
                      <a:pt x="11" y="388"/>
                    </a:lnTo>
                    <a:lnTo>
                      <a:pt x="16" y="391"/>
                    </a:lnTo>
                    <a:lnTo>
                      <a:pt x="18" y="391"/>
                    </a:lnTo>
                    <a:lnTo>
                      <a:pt x="23" y="386"/>
                    </a:lnTo>
                    <a:lnTo>
                      <a:pt x="26" y="374"/>
                    </a:lnTo>
                    <a:lnTo>
                      <a:pt x="28" y="362"/>
                    </a:lnTo>
                    <a:lnTo>
                      <a:pt x="28" y="348"/>
                    </a:lnTo>
                    <a:lnTo>
                      <a:pt x="23" y="339"/>
                    </a:lnTo>
                    <a:lnTo>
                      <a:pt x="21" y="334"/>
                    </a:lnTo>
                    <a:lnTo>
                      <a:pt x="23" y="324"/>
                    </a:lnTo>
                    <a:lnTo>
                      <a:pt x="30" y="315"/>
                    </a:lnTo>
                    <a:lnTo>
                      <a:pt x="47" y="310"/>
                    </a:lnTo>
                    <a:lnTo>
                      <a:pt x="75" y="317"/>
                    </a:lnTo>
                    <a:lnTo>
                      <a:pt x="89" y="317"/>
                    </a:lnTo>
                    <a:lnTo>
                      <a:pt x="92" y="312"/>
                    </a:lnTo>
                    <a:lnTo>
                      <a:pt x="89" y="305"/>
                    </a:lnTo>
                    <a:lnTo>
                      <a:pt x="85" y="296"/>
                    </a:lnTo>
                    <a:lnTo>
                      <a:pt x="82" y="289"/>
                    </a:lnTo>
                    <a:lnTo>
                      <a:pt x="82" y="284"/>
                    </a:lnTo>
                    <a:lnTo>
                      <a:pt x="92" y="277"/>
                    </a:lnTo>
                    <a:lnTo>
                      <a:pt x="111" y="268"/>
                    </a:lnTo>
                    <a:lnTo>
                      <a:pt x="118" y="256"/>
                    </a:lnTo>
                    <a:lnTo>
                      <a:pt x="113" y="246"/>
                    </a:lnTo>
                    <a:lnTo>
                      <a:pt x="113" y="237"/>
                    </a:lnTo>
                    <a:lnTo>
                      <a:pt x="118" y="225"/>
                    </a:lnTo>
                    <a:lnTo>
                      <a:pt x="120" y="223"/>
                    </a:lnTo>
                    <a:lnTo>
                      <a:pt x="123" y="223"/>
                    </a:lnTo>
                    <a:lnTo>
                      <a:pt x="127" y="223"/>
                    </a:lnTo>
                    <a:lnTo>
                      <a:pt x="132" y="220"/>
                    </a:lnTo>
                    <a:lnTo>
                      <a:pt x="134" y="218"/>
                    </a:lnTo>
                    <a:lnTo>
                      <a:pt x="134" y="213"/>
                    </a:lnTo>
                    <a:lnTo>
                      <a:pt x="132" y="206"/>
                    </a:lnTo>
                    <a:lnTo>
                      <a:pt x="134" y="206"/>
                    </a:lnTo>
                    <a:lnTo>
                      <a:pt x="134" y="206"/>
                    </a:lnTo>
                    <a:lnTo>
                      <a:pt x="141" y="208"/>
                    </a:lnTo>
                    <a:lnTo>
                      <a:pt x="146" y="208"/>
                    </a:lnTo>
                    <a:lnTo>
                      <a:pt x="151" y="204"/>
                    </a:lnTo>
                    <a:lnTo>
                      <a:pt x="156" y="206"/>
                    </a:lnTo>
                    <a:lnTo>
                      <a:pt x="158" y="211"/>
                    </a:lnTo>
                    <a:lnTo>
                      <a:pt x="160" y="213"/>
                    </a:lnTo>
                    <a:lnTo>
                      <a:pt x="163" y="211"/>
                    </a:lnTo>
                    <a:lnTo>
                      <a:pt x="163" y="204"/>
                    </a:lnTo>
                    <a:lnTo>
                      <a:pt x="163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9"/>
                    </a:lnTo>
                    <a:lnTo>
                      <a:pt x="170" y="199"/>
                    </a:lnTo>
                    <a:lnTo>
                      <a:pt x="177" y="196"/>
                    </a:lnTo>
                    <a:lnTo>
                      <a:pt x="184" y="196"/>
                    </a:lnTo>
                    <a:lnTo>
                      <a:pt x="203" y="204"/>
                    </a:lnTo>
                    <a:lnTo>
                      <a:pt x="210" y="208"/>
                    </a:lnTo>
                    <a:lnTo>
                      <a:pt x="215" y="206"/>
                    </a:lnTo>
                    <a:lnTo>
                      <a:pt x="219" y="196"/>
                    </a:lnTo>
                    <a:lnTo>
                      <a:pt x="224" y="189"/>
                    </a:lnTo>
                    <a:lnTo>
                      <a:pt x="234" y="182"/>
                    </a:lnTo>
                    <a:lnTo>
                      <a:pt x="243" y="182"/>
                    </a:lnTo>
                    <a:lnTo>
                      <a:pt x="255" y="189"/>
                    </a:lnTo>
                    <a:lnTo>
                      <a:pt x="262" y="189"/>
                    </a:lnTo>
                    <a:lnTo>
                      <a:pt x="267" y="185"/>
                    </a:lnTo>
                    <a:lnTo>
                      <a:pt x="269" y="178"/>
                    </a:lnTo>
                    <a:lnTo>
                      <a:pt x="267" y="170"/>
                    </a:lnTo>
                    <a:lnTo>
                      <a:pt x="269" y="168"/>
                    </a:lnTo>
                    <a:lnTo>
                      <a:pt x="272" y="166"/>
                    </a:lnTo>
                    <a:lnTo>
                      <a:pt x="274" y="161"/>
                    </a:lnTo>
                    <a:lnTo>
                      <a:pt x="272" y="156"/>
                    </a:lnTo>
                    <a:lnTo>
                      <a:pt x="274" y="154"/>
                    </a:lnTo>
                    <a:lnTo>
                      <a:pt x="281" y="154"/>
                    </a:lnTo>
                    <a:lnTo>
                      <a:pt x="281" y="151"/>
                    </a:lnTo>
                    <a:lnTo>
                      <a:pt x="281" y="149"/>
                    </a:lnTo>
                    <a:lnTo>
                      <a:pt x="281" y="149"/>
                    </a:lnTo>
                    <a:lnTo>
                      <a:pt x="281" y="149"/>
                    </a:lnTo>
                    <a:lnTo>
                      <a:pt x="286" y="149"/>
                    </a:lnTo>
                    <a:lnTo>
                      <a:pt x="288" y="154"/>
                    </a:lnTo>
                    <a:lnTo>
                      <a:pt x="290" y="159"/>
                    </a:lnTo>
                    <a:lnTo>
                      <a:pt x="298" y="163"/>
                    </a:lnTo>
                    <a:lnTo>
                      <a:pt x="309" y="168"/>
                    </a:lnTo>
                    <a:lnTo>
                      <a:pt x="316" y="168"/>
                    </a:lnTo>
                    <a:lnTo>
                      <a:pt x="324" y="163"/>
                    </a:lnTo>
                    <a:lnTo>
                      <a:pt x="326" y="151"/>
                    </a:lnTo>
                    <a:lnTo>
                      <a:pt x="328" y="135"/>
                    </a:lnTo>
                    <a:lnTo>
                      <a:pt x="335" y="125"/>
                    </a:lnTo>
                    <a:lnTo>
                      <a:pt x="342" y="123"/>
                    </a:lnTo>
                    <a:lnTo>
                      <a:pt x="347" y="116"/>
                    </a:lnTo>
                    <a:lnTo>
                      <a:pt x="350" y="104"/>
                    </a:lnTo>
                    <a:lnTo>
                      <a:pt x="354" y="97"/>
                    </a:lnTo>
                    <a:lnTo>
                      <a:pt x="361" y="90"/>
                    </a:lnTo>
                    <a:lnTo>
                      <a:pt x="364" y="80"/>
                    </a:lnTo>
                    <a:lnTo>
                      <a:pt x="359" y="69"/>
                    </a:lnTo>
                    <a:lnTo>
                      <a:pt x="364" y="64"/>
                    </a:lnTo>
                    <a:lnTo>
                      <a:pt x="373" y="59"/>
                    </a:lnTo>
                    <a:lnTo>
                      <a:pt x="378" y="62"/>
                    </a:lnTo>
                    <a:lnTo>
                      <a:pt x="383" y="62"/>
                    </a:lnTo>
                    <a:lnTo>
                      <a:pt x="385" y="64"/>
                    </a:lnTo>
                    <a:lnTo>
                      <a:pt x="385" y="64"/>
                    </a:lnTo>
                    <a:lnTo>
                      <a:pt x="387" y="64"/>
                    </a:lnTo>
                    <a:lnTo>
                      <a:pt x="390" y="62"/>
                    </a:lnTo>
                    <a:lnTo>
                      <a:pt x="395" y="59"/>
                    </a:lnTo>
                    <a:lnTo>
                      <a:pt x="411" y="50"/>
                    </a:lnTo>
                    <a:lnTo>
                      <a:pt x="421" y="40"/>
                    </a:lnTo>
                    <a:lnTo>
                      <a:pt x="421" y="35"/>
                    </a:lnTo>
                    <a:lnTo>
                      <a:pt x="418" y="31"/>
                    </a:lnTo>
                    <a:lnTo>
                      <a:pt x="413" y="31"/>
                    </a:lnTo>
                    <a:lnTo>
                      <a:pt x="411" y="28"/>
                    </a:lnTo>
                    <a:lnTo>
                      <a:pt x="413" y="24"/>
                    </a:lnTo>
                    <a:lnTo>
                      <a:pt x="413" y="19"/>
                    </a:lnTo>
                    <a:lnTo>
                      <a:pt x="409" y="14"/>
                    </a:lnTo>
                    <a:lnTo>
                      <a:pt x="411" y="9"/>
                    </a:lnTo>
                    <a:lnTo>
                      <a:pt x="411" y="7"/>
                    </a:lnTo>
                    <a:lnTo>
                      <a:pt x="416" y="2"/>
                    </a:lnTo>
                    <a:lnTo>
                      <a:pt x="423" y="0"/>
                    </a:lnTo>
                    <a:lnTo>
                      <a:pt x="428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2"/>
              <p:cNvSpPr/>
              <p:nvPr/>
            </p:nvSpPr>
            <p:spPr>
              <a:xfrm>
                <a:off x="5822950" y="3776663"/>
                <a:ext cx="14288" cy="11112"/>
              </a:xfrm>
              <a:custGeom>
                <a:rect b="b" l="l" r="r" t="t"/>
                <a:pathLst>
                  <a:path extrusionOk="0" h="7" w="9">
                    <a:moveTo>
                      <a:pt x="9" y="5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2"/>
              <p:cNvSpPr/>
              <p:nvPr/>
            </p:nvSpPr>
            <p:spPr>
              <a:xfrm>
                <a:off x="4778375" y="2998788"/>
                <a:ext cx="1108075" cy="906463"/>
              </a:xfrm>
              <a:custGeom>
                <a:rect b="b" l="l" r="r" t="t"/>
                <a:pathLst>
                  <a:path extrusionOk="0" h="571" w="698">
                    <a:moveTo>
                      <a:pt x="424" y="83"/>
                    </a:moveTo>
                    <a:lnTo>
                      <a:pt x="428" y="97"/>
                    </a:lnTo>
                    <a:lnTo>
                      <a:pt x="433" y="107"/>
                    </a:lnTo>
                    <a:lnTo>
                      <a:pt x="452" y="123"/>
                    </a:lnTo>
                    <a:lnTo>
                      <a:pt x="483" y="147"/>
                    </a:lnTo>
                    <a:lnTo>
                      <a:pt x="504" y="170"/>
                    </a:lnTo>
                    <a:lnTo>
                      <a:pt x="513" y="194"/>
                    </a:lnTo>
                    <a:lnTo>
                      <a:pt x="523" y="204"/>
                    </a:lnTo>
                    <a:lnTo>
                      <a:pt x="532" y="199"/>
                    </a:lnTo>
                    <a:lnTo>
                      <a:pt x="544" y="199"/>
                    </a:lnTo>
                    <a:lnTo>
                      <a:pt x="558" y="201"/>
                    </a:lnTo>
                    <a:lnTo>
                      <a:pt x="565" y="206"/>
                    </a:lnTo>
                    <a:lnTo>
                      <a:pt x="568" y="206"/>
                    </a:lnTo>
                    <a:lnTo>
                      <a:pt x="568" y="208"/>
                    </a:lnTo>
                    <a:lnTo>
                      <a:pt x="568" y="211"/>
                    </a:lnTo>
                    <a:lnTo>
                      <a:pt x="568" y="215"/>
                    </a:lnTo>
                    <a:lnTo>
                      <a:pt x="556" y="258"/>
                    </a:lnTo>
                    <a:lnTo>
                      <a:pt x="551" y="277"/>
                    </a:lnTo>
                    <a:lnTo>
                      <a:pt x="554" y="284"/>
                    </a:lnTo>
                    <a:lnTo>
                      <a:pt x="561" y="294"/>
                    </a:lnTo>
                    <a:lnTo>
                      <a:pt x="575" y="305"/>
                    </a:lnTo>
                    <a:lnTo>
                      <a:pt x="587" y="313"/>
                    </a:lnTo>
                    <a:lnTo>
                      <a:pt x="596" y="317"/>
                    </a:lnTo>
                    <a:lnTo>
                      <a:pt x="613" y="324"/>
                    </a:lnTo>
                    <a:lnTo>
                      <a:pt x="634" y="341"/>
                    </a:lnTo>
                    <a:lnTo>
                      <a:pt x="646" y="350"/>
                    </a:lnTo>
                    <a:lnTo>
                      <a:pt x="646" y="360"/>
                    </a:lnTo>
                    <a:lnTo>
                      <a:pt x="651" y="369"/>
                    </a:lnTo>
                    <a:lnTo>
                      <a:pt x="655" y="376"/>
                    </a:lnTo>
                    <a:lnTo>
                      <a:pt x="655" y="386"/>
                    </a:lnTo>
                    <a:lnTo>
                      <a:pt x="653" y="395"/>
                    </a:lnTo>
                    <a:lnTo>
                      <a:pt x="655" y="405"/>
                    </a:lnTo>
                    <a:lnTo>
                      <a:pt x="665" y="419"/>
                    </a:lnTo>
                    <a:lnTo>
                      <a:pt x="672" y="426"/>
                    </a:lnTo>
                    <a:lnTo>
                      <a:pt x="677" y="429"/>
                    </a:lnTo>
                    <a:lnTo>
                      <a:pt x="679" y="429"/>
                    </a:lnTo>
                    <a:lnTo>
                      <a:pt x="679" y="426"/>
                    </a:lnTo>
                    <a:lnTo>
                      <a:pt x="677" y="426"/>
                    </a:lnTo>
                    <a:lnTo>
                      <a:pt x="677" y="424"/>
                    </a:lnTo>
                    <a:lnTo>
                      <a:pt x="677" y="421"/>
                    </a:lnTo>
                    <a:lnTo>
                      <a:pt x="679" y="419"/>
                    </a:lnTo>
                    <a:lnTo>
                      <a:pt x="679" y="419"/>
                    </a:lnTo>
                    <a:lnTo>
                      <a:pt x="684" y="421"/>
                    </a:lnTo>
                    <a:lnTo>
                      <a:pt x="693" y="429"/>
                    </a:lnTo>
                    <a:lnTo>
                      <a:pt x="698" y="438"/>
                    </a:lnTo>
                    <a:lnTo>
                      <a:pt x="698" y="452"/>
                    </a:lnTo>
                    <a:lnTo>
                      <a:pt x="696" y="464"/>
                    </a:lnTo>
                    <a:lnTo>
                      <a:pt x="693" y="476"/>
                    </a:lnTo>
                    <a:lnTo>
                      <a:pt x="688" y="481"/>
                    </a:lnTo>
                    <a:lnTo>
                      <a:pt x="686" y="481"/>
                    </a:lnTo>
                    <a:lnTo>
                      <a:pt x="681" y="478"/>
                    </a:lnTo>
                    <a:lnTo>
                      <a:pt x="679" y="481"/>
                    </a:lnTo>
                    <a:lnTo>
                      <a:pt x="674" y="483"/>
                    </a:lnTo>
                    <a:lnTo>
                      <a:pt x="670" y="495"/>
                    </a:lnTo>
                    <a:lnTo>
                      <a:pt x="670" y="495"/>
                    </a:lnTo>
                    <a:lnTo>
                      <a:pt x="667" y="497"/>
                    </a:lnTo>
                    <a:lnTo>
                      <a:pt x="667" y="495"/>
                    </a:lnTo>
                    <a:lnTo>
                      <a:pt x="667" y="495"/>
                    </a:lnTo>
                    <a:lnTo>
                      <a:pt x="665" y="492"/>
                    </a:lnTo>
                    <a:lnTo>
                      <a:pt x="662" y="490"/>
                    </a:lnTo>
                    <a:lnTo>
                      <a:pt x="660" y="490"/>
                    </a:lnTo>
                    <a:lnTo>
                      <a:pt x="660" y="490"/>
                    </a:lnTo>
                    <a:lnTo>
                      <a:pt x="658" y="492"/>
                    </a:lnTo>
                    <a:lnTo>
                      <a:pt x="658" y="495"/>
                    </a:lnTo>
                    <a:lnTo>
                      <a:pt x="660" y="497"/>
                    </a:lnTo>
                    <a:lnTo>
                      <a:pt x="662" y="507"/>
                    </a:lnTo>
                    <a:lnTo>
                      <a:pt x="660" y="514"/>
                    </a:lnTo>
                    <a:lnTo>
                      <a:pt x="655" y="516"/>
                    </a:lnTo>
                    <a:lnTo>
                      <a:pt x="655" y="521"/>
                    </a:lnTo>
                    <a:lnTo>
                      <a:pt x="660" y="523"/>
                    </a:lnTo>
                    <a:lnTo>
                      <a:pt x="660" y="526"/>
                    </a:lnTo>
                    <a:lnTo>
                      <a:pt x="658" y="528"/>
                    </a:lnTo>
                    <a:lnTo>
                      <a:pt x="655" y="528"/>
                    </a:lnTo>
                    <a:lnTo>
                      <a:pt x="653" y="530"/>
                    </a:lnTo>
                    <a:lnTo>
                      <a:pt x="651" y="533"/>
                    </a:lnTo>
                    <a:lnTo>
                      <a:pt x="655" y="540"/>
                    </a:lnTo>
                    <a:lnTo>
                      <a:pt x="655" y="547"/>
                    </a:lnTo>
                    <a:lnTo>
                      <a:pt x="651" y="559"/>
                    </a:lnTo>
                    <a:lnTo>
                      <a:pt x="651" y="561"/>
                    </a:lnTo>
                    <a:lnTo>
                      <a:pt x="632" y="563"/>
                    </a:lnTo>
                    <a:lnTo>
                      <a:pt x="615" y="566"/>
                    </a:lnTo>
                    <a:lnTo>
                      <a:pt x="599" y="568"/>
                    </a:lnTo>
                    <a:lnTo>
                      <a:pt x="582" y="571"/>
                    </a:lnTo>
                    <a:lnTo>
                      <a:pt x="589" y="556"/>
                    </a:lnTo>
                    <a:lnTo>
                      <a:pt x="594" y="552"/>
                    </a:lnTo>
                    <a:lnTo>
                      <a:pt x="596" y="545"/>
                    </a:lnTo>
                    <a:lnTo>
                      <a:pt x="603" y="540"/>
                    </a:lnTo>
                    <a:lnTo>
                      <a:pt x="608" y="528"/>
                    </a:lnTo>
                    <a:lnTo>
                      <a:pt x="610" y="523"/>
                    </a:lnTo>
                    <a:lnTo>
                      <a:pt x="608" y="518"/>
                    </a:lnTo>
                    <a:lnTo>
                      <a:pt x="603" y="514"/>
                    </a:lnTo>
                    <a:lnTo>
                      <a:pt x="599" y="504"/>
                    </a:lnTo>
                    <a:lnTo>
                      <a:pt x="570" y="507"/>
                    </a:lnTo>
                    <a:lnTo>
                      <a:pt x="542" y="511"/>
                    </a:lnTo>
                    <a:lnTo>
                      <a:pt x="513" y="514"/>
                    </a:lnTo>
                    <a:lnTo>
                      <a:pt x="485" y="516"/>
                    </a:lnTo>
                    <a:lnTo>
                      <a:pt x="457" y="518"/>
                    </a:lnTo>
                    <a:lnTo>
                      <a:pt x="428" y="523"/>
                    </a:lnTo>
                    <a:lnTo>
                      <a:pt x="400" y="526"/>
                    </a:lnTo>
                    <a:lnTo>
                      <a:pt x="372" y="528"/>
                    </a:lnTo>
                    <a:lnTo>
                      <a:pt x="343" y="530"/>
                    </a:lnTo>
                    <a:lnTo>
                      <a:pt x="315" y="533"/>
                    </a:lnTo>
                    <a:lnTo>
                      <a:pt x="286" y="535"/>
                    </a:lnTo>
                    <a:lnTo>
                      <a:pt x="258" y="537"/>
                    </a:lnTo>
                    <a:lnTo>
                      <a:pt x="230" y="540"/>
                    </a:lnTo>
                    <a:lnTo>
                      <a:pt x="199" y="542"/>
                    </a:lnTo>
                    <a:lnTo>
                      <a:pt x="170" y="545"/>
                    </a:lnTo>
                    <a:lnTo>
                      <a:pt x="142" y="545"/>
                    </a:lnTo>
                    <a:lnTo>
                      <a:pt x="142" y="530"/>
                    </a:lnTo>
                    <a:lnTo>
                      <a:pt x="142" y="514"/>
                    </a:lnTo>
                    <a:lnTo>
                      <a:pt x="140" y="497"/>
                    </a:lnTo>
                    <a:lnTo>
                      <a:pt x="140" y="483"/>
                    </a:lnTo>
                    <a:lnTo>
                      <a:pt x="137" y="466"/>
                    </a:lnTo>
                    <a:lnTo>
                      <a:pt x="137" y="450"/>
                    </a:lnTo>
                    <a:lnTo>
                      <a:pt x="137" y="433"/>
                    </a:lnTo>
                    <a:lnTo>
                      <a:pt x="135" y="417"/>
                    </a:lnTo>
                    <a:lnTo>
                      <a:pt x="135" y="400"/>
                    </a:lnTo>
                    <a:lnTo>
                      <a:pt x="133" y="384"/>
                    </a:lnTo>
                    <a:lnTo>
                      <a:pt x="133" y="367"/>
                    </a:lnTo>
                    <a:lnTo>
                      <a:pt x="130" y="350"/>
                    </a:lnTo>
                    <a:lnTo>
                      <a:pt x="130" y="334"/>
                    </a:lnTo>
                    <a:lnTo>
                      <a:pt x="128" y="317"/>
                    </a:lnTo>
                    <a:lnTo>
                      <a:pt x="128" y="301"/>
                    </a:lnTo>
                    <a:lnTo>
                      <a:pt x="128" y="284"/>
                    </a:lnTo>
                    <a:lnTo>
                      <a:pt x="126" y="268"/>
                    </a:lnTo>
                    <a:lnTo>
                      <a:pt x="126" y="251"/>
                    </a:lnTo>
                    <a:lnTo>
                      <a:pt x="123" y="234"/>
                    </a:lnTo>
                    <a:lnTo>
                      <a:pt x="123" y="218"/>
                    </a:lnTo>
                    <a:lnTo>
                      <a:pt x="123" y="213"/>
                    </a:lnTo>
                    <a:lnTo>
                      <a:pt x="107" y="204"/>
                    </a:lnTo>
                    <a:lnTo>
                      <a:pt x="100" y="197"/>
                    </a:lnTo>
                    <a:lnTo>
                      <a:pt x="95" y="187"/>
                    </a:lnTo>
                    <a:lnTo>
                      <a:pt x="88" y="175"/>
                    </a:lnTo>
                    <a:lnTo>
                      <a:pt x="76" y="166"/>
                    </a:lnTo>
                    <a:lnTo>
                      <a:pt x="73" y="156"/>
                    </a:lnTo>
                    <a:lnTo>
                      <a:pt x="81" y="142"/>
                    </a:lnTo>
                    <a:lnTo>
                      <a:pt x="85" y="137"/>
                    </a:lnTo>
                    <a:lnTo>
                      <a:pt x="90" y="135"/>
                    </a:lnTo>
                    <a:lnTo>
                      <a:pt x="90" y="130"/>
                    </a:lnTo>
                    <a:lnTo>
                      <a:pt x="88" y="121"/>
                    </a:lnTo>
                    <a:lnTo>
                      <a:pt x="81" y="118"/>
                    </a:lnTo>
                    <a:lnTo>
                      <a:pt x="73" y="121"/>
                    </a:lnTo>
                    <a:lnTo>
                      <a:pt x="69" y="121"/>
                    </a:lnTo>
                    <a:lnTo>
                      <a:pt x="45" y="107"/>
                    </a:lnTo>
                    <a:lnTo>
                      <a:pt x="43" y="104"/>
                    </a:lnTo>
                    <a:lnTo>
                      <a:pt x="36" y="95"/>
                    </a:lnTo>
                    <a:lnTo>
                      <a:pt x="33" y="81"/>
                    </a:lnTo>
                    <a:lnTo>
                      <a:pt x="26" y="73"/>
                    </a:lnTo>
                    <a:lnTo>
                      <a:pt x="19" y="69"/>
                    </a:lnTo>
                    <a:lnTo>
                      <a:pt x="12" y="62"/>
                    </a:lnTo>
                    <a:lnTo>
                      <a:pt x="10" y="4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24" y="31"/>
                    </a:lnTo>
                    <a:lnTo>
                      <a:pt x="50" y="28"/>
                    </a:lnTo>
                    <a:lnTo>
                      <a:pt x="73" y="26"/>
                    </a:lnTo>
                    <a:lnTo>
                      <a:pt x="97" y="26"/>
                    </a:lnTo>
                    <a:lnTo>
                      <a:pt x="123" y="24"/>
                    </a:lnTo>
                    <a:lnTo>
                      <a:pt x="147" y="21"/>
                    </a:lnTo>
                    <a:lnTo>
                      <a:pt x="170" y="19"/>
                    </a:lnTo>
                    <a:lnTo>
                      <a:pt x="194" y="17"/>
                    </a:lnTo>
                    <a:lnTo>
                      <a:pt x="220" y="17"/>
                    </a:lnTo>
                    <a:lnTo>
                      <a:pt x="244" y="14"/>
                    </a:lnTo>
                    <a:lnTo>
                      <a:pt x="267" y="12"/>
                    </a:lnTo>
                    <a:lnTo>
                      <a:pt x="291" y="9"/>
                    </a:lnTo>
                    <a:lnTo>
                      <a:pt x="317" y="7"/>
                    </a:lnTo>
                    <a:lnTo>
                      <a:pt x="341" y="5"/>
                    </a:lnTo>
                    <a:lnTo>
                      <a:pt x="364" y="2"/>
                    </a:lnTo>
                    <a:lnTo>
                      <a:pt x="388" y="0"/>
                    </a:lnTo>
                    <a:lnTo>
                      <a:pt x="395" y="7"/>
                    </a:lnTo>
                    <a:lnTo>
                      <a:pt x="400" y="9"/>
                    </a:lnTo>
                    <a:lnTo>
                      <a:pt x="402" y="12"/>
                    </a:lnTo>
                    <a:lnTo>
                      <a:pt x="409" y="17"/>
                    </a:lnTo>
                    <a:lnTo>
                      <a:pt x="412" y="21"/>
                    </a:lnTo>
                    <a:lnTo>
                      <a:pt x="419" y="26"/>
                    </a:lnTo>
                    <a:lnTo>
                      <a:pt x="416" y="47"/>
                    </a:lnTo>
                    <a:lnTo>
                      <a:pt x="416" y="64"/>
                    </a:lnTo>
                    <a:lnTo>
                      <a:pt x="424" y="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2"/>
              <p:cNvSpPr/>
              <p:nvPr/>
            </p:nvSpPr>
            <p:spPr>
              <a:xfrm>
                <a:off x="1981200" y="1157288"/>
                <a:ext cx="1614488" cy="1011237"/>
              </a:xfrm>
              <a:custGeom>
                <a:rect b="b" l="l" r="r" t="t"/>
                <a:pathLst>
                  <a:path extrusionOk="0" h="637" w="1017">
                    <a:moveTo>
                      <a:pt x="1005" y="393"/>
                    </a:moveTo>
                    <a:lnTo>
                      <a:pt x="1003" y="417"/>
                    </a:lnTo>
                    <a:lnTo>
                      <a:pt x="1003" y="440"/>
                    </a:lnTo>
                    <a:lnTo>
                      <a:pt x="1001" y="464"/>
                    </a:lnTo>
                    <a:lnTo>
                      <a:pt x="1001" y="488"/>
                    </a:lnTo>
                    <a:lnTo>
                      <a:pt x="998" y="514"/>
                    </a:lnTo>
                    <a:lnTo>
                      <a:pt x="998" y="542"/>
                    </a:lnTo>
                    <a:lnTo>
                      <a:pt x="996" y="573"/>
                    </a:lnTo>
                    <a:lnTo>
                      <a:pt x="996" y="601"/>
                    </a:lnTo>
                    <a:lnTo>
                      <a:pt x="993" y="632"/>
                    </a:lnTo>
                    <a:lnTo>
                      <a:pt x="993" y="632"/>
                    </a:lnTo>
                    <a:lnTo>
                      <a:pt x="993" y="632"/>
                    </a:lnTo>
                    <a:lnTo>
                      <a:pt x="993" y="632"/>
                    </a:lnTo>
                    <a:lnTo>
                      <a:pt x="993" y="632"/>
                    </a:lnTo>
                    <a:lnTo>
                      <a:pt x="993" y="632"/>
                    </a:lnTo>
                    <a:lnTo>
                      <a:pt x="991" y="632"/>
                    </a:lnTo>
                    <a:lnTo>
                      <a:pt x="991" y="632"/>
                    </a:lnTo>
                    <a:lnTo>
                      <a:pt x="991" y="632"/>
                    </a:lnTo>
                    <a:lnTo>
                      <a:pt x="972" y="632"/>
                    </a:lnTo>
                    <a:lnTo>
                      <a:pt x="951" y="630"/>
                    </a:lnTo>
                    <a:lnTo>
                      <a:pt x="932" y="630"/>
                    </a:lnTo>
                    <a:lnTo>
                      <a:pt x="913" y="627"/>
                    </a:lnTo>
                    <a:lnTo>
                      <a:pt x="892" y="627"/>
                    </a:lnTo>
                    <a:lnTo>
                      <a:pt x="873" y="625"/>
                    </a:lnTo>
                    <a:lnTo>
                      <a:pt x="854" y="625"/>
                    </a:lnTo>
                    <a:lnTo>
                      <a:pt x="833" y="623"/>
                    </a:lnTo>
                    <a:lnTo>
                      <a:pt x="814" y="623"/>
                    </a:lnTo>
                    <a:lnTo>
                      <a:pt x="795" y="620"/>
                    </a:lnTo>
                    <a:lnTo>
                      <a:pt x="774" y="618"/>
                    </a:lnTo>
                    <a:lnTo>
                      <a:pt x="755" y="618"/>
                    </a:lnTo>
                    <a:lnTo>
                      <a:pt x="736" y="616"/>
                    </a:lnTo>
                    <a:lnTo>
                      <a:pt x="717" y="613"/>
                    </a:lnTo>
                    <a:lnTo>
                      <a:pt x="695" y="613"/>
                    </a:lnTo>
                    <a:lnTo>
                      <a:pt x="677" y="611"/>
                    </a:lnTo>
                    <a:lnTo>
                      <a:pt x="658" y="608"/>
                    </a:lnTo>
                    <a:lnTo>
                      <a:pt x="636" y="606"/>
                    </a:lnTo>
                    <a:lnTo>
                      <a:pt x="617" y="604"/>
                    </a:lnTo>
                    <a:lnTo>
                      <a:pt x="598" y="601"/>
                    </a:lnTo>
                    <a:lnTo>
                      <a:pt x="580" y="601"/>
                    </a:lnTo>
                    <a:lnTo>
                      <a:pt x="558" y="599"/>
                    </a:lnTo>
                    <a:lnTo>
                      <a:pt x="539" y="597"/>
                    </a:lnTo>
                    <a:lnTo>
                      <a:pt x="520" y="594"/>
                    </a:lnTo>
                    <a:lnTo>
                      <a:pt x="502" y="592"/>
                    </a:lnTo>
                    <a:lnTo>
                      <a:pt x="480" y="589"/>
                    </a:lnTo>
                    <a:lnTo>
                      <a:pt x="461" y="587"/>
                    </a:lnTo>
                    <a:lnTo>
                      <a:pt x="442" y="585"/>
                    </a:lnTo>
                    <a:lnTo>
                      <a:pt x="421" y="582"/>
                    </a:lnTo>
                    <a:lnTo>
                      <a:pt x="402" y="580"/>
                    </a:lnTo>
                    <a:lnTo>
                      <a:pt x="383" y="578"/>
                    </a:lnTo>
                    <a:lnTo>
                      <a:pt x="364" y="573"/>
                    </a:lnTo>
                    <a:lnTo>
                      <a:pt x="362" y="589"/>
                    </a:lnTo>
                    <a:lnTo>
                      <a:pt x="360" y="606"/>
                    </a:lnTo>
                    <a:lnTo>
                      <a:pt x="357" y="623"/>
                    </a:lnTo>
                    <a:lnTo>
                      <a:pt x="355" y="637"/>
                    </a:lnTo>
                    <a:lnTo>
                      <a:pt x="350" y="634"/>
                    </a:lnTo>
                    <a:lnTo>
                      <a:pt x="345" y="630"/>
                    </a:lnTo>
                    <a:lnTo>
                      <a:pt x="343" y="625"/>
                    </a:lnTo>
                    <a:lnTo>
                      <a:pt x="338" y="611"/>
                    </a:lnTo>
                    <a:lnTo>
                      <a:pt x="336" y="606"/>
                    </a:lnTo>
                    <a:lnTo>
                      <a:pt x="334" y="604"/>
                    </a:lnTo>
                    <a:lnTo>
                      <a:pt x="331" y="601"/>
                    </a:lnTo>
                    <a:lnTo>
                      <a:pt x="326" y="604"/>
                    </a:lnTo>
                    <a:lnTo>
                      <a:pt x="324" y="606"/>
                    </a:lnTo>
                    <a:lnTo>
                      <a:pt x="322" y="611"/>
                    </a:lnTo>
                    <a:lnTo>
                      <a:pt x="317" y="616"/>
                    </a:lnTo>
                    <a:lnTo>
                      <a:pt x="317" y="620"/>
                    </a:lnTo>
                    <a:lnTo>
                      <a:pt x="319" y="625"/>
                    </a:lnTo>
                    <a:lnTo>
                      <a:pt x="317" y="625"/>
                    </a:lnTo>
                    <a:lnTo>
                      <a:pt x="315" y="625"/>
                    </a:lnTo>
                    <a:lnTo>
                      <a:pt x="303" y="623"/>
                    </a:lnTo>
                    <a:lnTo>
                      <a:pt x="289" y="623"/>
                    </a:lnTo>
                    <a:lnTo>
                      <a:pt x="282" y="620"/>
                    </a:lnTo>
                    <a:lnTo>
                      <a:pt x="265" y="618"/>
                    </a:lnTo>
                    <a:lnTo>
                      <a:pt x="251" y="616"/>
                    </a:lnTo>
                    <a:lnTo>
                      <a:pt x="246" y="616"/>
                    </a:lnTo>
                    <a:lnTo>
                      <a:pt x="241" y="616"/>
                    </a:lnTo>
                    <a:lnTo>
                      <a:pt x="237" y="623"/>
                    </a:lnTo>
                    <a:lnTo>
                      <a:pt x="237" y="625"/>
                    </a:lnTo>
                    <a:lnTo>
                      <a:pt x="234" y="625"/>
                    </a:lnTo>
                    <a:lnTo>
                      <a:pt x="213" y="616"/>
                    </a:lnTo>
                    <a:lnTo>
                      <a:pt x="206" y="616"/>
                    </a:lnTo>
                    <a:lnTo>
                      <a:pt x="199" y="618"/>
                    </a:lnTo>
                    <a:lnTo>
                      <a:pt x="196" y="623"/>
                    </a:lnTo>
                    <a:lnTo>
                      <a:pt x="196" y="625"/>
                    </a:lnTo>
                    <a:lnTo>
                      <a:pt x="194" y="627"/>
                    </a:lnTo>
                    <a:lnTo>
                      <a:pt x="192" y="627"/>
                    </a:lnTo>
                    <a:lnTo>
                      <a:pt x="187" y="623"/>
                    </a:lnTo>
                    <a:lnTo>
                      <a:pt x="182" y="618"/>
                    </a:lnTo>
                    <a:lnTo>
                      <a:pt x="180" y="613"/>
                    </a:lnTo>
                    <a:lnTo>
                      <a:pt x="180" y="606"/>
                    </a:lnTo>
                    <a:lnTo>
                      <a:pt x="177" y="597"/>
                    </a:lnTo>
                    <a:lnTo>
                      <a:pt x="177" y="589"/>
                    </a:lnTo>
                    <a:lnTo>
                      <a:pt x="177" y="582"/>
                    </a:lnTo>
                    <a:lnTo>
                      <a:pt x="173" y="575"/>
                    </a:lnTo>
                    <a:lnTo>
                      <a:pt x="170" y="571"/>
                    </a:lnTo>
                    <a:lnTo>
                      <a:pt x="166" y="568"/>
                    </a:lnTo>
                    <a:lnTo>
                      <a:pt x="159" y="568"/>
                    </a:lnTo>
                    <a:lnTo>
                      <a:pt x="156" y="568"/>
                    </a:lnTo>
                    <a:lnTo>
                      <a:pt x="149" y="559"/>
                    </a:lnTo>
                    <a:lnTo>
                      <a:pt x="149" y="554"/>
                    </a:lnTo>
                    <a:lnTo>
                      <a:pt x="147" y="549"/>
                    </a:lnTo>
                    <a:lnTo>
                      <a:pt x="151" y="542"/>
                    </a:lnTo>
                    <a:lnTo>
                      <a:pt x="151" y="537"/>
                    </a:lnTo>
                    <a:lnTo>
                      <a:pt x="151" y="533"/>
                    </a:lnTo>
                    <a:lnTo>
                      <a:pt x="149" y="528"/>
                    </a:lnTo>
                    <a:lnTo>
                      <a:pt x="144" y="523"/>
                    </a:lnTo>
                    <a:lnTo>
                      <a:pt x="142" y="514"/>
                    </a:lnTo>
                    <a:lnTo>
                      <a:pt x="135" y="500"/>
                    </a:lnTo>
                    <a:lnTo>
                      <a:pt x="135" y="490"/>
                    </a:lnTo>
                    <a:lnTo>
                      <a:pt x="133" y="481"/>
                    </a:lnTo>
                    <a:lnTo>
                      <a:pt x="135" y="473"/>
                    </a:lnTo>
                    <a:lnTo>
                      <a:pt x="133" y="469"/>
                    </a:lnTo>
                    <a:lnTo>
                      <a:pt x="133" y="462"/>
                    </a:lnTo>
                    <a:lnTo>
                      <a:pt x="133" y="462"/>
                    </a:lnTo>
                    <a:lnTo>
                      <a:pt x="133" y="459"/>
                    </a:lnTo>
                    <a:lnTo>
                      <a:pt x="128" y="455"/>
                    </a:lnTo>
                    <a:lnTo>
                      <a:pt x="123" y="447"/>
                    </a:lnTo>
                    <a:lnTo>
                      <a:pt x="121" y="447"/>
                    </a:lnTo>
                    <a:lnTo>
                      <a:pt x="118" y="445"/>
                    </a:lnTo>
                    <a:lnTo>
                      <a:pt x="118" y="447"/>
                    </a:lnTo>
                    <a:lnTo>
                      <a:pt x="116" y="450"/>
                    </a:lnTo>
                    <a:lnTo>
                      <a:pt x="104" y="459"/>
                    </a:lnTo>
                    <a:lnTo>
                      <a:pt x="97" y="462"/>
                    </a:lnTo>
                    <a:lnTo>
                      <a:pt x="92" y="466"/>
                    </a:lnTo>
                    <a:lnTo>
                      <a:pt x="88" y="466"/>
                    </a:lnTo>
                    <a:lnTo>
                      <a:pt x="85" y="466"/>
                    </a:lnTo>
                    <a:lnTo>
                      <a:pt x="83" y="466"/>
                    </a:lnTo>
                    <a:lnTo>
                      <a:pt x="76" y="457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71" y="445"/>
                    </a:lnTo>
                    <a:lnTo>
                      <a:pt x="73" y="440"/>
                    </a:lnTo>
                    <a:lnTo>
                      <a:pt x="73" y="426"/>
                    </a:lnTo>
                    <a:lnTo>
                      <a:pt x="76" y="421"/>
                    </a:lnTo>
                    <a:lnTo>
                      <a:pt x="78" y="419"/>
                    </a:lnTo>
                    <a:lnTo>
                      <a:pt x="88" y="417"/>
                    </a:lnTo>
                    <a:lnTo>
                      <a:pt x="88" y="414"/>
                    </a:lnTo>
                    <a:lnTo>
                      <a:pt x="88" y="402"/>
                    </a:lnTo>
                    <a:lnTo>
                      <a:pt x="85" y="398"/>
                    </a:lnTo>
                    <a:lnTo>
                      <a:pt x="83" y="395"/>
                    </a:lnTo>
                    <a:lnTo>
                      <a:pt x="88" y="386"/>
                    </a:lnTo>
                    <a:lnTo>
                      <a:pt x="85" y="379"/>
                    </a:lnTo>
                    <a:lnTo>
                      <a:pt x="90" y="376"/>
                    </a:lnTo>
                    <a:lnTo>
                      <a:pt x="92" y="367"/>
                    </a:lnTo>
                    <a:lnTo>
                      <a:pt x="97" y="357"/>
                    </a:lnTo>
                    <a:lnTo>
                      <a:pt x="102" y="346"/>
                    </a:lnTo>
                    <a:lnTo>
                      <a:pt x="102" y="339"/>
                    </a:lnTo>
                    <a:lnTo>
                      <a:pt x="107" y="334"/>
                    </a:lnTo>
                    <a:lnTo>
                      <a:pt x="109" y="327"/>
                    </a:lnTo>
                    <a:lnTo>
                      <a:pt x="111" y="322"/>
                    </a:lnTo>
                    <a:lnTo>
                      <a:pt x="111" y="320"/>
                    </a:lnTo>
                    <a:lnTo>
                      <a:pt x="109" y="317"/>
                    </a:lnTo>
                    <a:lnTo>
                      <a:pt x="107" y="317"/>
                    </a:lnTo>
                    <a:lnTo>
                      <a:pt x="95" y="317"/>
                    </a:lnTo>
                    <a:lnTo>
                      <a:pt x="90" y="317"/>
                    </a:lnTo>
                    <a:lnTo>
                      <a:pt x="88" y="315"/>
                    </a:lnTo>
                    <a:lnTo>
                      <a:pt x="85" y="312"/>
                    </a:lnTo>
                    <a:lnTo>
                      <a:pt x="88" y="308"/>
                    </a:lnTo>
                    <a:lnTo>
                      <a:pt x="85" y="303"/>
                    </a:lnTo>
                    <a:lnTo>
                      <a:pt x="83" y="303"/>
                    </a:lnTo>
                    <a:lnTo>
                      <a:pt x="78" y="303"/>
                    </a:lnTo>
                    <a:lnTo>
                      <a:pt x="76" y="303"/>
                    </a:lnTo>
                    <a:lnTo>
                      <a:pt x="76" y="303"/>
                    </a:lnTo>
                    <a:lnTo>
                      <a:pt x="76" y="298"/>
                    </a:lnTo>
                    <a:lnTo>
                      <a:pt x="69" y="286"/>
                    </a:lnTo>
                    <a:lnTo>
                      <a:pt x="66" y="277"/>
                    </a:lnTo>
                    <a:lnTo>
                      <a:pt x="59" y="268"/>
                    </a:lnTo>
                    <a:lnTo>
                      <a:pt x="52" y="253"/>
                    </a:lnTo>
                    <a:lnTo>
                      <a:pt x="43" y="232"/>
                    </a:lnTo>
                    <a:lnTo>
                      <a:pt x="38" y="227"/>
                    </a:lnTo>
                    <a:lnTo>
                      <a:pt x="28" y="218"/>
                    </a:lnTo>
                    <a:lnTo>
                      <a:pt x="21" y="208"/>
                    </a:lnTo>
                    <a:lnTo>
                      <a:pt x="14" y="199"/>
                    </a:lnTo>
                    <a:lnTo>
                      <a:pt x="12" y="199"/>
                    </a:lnTo>
                    <a:lnTo>
                      <a:pt x="12" y="196"/>
                    </a:lnTo>
                    <a:lnTo>
                      <a:pt x="14" y="196"/>
                    </a:lnTo>
                    <a:lnTo>
                      <a:pt x="17" y="196"/>
                    </a:lnTo>
                    <a:lnTo>
                      <a:pt x="17" y="192"/>
                    </a:lnTo>
                    <a:lnTo>
                      <a:pt x="17" y="185"/>
                    </a:lnTo>
                    <a:lnTo>
                      <a:pt x="19" y="178"/>
                    </a:lnTo>
                    <a:lnTo>
                      <a:pt x="19" y="168"/>
                    </a:lnTo>
                    <a:lnTo>
                      <a:pt x="17" y="166"/>
                    </a:lnTo>
                    <a:lnTo>
                      <a:pt x="12" y="156"/>
                    </a:lnTo>
                    <a:lnTo>
                      <a:pt x="10" y="147"/>
                    </a:lnTo>
                    <a:lnTo>
                      <a:pt x="5" y="137"/>
                    </a:lnTo>
                    <a:lnTo>
                      <a:pt x="0" y="123"/>
                    </a:lnTo>
                    <a:lnTo>
                      <a:pt x="5" y="92"/>
                    </a:lnTo>
                    <a:lnTo>
                      <a:pt x="12" y="62"/>
                    </a:lnTo>
                    <a:lnTo>
                      <a:pt x="19" y="31"/>
                    </a:lnTo>
                    <a:lnTo>
                      <a:pt x="26" y="0"/>
                    </a:lnTo>
                    <a:lnTo>
                      <a:pt x="40" y="2"/>
                    </a:lnTo>
                    <a:lnTo>
                      <a:pt x="76" y="9"/>
                    </a:lnTo>
                    <a:lnTo>
                      <a:pt x="109" y="17"/>
                    </a:lnTo>
                    <a:lnTo>
                      <a:pt x="144" y="21"/>
                    </a:lnTo>
                    <a:lnTo>
                      <a:pt x="180" y="28"/>
                    </a:lnTo>
                    <a:lnTo>
                      <a:pt x="187" y="31"/>
                    </a:lnTo>
                    <a:lnTo>
                      <a:pt x="215" y="35"/>
                    </a:lnTo>
                    <a:lnTo>
                      <a:pt x="248" y="40"/>
                    </a:lnTo>
                    <a:lnTo>
                      <a:pt x="284" y="47"/>
                    </a:lnTo>
                    <a:lnTo>
                      <a:pt x="319" y="52"/>
                    </a:lnTo>
                    <a:lnTo>
                      <a:pt x="355" y="57"/>
                    </a:lnTo>
                    <a:lnTo>
                      <a:pt x="390" y="64"/>
                    </a:lnTo>
                    <a:lnTo>
                      <a:pt x="423" y="69"/>
                    </a:lnTo>
                    <a:lnTo>
                      <a:pt x="459" y="73"/>
                    </a:lnTo>
                    <a:lnTo>
                      <a:pt x="494" y="78"/>
                    </a:lnTo>
                    <a:lnTo>
                      <a:pt x="520" y="80"/>
                    </a:lnTo>
                    <a:lnTo>
                      <a:pt x="530" y="83"/>
                    </a:lnTo>
                    <a:lnTo>
                      <a:pt x="565" y="88"/>
                    </a:lnTo>
                    <a:lnTo>
                      <a:pt x="601" y="90"/>
                    </a:lnTo>
                    <a:lnTo>
                      <a:pt x="636" y="95"/>
                    </a:lnTo>
                    <a:lnTo>
                      <a:pt x="672" y="99"/>
                    </a:lnTo>
                    <a:lnTo>
                      <a:pt x="707" y="102"/>
                    </a:lnTo>
                    <a:lnTo>
                      <a:pt x="743" y="107"/>
                    </a:lnTo>
                    <a:lnTo>
                      <a:pt x="778" y="109"/>
                    </a:lnTo>
                    <a:lnTo>
                      <a:pt x="814" y="111"/>
                    </a:lnTo>
                    <a:lnTo>
                      <a:pt x="849" y="114"/>
                    </a:lnTo>
                    <a:lnTo>
                      <a:pt x="885" y="116"/>
                    </a:lnTo>
                    <a:lnTo>
                      <a:pt x="920" y="118"/>
                    </a:lnTo>
                    <a:lnTo>
                      <a:pt x="956" y="121"/>
                    </a:lnTo>
                    <a:lnTo>
                      <a:pt x="991" y="123"/>
                    </a:lnTo>
                    <a:lnTo>
                      <a:pt x="1017" y="125"/>
                    </a:lnTo>
                    <a:lnTo>
                      <a:pt x="1017" y="149"/>
                    </a:lnTo>
                    <a:lnTo>
                      <a:pt x="1015" y="173"/>
                    </a:lnTo>
                    <a:lnTo>
                      <a:pt x="1015" y="199"/>
                    </a:lnTo>
                    <a:lnTo>
                      <a:pt x="1012" y="223"/>
                    </a:lnTo>
                    <a:lnTo>
                      <a:pt x="1012" y="246"/>
                    </a:lnTo>
                    <a:lnTo>
                      <a:pt x="1010" y="270"/>
                    </a:lnTo>
                    <a:lnTo>
                      <a:pt x="1010" y="296"/>
                    </a:lnTo>
                    <a:lnTo>
                      <a:pt x="1008" y="320"/>
                    </a:lnTo>
                    <a:lnTo>
                      <a:pt x="1008" y="343"/>
                    </a:lnTo>
                    <a:lnTo>
                      <a:pt x="1005" y="367"/>
                    </a:lnTo>
                    <a:lnTo>
                      <a:pt x="1005" y="39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2"/>
              <p:cNvSpPr/>
              <p:nvPr/>
            </p:nvSpPr>
            <p:spPr>
              <a:xfrm>
                <a:off x="3565525" y="1355725"/>
                <a:ext cx="1047750" cy="628650"/>
              </a:xfrm>
              <a:custGeom>
                <a:rect b="b" l="l" r="r" t="t"/>
                <a:pathLst>
                  <a:path extrusionOk="0" h="396" w="660">
                    <a:moveTo>
                      <a:pt x="658" y="382"/>
                    </a:moveTo>
                    <a:lnTo>
                      <a:pt x="660" y="391"/>
                    </a:lnTo>
                    <a:lnTo>
                      <a:pt x="639" y="391"/>
                    </a:lnTo>
                    <a:lnTo>
                      <a:pt x="620" y="391"/>
                    </a:lnTo>
                    <a:lnTo>
                      <a:pt x="599" y="393"/>
                    </a:lnTo>
                    <a:lnTo>
                      <a:pt x="577" y="393"/>
                    </a:lnTo>
                    <a:lnTo>
                      <a:pt x="558" y="393"/>
                    </a:lnTo>
                    <a:lnTo>
                      <a:pt x="537" y="396"/>
                    </a:lnTo>
                    <a:lnTo>
                      <a:pt x="516" y="396"/>
                    </a:lnTo>
                    <a:lnTo>
                      <a:pt x="495" y="396"/>
                    </a:lnTo>
                    <a:lnTo>
                      <a:pt x="476" y="396"/>
                    </a:lnTo>
                    <a:lnTo>
                      <a:pt x="454" y="396"/>
                    </a:lnTo>
                    <a:lnTo>
                      <a:pt x="433" y="396"/>
                    </a:lnTo>
                    <a:lnTo>
                      <a:pt x="414" y="396"/>
                    </a:lnTo>
                    <a:lnTo>
                      <a:pt x="393" y="396"/>
                    </a:lnTo>
                    <a:lnTo>
                      <a:pt x="372" y="396"/>
                    </a:lnTo>
                    <a:lnTo>
                      <a:pt x="350" y="396"/>
                    </a:lnTo>
                    <a:lnTo>
                      <a:pt x="331" y="396"/>
                    </a:lnTo>
                    <a:lnTo>
                      <a:pt x="310" y="396"/>
                    </a:lnTo>
                    <a:lnTo>
                      <a:pt x="289" y="396"/>
                    </a:lnTo>
                    <a:lnTo>
                      <a:pt x="270" y="396"/>
                    </a:lnTo>
                    <a:lnTo>
                      <a:pt x="249" y="396"/>
                    </a:lnTo>
                    <a:lnTo>
                      <a:pt x="227" y="396"/>
                    </a:lnTo>
                    <a:lnTo>
                      <a:pt x="206" y="396"/>
                    </a:lnTo>
                    <a:lnTo>
                      <a:pt x="187" y="396"/>
                    </a:lnTo>
                    <a:lnTo>
                      <a:pt x="166" y="393"/>
                    </a:lnTo>
                    <a:lnTo>
                      <a:pt x="144" y="393"/>
                    </a:lnTo>
                    <a:lnTo>
                      <a:pt x="126" y="393"/>
                    </a:lnTo>
                    <a:lnTo>
                      <a:pt x="104" y="393"/>
                    </a:lnTo>
                    <a:lnTo>
                      <a:pt x="83" y="391"/>
                    </a:lnTo>
                    <a:lnTo>
                      <a:pt x="64" y="391"/>
                    </a:lnTo>
                    <a:lnTo>
                      <a:pt x="43" y="391"/>
                    </a:lnTo>
                    <a:lnTo>
                      <a:pt x="21" y="389"/>
                    </a:lnTo>
                    <a:lnTo>
                      <a:pt x="0" y="389"/>
                    </a:lnTo>
                    <a:lnTo>
                      <a:pt x="3" y="363"/>
                    </a:lnTo>
                    <a:lnTo>
                      <a:pt x="3" y="339"/>
                    </a:lnTo>
                    <a:lnTo>
                      <a:pt x="5" y="315"/>
                    </a:lnTo>
                    <a:lnTo>
                      <a:pt x="5" y="292"/>
                    </a:lnTo>
                    <a:lnTo>
                      <a:pt x="7" y="268"/>
                    </a:lnTo>
                    <a:lnTo>
                      <a:pt x="7" y="242"/>
                    </a:lnTo>
                    <a:lnTo>
                      <a:pt x="10" y="218"/>
                    </a:lnTo>
                    <a:lnTo>
                      <a:pt x="10" y="195"/>
                    </a:lnTo>
                    <a:lnTo>
                      <a:pt x="12" y="171"/>
                    </a:lnTo>
                    <a:lnTo>
                      <a:pt x="12" y="145"/>
                    </a:lnTo>
                    <a:lnTo>
                      <a:pt x="14" y="121"/>
                    </a:lnTo>
                    <a:lnTo>
                      <a:pt x="14" y="98"/>
                    </a:lnTo>
                    <a:lnTo>
                      <a:pt x="17" y="74"/>
                    </a:lnTo>
                    <a:lnTo>
                      <a:pt x="17" y="48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64" y="3"/>
                    </a:lnTo>
                    <a:lnTo>
                      <a:pt x="100" y="3"/>
                    </a:lnTo>
                    <a:lnTo>
                      <a:pt x="135" y="5"/>
                    </a:lnTo>
                    <a:lnTo>
                      <a:pt x="171" y="5"/>
                    </a:lnTo>
                    <a:lnTo>
                      <a:pt x="206" y="8"/>
                    </a:lnTo>
                    <a:lnTo>
                      <a:pt x="241" y="8"/>
                    </a:lnTo>
                    <a:lnTo>
                      <a:pt x="277" y="8"/>
                    </a:lnTo>
                    <a:lnTo>
                      <a:pt x="312" y="8"/>
                    </a:lnTo>
                    <a:lnTo>
                      <a:pt x="348" y="8"/>
                    </a:lnTo>
                    <a:lnTo>
                      <a:pt x="383" y="8"/>
                    </a:lnTo>
                    <a:lnTo>
                      <a:pt x="419" y="8"/>
                    </a:lnTo>
                    <a:lnTo>
                      <a:pt x="454" y="8"/>
                    </a:lnTo>
                    <a:lnTo>
                      <a:pt x="490" y="8"/>
                    </a:lnTo>
                    <a:lnTo>
                      <a:pt x="525" y="8"/>
                    </a:lnTo>
                    <a:lnTo>
                      <a:pt x="563" y="5"/>
                    </a:lnTo>
                    <a:lnTo>
                      <a:pt x="587" y="5"/>
                    </a:lnTo>
                    <a:lnTo>
                      <a:pt x="596" y="43"/>
                    </a:lnTo>
                    <a:lnTo>
                      <a:pt x="596" y="55"/>
                    </a:lnTo>
                    <a:lnTo>
                      <a:pt x="596" y="62"/>
                    </a:lnTo>
                    <a:lnTo>
                      <a:pt x="599" y="76"/>
                    </a:lnTo>
                    <a:lnTo>
                      <a:pt x="599" y="83"/>
                    </a:lnTo>
                    <a:lnTo>
                      <a:pt x="599" y="95"/>
                    </a:lnTo>
                    <a:lnTo>
                      <a:pt x="599" y="109"/>
                    </a:lnTo>
                    <a:lnTo>
                      <a:pt x="603" y="126"/>
                    </a:lnTo>
                    <a:lnTo>
                      <a:pt x="610" y="140"/>
                    </a:lnTo>
                    <a:lnTo>
                      <a:pt x="610" y="145"/>
                    </a:lnTo>
                    <a:lnTo>
                      <a:pt x="613" y="152"/>
                    </a:lnTo>
                    <a:lnTo>
                      <a:pt x="618" y="161"/>
                    </a:lnTo>
                    <a:lnTo>
                      <a:pt x="625" y="183"/>
                    </a:lnTo>
                    <a:lnTo>
                      <a:pt x="625" y="204"/>
                    </a:lnTo>
                    <a:lnTo>
                      <a:pt x="627" y="209"/>
                    </a:lnTo>
                    <a:lnTo>
                      <a:pt x="632" y="254"/>
                    </a:lnTo>
                    <a:lnTo>
                      <a:pt x="632" y="261"/>
                    </a:lnTo>
                    <a:lnTo>
                      <a:pt x="636" y="268"/>
                    </a:lnTo>
                    <a:lnTo>
                      <a:pt x="634" y="277"/>
                    </a:lnTo>
                    <a:lnTo>
                      <a:pt x="634" y="282"/>
                    </a:lnTo>
                    <a:lnTo>
                      <a:pt x="636" y="301"/>
                    </a:lnTo>
                    <a:lnTo>
                      <a:pt x="639" y="308"/>
                    </a:lnTo>
                    <a:lnTo>
                      <a:pt x="641" y="325"/>
                    </a:lnTo>
                    <a:lnTo>
                      <a:pt x="653" y="341"/>
                    </a:lnTo>
                    <a:lnTo>
                      <a:pt x="655" y="348"/>
                    </a:lnTo>
                    <a:lnTo>
                      <a:pt x="655" y="353"/>
                    </a:lnTo>
                    <a:lnTo>
                      <a:pt x="658" y="365"/>
                    </a:lnTo>
                    <a:lnTo>
                      <a:pt x="658" y="38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2"/>
              <p:cNvSpPr/>
              <p:nvPr/>
            </p:nvSpPr>
            <p:spPr>
              <a:xfrm>
                <a:off x="3516313" y="2566988"/>
                <a:ext cx="1333500" cy="619125"/>
              </a:xfrm>
              <a:custGeom>
                <a:rect b="b" l="l" r="r" t="t"/>
                <a:pathLst>
                  <a:path extrusionOk="0" h="390" w="840">
                    <a:moveTo>
                      <a:pt x="76" y="2"/>
                    </a:moveTo>
                    <a:lnTo>
                      <a:pt x="109" y="5"/>
                    </a:lnTo>
                    <a:lnTo>
                      <a:pt x="140" y="5"/>
                    </a:lnTo>
                    <a:lnTo>
                      <a:pt x="173" y="5"/>
                    </a:lnTo>
                    <a:lnTo>
                      <a:pt x="206" y="7"/>
                    </a:lnTo>
                    <a:lnTo>
                      <a:pt x="237" y="7"/>
                    </a:lnTo>
                    <a:lnTo>
                      <a:pt x="270" y="7"/>
                    </a:lnTo>
                    <a:lnTo>
                      <a:pt x="301" y="7"/>
                    </a:lnTo>
                    <a:lnTo>
                      <a:pt x="334" y="9"/>
                    </a:lnTo>
                    <a:lnTo>
                      <a:pt x="367" y="9"/>
                    </a:lnTo>
                    <a:lnTo>
                      <a:pt x="398" y="9"/>
                    </a:lnTo>
                    <a:lnTo>
                      <a:pt x="431" y="9"/>
                    </a:lnTo>
                    <a:lnTo>
                      <a:pt x="462" y="7"/>
                    </a:lnTo>
                    <a:lnTo>
                      <a:pt x="495" y="7"/>
                    </a:lnTo>
                    <a:lnTo>
                      <a:pt x="533" y="7"/>
                    </a:lnTo>
                    <a:lnTo>
                      <a:pt x="561" y="26"/>
                    </a:lnTo>
                    <a:lnTo>
                      <a:pt x="578" y="31"/>
                    </a:lnTo>
                    <a:lnTo>
                      <a:pt x="585" y="26"/>
                    </a:lnTo>
                    <a:lnTo>
                      <a:pt x="601" y="21"/>
                    </a:lnTo>
                    <a:lnTo>
                      <a:pt x="627" y="21"/>
                    </a:lnTo>
                    <a:lnTo>
                      <a:pt x="644" y="21"/>
                    </a:lnTo>
                    <a:lnTo>
                      <a:pt x="651" y="28"/>
                    </a:lnTo>
                    <a:lnTo>
                      <a:pt x="665" y="33"/>
                    </a:lnTo>
                    <a:lnTo>
                      <a:pt x="686" y="40"/>
                    </a:lnTo>
                    <a:lnTo>
                      <a:pt x="698" y="49"/>
                    </a:lnTo>
                    <a:lnTo>
                      <a:pt x="703" y="57"/>
                    </a:lnTo>
                    <a:lnTo>
                      <a:pt x="710" y="61"/>
                    </a:lnTo>
                    <a:lnTo>
                      <a:pt x="717" y="64"/>
                    </a:lnTo>
                    <a:lnTo>
                      <a:pt x="719" y="64"/>
                    </a:lnTo>
                    <a:lnTo>
                      <a:pt x="727" y="76"/>
                    </a:lnTo>
                    <a:lnTo>
                      <a:pt x="729" y="94"/>
                    </a:lnTo>
                    <a:lnTo>
                      <a:pt x="736" y="111"/>
                    </a:lnTo>
                    <a:lnTo>
                      <a:pt x="745" y="123"/>
                    </a:lnTo>
                    <a:lnTo>
                      <a:pt x="750" y="132"/>
                    </a:lnTo>
                    <a:lnTo>
                      <a:pt x="750" y="137"/>
                    </a:lnTo>
                    <a:lnTo>
                      <a:pt x="753" y="144"/>
                    </a:lnTo>
                    <a:lnTo>
                      <a:pt x="757" y="149"/>
                    </a:lnTo>
                    <a:lnTo>
                      <a:pt x="760" y="161"/>
                    </a:lnTo>
                    <a:lnTo>
                      <a:pt x="760" y="177"/>
                    </a:lnTo>
                    <a:lnTo>
                      <a:pt x="762" y="184"/>
                    </a:lnTo>
                    <a:lnTo>
                      <a:pt x="767" y="184"/>
                    </a:lnTo>
                    <a:lnTo>
                      <a:pt x="769" y="187"/>
                    </a:lnTo>
                    <a:lnTo>
                      <a:pt x="769" y="192"/>
                    </a:lnTo>
                    <a:lnTo>
                      <a:pt x="769" y="194"/>
                    </a:lnTo>
                    <a:lnTo>
                      <a:pt x="774" y="194"/>
                    </a:lnTo>
                    <a:lnTo>
                      <a:pt x="774" y="199"/>
                    </a:lnTo>
                    <a:lnTo>
                      <a:pt x="774" y="206"/>
                    </a:lnTo>
                    <a:lnTo>
                      <a:pt x="774" y="210"/>
                    </a:lnTo>
                    <a:lnTo>
                      <a:pt x="779" y="213"/>
                    </a:lnTo>
                    <a:lnTo>
                      <a:pt x="781" y="218"/>
                    </a:lnTo>
                    <a:lnTo>
                      <a:pt x="779" y="222"/>
                    </a:lnTo>
                    <a:lnTo>
                      <a:pt x="779" y="227"/>
                    </a:lnTo>
                    <a:lnTo>
                      <a:pt x="781" y="229"/>
                    </a:lnTo>
                    <a:lnTo>
                      <a:pt x="786" y="244"/>
                    </a:lnTo>
                    <a:lnTo>
                      <a:pt x="788" y="267"/>
                    </a:lnTo>
                    <a:lnTo>
                      <a:pt x="788" y="281"/>
                    </a:lnTo>
                    <a:lnTo>
                      <a:pt x="786" y="286"/>
                    </a:lnTo>
                    <a:lnTo>
                      <a:pt x="790" y="293"/>
                    </a:lnTo>
                    <a:lnTo>
                      <a:pt x="795" y="303"/>
                    </a:lnTo>
                    <a:lnTo>
                      <a:pt x="798" y="308"/>
                    </a:lnTo>
                    <a:lnTo>
                      <a:pt x="805" y="319"/>
                    </a:lnTo>
                    <a:lnTo>
                      <a:pt x="807" y="334"/>
                    </a:lnTo>
                    <a:lnTo>
                      <a:pt x="814" y="341"/>
                    </a:lnTo>
                    <a:lnTo>
                      <a:pt x="821" y="345"/>
                    </a:lnTo>
                    <a:lnTo>
                      <a:pt x="828" y="353"/>
                    </a:lnTo>
                    <a:lnTo>
                      <a:pt x="831" y="367"/>
                    </a:lnTo>
                    <a:lnTo>
                      <a:pt x="838" y="376"/>
                    </a:lnTo>
                    <a:lnTo>
                      <a:pt x="840" y="379"/>
                    </a:lnTo>
                    <a:lnTo>
                      <a:pt x="824" y="379"/>
                    </a:lnTo>
                    <a:lnTo>
                      <a:pt x="802" y="379"/>
                    </a:lnTo>
                    <a:lnTo>
                      <a:pt x="781" y="381"/>
                    </a:lnTo>
                    <a:lnTo>
                      <a:pt x="762" y="381"/>
                    </a:lnTo>
                    <a:lnTo>
                      <a:pt x="741" y="383"/>
                    </a:lnTo>
                    <a:lnTo>
                      <a:pt x="722" y="383"/>
                    </a:lnTo>
                    <a:lnTo>
                      <a:pt x="701" y="383"/>
                    </a:lnTo>
                    <a:lnTo>
                      <a:pt x="679" y="386"/>
                    </a:lnTo>
                    <a:lnTo>
                      <a:pt x="660" y="386"/>
                    </a:lnTo>
                    <a:lnTo>
                      <a:pt x="639" y="386"/>
                    </a:lnTo>
                    <a:lnTo>
                      <a:pt x="618" y="388"/>
                    </a:lnTo>
                    <a:lnTo>
                      <a:pt x="599" y="388"/>
                    </a:lnTo>
                    <a:lnTo>
                      <a:pt x="578" y="388"/>
                    </a:lnTo>
                    <a:lnTo>
                      <a:pt x="556" y="388"/>
                    </a:lnTo>
                    <a:lnTo>
                      <a:pt x="537" y="388"/>
                    </a:lnTo>
                    <a:lnTo>
                      <a:pt x="516" y="388"/>
                    </a:lnTo>
                    <a:lnTo>
                      <a:pt x="495" y="390"/>
                    </a:lnTo>
                    <a:lnTo>
                      <a:pt x="476" y="390"/>
                    </a:lnTo>
                    <a:lnTo>
                      <a:pt x="455" y="390"/>
                    </a:lnTo>
                    <a:lnTo>
                      <a:pt x="436" y="390"/>
                    </a:lnTo>
                    <a:lnTo>
                      <a:pt x="414" y="390"/>
                    </a:lnTo>
                    <a:lnTo>
                      <a:pt x="393" y="390"/>
                    </a:lnTo>
                    <a:lnTo>
                      <a:pt x="374" y="390"/>
                    </a:lnTo>
                    <a:lnTo>
                      <a:pt x="353" y="390"/>
                    </a:lnTo>
                    <a:lnTo>
                      <a:pt x="332" y="390"/>
                    </a:lnTo>
                    <a:lnTo>
                      <a:pt x="313" y="390"/>
                    </a:lnTo>
                    <a:lnTo>
                      <a:pt x="291" y="390"/>
                    </a:lnTo>
                    <a:lnTo>
                      <a:pt x="270" y="390"/>
                    </a:lnTo>
                    <a:lnTo>
                      <a:pt x="251" y="388"/>
                    </a:lnTo>
                    <a:lnTo>
                      <a:pt x="230" y="388"/>
                    </a:lnTo>
                    <a:lnTo>
                      <a:pt x="209" y="388"/>
                    </a:lnTo>
                    <a:lnTo>
                      <a:pt x="190" y="388"/>
                    </a:lnTo>
                    <a:lnTo>
                      <a:pt x="190" y="371"/>
                    </a:lnTo>
                    <a:lnTo>
                      <a:pt x="190" y="355"/>
                    </a:lnTo>
                    <a:lnTo>
                      <a:pt x="190" y="341"/>
                    </a:lnTo>
                    <a:lnTo>
                      <a:pt x="190" y="324"/>
                    </a:lnTo>
                    <a:lnTo>
                      <a:pt x="192" y="308"/>
                    </a:lnTo>
                    <a:lnTo>
                      <a:pt x="192" y="293"/>
                    </a:lnTo>
                    <a:lnTo>
                      <a:pt x="192" y="277"/>
                    </a:lnTo>
                    <a:lnTo>
                      <a:pt x="192" y="260"/>
                    </a:lnTo>
                    <a:lnTo>
                      <a:pt x="168" y="260"/>
                    </a:lnTo>
                    <a:lnTo>
                      <a:pt x="145" y="260"/>
                    </a:lnTo>
                    <a:lnTo>
                      <a:pt x="121" y="258"/>
                    </a:lnTo>
                    <a:lnTo>
                      <a:pt x="97" y="258"/>
                    </a:lnTo>
                    <a:lnTo>
                      <a:pt x="71" y="258"/>
                    </a:lnTo>
                    <a:lnTo>
                      <a:pt x="48" y="255"/>
                    </a:lnTo>
                    <a:lnTo>
                      <a:pt x="24" y="255"/>
                    </a:lnTo>
                    <a:lnTo>
                      <a:pt x="0" y="253"/>
                    </a:lnTo>
                    <a:lnTo>
                      <a:pt x="3" y="222"/>
                    </a:lnTo>
                    <a:lnTo>
                      <a:pt x="3" y="189"/>
                    </a:lnTo>
                    <a:lnTo>
                      <a:pt x="5" y="158"/>
                    </a:lnTo>
                    <a:lnTo>
                      <a:pt x="5" y="125"/>
                    </a:lnTo>
                    <a:lnTo>
                      <a:pt x="8" y="94"/>
                    </a:lnTo>
                    <a:lnTo>
                      <a:pt x="10" y="64"/>
                    </a:lnTo>
                    <a:lnTo>
                      <a:pt x="10" y="31"/>
                    </a:lnTo>
                    <a:lnTo>
                      <a:pt x="12" y="0"/>
                    </a:lnTo>
                    <a:lnTo>
                      <a:pt x="45" y="0"/>
                    </a:lnTo>
                    <a:lnTo>
                      <a:pt x="76" y="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2"/>
              <p:cNvSpPr/>
              <p:nvPr/>
            </p:nvSpPr>
            <p:spPr>
              <a:xfrm>
                <a:off x="8070850" y="1385888"/>
                <a:ext cx="263525" cy="565150"/>
              </a:xfrm>
              <a:custGeom>
                <a:rect b="b" l="l" r="r" t="t"/>
                <a:pathLst>
                  <a:path extrusionOk="0" h="356" w="166">
                    <a:moveTo>
                      <a:pt x="36" y="0"/>
                    </a:moveTo>
                    <a:lnTo>
                      <a:pt x="41" y="12"/>
                    </a:lnTo>
                    <a:lnTo>
                      <a:pt x="45" y="26"/>
                    </a:lnTo>
                    <a:lnTo>
                      <a:pt x="52" y="38"/>
                    </a:lnTo>
                    <a:lnTo>
                      <a:pt x="57" y="52"/>
                    </a:lnTo>
                    <a:lnTo>
                      <a:pt x="64" y="64"/>
                    </a:lnTo>
                    <a:lnTo>
                      <a:pt x="69" y="79"/>
                    </a:lnTo>
                    <a:lnTo>
                      <a:pt x="74" y="90"/>
                    </a:lnTo>
                    <a:lnTo>
                      <a:pt x="81" y="105"/>
                    </a:lnTo>
                    <a:lnTo>
                      <a:pt x="86" y="119"/>
                    </a:lnTo>
                    <a:lnTo>
                      <a:pt x="90" y="131"/>
                    </a:lnTo>
                    <a:lnTo>
                      <a:pt x="97" y="145"/>
                    </a:lnTo>
                    <a:lnTo>
                      <a:pt x="102" y="157"/>
                    </a:lnTo>
                    <a:lnTo>
                      <a:pt x="107" y="171"/>
                    </a:lnTo>
                    <a:lnTo>
                      <a:pt x="114" y="183"/>
                    </a:lnTo>
                    <a:lnTo>
                      <a:pt x="119" y="197"/>
                    </a:lnTo>
                    <a:lnTo>
                      <a:pt x="126" y="211"/>
                    </a:lnTo>
                    <a:lnTo>
                      <a:pt x="128" y="218"/>
                    </a:lnTo>
                    <a:lnTo>
                      <a:pt x="131" y="228"/>
                    </a:lnTo>
                    <a:lnTo>
                      <a:pt x="138" y="232"/>
                    </a:lnTo>
                    <a:lnTo>
                      <a:pt x="149" y="242"/>
                    </a:lnTo>
                    <a:lnTo>
                      <a:pt x="154" y="249"/>
                    </a:lnTo>
                    <a:lnTo>
                      <a:pt x="164" y="258"/>
                    </a:lnTo>
                    <a:lnTo>
                      <a:pt x="166" y="275"/>
                    </a:lnTo>
                    <a:lnTo>
                      <a:pt x="166" y="284"/>
                    </a:lnTo>
                    <a:lnTo>
                      <a:pt x="157" y="287"/>
                    </a:lnTo>
                    <a:lnTo>
                      <a:pt x="152" y="292"/>
                    </a:lnTo>
                    <a:lnTo>
                      <a:pt x="147" y="299"/>
                    </a:lnTo>
                    <a:lnTo>
                      <a:pt x="142" y="303"/>
                    </a:lnTo>
                    <a:lnTo>
                      <a:pt x="135" y="318"/>
                    </a:lnTo>
                    <a:lnTo>
                      <a:pt x="131" y="322"/>
                    </a:lnTo>
                    <a:lnTo>
                      <a:pt x="116" y="327"/>
                    </a:lnTo>
                    <a:lnTo>
                      <a:pt x="105" y="332"/>
                    </a:lnTo>
                    <a:lnTo>
                      <a:pt x="93" y="334"/>
                    </a:lnTo>
                    <a:lnTo>
                      <a:pt x="81" y="339"/>
                    </a:lnTo>
                    <a:lnTo>
                      <a:pt x="67" y="344"/>
                    </a:lnTo>
                    <a:lnTo>
                      <a:pt x="55" y="348"/>
                    </a:lnTo>
                    <a:lnTo>
                      <a:pt x="43" y="351"/>
                    </a:lnTo>
                    <a:lnTo>
                      <a:pt x="29" y="356"/>
                    </a:lnTo>
                    <a:lnTo>
                      <a:pt x="26" y="351"/>
                    </a:lnTo>
                    <a:lnTo>
                      <a:pt x="19" y="346"/>
                    </a:lnTo>
                    <a:lnTo>
                      <a:pt x="17" y="344"/>
                    </a:lnTo>
                    <a:lnTo>
                      <a:pt x="17" y="339"/>
                    </a:lnTo>
                    <a:lnTo>
                      <a:pt x="15" y="329"/>
                    </a:lnTo>
                    <a:lnTo>
                      <a:pt x="17" y="325"/>
                    </a:lnTo>
                    <a:lnTo>
                      <a:pt x="17" y="318"/>
                    </a:lnTo>
                    <a:lnTo>
                      <a:pt x="12" y="294"/>
                    </a:lnTo>
                    <a:lnTo>
                      <a:pt x="10" y="280"/>
                    </a:lnTo>
                    <a:lnTo>
                      <a:pt x="3" y="256"/>
                    </a:lnTo>
                    <a:lnTo>
                      <a:pt x="3" y="249"/>
                    </a:lnTo>
                    <a:lnTo>
                      <a:pt x="3" y="242"/>
                    </a:lnTo>
                    <a:lnTo>
                      <a:pt x="3" y="230"/>
                    </a:lnTo>
                    <a:lnTo>
                      <a:pt x="8" y="218"/>
                    </a:lnTo>
                    <a:lnTo>
                      <a:pt x="8" y="206"/>
                    </a:lnTo>
                    <a:lnTo>
                      <a:pt x="8" y="195"/>
                    </a:lnTo>
                    <a:lnTo>
                      <a:pt x="8" y="187"/>
                    </a:lnTo>
                    <a:lnTo>
                      <a:pt x="5" y="173"/>
                    </a:lnTo>
                    <a:lnTo>
                      <a:pt x="0" y="150"/>
                    </a:lnTo>
                    <a:lnTo>
                      <a:pt x="3" y="147"/>
                    </a:lnTo>
                    <a:lnTo>
                      <a:pt x="12" y="140"/>
                    </a:lnTo>
                    <a:lnTo>
                      <a:pt x="15" y="135"/>
                    </a:lnTo>
                    <a:lnTo>
                      <a:pt x="24" y="121"/>
                    </a:lnTo>
                    <a:lnTo>
                      <a:pt x="26" y="116"/>
                    </a:lnTo>
                    <a:lnTo>
                      <a:pt x="26" y="112"/>
                    </a:lnTo>
                    <a:lnTo>
                      <a:pt x="26" y="105"/>
                    </a:lnTo>
                    <a:lnTo>
                      <a:pt x="26" y="102"/>
                    </a:lnTo>
                    <a:lnTo>
                      <a:pt x="26" y="100"/>
                    </a:lnTo>
                    <a:lnTo>
                      <a:pt x="17" y="86"/>
                    </a:lnTo>
                    <a:lnTo>
                      <a:pt x="15" y="81"/>
                    </a:lnTo>
                    <a:lnTo>
                      <a:pt x="17" y="60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12" y="22"/>
                    </a:lnTo>
                    <a:lnTo>
                      <a:pt x="17" y="7"/>
                    </a:lnTo>
                    <a:lnTo>
                      <a:pt x="29" y="7"/>
                    </a:lnTo>
                    <a:lnTo>
                      <a:pt x="34" y="5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2"/>
              <p:cNvSpPr/>
              <p:nvPr/>
            </p:nvSpPr>
            <p:spPr>
              <a:xfrm>
                <a:off x="2563813" y="3713163"/>
                <a:ext cx="1081088" cy="1149350"/>
              </a:xfrm>
              <a:custGeom>
                <a:rect b="b" l="l" r="r" t="t"/>
                <a:pathLst>
                  <a:path extrusionOk="0" h="724" w="681">
                    <a:moveTo>
                      <a:pt x="274" y="679"/>
                    </a:moveTo>
                    <a:lnTo>
                      <a:pt x="286" y="686"/>
                    </a:lnTo>
                    <a:lnTo>
                      <a:pt x="286" y="686"/>
                    </a:lnTo>
                    <a:lnTo>
                      <a:pt x="262" y="684"/>
                    </a:lnTo>
                    <a:lnTo>
                      <a:pt x="239" y="682"/>
                    </a:lnTo>
                    <a:lnTo>
                      <a:pt x="213" y="679"/>
                    </a:lnTo>
                    <a:lnTo>
                      <a:pt x="189" y="677"/>
                    </a:lnTo>
                    <a:lnTo>
                      <a:pt x="165" y="675"/>
                    </a:lnTo>
                    <a:lnTo>
                      <a:pt x="142" y="675"/>
                    </a:lnTo>
                    <a:lnTo>
                      <a:pt x="118" y="672"/>
                    </a:lnTo>
                    <a:lnTo>
                      <a:pt x="94" y="670"/>
                    </a:lnTo>
                    <a:lnTo>
                      <a:pt x="94" y="684"/>
                    </a:lnTo>
                    <a:lnTo>
                      <a:pt x="92" y="696"/>
                    </a:lnTo>
                    <a:lnTo>
                      <a:pt x="92" y="710"/>
                    </a:lnTo>
                    <a:lnTo>
                      <a:pt x="90" y="724"/>
                    </a:lnTo>
                    <a:lnTo>
                      <a:pt x="52" y="722"/>
                    </a:lnTo>
                    <a:lnTo>
                      <a:pt x="12" y="717"/>
                    </a:lnTo>
                    <a:lnTo>
                      <a:pt x="0" y="717"/>
                    </a:lnTo>
                    <a:lnTo>
                      <a:pt x="2" y="672"/>
                    </a:lnTo>
                    <a:lnTo>
                      <a:pt x="7" y="627"/>
                    </a:lnTo>
                    <a:lnTo>
                      <a:pt x="12" y="582"/>
                    </a:lnTo>
                    <a:lnTo>
                      <a:pt x="16" y="537"/>
                    </a:lnTo>
                    <a:lnTo>
                      <a:pt x="19" y="492"/>
                    </a:lnTo>
                    <a:lnTo>
                      <a:pt x="23" y="447"/>
                    </a:lnTo>
                    <a:lnTo>
                      <a:pt x="28" y="402"/>
                    </a:lnTo>
                    <a:lnTo>
                      <a:pt x="33" y="357"/>
                    </a:lnTo>
                    <a:lnTo>
                      <a:pt x="38" y="315"/>
                    </a:lnTo>
                    <a:lnTo>
                      <a:pt x="42" y="270"/>
                    </a:lnTo>
                    <a:lnTo>
                      <a:pt x="45" y="225"/>
                    </a:lnTo>
                    <a:lnTo>
                      <a:pt x="49" y="180"/>
                    </a:lnTo>
                    <a:lnTo>
                      <a:pt x="54" y="135"/>
                    </a:lnTo>
                    <a:lnTo>
                      <a:pt x="59" y="90"/>
                    </a:lnTo>
                    <a:lnTo>
                      <a:pt x="64" y="45"/>
                    </a:lnTo>
                    <a:lnTo>
                      <a:pt x="68" y="0"/>
                    </a:lnTo>
                    <a:lnTo>
                      <a:pt x="106" y="5"/>
                    </a:lnTo>
                    <a:lnTo>
                      <a:pt x="144" y="7"/>
                    </a:lnTo>
                    <a:lnTo>
                      <a:pt x="182" y="12"/>
                    </a:lnTo>
                    <a:lnTo>
                      <a:pt x="220" y="14"/>
                    </a:lnTo>
                    <a:lnTo>
                      <a:pt x="260" y="19"/>
                    </a:lnTo>
                    <a:lnTo>
                      <a:pt x="298" y="21"/>
                    </a:lnTo>
                    <a:lnTo>
                      <a:pt x="336" y="24"/>
                    </a:lnTo>
                    <a:lnTo>
                      <a:pt x="373" y="28"/>
                    </a:lnTo>
                    <a:lnTo>
                      <a:pt x="411" y="31"/>
                    </a:lnTo>
                    <a:lnTo>
                      <a:pt x="451" y="33"/>
                    </a:lnTo>
                    <a:lnTo>
                      <a:pt x="489" y="35"/>
                    </a:lnTo>
                    <a:lnTo>
                      <a:pt x="527" y="38"/>
                    </a:lnTo>
                    <a:lnTo>
                      <a:pt x="565" y="40"/>
                    </a:lnTo>
                    <a:lnTo>
                      <a:pt x="605" y="40"/>
                    </a:lnTo>
                    <a:lnTo>
                      <a:pt x="643" y="42"/>
                    </a:lnTo>
                    <a:lnTo>
                      <a:pt x="681" y="45"/>
                    </a:lnTo>
                    <a:lnTo>
                      <a:pt x="681" y="59"/>
                    </a:lnTo>
                    <a:lnTo>
                      <a:pt x="681" y="76"/>
                    </a:lnTo>
                    <a:lnTo>
                      <a:pt x="681" y="92"/>
                    </a:lnTo>
                    <a:lnTo>
                      <a:pt x="679" y="106"/>
                    </a:lnTo>
                    <a:lnTo>
                      <a:pt x="674" y="106"/>
                    </a:lnTo>
                    <a:lnTo>
                      <a:pt x="674" y="144"/>
                    </a:lnTo>
                    <a:lnTo>
                      <a:pt x="671" y="180"/>
                    </a:lnTo>
                    <a:lnTo>
                      <a:pt x="671" y="215"/>
                    </a:lnTo>
                    <a:lnTo>
                      <a:pt x="669" y="251"/>
                    </a:lnTo>
                    <a:lnTo>
                      <a:pt x="669" y="286"/>
                    </a:lnTo>
                    <a:lnTo>
                      <a:pt x="667" y="322"/>
                    </a:lnTo>
                    <a:lnTo>
                      <a:pt x="667" y="357"/>
                    </a:lnTo>
                    <a:lnTo>
                      <a:pt x="664" y="393"/>
                    </a:lnTo>
                    <a:lnTo>
                      <a:pt x="662" y="428"/>
                    </a:lnTo>
                    <a:lnTo>
                      <a:pt x="662" y="464"/>
                    </a:lnTo>
                    <a:lnTo>
                      <a:pt x="660" y="499"/>
                    </a:lnTo>
                    <a:lnTo>
                      <a:pt x="660" y="535"/>
                    </a:lnTo>
                    <a:lnTo>
                      <a:pt x="657" y="570"/>
                    </a:lnTo>
                    <a:lnTo>
                      <a:pt x="657" y="606"/>
                    </a:lnTo>
                    <a:lnTo>
                      <a:pt x="655" y="641"/>
                    </a:lnTo>
                    <a:lnTo>
                      <a:pt x="655" y="677"/>
                    </a:lnTo>
                    <a:lnTo>
                      <a:pt x="629" y="677"/>
                    </a:lnTo>
                    <a:lnTo>
                      <a:pt x="605" y="675"/>
                    </a:lnTo>
                    <a:lnTo>
                      <a:pt x="582" y="675"/>
                    </a:lnTo>
                    <a:lnTo>
                      <a:pt x="556" y="672"/>
                    </a:lnTo>
                    <a:lnTo>
                      <a:pt x="532" y="672"/>
                    </a:lnTo>
                    <a:lnTo>
                      <a:pt x="508" y="670"/>
                    </a:lnTo>
                    <a:lnTo>
                      <a:pt x="485" y="670"/>
                    </a:lnTo>
                    <a:lnTo>
                      <a:pt x="459" y="667"/>
                    </a:lnTo>
                    <a:lnTo>
                      <a:pt x="435" y="667"/>
                    </a:lnTo>
                    <a:lnTo>
                      <a:pt x="411" y="665"/>
                    </a:lnTo>
                    <a:lnTo>
                      <a:pt x="385" y="663"/>
                    </a:lnTo>
                    <a:lnTo>
                      <a:pt x="362" y="663"/>
                    </a:lnTo>
                    <a:lnTo>
                      <a:pt x="338" y="660"/>
                    </a:lnTo>
                    <a:lnTo>
                      <a:pt x="312" y="658"/>
                    </a:lnTo>
                    <a:lnTo>
                      <a:pt x="288" y="658"/>
                    </a:lnTo>
                    <a:lnTo>
                      <a:pt x="265" y="656"/>
                    </a:lnTo>
                    <a:lnTo>
                      <a:pt x="265" y="656"/>
                    </a:lnTo>
                    <a:lnTo>
                      <a:pt x="274" y="679"/>
                    </a:lnTo>
                    <a:lnTo>
                      <a:pt x="274" y="67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2"/>
              <p:cNvSpPr/>
              <p:nvPr/>
            </p:nvSpPr>
            <p:spPr>
              <a:xfrm>
                <a:off x="1023938" y="2416175"/>
                <a:ext cx="1009650" cy="1571625"/>
              </a:xfrm>
              <a:custGeom>
                <a:rect b="b" l="l" r="r" t="t"/>
                <a:pathLst>
                  <a:path extrusionOk="0" h="990" w="636">
                    <a:moveTo>
                      <a:pt x="518" y="850"/>
                    </a:moveTo>
                    <a:lnTo>
                      <a:pt x="508" y="862"/>
                    </a:lnTo>
                    <a:lnTo>
                      <a:pt x="501" y="867"/>
                    </a:lnTo>
                    <a:lnTo>
                      <a:pt x="497" y="867"/>
                    </a:lnTo>
                    <a:lnTo>
                      <a:pt x="492" y="862"/>
                    </a:lnTo>
                    <a:lnTo>
                      <a:pt x="490" y="852"/>
                    </a:lnTo>
                    <a:lnTo>
                      <a:pt x="482" y="848"/>
                    </a:lnTo>
                    <a:lnTo>
                      <a:pt x="471" y="845"/>
                    </a:lnTo>
                    <a:lnTo>
                      <a:pt x="464" y="845"/>
                    </a:lnTo>
                    <a:lnTo>
                      <a:pt x="454" y="848"/>
                    </a:lnTo>
                    <a:lnTo>
                      <a:pt x="449" y="850"/>
                    </a:lnTo>
                    <a:lnTo>
                      <a:pt x="445" y="859"/>
                    </a:lnTo>
                    <a:lnTo>
                      <a:pt x="445" y="862"/>
                    </a:lnTo>
                    <a:lnTo>
                      <a:pt x="449" y="871"/>
                    </a:lnTo>
                    <a:lnTo>
                      <a:pt x="447" y="885"/>
                    </a:lnTo>
                    <a:lnTo>
                      <a:pt x="447" y="895"/>
                    </a:lnTo>
                    <a:lnTo>
                      <a:pt x="447" y="902"/>
                    </a:lnTo>
                    <a:lnTo>
                      <a:pt x="447" y="909"/>
                    </a:lnTo>
                    <a:lnTo>
                      <a:pt x="445" y="919"/>
                    </a:lnTo>
                    <a:lnTo>
                      <a:pt x="445" y="928"/>
                    </a:lnTo>
                    <a:lnTo>
                      <a:pt x="447" y="945"/>
                    </a:lnTo>
                    <a:lnTo>
                      <a:pt x="438" y="990"/>
                    </a:lnTo>
                    <a:lnTo>
                      <a:pt x="438" y="990"/>
                    </a:lnTo>
                    <a:lnTo>
                      <a:pt x="414" y="959"/>
                    </a:lnTo>
                    <a:lnTo>
                      <a:pt x="393" y="928"/>
                    </a:lnTo>
                    <a:lnTo>
                      <a:pt x="371" y="900"/>
                    </a:lnTo>
                    <a:lnTo>
                      <a:pt x="350" y="869"/>
                    </a:lnTo>
                    <a:lnTo>
                      <a:pt x="329" y="841"/>
                    </a:lnTo>
                    <a:lnTo>
                      <a:pt x="307" y="810"/>
                    </a:lnTo>
                    <a:lnTo>
                      <a:pt x="286" y="779"/>
                    </a:lnTo>
                    <a:lnTo>
                      <a:pt x="265" y="751"/>
                    </a:lnTo>
                    <a:lnTo>
                      <a:pt x="251" y="729"/>
                    </a:lnTo>
                    <a:lnTo>
                      <a:pt x="234" y="708"/>
                    </a:lnTo>
                    <a:lnTo>
                      <a:pt x="220" y="687"/>
                    </a:lnTo>
                    <a:lnTo>
                      <a:pt x="206" y="665"/>
                    </a:lnTo>
                    <a:lnTo>
                      <a:pt x="189" y="644"/>
                    </a:lnTo>
                    <a:lnTo>
                      <a:pt x="175" y="623"/>
                    </a:lnTo>
                    <a:lnTo>
                      <a:pt x="161" y="601"/>
                    </a:lnTo>
                    <a:lnTo>
                      <a:pt x="147" y="580"/>
                    </a:lnTo>
                    <a:lnTo>
                      <a:pt x="128" y="556"/>
                    </a:lnTo>
                    <a:lnTo>
                      <a:pt x="109" y="530"/>
                    </a:lnTo>
                    <a:lnTo>
                      <a:pt x="90" y="504"/>
                    </a:lnTo>
                    <a:lnTo>
                      <a:pt x="73" y="478"/>
                    </a:lnTo>
                    <a:lnTo>
                      <a:pt x="54" y="452"/>
                    </a:lnTo>
                    <a:lnTo>
                      <a:pt x="35" y="426"/>
                    </a:lnTo>
                    <a:lnTo>
                      <a:pt x="19" y="400"/>
                    </a:lnTo>
                    <a:lnTo>
                      <a:pt x="0" y="374"/>
                    </a:lnTo>
                    <a:lnTo>
                      <a:pt x="7" y="350"/>
                    </a:lnTo>
                    <a:lnTo>
                      <a:pt x="12" y="329"/>
                    </a:lnTo>
                    <a:lnTo>
                      <a:pt x="17" y="305"/>
                    </a:lnTo>
                    <a:lnTo>
                      <a:pt x="24" y="282"/>
                    </a:lnTo>
                    <a:lnTo>
                      <a:pt x="28" y="258"/>
                    </a:lnTo>
                    <a:lnTo>
                      <a:pt x="33" y="234"/>
                    </a:lnTo>
                    <a:lnTo>
                      <a:pt x="38" y="211"/>
                    </a:lnTo>
                    <a:lnTo>
                      <a:pt x="45" y="187"/>
                    </a:lnTo>
                    <a:lnTo>
                      <a:pt x="50" y="163"/>
                    </a:lnTo>
                    <a:lnTo>
                      <a:pt x="54" y="142"/>
                    </a:lnTo>
                    <a:lnTo>
                      <a:pt x="61" y="118"/>
                    </a:lnTo>
                    <a:lnTo>
                      <a:pt x="66" y="95"/>
                    </a:lnTo>
                    <a:lnTo>
                      <a:pt x="73" y="71"/>
                    </a:lnTo>
                    <a:lnTo>
                      <a:pt x="78" y="47"/>
                    </a:lnTo>
                    <a:lnTo>
                      <a:pt x="83" y="24"/>
                    </a:lnTo>
                    <a:lnTo>
                      <a:pt x="90" y="0"/>
                    </a:lnTo>
                    <a:lnTo>
                      <a:pt x="123" y="10"/>
                    </a:lnTo>
                    <a:lnTo>
                      <a:pt x="156" y="17"/>
                    </a:lnTo>
                    <a:lnTo>
                      <a:pt x="192" y="26"/>
                    </a:lnTo>
                    <a:lnTo>
                      <a:pt x="225" y="33"/>
                    </a:lnTo>
                    <a:lnTo>
                      <a:pt x="260" y="43"/>
                    </a:lnTo>
                    <a:lnTo>
                      <a:pt x="293" y="50"/>
                    </a:lnTo>
                    <a:lnTo>
                      <a:pt x="329" y="57"/>
                    </a:lnTo>
                    <a:lnTo>
                      <a:pt x="362" y="64"/>
                    </a:lnTo>
                    <a:lnTo>
                      <a:pt x="397" y="71"/>
                    </a:lnTo>
                    <a:lnTo>
                      <a:pt x="430" y="78"/>
                    </a:lnTo>
                    <a:lnTo>
                      <a:pt x="466" y="85"/>
                    </a:lnTo>
                    <a:lnTo>
                      <a:pt x="499" y="92"/>
                    </a:lnTo>
                    <a:lnTo>
                      <a:pt x="534" y="100"/>
                    </a:lnTo>
                    <a:lnTo>
                      <a:pt x="568" y="104"/>
                    </a:lnTo>
                    <a:lnTo>
                      <a:pt x="603" y="111"/>
                    </a:lnTo>
                    <a:lnTo>
                      <a:pt x="636" y="116"/>
                    </a:lnTo>
                    <a:lnTo>
                      <a:pt x="634" y="137"/>
                    </a:lnTo>
                    <a:lnTo>
                      <a:pt x="631" y="156"/>
                    </a:lnTo>
                    <a:lnTo>
                      <a:pt x="627" y="175"/>
                    </a:lnTo>
                    <a:lnTo>
                      <a:pt x="624" y="197"/>
                    </a:lnTo>
                    <a:lnTo>
                      <a:pt x="620" y="216"/>
                    </a:lnTo>
                    <a:lnTo>
                      <a:pt x="617" y="234"/>
                    </a:lnTo>
                    <a:lnTo>
                      <a:pt x="615" y="256"/>
                    </a:lnTo>
                    <a:lnTo>
                      <a:pt x="610" y="275"/>
                    </a:lnTo>
                    <a:lnTo>
                      <a:pt x="608" y="294"/>
                    </a:lnTo>
                    <a:lnTo>
                      <a:pt x="605" y="315"/>
                    </a:lnTo>
                    <a:lnTo>
                      <a:pt x="601" y="334"/>
                    </a:lnTo>
                    <a:lnTo>
                      <a:pt x="598" y="353"/>
                    </a:lnTo>
                    <a:lnTo>
                      <a:pt x="596" y="372"/>
                    </a:lnTo>
                    <a:lnTo>
                      <a:pt x="591" y="393"/>
                    </a:lnTo>
                    <a:lnTo>
                      <a:pt x="589" y="412"/>
                    </a:lnTo>
                    <a:lnTo>
                      <a:pt x="584" y="431"/>
                    </a:lnTo>
                    <a:lnTo>
                      <a:pt x="582" y="452"/>
                    </a:lnTo>
                    <a:lnTo>
                      <a:pt x="579" y="471"/>
                    </a:lnTo>
                    <a:lnTo>
                      <a:pt x="575" y="490"/>
                    </a:lnTo>
                    <a:lnTo>
                      <a:pt x="572" y="511"/>
                    </a:lnTo>
                    <a:lnTo>
                      <a:pt x="570" y="530"/>
                    </a:lnTo>
                    <a:lnTo>
                      <a:pt x="565" y="549"/>
                    </a:lnTo>
                    <a:lnTo>
                      <a:pt x="563" y="571"/>
                    </a:lnTo>
                    <a:lnTo>
                      <a:pt x="561" y="590"/>
                    </a:lnTo>
                    <a:lnTo>
                      <a:pt x="558" y="608"/>
                    </a:lnTo>
                    <a:lnTo>
                      <a:pt x="553" y="627"/>
                    </a:lnTo>
                    <a:lnTo>
                      <a:pt x="551" y="649"/>
                    </a:lnTo>
                    <a:lnTo>
                      <a:pt x="549" y="668"/>
                    </a:lnTo>
                    <a:lnTo>
                      <a:pt x="544" y="687"/>
                    </a:lnTo>
                    <a:lnTo>
                      <a:pt x="542" y="708"/>
                    </a:lnTo>
                    <a:lnTo>
                      <a:pt x="539" y="727"/>
                    </a:lnTo>
                    <a:lnTo>
                      <a:pt x="534" y="746"/>
                    </a:lnTo>
                    <a:lnTo>
                      <a:pt x="527" y="796"/>
                    </a:lnTo>
                    <a:lnTo>
                      <a:pt x="518" y="850"/>
                    </a:lnTo>
                    <a:lnTo>
                      <a:pt x="518" y="85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2"/>
              <p:cNvSpPr/>
              <p:nvPr/>
            </p:nvSpPr>
            <p:spPr>
              <a:xfrm>
                <a:off x="3641725" y="3765550"/>
                <a:ext cx="1419225" cy="676275"/>
              </a:xfrm>
              <a:custGeom>
                <a:rect b="b" l="l" r="r" t="t"/>
                <a:pathLst>
                  <a:path extrusionOk="0" h="426" w="894">
                    <a:moveTo>
                      <a:pt x="858" y="47"/>
                    </a:moveTo>
                    <a:lnTo>
                      <a:pt x="858" y="62"/>
                    </a:lnTo>
                    <a:lnTo>
                      <a:pt x="863" y="80"/>
                    </a:lnTo>
                    <a:lnTo>
                      <a:pt x="865" y="97"/>
                    </a:lnTo>
                    <a:lnTo>
                      <a:pt x="870" y="116"/>
                    </a:lnTo>
                    <a:lnTo>
                      <a:pt x="872" y="133"/>
                    </a:lnTo>
                    <a:lnTo>
                      <a:pt x="875" y="149"/>
                    </a:lnTo>
                    <a:lnTo>
                      <a:pt x="879" y="168"/>
                    </a:lnTo>
                    <a:lnTo>
                      <a:pt x="882" y="185"/>
                    </a:lnTo>
                    <a:lnTo>
                      <a:pt x="886" y="201"/>
                    </a:lnTo>
                    <a:lnTo>
                      <a:pt x="886" y="215"/>
                    </a:lnTo>
                    <a:lnTo>
                      <a:pt x="886" y="230"/>
                    </a:lnTo>
                    <a:lnTo>
                      <a:pt x="886" y="244"/>
                    </a:lnTo>
                    <a:lnTo>
                      <a:pt x="889" y="258"/>
                    </a:lnTo>
                    <a:lnTo>
                      <a:pt x="889" y="272"/>
                    </a:lnTo>
                    <a:lnTo>
                      <a:pt x="889" y="284"/>
                    </a:lnTo>
                    <a:lnTo>
                      <a:pt x="889" y="298"/>
                    </a:lnTo>
                    <a:lnTo>
                      <a:pt x="891" y="312"/>
                    </a:lnTo>
                    <a:lnTo>
                      <a:pt x="891" y="327"/>
                    </a:lnTo>
                    <a:lnTo>
                      <a:pt x="891" y="341"/>
                    </a:lnTo>
                    <a:lnTo>
                      <a:pt x="891" y="355"/>
                    </a:lnTo>
                    <a:lnTo>
                      <a:pt x="891" y="367"/>
                    </a:lnTo>
                    <a:lnTo>
                      <a:pt x="894" y="381"/>
                    </a:lnTo>
                    <a:lnTo>
                      <a:pt x="894" y="395"/>
                    </a:lnTo>
                    <a:lnTo>
                      <a:pt x="894" y="410"/>
                    </a:lnTo>
                    <a:lnTo>
                      <a:pt x="894" y="424"/>
                    </a:lnTo>
                    <a:lnTo>
                      <a:pt x="870" y="419"/>
                    </a:lnTo>
                    <a:lnTo>
                      <a:pt x="863" y="414"/>
                    </a:lnTo>
                    <a:lnTo>
                      <a:pt x="853" y="410"/>
                    </a:lnTo>
                    <a:lnTo>
                      <a:pt x="842" y="400"/>
                    </a:lnTo>
                    <a:lnTo>
                      <a:pt x="823" y="391"/>
                    </a:lnTo>
                    <a:lnTo>
                      <a:pt x="816" y="388"/>
                    </a:lnTo>
                    <a:lnTo>
                      <a:pt x="813" y="388"/>
                    </a:lnTo>
                    <a:lnTo>
                      <a:pt x="808" y="395"/>
                    </a:lnTo>
                    <a:lnTo>
                      <a:pt x="799" y="400"/>
                    </a:lnTo>
                    <a:lnTo>
                      <a:pt x="792" y="400"/>
                    </a:lnTo>
                    <a:lnTo>
                      <a:pt x="782" y="400"/>
                    </a:lnTo>
                    <a:lnTo>
                      <a:pt x="780" y="398"/>
                    </a:lnTo>
                    <a:lnTo>
                      <a:pt x="778" y="395"/>
                    </a:lnTo>
                    <a:lnTo>
                      <a:pt x="775" y="393"/>
                    </a:lnTo>
                    <a:lnTo>
                      <a:pt x="771" y="393"/>
                    </a:lnTo>
                    <a:lnTo>
                      <a:pt x="756" y="400"/>
                    </a:lnTo>
                    <a:lnTo>
                      <a:pt x="754" y="402"/>
                    </a:lnTo>
                    <a:lnTo>
                      <a:pt x="747" y="405"/>
                    </a:lnTo>
                    <a:lnTo>
                      <a:pt x="737" y="402"/>
                    </a:lnTo>
                    <a:lnTo>
                      <a:pt x="719" y="410"/>
                    </a:lnTo>
                    <a:lnTo>
                      <a:pt x="711" y="417"/>
                    </a:lnTo>
                    <a:lnTo>
                      <a:pt x="702" y="419"/>
                    </a:lnTo>
                    <a:lnTo>
                      <a:pt x="700" y="426"/>
                    </a:lnTo>
                    <a:lnTo>
                      <a:pt x="697" y="424"/>
                    </a:lnTo>
                    <a:lnTo>
                      <a:pt x="688" y="417"/>
                    </a:lnTo>
                    <a:lnTo>
                      <a:pt x="681" y="417"/>
                    </a:lnTo>
                    <a:lnTo>
                      <a:pt x="669" y="410"/>
                    </a:lnTo>
                    <a:lnTo>
                      <a:pt x="669" y="402"/>
                    </a:lnTo>
                    <a:lnTo>
                      <a:pt x="666" y="402"/>
                    </a:lnTo>
                    <a:lnTo>
                      <a:pt x="666" y="402"/>
                    </a:lnTo>
                    <a:lnTo>
                      <a:pt x="664" y="402"/>
                    </a:lnTo>
                    <a:lnTo>
                      <a:pt x="659" y="407"/>
                    </a:lnTo>
                    <a:lnTo>
                      <a:pt x="655" y="410"/>
                    </a:lnTo>
                    <a:lnTo>
                      <a:pt x="652" y="410"/>
                    </a:lnTo>
                    <a:lnTo>
                      <a:pt x="643" y="405"/>
                    </a:lnTo>
                    <a:lnTo>
                      <a:pt x="638" y="400"/>
                    </a:lnTo>
                    <a:lnTo>
                      <a:pt x="636" y="398"/>
                    </a:lnTo>
                    <a:lnTo>
                      <a:pt x="633" y="398"/>
                    </a:lnTo>
                    <a:lnTo>
                      <a:pt x="629" y="400"/>
                    </a:lnTo>
                    <a:lnTo>
                      <a:pt x="626" y="407"/>
                    </a:lnTo>
                    <a:lnTo>
                      <a:pt x="624" y="410"/>
                    </a:lnTo>
                    <a:lnTo>
                      <a:pt x="619" y="410"/>
                    </a:lnTo>
                    <a:lnTo>
                      <a:pt x="619" y="414"/>
                    </a:lnTo>
                    <a:lnTo>
                      <a:pt x="617" y="424"/>
                    </a:lnTo>
                    <a:lnTo>
                      <a:pt x="614" y="426"/>
                    </a:lnTo>
                    <a:lnTo>
                      <a:pt x="612" y="426"/>
                    </a:lnTo>
                    <a:lnTo>
                      <a:pt x="607" y="424"/>
                    </a:lnTo>
                    <a:lnTo>
                      <a:pt x="605" y="419"/>
                    </a:lnTo>
                    <a:lnTo>
                      <a:pt x="605" y="417"/>
                    </a:lnTo>
                    <a:lnTo>
                      <a:pt x="607" y="410"/>
                    </a:lnTo>
                    <a:lnTo>
                      <a:pt x="605" y="407"/>
                    </a:lnTo>
                    <a:lnTo>
                      <a:pt x="603" y="405"/>
                    </a:lnTo>
                    <a:lnTo>
                      <a:pt x="598" y="410"/>
                    </a:lnTo>
                    <a:lnTo>
                      <a:pt x="593" y="410"/>
                    </a:lnTo>
                    <a:lnTo>
                      <a:pt x="588" y="414"/>
                    </a:lnTo>
                    <a:lnTo>
                      <a:pt x="584" y="414"/>
                    </a:lnTo>
                    <a:lnTo>
                      <a:pt x="581" y="414"/>
                    </a:lnTo>
                    <a:lnTo>
                      <a:pt x="574" y="407"/>
                    </a:lnTo>
                    <a:lnTo>
                      <a:pt x="565" y="405"/>
                    </a:lnTo>
                    <a:lnTo>
                      <a:pt x="562" y="398"/>
                    </a:lnTo>
                    <a:lnTo>
                      <a:pt x="560" y="395"/>
                    </a:lnTo>
                    <a:lnTo>
                      <a:pt x="558" y="395"/>
                    </a:lnTo>
                    <a:lnTo>
                      <a:pt x="555" y="395"/>
                    </a:lnTo>
                    <a:lnTo>
                      <a:pt x="553" y="398"/>
                    </a:lnTo>
                    <a:lnTo>
                      <a:pt x="541" y="407"/>
                    </a:lnTo>
                    <a:lnTo>
                      <a:pt x="536" y="410"/>
                    </a:lnTo>
                    <a:lnTo>
                      <a:pt x="532" y="412"/>
                    </a:lnTo>
                    <a:lnTo>
                      <a:pt x="529" y="410"/>
                    </a:lnTo>
                    <a:lnTo>
                      <a:pt x="525" y="407"/>
                    </a:lnTo>
                    <a:lnTo>
                      <a:pt x="525" y="398"/>
                    </a:lnTo>
                    <a:lnTo>
                      <a:pt x="522" y="395"/>
                    </a:lnTo>
                    <a:lnTo>
                      <a:pt x="513" y="391"/>
                    </a:lnTo>
                    <a:lnTo>
                      <a:pt x="510" y="383"/>
                    </a:lnTo>
                    <a:lnTo>
                      <a:pt x="508" y="376"/>
                    </a:lnTo>
                    <a:lnTo>
                      <a:pt x="496" y="379"/>
                    </a:lnTo>
                    <a:lnTo>
                      <a:pt x="482" y="379"/>
                    </a:lnTo>
                    <a:lnTo>
                      <a:pt x="475" y="383"/>
                    </a:lnTo>
                    <a:lnTo>
                      <a:pt x="473" y="386"/>
                    </a:lnTo>
                    <a:lnTo>
                      <a:pt x="468" y="383"/>
                    </a:lnTo>
                    <a:lnTo>
                      <a:pt x="456" y="376"/>
                    </a:lnTo>
                    <a:lnTo>
                      <a:pt x="442" y="379"/>
                    </a:lnTo>
                    <a:lnTo>
                      <a:pt x="435" y="376"/>
                    </a:lnTo>
                    <a:lnTo>
                      <a:pt x="416" y="369"/>
                    </a:lnTo>
                    <a:lnTo>
                      <a:pt x="402" y="369"/>
                    </a:lnTo>
                    <a:lnTo>
                      <a:pt x="397" y="369"/>
                    </a:lnTo>
                    <a:lnTo>
                      <a:pt x="394" y="367"/>
                    </a:lnTo>
                    <a:lnTo>
                      <a:pt x="392" y="357"/>
                    </a:lnTo>
                    <a:lnTo>
                      <a:pt x="387" y="348"/>
                    </a:lnTo>
                    <a:lnTo>
                      <a:pt x="385" y="346"/>
                    </a:lnTo>
                    <a:lnTo>
                      <a:pt x="376" y="339"/>
                    </a:lnTo>
                    <a:lnTo>
                      <a:pt x="373" y="339"/>
                    </a:lnTo>
                    <a:lnTo>
                      <a:pt x="373" y="341"/>
                    </a:lnTo>
                    <a:lnTo>
                      <a:pt x="371" y="348"/>
                    </a:lnTo>
                    <a:lnTo>
                      <a:pt x="368" y="348"/>
                    </a:lnTo>
                    <a:lnTo>
                      <a:pt x="357" y="346"/>
                    </a:lnTo>
                    <a:lnTo>
                      <a:pt x="347" y="348"/>
                    </a:lnTo>
                    <a:lnTo>
                      <a:pt x="340" y="346"/>
                    </a:lnTo>
                    <a:lnTo>
                      <a:pt x="321" y="329"/>
                    </a:lnTo>
                    <a:lnTo>
                      <a:pt x="314" y="324"/>
                    </a:lnTo>
                    <a:lnTo>
                      <a:pt x="307" y="322"/>
                    </a:lnTo>
                    <a:lnTo>
                      <a:pt x="307" y="308"/>
                    </a:lnTo>
                    <a:lnTo>
                      <a:pt x="307" y="294"/>
                    </a:lnTo>
                    <a:lnTo>
                      <a:pt x="307" y="277"/>
                    </a:lnTo>
                    <a:lnTo>
                      <a:pt x="307" y="263"/>
                    </a:lnTo>
                    <a:lnTo>
                      <a:pt x="307" y="246"/>
                    </a:lnTo>
                    <a:lnTo>
                      <a:pt x="307" y="232"/>
                    </a:lnTo>
                    <a:lnTo>
                      <a:pt x="307" y="218"/>
                    </a:lnTo>
                    <a:lnTo>
                      <a:pt x="307" y="201"/>
                    </a:lnTo>
                    <a:lnTo>
                      <a:pt x="307" y="187"/>
                    </a:lnTo>
                    <a:lnTo>
                      <a:pt x="307" y="170"/>
                    </a:lnTo>
                    <a:lnTo>
                      <a:pt x="307" y="156"/>
                    </a:lnTo>
                    <a:lnTo>
                      <a:pt x="307" y="140"/>
                    </a:lnTo>
                    <a:lnTo>
                      <a:pt x="307" y="125"/>
                    </a:lnTo>
                    <a:lnTo>
                      <a:pt x="307" y="111"/>
                    </a:lnTo>
                    <a:lnTo>
                      <a:pt x="307" y="95"/>
                    </a:lnTo>
                    <a:lnTo>
                      <a:pt x="307" y="80"/>
                    </a:lnTo>
                    <a:lnTo>
                      <a:pt x="288" y="80"/>
                    </a:lnTo>
                    <a:lnTo>
                      <a:pt x="269" y="80"/>
                    </a:lnTo>
                    <a:lnTo>
                      <a:pt x="250" y="80"/>
                    </a:lnTo>
                    <a:lnTo>
                      <a:pt x="231" y="80"/>
                    </a:lnTo>
                    <a:lnTo>
                      <a:pt x="212" y="80"/>
                    </a:lnTo>
                    <a:lnTo>
                      <a:pt x="191" y="78"/>
                    </a:lnTo>
                    <a:lnTo>
                      <a:pt x="172" y="78"/>
                    </a:lnTo>
                    <a:lnTo>
                      <a:pt x="153" y="78"/>
                    </a:lnTo>
                    <a:lnTo>
                      <a:pt x="134" y="78"/>
                    </a:lnTo>
                    <a:lnTo>
                      <a:pt x="115" y="78"/>
                    </a:lnTo>
                    <a:lnTo>
                      <a:pt x="96" y="78"/>
                    </a:lnTo>
                    <a:lnTo>
                      <a:pt x="78" y="76"/>
                    </a:lnTo>
                    <a:lnTo>
                      <a:pt x="59" y="76"/>
                    </a:lnTo>
                    <a:lnTo>
                      <a:pt x="40" y="76"/>
                    </a:lnTo>
                    <a:lnTo>
                      <a:pt x="18" y="76"/>
                    </a:lnTo>
                    <a:lnTo>
                      <a:pt x="0" y="73"/>
                    </a:lnTo>
                    <a:lnTo>
                      <a:pt x="2" y="59"/>
                    </a:lnTo>
                    <a:lnTo>
                      <a:pt x="2" y="43"/>
                    </a:lnTo>
                    <a:lnTo>
                      <a:pt x="2" y="26"/>
                    </a:lnTo>
                    <a:lnTo>
                      <a:pt x="2" y="12"/>
                    </a:lnTo>
                    <a:lnTo>
                      <a:pt x="28" y="12"/>
                    </a:lnTo>
                    <a:lnTo>
                      <a:pt x="52" y="12"/>
                    </a:lnTo>
                    <a:lnTo>
                      <a:pt x="78" y="14"/>
                    </a:lnTo>
                    <a:lnTo>
                      <a:pt x="104" y="14"/>
                    </a:lnTo>
                    <a:lnTo>
                      <a:pt x="127" y="14"/>
                    </a:lnTo>
                    <a:lnTo>
                      <a:pt x="151" y="14"/>
                    </a:lnTo>
                    <a:lnTo>
                      <a:pt x="175" y="17"/>
                    </a:lnTo>
                    <a:lnTo>
                      <a:pt x="196" y="17"/>
                    </a:lnTo>
                    <a:lnTo>
                      <a:pt x="219" y="17"/>
                    </a:lnTo>
                    <a:lnTo>
                      <a:pt x="243" y="17"/>
                    </a:lnTo>
                    <a:lnTo>
                      <a:pt x="267" y="17"/>
                    </a:lnTo>
                    <a:lnTo>
                      <a:pt x="290" y="17"/>
                    </a:lnTo>
                    <a:lnTo>
                      <a:pt x="314" y="17"/>
                    </a:lnTo>
                    <a:lnTo>
                      <a:pt x="338" y="17"/>
                    </a:lnTo>
                    <a:lnTo>
                      <a:pt x="361" y="17"/>
                    </a:lnTo>
                    <a:lnTo>
                      <a:pt x="385" y="17"/>
                    </a:lnTo>
                    <a:lnTo>
                      <a:pt x="409" y="17"/>
                    </a:lnTo>
                    <a:lnTo>
                      <a:pt x="432" y="17"/>
                    </a:lnTo>
                    <a:lnTo>
                      <a:pt x="456" y="14"/>
                    </a:lnTo>
                    <a:lnTo>
                      <a:pt x="480" y="14"/>
                    </a:lnTo>
                    <a:lnTo>
                      <a:pt x="503" y="14"/>
                    </a:lnTo>
                    <a:lnTo>
                      <a:pt x="527" y="14"/>
                    </a:lnTo>
                    <a:lnTo>
                      <a:pt x="551" y="14"/>
                    </a:lnTo>
                    <a:lnTo>
                      <a:pt x="574" y="12"/>
                    </a:lnTo>
                    <a:lnTo>
                      <a:pt x="598" y="12"/>
                    </a:lnTo>
                    <a:lnTo>
                      <a:pt x="622" y="12"/>
                    </a:lnTo>
                    <a:lnTo>
                      <a:pt x="643" y="9"/>
                    </a:lnTo>
                    <a:lnTo>
                      <a:pt x="666" y="9"/>
                    </a:lnTo>
                    <a:lnTo>
                      <a:pt x="690" y="7"/>
                    </a:lnTo>
                    <a:lnTo>
                      <a:pt x="714" y="7"/>
                    </a:lnTo>
                    <a:lnTo>
                      <a:pt x="737" y="5"/>
                    </a:lnTo>
                    <a:lnTo>
                      <a:pt x="761" y="5"/>
                    </a:lnTo>
                    <a:lnTo>
                      <a:pt x="785" y="2"/>
                    </a:lnTo>
                    <a:lnTo>
                      <a:pt x="808" y="2"/>
                    </a:lnTo>
                    <a:lnTo>
                      <a:pt x="832" y="0"/>
                    </a:lnTo>
                    <a:lnTo>
                      <a:pt x="856" y="0"/>
                    </a:lnTo>
                    <a:lnTo>
                      <a:pt x="856" y="14"/>
                    </a:lnTo>
                    <a:lnTo>
                      <a:pt x="858" y="31"/>
                    </a:lnTo>
                    <a:lnTo>
                      <a:pt x="858" y="4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2"/>
              <p:cNvSpPr/>
              <p:nvPr/>
            </p:nvSpPr>
            <p:spPr>
              <a:xfrm>
                <a:off x="547688" y="1431925"/>
                <a:ext cx="1276350" cy="1085850"/>
              </a:xfrm>
              <a:custGeom>
                <a:rect b="b" l="l" r="r" t="t"/>
                <a:pathLst>
                  <a:path extrusionOk="0" h="684" w="804">
                    <a:moveTo>
                      <a:pt x="186" y="0"/>
                    </a:moveTo>
                    <a:lnTo>
                      <a:pt x="189" y="7"/>
                    </a:lnTo>
                    <a:lnTo>
                      <a:pt x="210" y="14"/>
                    </a:lnTo>
                    <a:lnTo>
                      <a:pt x="224" y="12"/>
                    </a:lnTo>
                    <a:lnTo>
                      <a:pt x="227" y="14"/>
                    </a:lnTo>
                    <a:lnTo>
                      <a:pt x="231" y="23"/>
                    </a:lnTo>
                    <a:lnTo>
                      <a:pt x="238" y="26"/>
                    </a:lnTo>
                    <a:lnTo>
                      <a:pt x="246" y="28"/>
                    </a:lnTo>
                    <a:lnTo>
                      <a:pt x="255" y="28"/>
                    </a:lnTo>
                    <a:lnTo>
                      <a:pt x="262" y="33"/>
                    </a:lnTo>
                    <a:lnTo>
                      <a:pt x="269" y="40"/>
                    </a:lnTo>
                    <a:lnTo>
                      <a:pt x="272" y="59"/>
                    </a:lnTo>
                    <a:lnTo>
                      <a:pt x="272" y="90"/>
                    </a:lnTo>
                    <a:lnTo>
                      <a:pt x="272" y="99"/>
                    </a:lnTo>
                    <a:lnTo>
                      <a:pt x="276" y="106"/>
                    </a:lnTo>
                    <a:lnTo>
                      <a:pt x="283" y="111"/>
                    </a:lnTo>
                    <a:lnTo>
                      <a:pt x="312" y="123"/>
                    </a:lnTo>
                    <a:lnTo>
                      <a:pt x="317" y="123"/>
                    </a:lnTo>
                    <a:lnTo>
                      <a:pt x="317" y="123"/>
                    </a:lnTo>
                    <a:lnTo>
                      <a:pt x="321" y="125"/>
                    </a:lnTo>
                    <a:lnTo>
                      <a:pt x="343" y="118"/>
                    </a:lnTo>
                    <a:lnTo>
                      <a:pt x="361" y="121"/>
                    </a:lnTo>
                    <a:lnTo>
                      <a:pt x="383" y="128"/>
                    </a:lnTo>
                    <a:lnTo>
                      <a:pt x="397" y="135"/>
                    </a:lnTo>
                    <a:lnTo>
                      <a:pt x="399" y="139"/>
                    </a:lnTo>
                    <a:lnTo>
                      <a:pt x="411" y="144"/>
                    </a:lnTo>
                    <a:lnTo>
                      <a:pt x="442" y="147"/>
                    </a:lnTo>
                    <a:lnTo>
                      <a:pt x="473" y="149"/>
                    </a:lnTo>
                    <a:lnTo>
                      <a:pt x="492" y="149"/>
                    </a:lnTo>
                    <a:lnTo>
                      <a:pt x="513" y="144"/>
                    </a:lnTo>
                    <a:lnTo>
                      <a:pt x="558" y="144"/>
                    </a:lnTo>
                    <a:lnTo>
                      <a:pt x="581" y="147"/>
                    </a:lnTo>
                    <a:lnTo>
                      <a:pt x="593" y="147"/>
                    </a:lnTo>
                    <a:lnTo>
                      <a:pt x="596" y="144"/>
                    </a:lnTo>
                    <a:lnTo>
                      <a:pt x="598" y="144"/>
                    </a:lnTo>
                    <a:lnTo>
                      <a:pt x="619" y="149"/>
                    </a:lnTo>
                    <a:lnTo>
                      <a:pt x="643" y="156"/>
                    </a:lnTo>
                    <a:lnTo>
                      <a:pt x="664" y="161"/>
                    </a:lnTo>
                    <a:lnTo>
                      <a:pt x="688" y="166"/>
                    </a:lnTo>
                    <a:lnTo>
                      <a:pt x="712" y="170"/>
                    </a:lnTo>
                    <a:lnTo>
                      <a:pt x="733" y="175"/>
                    </a:lnTo>
                    <a:lnTo>
                      <a:pt x="756" y="180"/>
                    </a:lnTo>
                    <a:lnTo>
                      <a:pt x="778" y="184"/>
                    </a:lnTo>
                    <a:lnTo>
                      <a:pt x="778" y="192"/>
                    </a:lnTo>
                    <a:lnTo>
                      <a:pt x="785" y="203"/>
                    </a:lnTo>
                    <a:lnTo>
                      <a:pt x="797" y="215"/>
                    </a:lnTo>
                    <a:lnTo>
                      <a:pt x="801" y="227"/>
                    </a:lnTo>
                    <a:lnTo>
                      <a:pt x="804" y="239"/>
                    </a:lnTo>
                    <a:lnTo>
                      <a:pt x="794" y="260"/>
                    </a:lnTo>
                    <a:lnTo>
                      <a:pt x="768" y="293"/>
                    </a:lnTo>
                    <a:lnTo>
                      <a:pt x="756" y="315"/>
                    </a:lnTo>
                    <a:lnTo>
                      <a:pt x="752" y="324"/>
                    </a:lnTo>
                    <a:lnTo>
                      <a:pt x="740" y="338"/>
                    </a:lnTo>
                    <a:lnTo>
                      <a:pt x="721" y="360"/>
                    </a:lnTo>
                    <a:lnTo>
                      <a:pt x="709" y="376"/>
                    </a:lnTo>
                    <a:lnTo>
                      <a:pt x="707" y="388"/>
                    </a:lnTo>
                    <a:lnTo>
                      <a:pt x="712" y="395"/>
                    </a:lnTo>
                    <a:lnTo>
                      <a:pt x="721" y="400"/>
                    </a:lnTo>
                    <a:lnTo>
                      <a:pt x="726" y="405"/>
                    </a:lnTo>
                    <a:lnTo>
                      <a:pt x="728" y="412"/>
                    </a:lnTo>
                    <a:lnTo>
                      <a:pt x="728" y="416"/>
                    </a:lnTo>
                    <a:lnTo>
                      <a:pt x="723" y="419"/>
                    </a:lnTo>
                    <a:lnTo>
                      <a:pt x="721" y="426"/>
                    </a:lnTo>
                    <a:lnTo>
                      <a:pt x="721" y="431"/>
                    </a:lnTo>
                    <a:lnTo>
                      <a:pt x="719" y="440"/>
                    </a:lnTo>
                    <a:lnTo>
                      <a:pt x="709" y="457"/>
                    </a:lnTo>
                    <a:lnTo>
                      <a:pt x="709" y="457"/>
                    </a:lnTo>
                    <a:lnTo>
                      <a:pt x="702" y="487"/>
                    </a:lnTo>
                    <a:lnTo>
                      <a:pt x="697" y="516"/>
                    </a:lnTo>
                    <a:lnTo>
                      <a:pt x="690" y="544"/>
                    </a:lnTo>
                    <a:lnTo>
                      <a:pt x="685" y="573"/>
                    </a:lnTo>
                    <a:lnTo>
                      <a:pt x="678" y="601"/>
                    </a:lnTo>
                    <a:lnTo>
                      <a:pt x="674" y="627"/>
                    </a:lnTo>
                    <a:lnTo>
                      <a:pt x="669" y="656"/>
                    </a:lnTo>
                    <a:lnTo>
                      <a:pt x="662" y="684"/>
                    </a:lnTo>
                    <a:lnTo>
                      <a:pt x="629" y="677"/>
                    </a:lnTo>
                    <a:lnTo>
                      <a:pt x="593" y="670"/>
                    </a:lnTo>
                    <a:lnTo>
                      <a:pt x="560" y="663"/>
                    </a:lnTo>
                    <a:lnTo>
                      <a:pt x="525" y="653"/>
                    </a:lnTo>
                    <a:lnTo>
                      <a:pt x="492" y="646"/>
                    </a:lnTo>
                    <a:lnTo>
                      <a:pt x="456" y="637"/>
                    </a:lnTo>
                    <a:lnTo>
                      <a:pt x="423" y="630"/>
                    </a:lnTo>
                    <a:lnTo>
                      <a:pt x="390" y="620"/>
                    </a:lnTo>
                    <a:lnTo>
                      <a:pt x="364" y="615"/>
                    </a:lnTo>
                    <a:lnTo>
                      <a:pt x="340" y="608"/>
                    </a:lnTo>
                    <a:lnTo>
                      <a:pt x="317" y="601"/>
                    </a:lnTo>
                    <a:lnTo>
                      <a:pt x="293" y="596"/>
                    </a:lnTo>
                    <a:lnTo>
                      <a:pt x="269" y="589"/>
                    </a:lnTo>
                    <a:lnTo>
                      <a:pt x="246" y="582"/>
                    </a:lnTo>
                    <a:lnTo>
                      <a:pt x="222" y="577"/>
                    </a:lnTo>
                    <a:lnTo>
                      <a:pt x="198" y="570"/>
                    </a:lnTo>
                    <a:lnTo>
                      <a:pt x="175" y="563"/>
                    </a:lnTo>
                    <a:lnTo>
                      <a:pt x="151" y="556"/>
                    </a:lnTo>
                    <a:lnTo>
                      <a:pt x="127" y="549"/>
                    </a:lnTo>
                    <a:lnTo>
                      <a:pt x="104" y="542"/>
                    </a:lnTo>
                    <a:lnTo>
                      <a:pt x="80" y="535"/>
                    </a:lnTo>
                    <a:lnTo>
                      <a:pt x="56" y="528"/>
                    </a:lnTo>
                    <a:lnTo>
                      <a:pt x="33" y="521"/>
                    </a:lnTo>
                    <a:lnTo>
                      <a:pt x="7" y="514"/>
                    </a:lnTo>
                    <a:lnTo>
                      <a:pt x="0" y="495"/>
                    </a:lnTo>
                    <a:lnTo>
                      <a:pt x="2" y="471"/>
                    </a:lnTo>
                    <a:lnTo>
                      <a:pt x="4" y="461"/>
                    </a:lnTo>
                    <a:lnTo>
                      <a:pt x="14" y="438"/>
                    </a:lnTo>
                    <a:lnTo>
                      <a:pt x="14" y="426"/>
                    </a:lnTo>
                    <a:lnTo>
                      <a:pt x="9" y="405"/>
                    </a:lnTo>
                    <a:lnTo>
                      <a:pt x="18" y="390"/>
                    </a:lnTo>
                    <a:lnTo>
                      <a:pt x="26" y="383"/>
                    </a:lnTo>
                    <a:lnTo>
                      <a:pt x="47" y="345"/>
                    </a:lnTo>
                    <a:lnTo>
                      <a:pt x="49" y="343"/>
                    </a:lnTo>
                    <a:lnTo>
                      <a:pt x="54" y="343"/>
                    </a:lnTo>
                    <a:lnTo>
                      <a:pt x="63" y="338"/>
                    </a:lnTo>
                    <a:lnTo>
                      <a:pt x="59" y="336"/>
                    </a:lnTo>
                    <a:lnTo>
                      <a:pt x="54" y="338"/>
                    </a:lnTo>
                    <a:lnTo>
                      <a:pt x="63" y="324"/>
                    </a:lnTo>
                    <a:lnTo>
                      <a:pt x="73" y="312"/>
                    </a:lnTo>
                    <a:lnTo>
                      <a:pt x="75" y="308"/>
                    </a:lnTo>
                    <a:lnTo>
                      <a:pt x="92" y="263"/>
                    </a:lnTo>
                    <a:lnTo>
                      <a:pt x="104" y="229"/>
                    </a:lnTo>
                    <a:lnTo>
                      <a:pt x="113" y="220"/>
                    </a:lnTo>
                    <a:lnTo>
                      <a:pt x="115" y="208"/>
                    </a:lnTo>
                    <a:lnTo>
                      <a:pt x="120" y="192"/>
                    </a:lnTo>
                    <a:lnTo>
                      <a:pt x="125" y="175"/>
                    </a:lnTo>
                    <a:lnTo>
                      <a:pt x="158" y="102"/>
                    </a:lnTo>
                    <a:lnTo>
                      <a:pt x="158" y="92"/>
                    </a:lnTo>
                    <a:lnTo>
                      <a:pt x="165" y="80"/>
                    </a:lnTo>
                    <a:lnTo>
                      <a:pt x="172" y="47"/>
                    </a:lnTo>
                    <a:lnTo>
                      <a:pt x="184" y="12"/>
                    </a:lnTo>
                    <a:lnTo>
                      <a:pt x="184" y="7"/>
                    </a:lnTo>
                    <a:lnTo>
                      <a:pt x="184" y="0"/>
                    </a:lnTo>
                    <a:lnTo>
                      <a:pt x="18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2"/>
              <p:cNvSpPr/>
              <p:nvPr/>
            </p:nvSpPr>
            <p:spPr>
              <a:xfrm>
                <a:off x="7019925" y="2228850"/>
                <a:ext cx="939800" cy="657225"/>
              </a:xfrm>
              <a:custGeom>
                <a:rect b="b" l="l" r="r" t="t"/>
                <a:pathLst>
                  <a:path extrusionOk="0" h="414" w="592">
                    <a:moveTo>
                      <a:pt x="558" y="184"/>
                    </a:moveTo>
                    <a:lnTo>
                      <a:pt x="554" y="184"/>
                    </a:lnTo>
                    <a:lnTo>
                      <a:pt x="544" y="173"/>
                    </a:lnTo>
                    <a:lnTo>
                      <a:pt x="535" y="170"/>
                    </a:lnTo>
                    <a:lnTo>
                      <a:pt x="532" y="168"/>
                    </a:lnTo>
                    <a:lnTo>
                      <a:pt x="530" y="156"/>
                    </a:lnTo>
                    <a:lnTo>
                      <a:pt x="528" y="149"/>
                    </a:lnTo>
                    <a:lnTo>
                      <a:pt x="528" y="146"/>
                    </a:lnTo>
                    <a:lnTo>
                      <a:pt x="532" y="142"/>
                    </a:lnTo>
                    <a:lnTo>
                      <a:pt x="535" y="132"/>
                    </a:lnTo>
                    <a:lnTo>
                      <a:pt x="532" y="130"/>
                    </a:lnTo>
                    <a:lnTo>
                      <a:pt x="525" y="120"/>
                    </a:lnTo>
                    <a:lnTo>
                      <a:pt x="525" y="116"/>
                    </a:lnTo>
                    <a:lnTo>
                      <a:pt x="530" y="109"/>
                    </a:lnTo>
                    <a:lnTo>
                      <a:pt x="537" y="92"/>
                    </a:lnTo>
                    <a:lnTo>
                      <a:pt x="539" y="75"/>
                    </a:lnTo>
                    <a:lnTo>
                      <a:pt x="542" y="71"/>
                    </a:lnTo>
                    <a:lnTo>
                      <a:pt x="544" y="66"/>
                    </a:lnTo>
                    <a:lnTo>
                      <a:pt x="549" y="61"/>
                    </a:lnTo>
                    <a:lnTo>
                      <a:pt x="547" y="57"/>
                    </a:lnTo>
                    <a:lnTo>
                      <a:pt x="542" y="54"/>
                    </a:lnTo>
                    <a:lnTo>
                      <a:pt x="523" y="52"/>
                    </a:lnTo>
                    <a:lnTo>
                      <a:pt x="518" y="49"/>
                    </a:lnTo>
                    <a:lnTo>
                      <a:pt x="513" y="45"/>
                    </a:lnTo>
                    <a:lnTo>
                      <a:pt x="509" y="40"/>
                    </a:lnTo>
                    <a:lnTo>
                      <a:pt x="504" y="33"/>
                    </a:lnTo>
                    <a:lnTo>
                      <a:pt x="502" y="28"/>
                    </a:lnTo>
                    <a:lnTo>
                      <a:pt x="502" y="21"/>
                    </a:lnTo>
                    <a:lnTo>
                      <a:pt x="497" y="16"/>
                    </a:lnTo>
                    <a:lnTo>
                      <a:pt x="497" y="14"/>
                    </a:lnTo>
                    <a:lnTo>
                      <a:pt x="492" y="12"/>
                    </a:lnTo>
                    <a:lnTo>
                      <a:pt x="480" y="9"/>
                    </a:lnTo>
                    <a:lnTo>
                      <a:pt x="476" y="4"/>
                    </a:lnTo>
                    <a:lnTo>
                      <a:pt x="466" y="0"/>
                    </a:lnTo>
                    <a:lnTo>
                      <a:pt x="454" y="4"/>
                    </a:lnTo>
                    <a:lnTo>
                      <a:pt x="442" y="7"/>
                    </a:lnTo>
                    <a:lnTo>
                      <a:pt x="431" y="12"/>
                    </a:lnTo>
                    <a:lnTo>
                      <a:pt x="416" y="16"/>
                    </a:lnTo>
                    <a:lnTo>
                      <a:pt x="405" y="19"/>
                    </a:lnTo>
                    <a:lnTo>
                      <a:pt x="393" y="23"/>
                    </a:lnTo>
                    <a:lnTo>
                      <a:pt x="381" y="26"/>
                    </a:lnTo>
                    <a:lnTo>
                      <a:pt x="369" y="30"/>
                    </a:lnTo>
                    <a:lnTo>
                      <a:pt x="355" y="35"/>
                    </a:lnTo>
                    <a:lnTo>
                      <a:pt x="343" y="38"/>
                    </a:lnTo>
                    <a:lnTo>
                      <a:pt x="331" y="42"/>
                    </a:lnTo>
                    <a:lnTo>
                      <a:pt x="320" y="45"/>
                    </a:lnTo>
                    <a:lnTo>
                      <a:pt x="305" y="49"/>
                    </a:lnTo>
                    <a:lnTo>
                      <a:pt x="293" y="52"/>
                    </a:lnTo>
                    <a:lnTo>
                      <a:pt x="282" y="57"/>
                    </a:lnTo>
                    <a:lnTo>
                      <a:pt x="270" y="59"/>
                    </a:lnTo>
                    <a:lnTo>
                      <a:pt x="256" y="64"/>
                    </a:lnTo>
                    <a:lnTo>
                      <a:pt x="244" y="66"/>
                    </a:lnTo>
                    <a:lnTo>
                      <a:pt x="232" y="71"/>
                    </a:lnTo>
                    <a:lnTo>
                      <a:pt x="220" y="73"/>
                    </a:lnTo>
                    <a:lnTo>
                      <a:pt x="206" y="78"/>
                    </a:lnTo>
                    <a:lnTo>
                      <a:pt x="194" y="80"/>
                    </a:lnTo>
                    <a:lnTo>
                      <a:pt x="182" y="83"/>
                    </a:lnTo>
                    <a:lnTo>
                      <a:pt x="168" y="87"/>
                    </a:lnTo>
                    <a:lnTo>
                      <a:pt x="156" y="90"/>
                    </a:lnTo>
                    <a:lnTo>
                      <a:pt x="144" y="94"/>
                    </a:lnTo>
                    <a:lnTo>
                      <a:pt x="133" y="97"/>
                    </a:lnTo>
                    <a:lnTo>
                      <a:pt x="118" y="101"/>
                    </a:lnTo>
                    <a:lnTo>
                      <a:pt x="107" y="104"/>
                    </a:lnTo>
                    <a:lnTo>
                      <a:pt x="95" y="106"/>
                    </a:lnTo>
                    <a:lnTo>
                      <a:pt x="81" y="111"/>
                    </a:lnTo>
                    <a:lnTo>
                      <a:pt x="69" y="113"/>
                    </a:lnTo>
                    <a:lnTo>
                      <a:pt x="64" y="97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36" y="101"/>
                    </a:lnTo>
                    <a:lnTo>
                      <a:pt x="33" y="106"/>
                    </a:lnTo>
                    <a:lnTo>
                      <a:pt x="29" y="109"/>
                    </a:lnTo>
                    <a:lnTo>
                      <a:pt x="21" y="116"/>
                    </a:lnTo>
                    <a:lnTo>
                      <a:pt x="17" y="120"/>
                    </a:lnTo>
                    <a:lnTo>
                      <a:pt x="0" y="132"/>
                    </a:lnTo>
                    <a:lnTo>
                      <a:pt x="3" y="142"/>
                    </a:lnTo>
                    <a:lnTo>
                      <a:pt x="10" y="168"/>
                    </a:lnTo>
                    <a:lnTo>
                      <a:pt x="12" y="182"/>
                    </a:lnTo>
                    <a:lnTo>
                      <a:pt x="14" y="194"/>
                    </a:lnTo>
                    <a:lnTo>
                      <a:pt x="21" y="220"/>
                    </a:lnTo>
                    <a:lnTo>
                      <a:pt x="31" y="260"/>
                    </a:lnTo>
                    <a:lnTo>
                      <a:pt x="33" y="274"/>
                    </a:lnTo>
                    <a:lnTo>
                      <a:pt x="36" y="286"/>
                    </a:lnTo>
                    <a:lnTo>
                      <a:pt x="40" y="300"/>
                    </a:lnTo>
                    <a:lnTo>
                      <a:pt x="43" y="315"/>
                    </a:lnTo>
                    <a:lnTo>
                      <a:pt x="45" y="329"/>
                    </a:lnTo>
                    <a:lnTo>
                      <a:pt x="50" y="343"/>
                    </a:lnTo>
                    <a:lnTo>
                      <a:pt x="57" y="371"/>
                    </a:lnTo>
                    <a:lnTo>
                      <a:pt x="59" y="386"/>
                    </a:lnTo>
                    <a:lnTo>
                      <a:pt x="62" y="400"/>
                    </a:lnTo>
                    <a:lnTo>
                      <a:pt x="66" y="414"/>
                    </a:lnTo>
                    <a:lnTo>
                      <a:pt x="78" y="412"/>
                    </a:lnTo>
                    <a:lnTo>
                      <a:pt x="90" y="409"/>
                    </a:lnTo>
                    <a:lnTo>
                      <a:pt x="102" y="407"/>
                    </a:lnTo>
                    <a:lnTo>
                      <a:pt x="116" y="402"/>
                    </a:lnTo>
                    <a:lnTo>
                      <a:pt x="128" y="400"/>
                    </a:lnTo>
                    <a:lnTo>
                      <a:pt x="140" y="397"/>
                    </a:lnTo>
                    <a:lnTo>
                      <a:pt x="152" y="393"/>
                    </a:lnTo>
                    <a:lnTo>
                      <a:pt x="163" y="390"/>
                    </a:lnTo>
                    <a:lnTo>
                      <a:pt x="185" y="386"/>
                    </a:lnTo>
                    <a:lnTo>
                      <a:pt x="208" y="378"/>
                    </a:lnTo>
                    <a:lnTo>
                      <a:pt x="230" y="374"/>
                    </a:lnTo>
                    <a:lnTo>
                      <a:pt x="251" y="367"/>
                    </a:lnTo>
                    <a:lnTo>
                      <a:pt x="272" y="362"/>
                    </a:lnTo>
                    <a:lnTo>
                      <a:pt x="293" y="355"/>
                    </a:lnTo>
                    <a:lnTo>
                      <a:pt x="315" y="350"/>
                    </a:lnTo>
                    <a:lnTo>
                      <a:pt x="338" y="343"/>
                    </a:lnTo>
                    <a:lnTo>
                      <a:pt x="360" y="338"/>
                    </a:lnTo>
                    <a:lnTo>
                      <a:pt x="381" y="331"/>
                    </a:lnTo>
                    <a:lnTo>
                      <a:pt x="402" y="324"/>
                    </a:lnTo>
                    <a:lnTo>
                      <a:pt x="424" y="319"/>
                    </a:lnTo>
                    <a:lnTo>
                      <a:pt x="445" y="312"/>
                    </a:lnTo>
                    <a:lnTo>
                      <a:pt x="466" y="305"/>
                    </a:lnTo>
                    <a:lnTo>
                      <a:pt x="487" y="300"/>
                    </a:lnTo>
                    <a:lnTo>
                      <a:pt x="509" y="293"/>
                    </a:lnTo>
                    <a:lnTo>
                      <a:pt x="513" y="281"/>
                    </a:lnTo>
                    <a:lnTo>
                      <a:pt x="516" y="277"/>
                    </a:lnTo>
                    <a:lnTo>
                      <a:pt x="518" y="274"/>
                    </a:lnTo>
                    <a:lnTo>
                      <a:pt x="530" y="270"/>
                    </a:lnTo>
                    <a:lnTo>
                      <a:pt x="539" y="272"/>
                    </a:lnTo>
                    <a:lnTo>
                      <a:pt x="542" y="270"/>
                    </a:lnTo>
                    <a:lnTo>
                      <a:pt x="547" y="262"/>
                    </a:lnTo>
                    <a:lnTo>
                      <a:pt x="561" y="255"/>
                    </a:lnTo>
                    <a:lnTo>
                      <a:pt x="565" y="241"/>
                    </a:lnTo>
                    <a:lnTo>
                      <a:pt x="570" y="234"/>
                    </a:lnTo>
                    <a:lnTo>
                      <a:pt x="577" y="225"/>
                    </a:lnTo>
                    <a:lnTo>
                      <a:pt x="592" y="210"/>
                    </a:lnTo>
                    <a:lnTo>
                      <a:pt x="558" y="18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2"/>
              <p:cNvSpPr/>
              <p:nvPr/>
            </p:nvSpPr>
            <p:spPr>
              <a:xfrm>
                <a:off x="6881813" y="3814763"/>
                <a:ext cx="811213" cy="612775"/>
              </a:xfrm>
              <a:custGeom>
                <a:rect b="b" l="l" r="r" t="t"/>
                <a:pathLst>
                  <a:path extrusionOk="0" h="386" w="511">
                    <a:moveTo>
                      <a:pt x="227" y="7"/>
                    </a:moveTo>
                    <a:lnTo>
                      <a:pt x="227" y="9"/>
                    </a:lnTo>
                    <a:lnTo>
                      <a:pt x="236" y="2"/>
                    </a:lnTo>
                    <a:lnTo>
                      <a:pt x="243" y="7"/>
                    </a:lnTo>
                    <a:lnTo>
                      <a:pt x="255" y="16"/>
                    </a:lnTo>
                    <a:lnTo>
                      <a:pt x="257" y="23"/>
                    </a:lnTo>
                    <a:lnTo>
                      <a:pt x="260" y="33"/>
                    </a:lnTo>
                    <a:lnTo>
                      <a:pt x="274" y="31"/>
                    </a:lnTo>
                    <a:lnTo>
                      <a:pt x="288" y="28"/>
                    </a:lnTo>
                    <a:lnTo>
                      <a:pt x="302" y="23"/>
                    </a:lnTo>
                    <a:lnTo>
                      <a:pt x="317" y="21"/>
                    </a:lnTo>
                    <a:lnTo>
                      <a:pt x="331" y="19"/>
                    </a:lnTo>
                    <a:lnTo>
                      <a:pt x="347" y="16"/>
                    </a:lnTo>
                    <a:lnTo>
                      <a:pt x="362" y="12"/>
                    </a:lnTo>
                    <a:lnTo>
                      <a:pt x="376" y="9"/>
                    </a:lnTo>
                    <a:lnTo>
                      <a:pt x="392" y="21"/>
                    </a:lnTo>
                    <a:lnTo>
                      <a:pt x="409" y="31"/>
                    </a:lnTo>
                    <a:lnTo>
                      <a:pt x="425" y="42"/>
                    </a:lnTo>
                    <a:lnTo>
                      <a:pt x="442" y="52"/>
                    </a:lnTo>
                    <a:lnTo>
                      <a:pt x="459" y="64"/>
                    </a:lnTo>
                    <a:lnTo>
                      <a:pt x="477" y="73"/>
                    </a:lnTo>
                    <a:lnTo>
                      <a:pt x="494" y="85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487" y="123"/>
                    </a:lnTo>
                    <a:lnTo>
                      <a:pt x="482" y="132"/>
                    </a:lnTo>
                    <a:lnTo>
                      <a:pt x="466" y="170"/>
                    </a:lnTo>
                    <a:lnTo>
                      <a:pt x="466" y="192"/>
                    </a:lnTo>
                    <a:lnTo>
                      <a:pt x="459" y="184"/>
                    </a:lnTo>
                    <a:lnTo>
                      <a:pt x="459" y="177"/>
                    </a:lnTo>
                    <a:lnTo>
                      <a:pt x="456" y="173"/>
                    </a:lnTo>
                    <a:lnTo>
                      <a:pt x="454" y="184"/>
                    </a:lnTo>
                    <a:lnTo>
                      <a:pt x="463" y="199"/>
                    </a:lnTo>
                    <a:lnTo>
                      <a:pt x="459" y="206"/>
                    </a:lnTo>
                    <a:lnTo>
                      <a:pt x="447" y="222"/>
                    </a:lnTo>
                    <a:lnTo>
                      <a:pt x="440" y="227"/>
                    </a:lnTo>
                    <a:lnTo>
                      <a:pt x="430" y="232"/>
                    </a:lnTo>
                    <a:lnTo>
                      <a:pt x="430" y="244"/>
                    </a:lnTo>
                    <a:lnTo>
                      <a:pt x="421" y="258"/>
                    </a:lnTo>
                    <a:lnTo>
                      <a:pt x="414" y="265"/>
                    </a:lnTo>
                    <a:lnTo>
                      <a:pt x="399" y="265"/>
                    </a:lnTo>
                    <a:lnTo>
                      <a:pt x="407" y="274"/>
                    </a:lnTo>
                    <a:lnTo>
                      <a:pt x="402" y="281"/>
                    </a:lnTo>
                    <a:lnTo>
                      <a:pt x="395" y="291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6" y="300"/>
                    </a:lnTo>
                    <a:lnTo>
                      <a:pt x="371" y="308"/>
                    </a:lnTo>
                    <a:lnTo>
                      <a:pt x="364" y="315"/>
                    </a:lnTo>
                    <a:lnTo>
                      <a:pt x="352" y="312"/>
                    </a:lnTo>
                    <a:lnTo>
                      <a:pt x="340" y="315"/>
                    </a:lnTo>
                    <a:lnTo>
                      <a:pt x="336" y="319"/>
                    </a:lnTo>
                    <a:lnTo>
                      <a:pt x="347" y="322"/>
                    </a:lnTo>
                    <a:lnTo>
                      <a:pt x="354" y="326"/>
                    </a:lnTo>
                    <a:lnTo>
                      <a:pt x="354" y="336"/>
                    </a:lnTo>
                    <a:lnTo>
                      <a:pt x="352" y="338"/>
                    </a:lnTo>
                    <a:lnTo>
                      <a:pt x="345" y="345"/>
                    </a:lnTo>
                    <a:lnTo>
                      <a:pt x="343" y="345"/>
                    </a:lnTo>
                    <a:lnTo>
                      <a:pt x="340" y="341"/>
                    </a:lnTo>
                    <a:lnTo>
                      <a:pt x="336" y="334"/>
                    </a:lnTo>
                    <a:lnTo>
                      <a:pt x="333" y="336"/>
                    </a:lnTo>
                    <a:lnTo>
                      <a:pt x="333" y="341"/>
                    </a:lnTo>
                    <a:lnTo>
                      <a:pt x="331" y="343"/>
                    </a:lnTo>
                    <a:lnTo>
                      <a:pt x="319" y="331"/>
                    </a:lnTo>
                    <a:lnTo>
                      <a:pt x="321" y="341"/>
                    </a:lnTo>
                    <a:lnTo>
                      <a:pt x="326" y="348"/>
                    </a:lnTo>
                    <a:lnTo>
                      <a:pt x="331" y="352"/>
                    </a:lnTo>
                    <a:lnTo>
                      <a:pt x="333" y="352"/>
                    </a:lnTo>
                    <a:lnTo>
                      <a:pt x="336" y="357"/>
                    </a:lnTo>
                    <a:lnTo>
                      <a:pt x="331" y="367"/>
                    </a:lnTo>
                    <a:lnTo>
                      <a:pt x="328" y="371"/>
                    </a:lnTo>
                    <a:lnTo>
                      <a:pt x="321" y="374"/>
                    </a:lnTo>
                    <a:lnTo>
                      <a:pt x="319" y="381"/>
                    </a:lnTo>
                    <a:lnTo>
                      <a:pt x="321" y="386"/>
                    </a:lnTo>
                    <a:lnTo>
                      <a:pt x="298" y="379"/>
                    </a:lnTo>
                    <a:lnTo>
                      <a:pt x="291" y="371"/>
                    </a:lnTo>
                    <a:lnTo>
                      <a:pt x="288" y="360"/>
                    </a:lnTo>
                    <a:lnTo>
                      <a:pt x="281" y="348"/>
                    </a:lnTo>
                    <a:lnTo>
                      <a:pt x="265" y="329"/>
                    </a:lnTo>
                    <a:lnTo>
                      <a:pt x="255" y="324"/>
                    </a:lnTo>
                    <a:lnTo>
                      <a:pt x="246" y="310"/>
                    </a:lnTo>
                    <a:lnTo>
                      <a:pt x="234" y="286"/>
                    </a:lnTo>
                    <a:lnTo>
                      <a:pt x="222" y="272"/>
                    </a:lnTo>
                    <a:lnTo>
                      <a:pt x="208" y="267"/>
                    </a:lnTo>
                    <a:lnTo>
                      <a:pt x="198" y="260"/>
                    </a:lnTo>
                    <a:lnTo>
                      <a:pt x="191" y="251"/>
                    </a:lnTo>
                    <a:lnTo>
                      <a:pt x="187" y="246"/>
                    </a:lnTo>
                    <a:lnTo>
                      <a:pt x="182" y="244"/>
                    </a:lnTo>
                    <a:lnTo>
                      <a:pt x="177" y="239"/>
                    </a:lnTo>
                    <a:lnTo>
                      <a:pt x="175" y="232"/>
                    </a:lnTo>
                    <a:lnTo>
                      <a:pt x="168" y="225"/>
                    </a:lnTo>
                    <a:lnTo>
                      <a:pt x="142" y="210"/>
                    </a:lnTo>
                    <a:lnTo>
                      <a:pt x="135" y="201"/>
                    </a:lnTo>
                    <a:lnTo>
                      <a:pt x="123" y="194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59" y="128"/>
                    </a:lnTo>
                    <a:lnTo>
                      <a:pt x="52" y="125"/>
                    </a:lnTo>
                    <a:lnTo>
                      <a:pt x="45" y="125"/>
                    </a:lnTo>
                    <a:lnTo>
                      <a:pt x="35" y="123"/>
                    </a:lnTo>
                    <a:lnTo>
                      <a:pt x="23" y="116"/>
                    </a:lnTo>
                    <a:lnTo>
                      <a:pt x="21" y="116"/>
                    </a:lnTo>
                    <a:lnTo>
                      <a:pt x="0" y="104"/>
                    </a:lnTo>
                    <a:lnTo>
                      <a:pt x="2" y="92"/>
                    </a:lnTo>
                    <a:lnTo>
                      <a:pt x="14" y="73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35" y="54"/>
                    </a:lnTo>
                    <a:lnTo>
                      <a:pt x="52" y="45"/>
                    </a:lnTo>
                    <a:lnTo>
                      <a:pt x="54" y="45"/>
                    </a:lnTo>
                    <a:lnTo>
                      <a:pt x="64" y="38"/>
                    </a:lnTo>
                    <a:lnTo>
                      <a:pt x="80" y="28"/>
                    </a:lnTo>
                    <a:lnTo>
                      <a:pt x="87" y="21"/>
                    </a:lnTo>
                    <a:lnTo>
                      <a:pt x="92" y="21"/>
                    </a:lnTo>
                    <a:lnTo>
                      <a:pt x="106" y="19"/>
                    </a:lnTo>
                    <a:lnTo>
                      <a:pt x="123" y="16"/>
                    </a:lnTo>
                    <a:lnTo>
                      <a:pt x="139" y="14"/>
                    </a:lnTo>
                    <a:lnTo>
                      <a:pt x="156" y="12"/>
                    </a:lnTo>
                    <a:lnTo>
                      <a:pt x="172" y="9"/>
                    </a:lnTo>
                    <a:lnTo>
                      <a:pt x="189" y="4"/>
                    </a:lnTo>
                    <a:lnTo>
                      <a:pt x="205" y="2"/>
                    </a:lnTo>
                    <a:lnTo>
                      <a:pt x="220" y="0"/>
                    </a:lnTo>
                    <a:lnTo>
                      <a:pt x="224" y="0"/>
                    </a:lnTo>
                    <a:lnTo>
                      <a:pt x="224" y="2"/>
                    </a:lnTo>
                    <a:lnTo>
                      <a:pt x="227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2"/>
              <p:cNvSpPr/>
              <p:nvPr/>
            </p:nvSpPr>
            <p:spPr>
              <a:xfrm>
                <a:off x="3535363" y="1973263"/>
                <a:ext cx="1119188" cy="695325"/>
              </a:xfrm>
              <a:custGeom>
                <a:rect b="b" l="l" r="r" t="t"/>
                <a:pathLst>
                  <a:path extrusionOk="0" h="438" w="705">
                    <a:moveTo>
                      <a:pt x="19" y="0"/>
                    </a:moveTo>
                    <a:lnTo>
                      <a:pt x="40" y="0"/>
                    </a:lnTo>
                    <a:lnTo>
                      <a:pt x="62" y="2"/>
                    </a:lnTo>
                    <a:lnTo>
                      <a:pt x="83" y="2"/>
                    </a:lnTo>
                    <a:lnTo>
                      <a:pt x="102" y="2"/>
                    </a:lnTo>
                    <a:lnTo>
                      <a:pt x="123" y="4"/>
                    </a:lnTo>
                    <a:lnTo>
                      <a:pt x="145" y="4"/>
                    </a:lnTo>
                    <a:lnTo>
                      <a:pt x="163" y="4"/>
                    </a:lnTo>
                    <a:lnTo>
                      <a:pt x="185" y="4"/>
                    </a:lnTo>
                    <a:lnTo>
                      <a:pt x="206" y="7"/>
                    </a:lnTo>
                    <a:lnTo>
                      <a:pt x="225" y="7"/>
                    </a:lnTo>
                    <a:lnTo>
                      <a:pt x="246" y="7"/>
                    </a:lnTo>
                    <a:lnTo>
                      <a:pt x="268" y="7"/>
                    </a:lnTo>
                    <a:lnTo>
                      <a:pt x="289" y="7"/>
                    </a:lnTo>
                    <a:lnTo>
                      <a:pt x="308" y="7"/>
                    </a:lnTo>
                    <a:lnTo>
                      <a:pt x="329" y="7"/>
                    </a:lnTo>
                    <a:lnTo>
                      <a:pt x="350" y="7"/>
                    </a:lnTo>
                    <a:lnTo>
                      <a:pt x="369" y="7"/>
                    </a:lnTo>
                    <a:lnTo>
                      <a:pt x="391" y="7"/>
                    </a:lnTo>
                    <a:lnTo>
                      <a:pt x="412" y="7"/>
                    </a:lnTo>
                    <a:lnTo>
                      <a:pt x="433" y="7"/>
                    </a:lnTo>
                    <a:lnTo>
                      <a:pt x="452" y="7"/>
                    </a:lnTo>
                    <a:lnTo>
                      <a:pt x="473" y="7"/>
                    </a:lnTo>
                    <a:lnTo>
                      <a:pt x="495" y="7"/>
                    </a:lnTo>
                    <a:lnTo>
                      <a:pt x="514" y="7"/>
                    </a:lnTo>
                    <a:lnTo>
                      <a:pt x="535" y="7"/>
                    </a:lnTo>
                    <a:lnTo>
                      <a:pt x="556" y="7"/>
                    </a:lnTo>
                    <a:lnTo>
                      <a:pt x="577" y="4"/>
                    </a:lnTo>
                    <a:lnTo>
                      <a:pt x="596" y="4"/>
                    </a:lnTo>
                    <a:lnTo>
                      <a:pt x="618" y="4"/>
                    </a:lnTo>
                    <a:lnTo>
                      <a:pt x="639" y="2"/>
                    </a:lnTo>
                    <a:lnTo>
                      <a:pt x="658" y="2"/>
                    </a:lnTo>
                    <a:lnTo>
                      <a:pt x="679" y="2"/>
                    </a:lnTo>
                    <a:lnTo>
                      <a:pt x="677" y="14"/>
                    </a:lnTo>
                    <a:lnTo>
                      <a:pt x="674" y="21"/>
                    </a:lnTo>
                    <a:lnTo>
                      <a:pt x="672" y="26"/>
                    </a:lnTo>
                    <a:lnTo>
                      <a:pt x="658" y="38"/>
                    </a:lnTo>
                    <a:lnTo>
                      <a:pt x="655" y="42"/>
                    </a:lnTo>
                    <a:lnTo>
                      <a:pt x="655" y="47"/>
                    </a:lnTo>
                    <a:lnTo>
                      <a:pt x="658" y="52"/>
                    </a:lnTo>
                    <a:lnTo>
                      <a:pt x="665" y="64"/>
                    </a:lnTo>
                    <a:lnTo>
                      <a:pt x="670" y="66"/>
                    </a:lnTo>
                    <a:lnTo>
                      <a:pt x="684" y="73"/>
                    </a:lnTo>
                    <a:lnTo>
                      <a:pt x="691" y="83"/>
                    </a:lnTo>
                    <a:lnTo>
                      <a:pt x="693" y="111"/>
                    </a:lnTo>
                    <a:lnTo>
                      <a:pt x="693" y="139"/>
                    </a:lnTo>
                    <a:lnTo>
                      <a:pt x="696" y="168"/>
                    </a:lnTo>
                    <a:lnTo>
                      <a:pt x="698" y="199"/>
                    </a:lnTo>
                    <a:lnTo>
                      <a:pt x="698" y="227"/>
                    </a:lnTo>
                    <a:lnTo>
                      <a:pt x="700" y="255"/>
                    </a:lnTo>
                    <a:lnTo>
                      <a:pt x="700" y="284"/>
                    </a:lnTo>
                    <a:lnTo>
                      <a:pt x="703" y="312"/>
                    </a:lnTo>
                    <a:lnTo>
                      <a:pt x="689" y="312"/>
                    </a:lnTo>
                    <a:lnTo>
                      <a:pt x="691" y="322"/>
                    </a:lnTo>
                    <a:lnTo>
                      <a:pt x="693" y="329"/>
                    </a:lnTo>
                    <a:lnTo>
                      <a:pt x="696" y="334"/>
                    </a:lnTo>
                    <a:lnTo>
                      <a:pt x="696" y="336"/>
                    </a:lnTo>
                    <a:lnTo>
                      <a:pt x="693" y="341"/>
                    </a:lnTo>
                    <a:lnTo>
                      <a:pt x="693" y="345"/>
                    </a:lnTo>
                    <a:lnTo>
                      <a:pt x="693" y="345"/>
                    </a:lnTo>
                    <a:lnTo>
                      <a:pt x="700" y="350"/>
                    </a:lnTo>
                    <a:lnTo>
                      <a:pt x="703" y="355"/>
                    </a:lnTo>
                    <a:lnTo>
                      <a:pt x="703" y="360"/>
                    </a:lnTo>
                    <a:lnTo>
                      <a:pt x="703" y="362"/>
                    </a:lnTo>
                    <a:lnTo>
                      <a:pt x="700" y="369"/>
                    </a:lnTo>
                    <a:lnTo>
                      <a:pt x="698" y="379"/>
                    </a:lnTo>
                    <a:lnTo>
                      <a:pt x="696" y="393"/>
                    </a:lnTo>
                    <a:lnTo>
                      <a:pt x="691" y="402"/>
                    </a:lnTo>
                    <a:lnTo>
                      <a:pt x="689" y="407"/>
                    </a:lnTo>
                    <a:lnTo>
                      <a:pt x="691" y="412"/>
                    </a:lnTo>
                    <a:lnTo>
                      <a:pt x="698" y="419"/>
                    </a:lnTo>
                    <a:lnTo>
                      <a:pt x="698" y="423"/>
                    </a:lnTo>
                    <a:lnTo>
                      <a:pt x="703" y="428"/>
                    </a:lnTo>
                    <a:lnTo>
                      <a:pt x="705" y="438"/>
                    </a:lnTo>
                    <a:lnTo>
                      <a:pt x="698" y="435"/>
                    </a:lnTo>
                    <a:lnTo>
                      <a:pt x="691" y="431"/>
                    </a:lnTo>
                    <a:lnTo>
                      <a:pt x="686" y="423"/>
                    </a:lnTo>
                    <a:lnTo>
                      <a:pt x="674" y="414"/>
                    </a:lnTo>
                    <a:lnTo>
                      <a:pt x="653" y="407"/>
                    </a:lnTo>
                    <a:lnTo>
                      <a:pt x="639" y="402"/>
                    </a:lnTo>
                    <a:lnTo>
                      <a:pt x="632" y="395"/>
                    </a:lnTo>
                    <a:lnTo>
                      <a:pt x="615" y="395"/>
                    </a:lnTo>
                    <a:lnTo>
                      <a:pt x="589" y="395"/>
                    </a:lnTo>
                    <a:lnTo>
                      <a:pt x="573" y="400"/>
                    </a:lnTo>
                    <a:lnTo>
                      <a:pt x="566" y="405"/>
                    </a:lnTo>
                    <a:lnTo>
                      <a:pt x="549" y="400"/>
                    </a:lnTo>
                    <a:lnTo>
                      <a:pt x="521" y="381"/>
                    </a:lnTo>
                    <a:lnTo>
                      <a:pt x="483" y="381"/>
                    </a:lnTo>
                    <a:lnTo>
                      <a:pt x="450" y="381"/>
                    </a:lnTo>
                    <a:lnTo>
                      <a:pt x="419" y="383"/>
                    </a:lnTo>
                    <a:lnTo>
                      <a:pt x="386" y="383"/>
                    </a:lnTo>
                    <a:lnTo>
                      <a:pt x="355" y="383"/>
                    </a:lnTo>
                    <a:lnTo>
                      <a:pt x="322" y="383"/>
                    </a:lnTo>
                    <a:lnTo>
                      <a:pt x="289" y="381"/>
                    </a:lnTo>
                    <a:lnTo>
                      <a:pt x="258" y="381"/>
                    </a:lnTo>
                    <a:lnTo>
                      <a:pt x="225" y="381"/>
                    </a:lnTo>
                    <a:lnTo>
                      <a:pt x="194" y="381"/>
                    </a:lnTo>
                    <a:lnTo>
                      <a:pt x="161" y="379"/>
                    </a:lnTo>
                    <a:lnTo>
                      <a:pt x="128" y="379"/>
                    </a:lnTo>
                    <a:lnTo>
                      <a:pt x="97" y="379"/>
                    </a:lnTo>
                    <a:lnTo>
                      <a:pt x="64" y="376"/>
                    </a:lnTo>
                    <a:lnTo>
                      <a:pt x="33" y="374"/>
                    </a:lnTo>
                    <a:lnTo>
                      <a:pt x="0" y="374"/>
                    </a:lnTo>
                    <a:lnTo>
                      <a:pt x="3" y="341"/>
                    </a:lnTo>
                    <a:lnTo>
                      <a:pt x="3" y="310"/>
                    </a:lnTo>
                    <a:lnTo>
                      <a:pt x="5" y="277"/>
                    </a:lnTo>
                    <a:lnTo>
                      <a:pt x="5" y="246"/>
                    </a:lnTo>
                    <a:lnTo>
                      <a:pt x="7" y="215"/>
                    </a:lnTo>
                    <a:lnTo>
                      <a:pt x="10" y="182"/>
                    </a:lnTo>
                    <a:lnTo>
                      <a:pt x="10" y="151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7" y="87"/>
                    </a:lnTo>
                    <a:lnTo>
                      <a:pt x="17" y="59"/>
                    </a:lnTo>
                    <a:lnTo>
                      <a:pt x="19" y="28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2"/>
              <p:cNvSpPr/>
              <p:nvPr/>
            </p:nvSpPr>
            <p:spPr>
              <a:xfrm>
                <a:off x="5735638" y="3543300"/>
                <a:ext cx="1344613" cy="560388"/>
              </a:xfrm>
              <a:custGeom>
                <a:rect b="b" l="l" r="r" t="t"/>
                <a:pathLst>
                  <a:path extrusionOk="0" h="353" w="847">
                    <a:moveTo>
                      <a:pt x="225" y="109"/>
                    </a:moveTo>
                    <a:lnTo>
                      <a:pt x="227" y="112"/>
                    </a:lnTo>
                    <a:lnTo>
                      <a:pt x="260" y="107"/>
                    </a:lnTo>
                    <a:lnTo>
                      <a:pt x="294" y="100"/>
                    </a:lnTo>
                    <a:lnTo>
                      <a:pt x="329" y="95"/>
                    </a:lnTo>
                    <a:lnTo>
                      <a:pt x="362" y="88"/>
                    </a:lnTo>
                    <a:lnTo>
                      <a:pt x="398" y="83"/>
                    </a:lnTo>
                    <a:lnTo>
                      <a:pt x="431" y="78"/>
                    </a:lnTo>
                    <a:lnTo>
                      <a:pt x="466" y="74"/>
                    </a:lnTo>
                    <a:lnTo>
                      <a:pt x="502" y="69"/>
                    </a:lnTo>
                    <a:lnTo>
                      <a:pt x="537" y="64"/>
                    </a:lnTo>
                    <a:lnTo>
                      <a:pt x="573" y="59"/>
                    </a:lnTo>
                    <a:lnTo>
                      <a:pt x="608" y="55"/>
                    </a:lnTo>
                    <a:lnTo>
                      <a:pt x="641" y="48"/>
                    </a:lnTo>
                    <a:lnTo>
                      <a:pt x="644" y="48"/>
                    </a:lnTo>
                    <a:lnTo>
                      <a:pt x="644" y="48"/>
                    </a:lnTo>
                    <a:lnTo>
                      <a:pt x="644" y="48"/>
                    </a:lnTo>
                    <a:lnTo>
                      <a:pt x="646" y="45"/>
                    </a:lnTo>
                    <a:lnTo>
                      <a:pt x="646" y="45"/>
                    </a:lnTo>
                    <a:lnTo>
                      <a:pt x="646" y="45"/>
                    </a:lnTo>
                    <a:lnTo>
                      <a:pt x="646" y="45"/>
                    </a:lnTo>
                    <a:lnTo>
                      <a:pt x="648" y="45"/>
                    </a:lnTo>
                    <a:lnTo>
                      <a:pt x="670" y="41"/>
                    </a:lnTo>
                    <a:lnTo>
                      <a:pt x="719" y="31"/>
                    </a:lnTo>
                    <a:lnTo>
                      <a:pt x="752" y="24"/>
                    </a:lnTo>
                    <a:lnTo>
                      <a:pt x="781" y="17"/>
                    </a:lnTo>
                    <a:lnTo>
                      <a:pt x="797" y="15"/>
                    </a:lnTo>
                    <a:lnTo>
                      <a:pt x="819" y="10"/>
                    </a:lnTo>
                    <a:lnTo>
                      <a:pt x="823" y="5"/>
                    </a:lnTo>
                    <a:lnTo>
                      <a:pt x="833" y="5"/>
                    </a:lnTo>
                    <a:lnTo>
                      <a:pt x="847" y="0"/>
                    </a:lnTo>
                    <a:lnTo>
                      <a:pt x="845" y="12"/>
                    </a:lnTo>
                    <a:lnTo>
                      <a:pt x="847" y="19"/>
                    </a:lnTo>
                    <a:lnTo>
                      <a:pt x="845" y="29"/>
                    </a:lnTo>
                    <a:lnTo>
                      <a:pt x="847" y="36"/>
                    </a:lnTo>
                    <a:lnTo>
                      <a:pt x="840" y="38"/>
                    </a:lnTo>
                    <a:lnTo>
                      <a:pt x="835" y="41"/>
                    </a:lnTo>
                    <a:lnTo>
                      <a:pt x="830" y="45"/>
                    </a:lnTo>
                    <a:lnTo>
                      <a:pt x="821" y="71"/>
                    </a:lnTo>
                    <a:lnTo>
                      <a:pt x="816" y="74"/>
                    </a:lnTo>
                    <a:lnTo>
                      <a:pt x="807" y="71"/>
                    </a:lnTo>
                    <a:lnTo>
                      <a:pt x="797" y="76"/>
                    </a:lnTo>
                    <a:lnTo>
                      <a:pt x="790" y="81"/>
                    </a:lnTo>
                    <a:lnTo>
                      <a:pt x="781" y="95"/>
                    </a:lnTo>
                    <a:lnTo>
                      <a:pt x="778" y="100"/>
                    </a:lnTo>
                    <a:lnTo>
                      <a:pt x="774" y="102"/>
                    </a:lnTo>
                    <a:lnTo>
                      <a:pt x="771" y="102"/>
                    </a:lnTo>
                    <a:lnTo>
                      <a:pt x="771" y="100"/>
                    </a:lnTo>
                    <a:lnTo>
                      <a:pt x="769" y="95"/>
                    </a:lnTo>
                    <a:lnTo>
                      <a:pt x="767" y="93"/>
                    </a:lnTo>
                    <a:lnTo>
                      <a:pt x="764" y="93"/>
                    </a:lnTo>
                    <a:lnTo>
                      <a:pt x="757" y="97"/>
                    </a:lnTo>
                    <a:lnTo>
                      <a:pt x="752" y="102"/>
                    </a:lnTo>
                    <a:lnTo>
                      <a:pt x="748" y="109"/>
                    </a:lnTo>
                    <a:lnTo>
                      <a:pt x="741" y="112"/>
                    </a:lnTo>
                    <a:lnTo>
                      <a:pt x="741" y="112"/>
                    </a:lnTo>
                    <a:lnTo>
                      <a:pt x="741" y="121"/>
                    </a:lnTo>
                    <a:lnTo>
                      <a:pt x="738" y="126"/>
                    </a:lnTo>
                    <a:lnTo>
                      <a:pt x="734" y="131"/>
                    </a:lnTo>
                    <a:lnTo>
                      <a:pt x="722" y="138"/>
                    </a:lnTo>
                    <a:lnTo>
                      <a:pt x="707" y="152"/>
                    </a:lnTo>
                    <a:lnTo>
                      <a:pt x="686" y="168"/>
                    </a:lnTo>
                    <a:lnTo>
                      <a:pt x="665" y="178"/>
                    </a:lnTo>
                    <a:lnTo>
                      <a:pt x="658" y="180"/>
                    </a:lnTo>
                    <a:lnTo>
                      <a:pt x="651" y="185"/>
                    </a:lnTo>
                    <a:lnTo>
                      <a:pt x="641" y="202"/>
                    </a:lnTo>
                    <a:lnTo>
                      <a:pt x="637" y="218"/>
                    </a:lnTo>
                    <a:lnTo>
                      <a:pt x="632" y="223"/>
                    </a:lnTo>
                    <a:lnTo>
                      <a:pt x="620" y="225"/>
                    </a:lnTo>
                    <a:lnTo>
                      <a:pt x="618" y="225"/>
                    </a:lnTo>
                    <a:lnTo>
                      <a:pt x="615" y="232"/>
                    </a:lnTo>
                    <a:lnTo>
                      <a:pt x="618" y="261"/>
                    </a:lnTo>
                    <a:lnTo>
                      <a:pt x="585" y="265"/>
                    </a:lnTo>
                    <a:lnTo>
                      <a:pt x="551" y="273"/>
                    </a:lnTo>
                    <a:lnTo>
                      <a:pt x="516" y="277"/>
                    </a:lnTo>
                    <a:lnTo>
                      <a:pt x="483" y="282"/>
                    </a:lnTo>
                    <a:lnTo>
                      <a:pt x="466" y="284"/>
                    </a:lnTo>
                    <a:lnTo>
                      <a:pt x="450" y="289"/>
                    </a:lnTo>
                    <a:lnTo>
                      <a:pt x="433" y="291"/>
                    </a:lnTo>
                    <a:lnTo>
                      <a:pt x="417" y="294"/>
                    </a:lnTo>
                    <a:lnTo>
                      <a:pt x="400" y="296"/>
                    </a:lnTo>
                    <a:lnTo>
                      <a:pt x="383" y="299"/>
                    </a:lnTo>
                    <a:lnTo>
                      <a:pt x="367" y="301"/>
                    </a:lnTo>
                    <a:lnTo>
                      <a:pt x="350" y="303"/>
                    </a:lnTo>
                    <a:lnTo>
                      <a:pt x="334" y="306"/>
                    </a:lnTo>
                    <a:lnTo>
                      <a:pt x="317" y="308"/>
                    </a:lnTo>
                    <a:lnTo>
                      <a:pt x="301" y="310"/>
                    </a:lnTo>
                    <a:lnTo>
                      <a:pt x="284" y="313"/>
                    </a:lnTo>
                    <a:lnTo>
                      <a:pt x="268" y="315"/>
                    </a:lnTo>
                    <a:lnTo>
                      <a:pt x="251" y="318"/>
                    </a:lnTo>
                    <a:lnTo>
                      <a:pt x="234" y="320"/>
                    </a:lnTo>
                    <a:lnTo>
                      <a:pt x="218" y="322"/>
                    </a:lnTo>
                    <a:lnTo>
                      <a:pt x="218" y="322"/>
                    </a:lnTo>
                    <a:lnTo>
                      <a:pt x="218" y="322"/>
                    </a:lnTo>
                    <a:lnTo>
                      <a:pt x="220" y="325"/>
                    </a:lnTo>
                    <a:lnTo>
                      <a:pt x="192" y="327"/>
                    </a:lnTo>
                    <a:lnTo>
                      <a:pt x="166" y="332"/>
                    </a:lnTo>
                    <a:lnTo>
                      <a:pt x="137" y="336"/>
                    </a:lnTo>
                    <a:lnTo>
                      <a:pt x="109" y="339"/>
                    </a:lnTo>
                    <a:lnTo>
                      <a:pt x="83" y="344"/>
                    </a:lnTo>
                    <a:lnTo>
                      <a:pt x="55" y="346"/>
                    </a:lnTo>
                    <a:lnTo>
                      <a:pt x="29" y="348"/>
                    </a:lnTo>
                    <a:lnTo>
                      <a:pt x="0" y="353"/>
                    </a:lnTo>
                    <a:lnTo>
                      <a:pt x="0" y="351"/>
                    </a:lnTo>
                    <a:lnTo>
                      <a:pt x="5" y="346"/>
                    </a:lnTo>
                    <a:lnTo>
                      <a:pt x="14" y="336"/>
                    </a:lnTo>
                    <a:lnTo>
                      <a:pt x="19" y="325"/>
                    </a:lnTo>
                    <a:lnTo>
                      <a:pt x="17" y="310"/>
                    </a:lnTo>
                    <a:lnTo>
                      <a:pt x="19" y="296"/>
                    </a:lnTo>
                    <a:lnTo>
                      <a:pt x="29" y="284"/>
                    </a:lnTo>
                    <a:lnTo>
                      <a:pt x="31" y="273"/>
                    </a:lnTo>
                    <a:lnTo>
                      <a:pt x="29" y="263"/>
                    </a:lnTo>
                    <a:lnTo>
                      <a:pt x="31" y="254"/>
                    </a:lnTo>
                    <a:lnTo>
                      <a:pt x="43" y="244"/>
                    </a:lnTo>
                    <a:lnTo>
                      <a:pt x="45" y="242"/>
                    </a:lnTo>
                    <a:lnTo>
                      <a:pt x="43" y="239"/>
                    </a:lnTo>
                    <a:lnTo>
                      <a:pt x="43" y="237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5" y="232"/>
                    </a:lnTo>
                    <a:lnTo>
                      <a:pt x="50" y="230"/>
                    </a:lnTo>
                    <a:lnTo>
                      <a:pt x="50" y="228"/>
                    </a:lnTo>
                    <a:lnTo>
                      <a:pt x="50" y="225"/>
                    </a:lnTo>
                    <a:lnTo>
                      <a:pt x="48" y="220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52" y="204"/>
                    </a:lnTo>
                    <a:lnTo>
                      <a:pt x="52" y="197"/>
                    </a:lnTo>
                    <a:lnTo>
                      <a:pt x="48" y="190"/>
                    </a:lnTo>
                    <a:lnTo>
                      <a:pt x="50" y="187"/>
                    </a:lnTo>
                    <a:lnTo>
                      <a:pt x="52" y="185"/>
                    </a:lnTo>
                    <a:lnTo>
                      <a:pt x="55" y="185"/>
                    </a:lnTo>
                    <a:lnTo>
                      <a:pt x="57" y="183"/>
                    </a:lnTo>
                    <a:lnTo>
                      <a:pt x="57" y="180"/>
                    </a:lnTo>
                    <a:lnTo>
                      <a:pt x="52" y="178"/>
                    </a:lnTo>
                    <a:lnTo>
                      <a:pt x="52" y="173"/>
                    </a:lnTo>
                    <a:lnTo>
                      <a:pt x="57" y="171"/>
                    </a:lnTo>
                    <a:lnTo>
                      <a:pt x="59" y="164"/>
                    </a:lnTo>
                    <a:lnTo>
                      <a:pt x="57" y="154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4" y="154"/>
                    </a:lnTo>
                    <a:lnTo>
                      <a:pt x="67" y="152"/>
                    </a:lnTo>
                    <a:lnTo>
                      <a:pt x="67" y="152"/>
                    </a:lnTo>
                    <a:lnTo>
                      <a:pt x="88" y="149"/>
                    </a:lnTo>
                    <a:lnTo>
                      <a:pt x="104" y="147"/>
                    </a:lnTo>
                    <a:lnTo>
                      <a:pt x="121" y="145"/>
                    </a:lnTo>
                    <a:lnTo>
                      <a:pt x="140" y="142"/>
                    </a:lnTo>
                    <a:lnTo>
                      <a:pt x="156" y="140"/>
                    </a:lnTo>
                    <a:lnTo>
                      <a:pt x="175" y="138"/>
                    </a:lnTo>
                    <a:lnTo>
                      <a:pt x="192" y="135"/>
                    </a:lnTo>
                    <a:lnTo>
                      <a:pt x="208" y="133"/>
                    </a:lnTo>
                    <a:lnTo>
                      <a:pt x="208" y="133"/>
                    </a:lnTo>
                    <a:lnTo>
                      <a:pt x="206" y="121"/>
                    </a:lnTo>
                    <a:lnTo>
                      <a:pt x="201" y="109"/>
                    </a:lnTo>
                    <a:lnTo>
                      <a:pt x="201" y="109"/>
                    </a:lnTo>
                    <a:lnTo>
                      <a:pt x="216" y="109"/>
                    </a:lnTo>
                    <a:lnTo>
                      <a:pt x="225" y="10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2"/>
              <p:cNvSpPr/>
              <p:nvPr/>
            </p:nvSpPr>
            <p:spPr>
              <a:xfrm>
                <a:off x="1871663" y="2600325"/>
                <a:ext cx="882650" cy="1112838"/>
              </a:xfrm>
              <a:custGeom>
                <a:rect b="b" l="l" r="r" t="t"/>
                <a:pathLst>
                  <a:path extrusionOk="0" h="701" w="556">
                    <a:moveTo>
                      <a:pt x="138" y="7"/>
                    </a:moveTo>
                    <a:lnTo>
                      <a:pt x="154" y="10"/>
                    </a:lnTo>
                    <a:lnTo>
                      <a:pt x="173" y="12"/>
                    </a:lnTo>
                    <a:lnTo>
                      <a:pt x="190" y="17"/>
                    </a:lnTo>
                    <a:lnTo>
                      <a:pt x="206" y="19"/>
                    </a:lnTo>
                    <a:lnTo>
                      <a:pt x="225" y="21"/>
                    </a:lnTo>
                    <a:lnTo>
                      <a:pt x="242" y="24"/>
                    </a:lnTo>
                    <a:lnTo>
                      <a:pt x="261" y="26"/>
                    </a:lnTo>
                    <a:lnTo>
                      <a:pt x="277" y="28"/>
                    </a:lnTo>
                    <a:lnTo>
                      <a:pt x="294" y="31"/>
                    </a:lnTo>
                    <a:lnTo>
                      <a:pt x="313" y="36"/>
                    </a:lnTo>
                    <a:lnTo>
                      <a:pt x="329" y="38"/>
                    </a:lnTo>
                    <a:lnTo>
                      <a:pt x="346" y="40"/>
                    </a:lnTo>
                    <a:lnTo>
                      <a:pt x="365" y="43"/>
                    </a:lnTo>
                    <a:lnTo>
                      <a:pt x="381" y="45"/>
                    </a:lnTo>
                    <a:lnTo>
                      <a:pt x="379" y="59"/>
                    </a:lnTo>
                    <a:lnTo>
                      <a:pt x="377" y="76"/>
                    </a:lnTo>
                    <a:lnTo>
                      <a:pt x="377" y="92"/>
                    </a:lnTo>
                    <a:lnTo>
                      <a:pt x="374" y="107"/>
                    </a:lnTo>
                    <a:lnTo>
                      <a:pt x="372" y="123"/>
                    </a:lnTo>
                    <a:lnTo>
                      <a:pt x="369" y="140"/>
                    </a:lnTo>
                    <a:lnTo>
                      <a:pt x="367" y="154"/>
                    </a:lnTo>
                    <a:lnTo>
                      <a:pt x="365" y="171"/>
                    </a:lnTo>
                    <a:lnTo>
                      <a:pt x="388" y="173"/>
                    </a:lnTo>
                    <a:lnTo>
                      <a:pt x="412" y="178"/>
                    </a:lnTo>
                    <a:lnTo>
                      <a:pt x="436" y="180"/>
                    </a:lnTo>
                    <a:lnTo>
                      <a:pt x="462" y="182"/>
                    </a:lnTo>
                    <a:lnTo>
                      <a:pt x="485" y="187"/>
                    </a:lnTo>
                    <a:lnTo>
                      <a:pt x="509" y="189"/>
                    </a:lnTo>
                    <a:lnTo>
                      <a:pt x="533" y="192"/>
                    </a:lnTo>
                    <a:lnTo>
                      <a:pt x="556" y="194"/>
                    </a:lnTo>
                    <a:lnTo>
                      <a:pt x="552" y="225"/>
                    </a:lnTo>
                    <a:lnTo>
                      <a:pt x="549" y="258"/>
                    </a:lnTo>
                    <a:lnTo>
                      <a:pt x="547" y="289"/>
                    </a:lnTo>
                    <a:lnTo>
                      <a:pt x="542" y="322"/>
                    </a:lnTo>
                    <a:lnTo>
                      <a:pt x="540" y="353"/>
                    </a:lnTo>
                    <a:lnTo>
                      <a:pt x="535" y="384"/>
                    </a:lnTo>
                    <a:lnTo>
                      <a:pt x="533" y="417"/>
                    </a:lnTo>
                    <a:lnTo>
                      <a:pt x="530" y="448"/>
                    </a:lnTo>
                    <a:lnTo>
                      <a:pt x="526" y="478"/>
                    </a:lnTo>
                    <a:lnTo>
                      <a:pt x="523" y="511"/>
                    </a:lnTo>
                    <a:lnTo>
                      <a:pt x="521" y="542"/>
                    </a:lnTo>
                    <a:lnTo>
                      <a:pt x="516" y="575"/>
                    </a:lnTo>
                    <a:lnTo>
                      <a:pt x="514" y="606"/>
                    </a:lnTo>
                    <a:lnTo>
                      <a:pt x="509" y="637"/>
                    </a:lnTo>
                    <a:lnTo>
                      <a:pt x="507" y="670"/>
                    </a:lnTo>
                    <a:lnTo>
                      <a:pt x="504" y="701"/>
                    </a:lnTo>
                    <a:lnTo>
                      <a:pt x="471" y="698"/>
                    </a:lnTo>
                    <a:lnTo>
                      <a:pt x="440" y="694"/>
                    </a:lnTo>
                    <a:lnTo>
                      <a:pt x="410" y="689"/>
                    </a:lnTo>
                    <a:lnTo>
                      <a:pt x="377" y="687"/>
                    </a:lnTo>
                    <a:lnTo>
                      <a:pt x="346" y="682"/>
                    </a:lnTo>
                    <a:lnTo>
                      <a:pt x="315" y="677"/>
                    </a:lnTo>
                    <a:lnTo>
                      <a:pt x="284" y="675"/>
                    </a:lnTo>
                    <a:lnTo>
                      <a:pt x="251" y="670"/>
                    </a:lnTo>
                    <a:lnTo>
                      <a:pt x="220" y="665"/>
                    </a:lnTo>
                    <a:lnTo>
                      <a:pt x="190" y="661"/>
                    </a:lnTo>
                    <a:lnTo>
                      <a:pt x="159" y="656"/>
                    </a:lnTo>
                    <a:lnTo>
                      <a:pt x="126" y="651"/>
                    </a:lnTo>
                    <a:lnTo>
                      <a:pt x="95" y="646"/>
                    </a:lnTo>
                    <a:lnTo>
                      <a:pt x="64" y="642"/>
                    </a:lnTo>
                    <a:lnTo>
                      <a:pt x="34" y="637"/>
                    </a:lnTo>
                    <a:lnTo>
                      <a:pt x="0" y="630"/>
                    </a:lnTo>
                    <a:lnTo>
                      <a:pt x="5" y="611"/>
                    </a:lnTo>
                    <a:lnTo>
                      <a:pt x="8" y="592"/>
                    </a:lnTo>
                    <a:lnTo>
                      <a:pt x="10" y="571"/>
                    </a:lnTo>
                    <a:lnTo>
                      <a:pt x="15" y="552"/>
                    </a:lnTo>
                    <a:lnTo>
                      <a:pt x="17" y="533"/>
                    </a:lnTo>
                    <a:lnTo>
                      <a:pt x="19" y="511"/>
                    </a:lnTo>
                    <a:lnTo>
                      <a:pt x="24" y="492"/>
                    </a:lnTo>
                    <a:lnTo>
                      <a:pt x="27" y="474"/>
                    </a:lnTo>
                    <a:lnTo>
                      <a:pt x="29" y="455"/>
                    </a:lnTo>
                    <a:lnTo>
                      <a:pt x="31" y="433"/>
                    </a:lnTo>
                    <a:lnTo>
                      <a:pt x="36" y="414"/>
                    </a:lnTo>
                    <a:lnTo>
                      <a:pt x="38" y="395"/>
                    </a:lnTo>
                    <a:lnTo>
                      <a:pt x="41" y="374"/>
                    </a:lnTo>
                    <a:lnTo>
                      <a:pt x="45" y="355"/>
                    </a:lnTo>
                    <a:lnTo>
                      <a:pt x="48" y="336"/>
                    </a:lnTo>
                    <a:lnTo>
                      <a:pt x="50" y="315"/>
                    </a:lnTo>
                    <a:lnTo>
                      <a:pt x="55" y="296"/>
                    </a:lnTo>
                    <a:lnTo>
                      <a:pt x="57" y="277"/>
                    </a:lnTo>
                    <a:lnTo>
                      <a:pt x="62" y="256"/>
                    </a:lnTo>
                    <a:lnTo>
                      <a:pt x="64" y="237"/>
                    </a:lnTo>
                    <a:lnTo>
                      <a:pt x="67" y="218"/>
                    </a:lnTo>
                    <a:lnTo>
                      <a:pt x="71" y="199"/>
                    </a:lnTo>
                    <a:lnTo>
                      <a:pt x="74" y="178"/>
                    </a:lnTo>
                    <a:lnTo>
                      <a:pt x="76" y="159"/>
                    </a:lnTo>
                    <a:lnTo>
                      <a:pt x="81" y="140"/>
                    </a:lnTo>
                    <a:lnTo>
                      <a:pt x="83" y="118"/>
                    </a:lnTo>
                    <a:lnTo>
                      <a:pt x="86" y="100"/>
                    </a:lnTo>
                    <a:lnTo>
                      <a:pt x="90" y="81"/>
                    </a:lnTo>
                    <a:lnTo>
                      <a:pt x="93" y="59"/>
                    </a:lnTo>
                    <a:lnTo>
                      <a:pt x="97" y="40"/>
                    </a:lnTo>
                    <a:lnTo>
                      <a:pt x="100" y="21"/>
                    </a:lnTo>
                    <a:lnTo>
                      <a:pt x="102" y="0"/>
                    </a:lnTo>
                    <a:lnTo>
                      <a:pt x="121" y="5"/>
                    </a:lnTo>
                    <a:lnTo>
                      <a:pt x="138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2"/>
              <p:cNvSpPr/>
              <p:nvPr/>
            </p:nvSpPr>
            <p:spPr>
              <a:xfrm>
                <a:off x="7850188" y="1462088"/>
                <a:ext cx="266700" cy="522287"/>
              </a:xfrm>
              <a:custGeom>
                <a:rect b="b" l="l" r="r" t="t"/>
                <a:pathLst>
                  <a:path extrusionOk="0" h="329" w="168">
                    <a:moveTo>
                      <a:pt x="142" y="182"/>
                    </a:moveTo>
                    <a:lnTo>
                      <a:pt x="142" y="194"/>
                    </a:lnTo>
                    <a:lnTo>
                      <a:pt x="142" y="201"/>
                    </a:lnTo>
                    <a:lnTo>
                      <a:pt x="142" y="208"/>
                    </a:lnTo>
                    <a:lnTo>
                      <a:pt x="149" y="232"/>
                    </a:lnTo>
                    <a:lnTo>
                      <a:pt x="151" y="246"/>
                    </a:lnTo>
                    <a:lnTo>
                      <a:pt x="156" y="270"/>
                    </a:lnTo>
                    <a:lnTo>
                      <a:pt x="156" y="277"/>
                    </a:lnTo>
                    <a:lnTo>
                      <a:pt x="154" y="281"/>
                    </a:lnTo>
                    <a:lnTo>
                      <a:pt x="156" y="291"/>
                    </a:lnTo>
                    <a:lnTo>
                      <a:pt x="156" y="296"/>
                    </a:lnTo>
                    <a:lnTo>
                      <a:pt x="158" y="298"/>
                    </a:lnTo>
                    <a:lnTo>
                      <a:pt x="165" y="303"/>
                    </a:lnTo>
                    <a:lnTo>
                      <a:pt x="168" y="308"/>
                    </a:lnTo>
                    <a:lnTo>
                      <a:pt x="161" y="310"/>
                    </a:lnTo>
                    <a:lnTo>
                      <a:pt x="151" y="312"/>
                    </a:lnTo>
                    <a:lnTo>
                      <a:pt x="144" y="315"/>
                    </a:lnTo>
                    <a:lnTo>
                      <a:pt x="135" y="319"/>
                    </a:lnTo>
                    <a:lnTo>
                      <a:pt x="125" y="322"/>
                    </a:lnTo>
                    <a:lnTo>
                      <a:pt x="118" y="324"/>
                    </a:lnTo>
                    <a:lnTo>
                      <a:pt x="109" y="326"/>
                    </a:lnTo>
                    <a:lnTo>
                      <a:pt x="99" y="329"/>
                    </a:lnTo>
                    <a:lnTo>
                      <a:pt x="95" y="322"/>
                    </a:lnTo>
                    <a:lnTo>
                      <a:pt x="95" y="315"/>
                    </a:lnTo>
                    <a:lnTo>
                      <a:pt x="92" y="308"/>
                    </a:lnTo>
                    <a:lnTo>
                      <a:pt x="87" y="296"/>
                    </a:lnTo>
                    <a:lnTo>
                      <a:pt x="85" y="284"/>
                    </a:lnTo>
                    <a:lnTo>
                      <a:pt x="78" y="267"/>
                    </a:lnTo>
                    <a:lnTo>
                      <a:pt x="76" y="255"/>
                    </a:lnTo>
                    <a:lnTo>
                      <a:pt x="71" y="246"/>
                    </a:lnTo>
                    <a:lnTo>
                      <a:pt x="69" y="232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0" y="227"/>
                    </a:lnTo>
                    <a:lnTo>
                      <a:pt x="47" y="210"/>
                    </a:lnTo>
                    <a:lnTo>
                      <a:pt x="47" y="203"/>
                    </a:lnTo>
                    <a:lnTo>
                      <a:pt x="42" y="196"/>
                    </a:lnTo>
                    <a:lnTo>
                      <a:pt x="33" y="177"/>
                    </a:lnTo>
                    <a:lnTo>
                      <a:pt x="31" y="173"/>
                    </a:lnTo>
                    <a:lnTo>
                      <a:pt x="31" y="165"/>
                    </a:lnTo>
                    <a:lnTo>
                      <a:pt x="31" y="158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28" y="135"/>
                    </a:lnTo>
                    <a:lnTo>
                      <a:pt x="26" y="123"/>
                    </a:lnTo>
                    <a:lnTo>
                      <a:pt x="14" y="106"/>
                    </a:lnTo>
                    <a:lnTo>
                      <a:pt x="9" y="85"/>
                    </a:lnTo>
                    <a:lnTo>
                      <a:pt x="5" y="76"/>
                    </a:lnTo>
                    <a:lnTo>
                      <a:pt x="2" y="64"/>
                    </a:lnTo>
                    <a:lnTo>
                      <a:pt x="0" y="57"/>
                    </a:lnTo>
                    <a:lnTo>
                      <a:pt x="14" y="52"/>
                    </a:lnTo>
                    <a:lnTo>
                      <a:pt x="47" y="40"/>
                    </a:lnTo>
                    <a:lnTo>
                      <a:pt x="83" y="26"/>
                    </a:lnTo>
                    <a:lnTo>
                      <a:pt x="118" y="14"/>
                    </a:lnTo>
                    <a:lnTo>
                      <a:pt x="151" y="0"/>
                    </a:lnTo>
                    <a:lnTo>
                      <a:pt x="151" y="4"/>
                    </a:lnTo>
                    <a:lnTo>
                      <a:pt x="156" y="12"/>
                    </a:lnTo>
                    <a:lnTo>
                      <a:pt x="154" y="33"/>
                    </a:lnTo>
                    <a:lnTo>
                      <a:pt x="156" y="38"/>
                    </a:lnTo>
                    <a:lnTo>
                      <a:pt x="165" y="52"/>
                    </a:lnTo>
                    <a:lnTo>
                      <a:pt x="165" y="54"/>
                    </a:lnTo>
                    <a:lnTo>
                      <a:pt x="165" y="57"/>
                    </a:lnTo>
                    <a:lnTo>
                      <a:pt x="165" y="64"/>
                    </a:lnTo>
                    <a:lnTo>
                      <a:pt x="165" y="68"/>
                    </a:lnTo>
                    <a:lnTo>
                      <a:pt x="163" y="73"/>
                    </a:lnTo>
                    <a:lnTo>
                      <a:pt x="154" y="87"/>
                    </a:lnTo>
                    <a:lnTo>
                      <a:pt x="151" y="92"/>
                    </a:lnTo>
                    <a:lnTo>
                      <a:pt x="142" y="99"/>
                    </a:lnTo>
                    <a:lnTo>
                      <a:pt x="139" y="102"/>
                    </a:lnTo>
                    <a:lnTo>
                      <a:pt x="144" y="125"/>
                    </a:lnTo>
                    <a:lnTo>
                      <a:pt x="147" y="139"/>
                    </a:lnTo>
                    <a:lnTo>
                      <a:pt x="147" y="147"/>
                    </a:lnTo>
                    <a:lnTo>
                      <a:pt x="147" y="158"/>
                    </a:lnTo>
                    <a:lnTo>
                      <a:pt x="147" y="170"/>
                    </a:lnTo>
                    <a:lnTo>
                      <a:pt x="142" y="18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2"/>
              <p:cNvSpPr/>
              <p:nvPr/>
            </p:nvSpPr>
            <p:spPr>
              <a:xfrm>
                <a:off x="6858000" y="2705100"/>
                <a:ext cx="703263" cy="719138"/>
              </a:xfrm>
              <a:custGeom>
                <a:rect b="b" l="l" r="r" t="t"/>
                <a:pathLst>
                  <a:path extrusionOk="0" h="453" w="443">
                    <a:moveTo>
                      <a:pt x="164" y="100"/>
                    </a:moveTo>
                    <a:lnTo>
                      <a:pt x="168" y="114"/>
                    </a:lnTo>
                    <a:lnTo>
                      <a:pt x="180" y="112"/>
                    </a:lnTo>
                    <a:lnTo>
                      <a:pt x="192" y="109"/>
                    </a:lnTo>
                    <a:lnTo>
                      <a:pt x="204" y="107"/>
                    </a:lnTo>
                    <a:lnTo>
                      <a:pt x="218" y="102"/>
                    </a:lnTo>
                    <a:lnTo>
                      <a:pt x="230" y="100"/>
                    </a:lnTo>
                    <a:lnTo>
                      <a:pt x="242" y="97"/>
                    </a:lnTo>
                    <a:lnTo>
                      <a:pt x="254" y="93"/>
                    </a:lnTo>
                    <a:lnTo>
                      <a:pt x="265" y="90"/>
                    </a:lnTo>
                    <a:lnTo>
                      <a:pt x="270" y="107"/>
                    </a:lnTo>
                    <a:lnTo>
                      <a:pt x="272" y="121"/>
                    </a:lnTo>
                    <a:lnTo>
                      <a:pt x="277" y="138"/>
                    </a:lnTo>
                    <a:lnTo>
                      <a:pt x="280" y="154"/>
                    </a:lnTo>
                    <a:lnTo>
                      <a:pt x="291" y="142"/>
                    </a:lnTo>
                    <a:lnTo>
                      <a:pt x="296" y="138"/>
                    </a:lnTo>
                    <a:lnTo>
                      <a:pt x="310" y="112"/>
                    </a:lnTo>
                    <a:lnTo>
                      <a:pt x="315" y="109"/>
                    </a:lnTo>
                    <a:lnTo>
                      <a:pt x="322" y="112"/>
                    </a:lnTo>
                    <a:lnTo>
                      <a:pt x="334" y="93"/>
                    </a:lnTo>
                    <a:lnTo>
                      <a:pt x="334" y="88"/>
                    </a:lnTo>
                    <a:lnTo>
                      <a:pt x="334" y="86"/>
                    </a:lnTo>
                    <a:lnTo>
                      <a:pt x="336" y="86"/>
                    </a:lnTo>
                    <a:lnTo>
                      <a:pt x="339" y="86"/>
                    </a:lnTo>
                    <a:lnTo>
                      <a:pt x="339" y="88"/>
                    </a:lnTo>
                    <a:lnTo>
                      <a:pt x="339" y="90"/>
                    </a:lnTo>
                    <a:lnTo>
                      <a:pt x="346" y="93"/>
                    </a:lnTo>
                    <a:lnTo>
                      <a:pt x="355" y="93"/>
                    </a:lnTo>
                    <a:lnTo>
                      <a:pt x="358" y="93"/>
                    </a:lnTo>
                    <a:lnTo>
                      <a:pt x="365" y="90"/>
                    </a:lnTo>
                    <a:lnTo>
                      <a:pt x="367" y="86"/>
                    </a:lnTo>
                    <a:lnTo>
                      <a:pt x="367" y="81"/>
                    </a:lnTo>
                    <a:lnTo>
                      <a:pt x="369" y="76"/>
                    </a:lnTo>
                    <a:lnTo>
                      <a:pt x="377" y="71"/>
                    </a:lnTo>
                    <a:lnTo>
                      <a:pt x="388" y="62"/>
                    </a:lnTo>
                    <a:lnTo>
                      <a:pt x="398" y="62"/>
                    </a:lnTo>
                    <a:lnTo>
                      <a:pt x="405" y="64"/>
                    </a:lnTo>
                    <a:lnTo>
                      <a:pt x="412" y="67"/>
                    </a:lnTo>
                    <a:lnTo>
                      <a:pt x="419" y="64"/>
                    </a:lnTo>
                    <a:lnTo>
                      <a:pt x="422" y="64"/>
                    </a:lnTo>
                    <a:lnTo>
                      <a:pt x="422" y="69"/>
                    </a:lnTo>
                    <a:lnTo>
                      <a:pt x="424" y="71"/>
                    </a:lnTo>
                    <a:lnTo>
                      <a:pt x="431" y="74"/>
                    </a:lnTo>
                    <a:lnTo>
                      <a:pt x="433" y="76"/>
                    </a:lnTo>
                    <a:lnTo>
                      <a:pt x="433" y="81"/>
                    </a:lnTo>
                    <a:lnTo>
                      <a:pt x="433" y="83"/>
                    </a:lnTo>
                    <a:lnTo>
                      <a:pt x="436" y="83"/>
                    </a:lnTo>
                    <a:lnTo>
                      <a:pt x="438" y="86"/>
                    </a:lnTo>
                    <a:lnTo>
                      <a:pt x="440" y="93"/>
                    </a:lnTo>
                    <a:lnTo>
                      <a:pt x="443" y="93"/>
                    </a:lnTo>
                    <a:lnTo>
                      <a:pt x="440" y="109"/>
                    </a:lnTo>
                    <a:lnTo>
                      <a:pt x="438" y="121"/>
                    </a:lnTo>
                    <a:lnTo>
                      <a:pt x="426" y="114"/>
                    </a:lnTo>
                    <a:lnTo>
                      <a:pt x="407" y="107"/>
                    </a:lnTo>
                    <a:lnTo>
                      <a:pt x="398" y="102"/>
                    </a:lnTo>
                    <a:lnTo>
                      <a:pt x="384" y="95"/>
                    </a:lnTo>
                    <a:lnTo>
                      <a:pt x="381" y="102"/>
                    </a:lnTo>
                    <a:lnTo>
                      <a:pt x="384" y="112"/>
                    </a:lnTo>
                    <a:lnTo>
                      <a:pt x="381" y="121"/>
                    </a:lnTo>
                    <a:lnTo>
                      <a:pt x="381" y="135"/>
                    </a:lnTo>
                    <a:lnTo>
                      <a:pt x="372" y="159"/>
                    </a:lnTo>
                    <a:lnTo>
                      <a:pt x="365" y="171"/>
                    </a:lnTo>
                    <a:lnTo>
                      <a:pt x="362" y="171"/>
                    </a:lnTo>
                    <a:lnTo>
                      <a:pt x="360" y="173"/>
                    </a:lnTo>
                    <a:lnTo>
                      <a:pt x="355" y="180"/>
                    </a:lnTo>
                    <a:lnTo>
                      <a:pt x="351" y="187"/>
                    </a:lnTo>
                    <a:lnTo>
                      <a:pt x="339" y="190"/>
                    </a:lnTo>
                    <a:lnTo>
                      <a:pt x="336" y="197"/>
                    </a:lnTo>
                    <a:lnTo>
                      <a:pt x="334" y="202"/>
                    </a:lnTo>
                    <a:lnTo>
                      <a:pt x="334" y="211"/>
                    </a:lnTo>
                    <a:lnTo>
                      <a:pt x="329" y="221"/>
                    </a:lnTo>
                    <a:lnTo>
                      <a:pt x="327" y="232"/>
                    </a:lnTo>
                    <a:lnTo>
                      <a:pt x="325" y="239"/>
                    </a:lnTo>
                    <a:lnTo>
                      <a:pt x="320" y="244"/>
                    </a:lnTo>
                    <a:lnTo>
                      <a:pt x="310" y="247"/>
                    </a:lnTo>
                    <a:lnTo>
                      <a:pt x="301" y="244"/>
                    </a:lnTo>
                    <a:lnTo>
                      <a:pt x="296" y="239"/>
                    </a:lnTo>
                    <a:lnTo>
                      <a:pt x="294" y="237"/>
                    </a:lnTo>
                    <a:lnTo>
                      <a:pt x="289" y="235"/>
                    </a:lnTo>
                    <a:lnTo>
                      <a:pt x="284" y="237"/>
                    </a:lnTo>
                    <a:lnTo>
                      <a:pt x="282" y="242"/>
                    </a:lnTo>
                    <a:lnTo>
                      <a:pt x="282" y="261"/>
                    </a:lnTo>
                    <a:lnTo>
                      <a:pt x="277" y="270"/>
                    </a:lnTo>
                    <a:lnTo>
                      <a:pt x="277" y="280"/>
                    </a:lnTo>
                    <a:lnTo>
                      <a:pt x="270" y="292"/>
                    </a:lnTo>
                    <a:lnTo>
                      <a:pt x="268" y="310"/>
                    </a:lnTo>
                    <a:lnTo>
                      <a:pt x="254" y="344"/>
                    </a:lnTo>
                    <a:lnTo>
                      <a:pt x="249" y="355"/>
                    </a:lnTo>
                    <a:lnTo>
                      <a:pt x="249" y="365"/>
                    </a:lnTo>
                    <a:lnTo>
                      <a:pt x="251" y="367"/>
                    </a:lnTo>
                    <a:lnTo>
                      <a:pt x="254" y="370"/>
                    </a:lnTo>
                    <a:lnTo>
                      <a:pt x="251" y="379"/>
                    </a:lnTo>
                    <a:lnTo>
                      <a:pt x="249" y="386"/>
                    </a:lnTo>
                    <a:lnTo>
                      <a:pt x="244" y="393"/>
                    </a:lnTo>
                    <a:lnTo>
                      <a:pt x="237" y="400"/>
                    </a:lnTo>
                    <a:lnTo>
                      <a:pt x="232" y="396"/>
                    </a:lnTo>
                    <a:lnTo>
                      <a:pt x="232" y="396"/>
                    </a:lnTo>
                    <a:lnTo>
                      <a:pt x="213" y="410"/>
                    </a:lnTo>
                    <a:lnTo>
                      <a:pt x="209" y="410"/>
                    </a:lnTo>
                    <a:lnTo>
                      <a:pt x="202" y="410"/>
                    </a:lnTo>
                    <a:lnTo>
                      <a:pt x="199" y="410"/>
                    </a:lnTo>
                    <a:lnTo>
                      <a:pt x="199" y="410"/>
                    </a:lnTo>
                    <a:lnTo>
                      <a:pt x="197" y="412"/>
                    </a:lnTo>
                    <a:lnTo>
                      <a:pt x="199" y="419"/>
                    </a:lnTo>
                    <a:lnTo>
                      <a:pt x="197" y="424"/>
                    </a:lnTo>
                    <a:lnTo>
                      <a:pt x="194" y="426"/>
                    </a:lnTo>
                    <a:lnTo>
                      <a:pt x="183" y="431"/>
                    </a:lnTo>
                    <a:lnTo>
                      <a:pt x="171" y="436"/>
                    </a:lnTo>
                    <a:lnTo>
                      <a:pt x="166" y="438"/>
                    </a:lnTo>
                    <a:lnTo>
                      <a:pt x="152" y="431"/>
                    </a:lnTo>
                    <a:lnTo>
                      <a:pt x="147" y="441"/>
                    </a:lnTo>
                    <a:lnTo>
                      <a:pt x="142" y="445"/>
                    </a:lnTo>
                    <a:lnTo>
                      <a:pt x="135" y="453"/>
                    </a:lnTo>
                    <a:lnTo>
                      <a:pt x="133" y="453"/>
                    </a:lnTo>
                    <a:lnTo>
                      <a:pt x="126" y="453"/>
                    </a:lnTo>
                    <a:lnTo>
                      <a:pt x="114" y="448"/>
                    </a:lnTo>
                    <a:lnTo>
                      <a:pt x="107" y="448"/>
                    </a:lnTo>
                    <a:lnTo>
                      <a:pt x="102" y="445"/>
                    </a:lnTo>
                    <a:lnTo>
                      <a:pt x="97" y="441"/>
                    </a:lnTo>
                    <a:lnTo>
                      <a:pt x="93" y="434"/>
                    </a:lnTo>
                    <a:lnTo>
                      <a:pt x="88" y="429"/>
                    </a:lnTo>
                    <a:lnTo>
                      <a:pt x="88" y="424"/>
                    </a:lnTo>
                    <a:lnTo>
                      <a:pt x="88" y="419"/>
                    </a:lnTo>
                    <a:lnTo>
                      <a:pt x="74" y="419"/>
                    </a:lnTo>
                    <a:lnTo>
                      <a:pt x="53" y="408"/>
                    </a:lnTo>
                    <a:lnTo>
                      <a:pt x="38" y="393"/>
                    </a:lnTo>
                    <a:lnTo>
                      <a:pt x="34" y="386"/>
                    </a:lnTo>
                    <a:lnTo>
                      <a:pt x="27" y="382"/>
                    </a:lnTo>
                    <a:lnTo>
                      <a:pt x="24" y="374"/>
                    </a:lnTo>
                    <a:lnTo>
                      <a:pt x="12" y="363"/>
                    </a:lnTo>
                    <a:lnTo>
                      <a:pt x="8" y="358"/>
                    </a:lnTo>
                    <a:lnTo>
                      <a:pt x="8" y="353"/>
                    </a:lnTo>
                    <a:lnTo>
                      <a:pt x="8" y="346"/>
                    </a:lnTo>
                    <a:lnTo>
                      <a:pt x="8" y="341"/>
                    </a:lnTo>
                    <a:lnTo>
                      <a:pt x="3" y="322"/>
                    </a:lnTo>
                    <a:lnTo>
                      <a:pt x="0" y="320"/>
                    </a:lnTo>
                    <a:lnTo>
                      <a:pt x="12" y="322"/>
                    </a:lnTo>
                    <a:lnTo>
                      <a:pt x="24" y="318"/>
                    </a:lnTo>
                    <a:lnTo>
                      <a:pt x="29" y="310"/>
                    </a:lnTo>
                    <a:lnTo>
                      <a:pt x="29" y="301"/>
                    </a:lnTo>
                    <a:lnTo>
                      <a:pt x="31" y="294"/>
                    </a:lnTo>
                    <a:lnTo>
                      <a:pt x="36" y="292"/>
                    </a:lnTo>
                    <a:lnTo>
                      <a:pt x="38" y="287"/>
                    </a:lnTo>
                    <a:lnTo>
                      <a:pt x="36" y="277"/>
                    </a:lnTo>
                    <a:lnTo>
                      <a:pt x="34" y="270"/>
                    </a:lnTo>
                    <a:lnTo>
                      <a:pt x="34" y="261"/>
                    </a:lnTo>
                    <a:lnTo>
                      <a:pt x="41" y="244"/>
                    </a:lnTo>
                    <a:lnTo>
                      <a:pt x="45" y="237"/>
                    </a:lnTo>
                    <a:lnTo>
                      <a:pt x="50" y="237"/>
                    </a:lnTo>
                    <a:lnTo>
                      <a:pt x="55" y="242"/>
                    </a:lnTo>
                    <a:lnTo>
                      <a:pt x="57" y="249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62" y="242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69" y="239"/>
                    </a:lnTo>
                    <a:lnTo>
                      <a:pt x="69" y="237"/>
                    </a:lnTo>
                    <a:lnTo>
                      <a:pt x="64" y="228"/>
                    </a:lnTo>
                    <a:lnTo>
                      <a:pt x="62" y="223"/>
                    </a:lnTo>
                    <a:lnTo>
                      <a:pt x="67" y="221"/>
                    </a:lnTo>
                    <a:lnTo>
                      <a:pt x="67" y="213"/>
                    </a:lnTo>
                    <a:lnTo>
                      <a:pt x="69" y="202"/>
                    </a:lnTo>
                    <a:lnTo>
                      <a:pt x="71" y="197"/>
                    </a:lnTo>
                    <a:lnTo>
                      <a:pt x="76" y="194"/>
                    </a:lnTo>
                    <a:lnTo>
                      <a:pt x="81" y="190"/>
                    </a:lnTo>
                    <a:lnTo>
                      <a:pt x="86" y="180"/>
                    </a:lnTo>
                    <a:lnTo>
                      <a:pt x="90" y="176"/>
                    </a:lnTo>
                    <a:lnTo>
                      <a:pt x="95" y="178"/>
                    </a:lnTo>
                    <a:lnTo>
                      <a:pt x="100" y="178"/>
                    </a:lnTo>
                    <a:lnTo>
                      <a:pt x="107" y="173"/>
                    </a:lnTo>
                    <a:lnTo>
                      <a:pt x="116" y="161"/>
                    </a:lnTo>
                    <a:lnTo>
                      <a:pt x="131" y="145"/>
                    </a:lnTo>
                    <a:lnTo>
                      <a:pt x="135" y="131"/>
                    </a:lnTo>
                    <a:lnTo>
                      <a:pt x="133" y="121"/>
                    </a:lnTo>
                    <a:lnTo>
                      <a:pt x="135" y="97"/>
                    </a:lnTo>
                    <a:lnTo>
                      <a:pt x="140" y="60"/>
                    </a:lnTo>
                    <a:lnTo>
                      <a:pt x="142" y="36"/>
                    </a:lnTo>
                    <a:lnTo>
                      <a:pt x="140" y="26"/>
                    </a:lnTo>
                    <a:lnTo>
                      <a:pt x="135" y="19"/>
                    </a:lnTo>
                    <a:lnTo>
                      <a:pt x="131" y="12"/>
                    </a:lnTo>
                    <a:lnTo>
                      <a:pt x="131" y="7"/>
                    </a:lnTo>
                    <a:lnTo>
                      <a:pt x="142" y="0"/>
                    </a:lnTo>
                    <a:lnTo>
                      <a:pt x="145" y="15"/>
                    </a:lnTo>
                    <a:lnTo>
                      <a:pt x="147" y="29"/>
                    </a:lnTo>
                    <a:lnTo>
                      <a:pt x="152" y="43"/>
                    </a:lnTo>
                    <a:lnTo>
                      <a:pt x="154" y="57"/>
                    </a:lnTo>
                    <a:lnTo>
                      <a:pt x="159" y="71"/>
                    </a:lnTo>
                    <a:lnTo>
                      <a:pt x="161" y="86"/>
                    </a:lnTo>
                    <a:lnTo>
                      <a:pt x="164" y="1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2"/>
              <p:cNvSpPr/>
              <p:nvPr/>
            </p:nvSpPr>
            <p:spPr>
              <a:xfrm>
                <a:off x="2451100" y="2066925"/>
                <a:ext cx="1103313" cy="901700"/>
              </a:xfrm>
              <a:custGeom>
                <a:rect b="b" l="l" r="r" t="t"/>
                <a:pathLst>
                  <a:path extrusionOk="0" h="568" w="695">
                    <a:moveTo>
                      <a:pt x="23" y="509"/>
                    </a:moveTo>
                    <a:lnTo>
                      <a:pt x="0" y="507"/>
                    </a:lnTo>
                    <a:lnTo>
                      <a:pt x="2" y="490"/>
                    </a:lnTo>
                    <a:lnTo>
                      <a:pt x="4" y="476"/>
                    </a:lnTo>
                    <a:lnTo>
                      <a:pt x="7" y="459"/>
                    </a:lnTo>
                    <a:lnTo>
                      <a:pt x="9" y="443"/>
                    </a:lnTo>
                    <a:lnTo>
                      <a:pt x="12" y="428"/>
                    </a:lnTo>
                    <a:lnTo>
                      <a:pt x="12" y="412"/>
                    </a:lnTo>
                    <a:lnTo>
                      <a:pt x="14" y="395"/>
                    </a:lnTo>
                    <a:lnTo>
                      <a:pt x="16" y="381"/>
                    </a:lnTo>
                    <a:lnTo>
                      <a:pt x="19" y="360"/>
                    </a:lnTo>
                    <a:lnTo>
                      <a:pt x="21" y="341"/>
                    </a:lnTo>
                    <a:lnTo>
                      <a:pt x="26" y="322"/>
                    </a:lnTo>
                    <a:lnTo>
                      <a:pt x="28" y="301"/>
                    </a:lnTo>
                    <a:lnTo>
                      <a:pt x="30" y="282"/>
                    </a:lnTo>
                    <a:lnTo>
                      <a:pt x="33" y="263"/>
                    </a:lnTo>
                    <a:lnTo>
                      <a:pt x="35" y="241"/>
                    </a:lnTo>
                    <a:lnTo>
                      <a:pt x="38" y="222"/>
                    </a:lnTo>
                    <a:lnTo>
                      <a:pt x="40" y="203"/>
                    </a:lnTo>
                    <a:lnTo>
                      <a:pt x="42" y="182"/>
                    </a:lnTo>
                    <a:lnTo>
                      <a:pt x="45" y="163"/>
                    </a:lnTo>
                    <a:lnTo>
                      <a:pt x="49" y="144"/>
                    </a:lnTo>
                    <a:lnTo>
                      <a:pt x="52" y="123"/>
                    </a:lnTo>
                    <a:lnTo>
                      <a:pt x="54" y="104"/>
                    </a:lnTo>
                    <a:lnTo>
                      <a:pt x="57" y="85"/>
                    </a:lnTo>
                    <a:lnTo>
                      <a:pt x="59" y="64"/>
                    </a:lnTo>
                    <a:lnTo>
                      <a:pt x="61" y="50"/>
                    </a:lnTo>
                    <a:lnTo>
                      <a:pt x="64" y="33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87" y="5"/>
                    </a:lnTo>
                    <a:lnTo>
                      <a:pt x="106" y="7"/>
                    </a:lnTo>
                    <a:lnTo>
                      <a:pt x="125" y="9"/>
                    </a:lnTo>
                    <a:lnTo>
                      <a:pt x="146" y="12"/>
                    </a:lnTo>
                    <a:lnTo>
                      <a:pt x="165" y="14"/>
                    </a:lnTo>
                    <a:lnTo>
                      <a:pt x="184" y="16"/>
                    </a:lnTo>
                    <a:lnTo>
                      <a:pt x="206" y="19"/>
                    </a:lnTo>
                    <a:lnTo>
                      <a:pt x="224" y="21"/>
                    </a:lnTo>
                    <a:lnTo>
                      <a:pt x="243" y="24"/>
                    </a:lnTo>
                    <a:lnTo>
                      <a:pt x="262" y="26"/>
                    </a:lnTo>
                    <a:lnTo>
                      <a:pt x="284" y="28"/>
                    </a:lnTo>
                    <a:lnTo>
                      <a:pt x="302" y="28"/>
                    </a:lnTo>
                    <a:lnTo>
                      <a:pt x="321" y="31"/>
                    </a:lnTo>
                    <a:lnTo>
                      <a:pt x="340" y="33"/>
                    </a:lnTo>
                    <a:lnTo>
                      <a:pt x="362" y="35"/>
                    </a:lnTo>
                    <a:lnTo>
                      <a:pt x="381" y="38"/>
                    </a:lnTo>
                    <a:lnTo>
                      <a:pt x="399" y="40"/>
                    </a:lnTo>
                    <a:lnTo>
                      <a:pt x="421" y="40"/>
                    </a:lnTo>
                    <a:lnTo>
                      <a:pt x="440" y="43"/>
                    </a:lnTo>
                    <a:lnTo>
                      <a:pt x="459" y="45"/>
                    </a:lnTo>
                    <a:lnTo>
                      <a:pt x="478" y="45"/>
                    </a:lnTo>
                    <a:lnTo>
                      <a:pt x="499" y="47"/>
                    </a:lnTo>
                    <a:lnTo>
                      <a:pt x="518" y="50"/>
                    </a:lnTo>
                    <a:lnTo>
                      <a:pt x="537" y="50"/>
                    </a:lnTo>
                    <a:lnTo>
                      <a:pt x="558" y="52"/>
                    </a:lnTo>
                    <a:lnTo>
                      <a:pt x="577" y="52"/>
                    </a:lnTo>
                    <a:lnTo>
                      <a:pt x="596" y="54"/>
                    </a:lnTo>
                    <a:lnTo>
                      <a:pt x="617" y="54"/>
                    </a:lnTo>
                    <a:lnTo>
                      <a:pt x="636" y="57"/>
                    </a:lnTo>
                    <a:lnTo>
                      <a:pt x="655" y="57"/>
                    </a:lnTo>
                    <a:lnTo>
                      <a:pt x="676" y="59"/>
                    </a:lnTo>
                    <a:lnTo>
                      <a:pt x="695" y="59"/>
                    </a:lnTo>
                    <a:lnTo>
                      <a:pt x="693" y="92"/>
                    </a:lnTo>
                    <a:lnTo>
                      <a:pt x="693" y="123"/>
                    </a:lnTo>
                    <a:lnTo>
                      <a:pt x="690" y="156"/>
                    </a:lnTo>
                    <a:lnTo>
                      <a:pt x="688" y="187"/>
                    </a:lnTo>
                    <a:lnTo>
                      <a:pt x="688" y="218"/>
                    </a:lnTo>
                    <a:lnTo>
                      <a:pt x="686" y="251"/>
                    </a:lnTo>
                    <a:lnTo>
                      <a:pt x="686" y="282"/>
                    </a:lnTo>
                    <a:lnTo>
                      <a:pt x="683" y="315"/>
                    </a:lnTo>
                    <a:lnTo>
                      <a:pt x="681" y="346"/>
                    </a:lnTo>
                    <a:lnTo>
                      <a:pt x="681" y="379"/>
                    </a:lnTo>
                    <a:lnTo>
                      <a:pt x="679" y="409"/>
                    </a:lnTo>
                    <a:lnTo>
                      <a:pt x="676" y="440"/>
                    </a:lnTo>
                    <a:lnTo>
                      <a:pt x="676" y="473"/>
                    </a:lnTo>
                    <a:lnTo>
                      <a:pt x="674" y="504"/>
                    </a:lnTo>
                    <a:lnTo>
                      <a:pt x="674" y="537"/>
                    </a:lnTo>
                    <a:lnTo>
                      <a:pt x="671" y="568"/>
                    </a:lnTo>
                    <a:lnTo>
                      <a:pt x="641" y="568"/>
                    </a:lnTo>
                    <a:lnTo>
                      <a:pt x="612" y="566"/>
                    </a:lnTo>
                    <a:lnTo>
                      <a:pt x="582" y="563"/>
                    </a:lnTo>
                    <a:lnTo>
                      <a:pt x="551" y="561"/>
                    </a:lnTo>
                    <a:lnTo>
                      <a:pt x="520" y="559"/>
                    </a:lnTo>
                    <a:lnTo>
                      <a:pt x="492" y="559"/>
                    </a:lnTo>
                    <a:lnTo>
                      <a:pt x="461" y="556"/>
                    </a:lnTo>
                    <a:lnTo>
                      <a:pt x="430" y="554"/>
                    </a:lnTo>
                    <a:lnTo>
                      <a:pt x="402" y="552"/>
                    </a:lnTo>
                    <a:lnTo>
                      <a:pt x="371" y="549"/>
                    </a:lnTo>
                    <a:lnTo>
                      <a:pt x="340" y="544"/>
                    </a:lnTo>
                    <a:lnTo>
                      <a:pt x="312" y="542"/>
                    </a:lnTo>
                    <a:lnTo>
                      <a:pt x="281" y="540"/>
                    </a:lnTo>
                    <a:lnTo>
                      <a:pt x="250" y="537"/>
                    </a:lnTo>
                    <a:lnTo>
                      <a:pt x="222" y="533"/>
                    </a:lnTo>
                    <a:lnTo>
                      <a:pt x="191" y="530"/>
                    </a:lnTo>
                    <a:lnTo>
                      <a:pt x="168" y="528"/>
                    </a:lnTo>
                    <a:lnTo>
                      <a:pt x="144" y="525"/>
                    </a:lnTo>
                    <a:lnTo>
                      <a:pt x="120" y="523"/>
                    </a:lnTo>
                    <a:lnTo>
                      <a:pt x="97" y="518"/>
                    </a:lnTo>
                    <a:lnTo>
                      <a:pt x="71" y="516"/>
                    </a:lnTo>
                    <a:lnTo>
                      <a:pt x="47" y="514"/>
                    </a:lnTo>
                    <a:lnTo>
                      <a:pt x="23" y="50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8259763" y="2033588"/>
                <a:ext cx="112712" cy="157162"/>
              </a:xfrm>
              <a:custGeom>
                <a:rect b="b" l="l" r="r" t="t"/>
                <a:pathLst>
                  <a:path extrusionOk="0" h="99" w="71">
                    <a:moveTo>
                      <a:pt x="49" y="37"/>
                    </a:moveTo>
                    <a:lnTo>
                      <a:pt x="45" y="28"/>
                    </a:lnTo>
                    <a:lnTo>
                      <a:pt x="47" y="28"/>
                    </a:lnTo>
                    <a:lnTo>
                      <a:pt x="52" y="30"/>
                    </a:lnTo>
                    <a:lnTo>
                      <a:pt x="54" y="33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9" y="26"/>
                    </a:lnTo>
                    <a:lnTo>
                      <a:pt x="47" y="21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38" y="7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4" y="9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4" y="30"/>
                    </a:lnTo>
                    <a:lnTo>
                      <a:pt x="7" y="37"/>
                    </a:lnTo>
                    <a:lnTo>
                      <a:pt x="9" y="45"/>
                    </a:lnTo>
                    <a:lnTo>
                      <a:pt x="14" y="56"/>
                    </a:lnTo>
                    <a:lnTo>
                      <a:pt x="16" y="66"/>
                    </a:lnTo>
                    <a:lnTo>
                      <a:pt x="21" y="73"/>
                    </a:lnTo>
                    <a:lnTo>
                      <a:pt x="21" y="80"/>
                    </a:lnTo>
                    <a:lnTo>
                      <a:pt x="23" y="87"/>
                    </a:lnTo>
                    <a:lnTo>
                      <a:pt x="23" y="90"/>
                    </a:lnTo>
                    <a:lnTo>
                      <a:pt x="23" y="99"/>
                    </a:lnTo>
                    <a:lnTo>
                      <a:pt x="30" y="97"/>
                    </a:lnTo>
                    <a:lnTo>
                      <a:pt x="49" y="82"/>
                    </a:lnTo>
                    <a:lnTo>
                      <a:pt x="54" y="71"/>
                    </a:lnTo>
                    <a:lnTo>
                      <a:pt x="47" y="49"/>
                    </a:lnTo>
                    <a:lnTo>
                      <a:pt x="49" y="37"/>
                    </a:lnTo>
                    <a:close/>
                    <a:moveTo>
                      <a:pt x="64" y="40"/>
                    </a:moveTo>
                    <a:lnTo>
                      <a:pt x="61" y="42"/>
                    </a:lnTo>
                    <a:lnTo>
                      <a:pt x="61" y="45"/>
                    </a:lnTo>
                    <a:lnTo>
                      <a:pt x="61" y="54"/>
                    </a:lnTo>
                    <a:lnTo>
                      <a:pt x="64" y="61"/>
                    </a:lnTo>
                    <a:lnTo>
                      <a:pt x="61" y="66"/>
                    </a:lnTo>
                    <a:lnTo>
                      <a:pt x="66" y="64"/>
                    </a:lnTo>
                    <a:lnTo>
                      <a:pt x="71" y="59"/>
                    </a:lnTo>
                    <a:lnTo>
                      <a:pt x="64" y="40"/>
                    </a:lnTo>
                    <a:close/>
                    <a:moveTo>
                      <a:pt x="56" y="54"/>
                    </a:moveTo>
                    <a:lnTo>
                      <a:pt x="54" y="54"/>
                    </a:lnTo>
                    <a:lnTo>
                      <a:pt x="54" y="61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56"/>
                    </a:lnTo>
                    <a:lnTo>
                      <a:pt x="56" y="5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6408738" y="2438400"/>
                <a:ext cx="674688" cy="777875"/>
              </a:xfrm>
              <a:custGeom>
                <a:rect b="b" l="l" r="r" t="t"/>
                <a:pathLst>
                  <a:path extrusionOk="0" h="490" w="425">
                    <a:moveTo>
                      <a:pt x="418" y="187"/>
                    </a:moveTo>
                    <a:lnTo>
                      <a:pt x="414" y="180"/>
                    </a:lnTo>
                    <a:lnTo>
                      <a:pt x="414" y="175"/>
                    </a:lnTo>
                    <a:lnTo>
                      <a:pt x="425" y="168"/>
                    </a:lnTo>
                    <a:lnTo>
                      <a:pt x="421" y="154"/>
                    </a:lnTo>
                    <a:lnTo>
                      <a:pt x="418" y="142"/>
                    </a:lnTo>
                    <a:lnTo>
                      <a:pt x="416" y="128"/>
                    </a:lnTo>
                    <a:lnTo>
                      <a:pt x="406" y="88"/>
                    </a:lnTo>
                    <a:lnTo>
                      <a:pt x="399" y="62"/>
                    </a:lnTo>
                    <a:lnTo>
                      <a:pt x="397" y="50"/>
                    </a:lnTo>
                    <a:lnTo>
                      <a:pt x="395" y="36"/>
                    </a:lnTo>
                    <a:lnTo>
                      <a:pt x="388" y="10"/>
                    </a:lnTo>
                    <a:lnTo>
                      <a:pt x="385" y="0"/>
                    </a:lnTo>
                    <a:lnTo>
                      <a:pt x="357" y="19"/>
                    </a:lnTo>
                    <a:lnTo>
                      <a:pt x="326" y="43"/>
                    </a:lnTo>
                    <a:lnTo>
                      <a:pt x="310" y="59"/>
                    </a:lnTo>
                    <a:lnTo>
                      <a:pt x="295" y="78"/>
                    </a:lnTo>
                    <a:lnTo>
                      <a:pt x="288" y="86"/>
                    </a:lnTo>
                    <a:lnTo>
                      <a:pt x="281" y="90"/>
                    </a:lnTo>
                    <a:lnTo>
                      <a:pt x="267" y="90"/>
                    </a:lnTo>
                    <a:lnTo>
                      <a:pt x="253" y="97"/>
                    </a:lnTo>
                    <a:lnTo>
                      <a:pt x="239" y="104"/>
                    </a:lnTo>
                    <a:lnTo>
                      <a:pt x="229" y="109"/>
                    </a:lnTo>
                    <a:lnTo>
                      <a:pt x="224" y="114"/>
                    </a:lnTo>
                    <a:lnTo>
                      <a:pt x="222" y="116"/>
                    </a:lnTo>
                    <a:lnTo>
                      <a:pt x="217" y="116"/>
                    </a:lnTo>
                    <a:lnTo>
                      <a:pt x="205" y="109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196" y="112"/>
                    </a:lnTo>
                    <a:lnTo>
                      <a:pt x="189" y="114"/>
                    </a:lnTo>
                    <a:lnTo>
                      <a:pt x="182" y="119"/>
                    </a:lnTo>
                    <a:lnTo>
                      <a:pt x="175" y="121"/>
                    </a:lnTo>
                    <a:lnTo>
                      <a:pt x="170" y="119"/>
                    </a:lnTo>
                    <a:lnTo>
                      <a:pt x="175" y="116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187" y="102"/>
                    </a:lnTo>
                    <a:lnTo>
                      <a:pt x="184" y="100"/>
                    </a:lnTo>
                    <a:lnTo>
                      <a:pt x="182" y="100"/>
                    </a:lnTo>
                    <a:lnTo>
                      <a:pt x="182" y="104"/>
                    </a:lnTo>
                    <a:lnTo>
                      <a:pt x="177" y="107"/>
                    </a:lnTo>
                    <a:lnTo>
                      <a:pt x="172" y="107"/>
                    </a:lnTo>
                    <a:lnTo>
                      <a:pt x="168" y="107"/>
                    </a:lnTo>
                    <a:lnTo>
                      <a:pt x="161" y="102"/>
                    </a:lnTo>
                    <a:lnTo>
                      <a:pt x="144" y="97"/>
                    </a:lnTo>
                    <a:lnTo>
                      <a:pt x="139" y="95"/>
                    </a:lnTo>
                    <a:lnTo>
                      <a:pt x="132" y="93"/>
                    </a:lnTo>
                    <a:lnTo>
                      <a:pt x="125" y="93"/>
                    </a:lnTo>
                    <a:lnTo>
                      <a:pt x="123" y="93"/>
                    </a:lnTo>
                    <a:lnTo>
                      <a:pt x="123" y="90"/>
                    </a:lnTo>
                    <a:lnTo>
                      <a:pt x="123" y="93"/>
                    </a:lnTo>
                    <a:lnTo>
                      <a:pt x="92" y="100"/>
                    </a:lnTo>
                    <a:lnTo>
                      <a:pt x="61" y="107"/>
                    </a:lnTo>
                    <a:lnTo>
                      <a:pt x="30" y="114"/>
                    </a:lnTo>
                    <a:lnTo>
                      <a:pt x="0" y="121"/>
                    </a:lnTo>
                    <a:lnTo>
                      <a:pt x="7" y="161"/>
                    </a:lnTo>
                    <a:lnTo>
                      <a:pt x="14" y="204"/>
                    </a:lnTo>
                    <a:lnTo>
                      <a:pt x="21" y="244"/>
                    </a:lnTo>
                    <a:lnTo>
                      <a:pt x="28" y="284"/>
                    </a:lnTo>
                    <a:lnTo>
                      <a:pt x="33" y="327"/>
                    </a:lnTo>
                    <a:lnTo>
                      <a:pt x="40" y="367"/>
                    </a:lnTo>
                    <a:lnTo>
                      <a:pt x="47" y="407"/>
                    </a:lnTo>
                    <a:lnTo>
                      <a:pt x="54" y="450"/>
                    </a:lnTo>
                    <a:lnTo>
                      <a:pt x="59" y="445"/>
                    </a:lnTo>
                    <a:lnTo>
                      <a:pt x="66" y="443"/>
                    </a:lnTo>
                    <a:lnTo>
                      <a:pt x="71" y="448"/>
                    </a:lnTo>
                    <a:lnTo>
                      <a:pt x="78" y="448"/>
                    </a:lnTo>
                    <a:lnTo>
                      <a:pt x="85" y="443"/>
                    </a:lnTo>
                    <a:lnTo>
                      <a:pt x="92" y="443"/>
                    </a:lnTo>
                    <a:lnTo>
                      <a:pt x="101" y="448"/>
                    </a:lnTo>
                    <a:lnTo>
                      <a:pt x="108" y="455"/>
                    </a:lnTo>
                    <a:lnTo>
                      <a:pt x="118" y="467"/>
                    </a:lnTo>
                    <a:lnTo>
                      <a:pt x="130" y="474"/>
                    </a:lnTo>
                    <a:lnTo>
                      <a:pt x="146" y="474"/>
                    </a:lnTo>
                    <a:lnTo>
                      <a:pt x="158" y="476"/>
                    </a:lnTo>
                    <a:lnTo>
                      <a:pt x="168" y="483"/>
                    </a:lnTo>
                    <a:lnTo>
                      <a:pt x="175" y="483"/>
                    </a:lnTo>
                    <a:lnTo>
                      <a:pt x="182" y="478"/>
                    </a:lnTo>
                    <a:lnTo>
                      <a:pt x="189" y="476"/>
                    </a:lnTo>
                    <a:lnTo>
                      <a:pt x="196" y="476"/>
                    </a:lnTo>
                    <a:lnTo>
                      <a:pt x="208" y="481"/>
                    </a:lnTo>
                    <a:lnTo>
                      <a:pt x="222" y="476"/>
                    </a:lnTo>
                    <a:lnTo>
                      <a:pt x="241" y="462"/>
                    </a:lnTo>
                    <a:lnTo>
                      <a:pt x="253" y="460"/>
                    </a:lnTo>
                    <a:lnTo>
                      <a:pt x="257" y="469"/>
                    </a:lnTo>
                    <a:lnTo>
                      <a:pt x="267" y="478"/>
                    </a:lnTo>
                    <a:lnTo>
                      <a:pt x="283" y="488"/>
                    </a:lnTo>
                    <a:lnTo>
                      <a:pt x="283" y="488"/>
                    </a:lnTo>
                    <a:lnTo>
                      <a:pt x="295" y="490"/>
                    </a:lnTo>
                    <a:lnTo>
                      <a:pt x="307" y="486"/>
                    </a:lnTo>
                    <a:lnTo>
                      <a:pt x="312" y="478"/>
                    </a:lnTo>
                    <a:lnTo>
                      <a:pt x="312" y="469"/>
                    </a:lnTo>
                    <a:lnTo>
                      <a:pt x="314" y="462"/>
                    </a:lnTo>
                    <a:lnTo>
                      <a:pt x="319" y="460"/>
                    </a:lnTo>
                    <a:lnTo>
                      <a:pt x="321" y="455"/>
                    </a:lnTo>
                    <a:lnTo>
                      <a:pt x="319" y="445"/>
                    </a:lnTo>
                    <a:lnTo>
                      <a:pt x="317" y="438"/>
                    </a:lnTo>
                    <a:lnTo>
                      <a:pt x="317" y="429"/>
                    </a:lnTo>
                    <a:lnTo>
                      <a:pt x="324" y="412"/>
                    </a:lnTo>
                    <a:lnTo>
                      <a:pt x="328" y="405"/>
                    </a:lnTo>
                    <a:lnTo>
                      <a:pt x="333" y="405"/>
                    </a:lnTo>
                    <a:lnTo>
                      <a:pt x="338" y="410"/>
                    </a:lnTo>
                    <a:lnTo>
                      <a:pt x="340" y="417"/>
                    </a:lnTo>
                    <a:lnTo>
                      <a:pt x="343" y="417"/>
                    </a:lnTo>
                    <a:lnTo>
                      <a:pt x="343" y="417"/>
                    </a:lnTo>
                    <a:lnTo>
                      <a:pt x="345" y="410"/>
                    </a:lnTo>
                    <a:lnTo>
                      <a:pt x="350" y="407"/>
                    </a:lnTo>
                    <a:lnTo>
                      <a:pt x="350" y="407"/>
                    </a:lnTo>
                    <a:lnTo>
                      <a:pt x="352" y="407"/>
                    </a:lnTo>
                    <a:lnTo>
                      <a:pt x="352" y="405"/>
                    </a:lnTo>
                    <a:lnTo>
                      <a:pt x="347" y="396"/>
                    </a:lnTo>
                    <a:lnTo>
                      <a:pt x="345" y="391"/>
                    </a:lnTo>
                    <a:lnTo>
                      <a:pt x="350" y="389"/>
                    </a:lnTo>
                    <a:lnTo>
                      <a:pt x="350" y="381"/>
                    </a:lnTo>
                    <a:lnTo>
                      <a:pt x="352" y="370"/>
                    </a:lnTo>
                    <a:lnTo>
                      <a:pt x="354" y="365"/>
                    </a:lnTo>
                    <a:lnTo>
                      <a:pt x="359" y="362"/>
                    </a:lnTo>
                    <a:lnTo>
                      <a:pt x="364" y="358"/>
                    </a:lnTo>
                    <a:lnTo>
                      <a:pt x="369" y="348"/>
                    </a:lnTo>
                    <a:lnTo>
                      <a:pt x="373" y="344"/>
                    </a:lnTo>
                    <a:lnTo>
                      <a:pt x="378" y="346"/>
                    </a:lnTo>
                    <a:lnTo>
                      <a:pt x="383" y="346"/>
                    </a:lnTo>
                    <a:lnTo>
                      <a:pt x="390" y="341"/>
                    </a:lnTo>
                    <a:lnTo>
                      <a:pt x="399" y="329"/>
                    </a:lnTo>
                    <a:lnTo>
                      <a:pt x="414" y="313"/>
                    </a:lnTo>
                    <a:lnTo>
                      <a:pt x="418" y="299"/>
                    </a:lnTo>
                    <a:lnTo>
                      <a:pt x="416" y="289"/>
                    </a:lnTo>
                    <a:lnTo>
                      <a:pt x="418" y="265"/>
                    </a:lnTo>
                    <a:lnTo>
                      <a:pt x="423" y="228"/>
                    </a:lnTo>
                    <a:lnTo>
                      <a:pt x="425" y="204"/>
                    </a:lnTo>
                    <a:lnTo>
                      <a:pt x="423" y="194"/>
                    </a:lnTo>
                    <a:lnTo>
                      <a:pt x="418" y="18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457825" y="1423988"/>
                <a:ext cx="1247775" cy="1247775"/>
              </a:xfrm>
              <a:custGeom>
                <a:rect b="b" l="l" r="r" t="t"/>
                <a:pathLst>
                  <a:path extrusionOk="0" h="786" w="786">
                    <a:moveTo>
                      <a:pt x="537" y="161"/>
                    </a:moveTo>
                    <a:lnTo>
                      <a:pt x="540" y="166"/>
                    </a:lnTo>
                    <a:lnTo>
                      <a:pt x="542" y="166"/>
                    </a:lnTo>
                    <a:lnTo>
                      <a:pt x="547" y="166"/>
                    </a:lnTo>
                    <a:lnTo>
                      <a:pt x="544" y="163"/>
                    </a:lnTo>
                    <a:lnTo>
                      <a:pt x="542" y="159"/>
                    </a:lnTo>
                    <a:lnTo>
                      <a:pt x="540" y="152"/>
                    </a:lnTo>
                    <a:lnTo>
                      <a:pt x="542" y="147"/>
                    </a:lnTo>
                    <a:lnTo>
                      <a:pt x="540" y="142"/>
                    </a:lnTo>
                    <a:lnTo>
                      <a:pt x="537" y="142"/>
                    </a:lnTo>
                    <a:lnTo>
                      <a:pt x="535" y="142"/>
                    </a:lnTo>
                    <a:lnTo>
                      <a:pt x="530" y="149"/>
                    </a:lnTo>
                    <a:lnTo>
                      <a:pt x="535" y="154"/>
                    </a:lnTo>
                    <a:lnTo>
                      <a:pt x="537" y="161"/>
                    </a:lnTo>
                    <a:close/>
                    <a:moveTo>
                      <a:pt x="542" y="168"/>
                    </a:moveTo>
                    <a:lnTo>
                      <a:pt x="542" y="173"/>
                    </a:lnTo>
                    <a:lnTo>
                      <a:pt x="542" y="175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49" y="175"/>
                    </a:lnTo>
                    <a:lnTo>
                      <a:pt x="549" y="173"/>
                    </a:lnTo>
                    <a:lnTo>
                      <a:pt x="547" y="171"/>
                    </a:lnTo>
                    <a:lnTo>
                      <a:pt x="544" y="168"/>
                    </a:lnTo>
                    <a:lnTo>
                      <a:pt x="542" y="168"/>
                    </a:lnTo>
                    <a:close/>
                    <a:moveTo>
                      <a:pt x="83" y="43"/>
                    </a:moveTo>
                    <a:lnTo>
                      <a:pt x="83" y="45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93" y="47"/>
                    </a:lnTo>
                    <a:lnTo>
                      <a:pt x="102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28" y="19"/>
                    </a:lnTo>
                    <a:lnTo>
                      <a:pt x="130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28" y="2"/>
                    </a:lnTo>
                    <a:lnTo>
                      <a:pt x="116" y="12"/>
                    </a:lnTo>
                    <a:lnTo>
                      <a:pt x="85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3"/>
                    </a:lnTo>
                    <a:close/>
                    <a:moveTo>
                      <a:pt x="149" y="130"/>
                    </a:moveTo>
                    <a:lnTo>
                      <a:pt x="161" y="133"/>
                    </a:lnTo>
                    <a:lnTo>
                      <a:pt x="161" y="130"/>
                    </a:lnTo>
                    <a:lnTo>
                      <a:pt x="161" y="128"/>
                    </a:lnTo>
                    <a:lnTo>
                      <a:pt x="159" y="128"/>
                    </a:lnTo>
                    <a:lnTo>
                      <a:pt x="161" y="123"/>
                    </a:lnTo>
                    <a:lnTo>
                      <a:pt x="161" y="126"/>
                    </a:lnTo>
                    <a:lnTo>
                      <a:pt x="163" y="130"/>
                    </a:lnTo>
                    <a:lnTo>
                      <a:pt x="161" y="135"/>
                    </a:lnTo>
                    <a:lnTo>
                      <a:pt x="159" y="137"/>
                    </a:lnTo>
                    <a:lnTo>
                      <a:pt x="159" y="142"/>
                    </a:lnTo>
                    <a:lnTo>
                      <a:pt x="161" y="147"/>
                    </a:lnTo>
                    <a:lnTo>
                      <a:pt x="166" y="144"/>
                    </a:lnTo>
                    <a:lnTo>
                      <a:pt x="168" y="137"/>
                    </a:lnTo>
                    <a:lnTo>
                      <a:pt x="178" y="126"/>
                    </a:lnTo>
                    <a:lnTo>
                      <a:pt x="175" y="123"/>
                    </a:lnTo>
                    <a:lnTo>
                      <a:pt x="178" y="118"/>
                    </a:lnTo>
                    <a:lnTo>
                      <a:pt x="192" y="102"/>
                    </a:lnTo>
                    <a:lnTo>
                      <a:pt x="194" y="97"/>
                    </a:lnTo>
                    <a:lnTo>
                      <a:pt x="194" y="95"/>
                    </a:lnTo>
                    <a:lnTo>
                      <a:pt x="189" y="92"/>
                    </a:lnTo>
                    <a:lnTo>
                      <a:pt x="189" y="92"/>
                    </a:lnTo>
                    <a:lnTo>
                      <a:pt x="211" y="88"/>
                    </a:lnTo>
                    <a:lnTo>
                      <a:pt x="213" y="83"/>
                    </a:lnTo>
                    <a:lnTo>
                      <a:pt x="208" y="81"/>
                    </a:lnTo>
                    <a:lnTo>
                      <a:pt x="201" y="78"/>
                    </a:lnTo>
                    <a:lnTo>
                      <a:pt x="192" y="81"/>
                    </a:lnTo>
                    <a:lnTo>
                      <a:pt x="182" y="83"/>
                    </a:lnTo>
                    <a:lnTo>
                      <a:pt x="163" y="92"/>
                    </a:lnTo>
                    <a:lnTo>
                      <a:pt x="159" y="97"/>
                    </a:lnTo>
                    <a:lnTo>
                      <a:pt x="147" y="114"/>
                    </a:lnTo>
                    <a:lnTo>
                      <a:pt x="145" y="121"/>
                    </a:lnTo>
                    <a:lnTo>
                      <a:pt x="145" y="128"/>
                    </a:lnTo>
                    <a:lnTo>
                      <a:pt x="149" y="130"/>
                    </a:lnTo>
                    <a:close/>
                    <a:moveTo>
                      <a:pt x="577" y="206"/>
                    </a:moveTo>
                    <a:lnTo>
                      <a:pt x="582" y="208"/>
                    </a:lnTo>
                    <a:lnTo>
                      <a:pt x="592" y="208"/>
                    </a:lnTo>
                    <a:lnTo>
                      <a:pt x="603" y="206"/>
                    </a:lnTo>
                    <a:lnTo>
                      <a:pt x="608" y="204"/>
                    </a:lnTo>
                    <a:lnTo>
                      <a:pt x="610" y="199"/>
                    </a:lnTo>
                    <a:lnTo>
                      <a:pt x="608" y="197"/>
                    </a:lnTo>
                    <a:lnTo>
                      <a:pt x="606" y="194"/>
                    </a:lnTo>
                    <a:lnTo>
                      <a:pt x="601" y="189"/>
                    </a:lnTo>
                    <a:lnTo>
                      <a:pt x="596" y="187"/>
                    </a:lnTo>
                    <a:lnTo>
                      <a:pt x="589" y="187"/>
                    </a:lnTo>
                    <a:lnTo>
                      <a:pt x="589" y="189"/>
                    </a:lnTo>
                    <a:lnTo>
                      <a:pt x="592" y="192"/>
                    </a:lnTo>
                    <a:lnTo>
                      <a:pt x="592" y="194"/>
                    </a:lnTo>
                    <a:lnTo>
                      <a:pt x="589" y="197"/>
                    </a:lnTo>
                    <a:lnTo>
                      <a:pt x="584" y="201"/>
                    </a:lnTo>
                    <a:lnTo>
                      <a:pt x="582" y="204"/>
                    </a:lnTo>
                    <a:lnTo>
                      <a:pt x="577" y="201"/>
                    </a:lnTo>
                    <a:lnTo>
                      <a:pt x="577" y="201"/>
                    </a:lnTo>
                    <a:lnTo>
                      <a:pt x="577" y="206"/>
                    </a:lnTo>
                    <a:lnTo>
                      <a:pt x="577" y="206"/>
                    </a:lnTo>
                    <a:close/>
                    <a:moveTo>
                      <a:pt x="398" y="246"/>
                    </a:moveTo>
                    <a:lnTo>
                      <a:pt x="402" y="246"/>
                    </a:lnTo>
                    <a:lnTo>
                      <a:pt x="402" y="242"/>
                    </a:lnTo>
                    <a:lnTo>
                      <a:pt x="407" y="239"/>
                    </a:lnTo>
                    <a:lnTo>
                      <a:pt x="419" y="237"/>
                    </a:lnTo>
                    <a:lnTo>
                      <a:pt x="426" y="230"/>
                    </a:lnTo>
                    <a:lnTo>
                      <a:pt x="431" y="223"/>
                    </a:lnTo>
                    <a:lnTo>
                      <a:pt x="435" y="218"/>
                    </a:lnTo>
                    <a:lnTo>
                      <a:pt x="443" y="216"/>
                    </a:lnTo>
                    <a:lnTo>
                      <a:pt x="454" y="216"/>
                    </a:lnTo>
                    <a:lnTo>
                      <a:pt x="469" y="220"/>
                    </a:lnTo>
                    <a:lnTo>
                      <a:pt x="483" y="225"/>
                    </a:lnTo>
                    <a:lnTo>
                      <a:pt x="499" y="237"/>
                    </a:lnTo>
                    <a:lnTo>
                      <a:pt x="504" y="237"/>
                    </a:lnTo>
                    <a:lnTo>
                      <a:pt x="506" y="237"/>
                    </a:lnTo>
                    <a:lnTo>
                      <a:pt x="506" y="234"/>
                    </a:lnTo>
                    <a:lnTo>
                      <a:pt x="506" y="234"/>
                    </a:lnTo>
                    <a:lnTo>
                      <a:pt x="506" y="232"/>
                    </a:lnTo>
                    <a:lnTo>
                      <a:pt x="506" y="225"/>
                    </a:lnTo>
                    <a:lnTo>
                      <a:pt x="504" y="225"/>
                    </a:lnTo>
                    <a:lnTo>
                      <a:pt x="506" y="213"/>
                    </a:lnTo>
                    <a:lnTo>
                      <a:pt x="511" y="211"/>
                    </a:lnTo>
                    <a:lnTo>
                      <a:pt x="514" y="211"/>
                    </a:lnTo>
                    <a:lnTo>
                      <a:pt x="518" y="213"/>
                    </a:lnTo>
                    <a:lnTo>
                      <a:pt x="521" y="216"/>
                    </a:lnTo>
                    <a:lnTo>
                      <a:pt x="521" y="216"/>
                    </a:lnTo>
                    <a:lnTo>
                      <a:pt x="523" y="216"/>
                    </a:lnTo>
                    <a:lnTo>
                      <a:pt x="525" y="216"/>
                    </a:lnTo>
                    <a:lnTo>
                      <a:pt x="525" y="216"/>
                    </a:lnTo>
                    <a:lnTo>
                      <a:pt x="528" y="213"/>
                    </a:lnTo>
                    <a:lnTo>
                      <a:pt x="537" y="213"/>
                    </a:lnTo>
                    <a:lnTo>
                      <a:pt x="568" y="211"/>
                    </a:lnTo>
                    <a:lnTo>
                      <a:pt x="573" y="208"/>
                    </a:lnTo>
                    <a:lnTo>
                      <a:pt x="575" y="208"/>
                    </a:lnTo>
                    <a:lnTo>
                      <a:pt x="575" y="204"/>
                    </a:lnTo>
                    <a:lnTo>
                      <a:pt x="573" y="204"/>
                    </a:lnTo>
                    <a:lnTo>
                      <a:pt x="563" y="199"/>
                    </a:lnTo>
                    <a:lnTo>
                      <a:pt x="561" y="197"/>
                    </a:lnTo>
                    <a:lnTo>
                      <a:pt x="558" y="194"/>
                    </a:lnTo>
                    <a:lnTo>
                      <a:pt x="558" y="189"/>
                    </a:lnTo>
                    <a:lnTo>
                      <a:pt x="556" y="187"/>
                    </a:lnTo>
                    <a:lnTo>
                      <a:pt x="551" y="187"/>
                    </a:lnTo>
                    <a:lnTo>
                      <a:pt x="542" y="187"/>
                    </a:lnTo>
                    <a:lnTo>
                      <a:pt x="540" y="185"/>
                    </a:lnTo>
                    <a:lnTo>
                      <a:pt x="540" y="182"/>
                    </a:lnTo>
                    <a:lnTo>
                      <a:pt x="542" y="180"/>
                    </a:lnTo>
                    <a:lnTo>
                      <a:pt x="542" y="175"/>
                    </a:lnTo>
                    <a:lnTo>
                      <a:pt x="540" y="173"/>
                    </a:lnTo>
                    <a:lnTo>
                      <a:pt x="537" y="166"/>
                    </a:lnTo>
                    <a:lnTo>
                      <a:pt x="535" y="161"/>
                    </a:lnTo>
                    <a:lnTo>
                      <a:pt x="528" y="154"/>
                    </a:lnTo>
                    <a:lnTo>
                      <a:pt x="525" y="152"/>
                    </a:lnTo>
                    <a:lnTo>
                      <a:pt x="523" y="149"/>
                    </a:lnTo>
                    <a:lnTo>
                      <a:pt x="521" y="149"/>
                    </a:lnTo>
                    <a:lnTo>
                      <a:pt x="518" y="152"/>
                    </a:lnTo>
                    <a:lnTo>
                      <a:pt x="514" y="156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499" y="156"/>
                    </a:lnTo>
                    <a:lnTo>
                      <a:pt x="495" y="156"/>
                    </a:lnTo>
                    <a:lnTo>
                      <a:pt x="488" y="161"/>
                    </a:lnTo>
                    <a:lnTo>
                      <a:pt x="480" y="161"/>
                    </a:lnTo>
                    <a:lnTo>
                      <a:pt x="476" y="161"/>
                    </a:lnTo>
                    <a:lnTo>
                      <a:pt x="464" y="161"/>
                    </a:lnTo>
                    <a:lnTo>
                      <a:pt x="464" y="159"/>
                    </a:lnTo>
                    <a:lnTo>
                      <a:pt x="461" y="156"/>
                    </a:lnTo>
                    <a:lnTo>
                      <a:pt x="464" y="154"/>
                    </a:lnTo>
                    <a:lnTo>
                      <a:pt x="464" y="147"/>
                    </a:lnTo>
                    <a:lnTo>
                      <a:pt x="461" y="137"/>
                    </a:lnTo>
                    <a:lnTo>
                      <a:pt x="461" y="130"/>
                    </a:lnTo>
                    <a:lnTo>
                      <a:pt x="464" y="126"/>
                    </a:lnTo>
                    <a:lnTo>
                      <a:pt x="459" y="126"/>
                    </a:lnTo>
                    <a:lnTo>
                      <a:pt x="450" y="128"/>
                    </a:lnTo>
                    <a:lnTo>
                      <a:pt x="438" y="133"/>
                    </a:lnTo>
                    <a:lnTo>
                      <a:pt x="426" y="142"/>
                    </a:lnTo>
                    <a:lnTo>
                      <a:pt x="409" y="147"/>
                    </a:lnTo>
                    <a:lnTo>
                      <a:pt x="393" y="147"/>
                    </a:lnTo>
                    <a:lnTo>
                      <a:pt x="381" y="149"/>
                    </a:lnTo>
                    <a:lnTo>
                      <a:pt x="369" y="156"/>
                    </a:lnTo>
                    <a:lnTo>
                      <a:pt x="367" y="154"/>
                    </a:lnTo>
                    <a:lnTo>
                      <a:pt x="357" y="161"/>
                    </a:lnTo>
                    <a:lnTo>
                      <a:pt x="346" y="171"/>
                    </a:lnTo>
                    <a:lnTo>
                      <a:pt x="336" y="182"/>
                    </a:lnTo>
                    <a:lnTo>
                      <a:pt x="329" y="192"/>
                    </a:lnTo>
                    <a:lnTo>
                      <a:pt x="327" y="192"/>
                    </a:lnTo>
                    <a:lnTo>
                      <a:pt x="324" y="189"/>
                    </a:lnTo>
                    <a:lnTo>
                      <a:pt x="320" y="189"/>
                    </a:lnTo>
                    <a:lnTo>
                      <a:pt x="315" y="189"/>
                    </a:lnTo>
                    <a:lnTo>
                      <a:pt x="310" y="192"/>
                    </a:lnTo>
                    <a:lnTo>
                      <a:pt x="303" y="192"/>
                    </a:lnTo>
                    <a:lnTo>
                      <a:pt x="298" y="187"/>
                    </a:lnTo>
                    <a:lnTo>
                      <a:pt x="291" y="187"/>
                    </a:lnTo>
                    <a:lnTo>
                      <a:pt x="289" y="189"/>
                    </a:lnTo>
                    <a:lnTo>
                      <a:pt x="282" y="192"/>
                    </a:lnTo>
                    <a:lnTo>
                      <a:pt x="265" y="194"/>
                    </a:lnTo>
                    <a:lnTo>
                      <a:pt x="263" y="192"/>
                    </a:lnTo>
                    <a:lnTo>
                      <a:pt x="260" y="185"/>
                    </a:lnTo>
                    <a:lnTo>
                      <a:pt x="258" y="182"/>
                    </a:lnTo>
                    <a:lnTo>
                      <a:pt x="253" y="182"/>
                    </a:lnTo>
                    <a:lnTo>
                      <a:pt x="249" y="175"/>
                    </a:lnTo>
                    <a:lnTo>
                      <a:pt x="234" y="159"/>
                    </a:lnTo>
                    <a:lnTo>
                      <a:pt x="232" y="156"/>
                    </a:lnTo>
                    <a:lnTo>
                      <a:pt x="220" y="154"/>
                    </a:lnTo>
                    <a:lnTo>
                      <a:pt x="213" y="152"/>
                    </a:lnTo>
                    <a:lnTo>
                      <a:pt x="189" y="152"/>
                    </a:lnTo>
                    <a:lnTo>
                      <a:pt x="185" y="149"/>
                    </a:lnTo>
                    <a:lnTo>
                      <a:pt x="182" y="152"/>
                    </a:lnTo>
                    <a:lnTo>
                      <a:pt x="171" y="163"/>
                    </a:lnTo>
                    <a:lnTo>
                      <a:pt x="168" y="163"/>
                    </a:lnTo>
                    <a:lnTo>
                      <a:pt x="168" y="166"/>
                    </a:lnTo>
                    <a:lnTo>
                      <a:pt x="166" y="171"/>
                    </a:lnTo>
                    <a:lnTo>
                      <a:pt x="166" y="173"/>
                    </a:lnTo>
                    <a:lnTo>
                      <a:pt x="163" y="171"/>
                    </a:lnTo>
                    <a:lnTo>
                      <a:pt x="161" y="168"/>
                    </a:lnTo>
                    <a:lnTo>
                      <a:pt x="161" y="161"/>
                    </a:lnTo>
                    <a:lnTo>
                      <a:pt x="161" y="152"/>
                    </a:lnTo>
                    <a:lnTo>
                      <a:pt x="159" y="147"/>
                    </a:lnTo>
                    <a:lnTo>
                      <a:pt x="156" y="144"/>
                    </a:lnTo>
                    <a:lnTo>
                      <a:pt x="154" y="140"/>
                    </a:lnTo>
                    <a:lnTo>
                      <a:pt x="154" y="135"/>
                    </a:lnTo>
                    <a:lnTo>
                      <a:pt x="152" y="133"/>
                    </a:lnTo>
                    <a:lnTo>
                      <a:pt x="145" y="130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35" y="126"/>
                    </a:lnTo>
                    <a:lnTo>
                      <a:pt x="126" y="133"/>
                    </a:lnTo>
                    <a:lnTo>
                      <a:pt x="121" y="142"/>
                    </a:lnTo>
                    <a:lnTo>
                      <a:pt x="119" y="147"/>
                    </a:lnTo>
                    <a:lnTo>
                      <a:pt x="114" y="152"/>
                    </a:lnTo>
                    <a:lnTo>
                      <a:pt x="107" y="154"/>
                    </a:lnTo>
                    <a:lnTo>
                      <a:pt x="102" y="156"/>
                    </a:lnTo>
                    <a:lnTo>
                      <a:pt x="93" y="168"/>
                    </a:lnTo>
                    <a:lnTo>
                      <a:pt x="85" y="173"/>
                    </a:lnTo>
                    <a:lnTo>
                      <a:pt x="74" y="178"/>
                    </a:lnTo>
                    <a:lnTo>
                      <a:pt x="57" y="182"/>
                    </a:lnTo>
                    <a:lnTo>
                      <a:pt x="43" y="189"/>
                    </a:lnTo>
                    <a:lnTo>
                      <a:pt x="33" y="201"/>
                    </a:lnTo>
                    <a:lnTo>
                      <a:pt x="22" y="211"/>
                    </a:lnTo>
                    <a:lnTo>
                      <a:pt x="5" y="220"/>
                    </a:lnTo>
                    <a:lnTo>
                      <a:pt x="0" y="220"/>
                    </a:lnTo>
                    <a:lnTo>
                      <a:pt x="0" y="223"/>
                    </a:lnTo>
                    <a:lnTo>
                      <a:pt x="3" y="227"/>
                    </a:lnTo>
                    <a:lnTo>
                      <a:pt x="5" y="225"/>
                    </a:lnTo>
                    <a:lnTo>
                      <a:pt x="7" y="227"/>
                    </a:lnTo>
                    <a:lnTo>
                      <a:pt x="12" y="227"/>
                    </a:lnTo>
                    <a:lnTo>
                      <a:pt x="17" y="230"/>
                    </a:lnTo>
                    <a:lnTo>
                      <a:pt x="22" y="239"/>
                    </a:lnTo>
                    <a:lnTo>
                      <a:pt x="26" y="244"/>
                    </a:lnTo>
                    <a:lnTo>
                      <a:pt x="29" y="251"/>
                    </a:lnTo>
                    <a:lnTo>
                      <a:pt x="40" y="251"/>
                    </a:lnTo>
                    <a:lnTo>
                      <a:pt x="52" y="253"/>
                    </a:lnTo>
                    <a:lnTo>
                      <a:pt x="62" y="256"/>
                    </a:lnTo>
                    <a:lnTo>
                      <a:pt x="74" y="256"/>
                    </a:lnTo>
                    <a:lnTo>
                      <a:pt x="85" y="258"/>
                    </a:lnTo>
                    <a:lnTo>
                      <a:pt x="97" y="260"/>
                    </a:lnTo>
                    <a:lnTo>
                      <a:pt x="107" y="260"/>
                    </a:lnTo>
                    <a:lnTo>
                      <a:pt x="119" y="263"/>
                    </a:lnTo>
                    <a:lnTo>
                      <a:pt x="126" y="265"/>
                    </a:lnTo>
                    <a:lnTo>
                      <a:pt x="133" y="268"/>
                    </a:lnTo>
                    <a:lnTo>
                      <a:pt x="140" y="270"/>
                    </a:lnTo>
                    <a:lnTo>
                      <a:pt x="145" y="275"/>
                    </a:lnTo>
                    <a:lnTo>
                      <a:pt x="154" y="272"/>
                    </a:lnTo>
                    <a:lnTo>
                      <a:pt x="163" y="275"/>
                    </a:lnTo>
                    <a:lnTo>
                      <a:pt x="175" y="272"/>
                    </a:lnTo>
                    <a:lnTo>
                      <a:pt x="189" y="272"/>
                    </a:lnTo>
                    <a:lnTo>
                      <a:pt x="206" y="277"/>
                    </a:lnTo>
                    <a:lnTo>
                      <a:pt x="211" y="282"/>
                    </a:lnTo>
                    <a:lnTo>
                      <a:pt x="213" y="284"/>
                    </a:lnTo>
                    <a:lnTo>
                      <a:pt x="213" y="294"/>
                    </a:lnTo>
                    <a:lnTo>
                      <a:pt x="230" y="296"/>
                    </a:lnTo>
                    <a:lnTo>
                      <a:pt x="239" y="301"/>
                    </a:lnTo>
                    <a:lnTo>
                      <a:pt x="242" y="305"/>
                    </a:lnTo>
                    <a:lnTo>
                      <a:pt x="242" y="308"/>
                    </a:lnTo>
                    <a:lnTo>
                      <a:pt x="244" y="315"/>
                    </a:lnTo>
                    <a:lnTo>
                      <a:pt x="244" y="320"/>
                    </a:lnTo>
                    <a:lnTo>
                      <a:pt x="244" y="327"/>
                    </a:lnTo>
                    <a:lnTo>
                      <a:pt x="242" y="336"/>
                    </a:lnTo>
                    <a:lnTo>
                      <a:pt x="242" y="341"/>
                    </a:lnTo>
                    <a:lnTo>
                      <a:pt x="242" y="343"/>
                    </a:lnTo>
                    <a:lnTo>
                      <a:pt x="244" y="346"/>
                    </a:lnTo>
                    <a:lnTo>
                      <a:pt x="246" y="346"/>
                    </a:lnTo>
                    <a:lnTo>
                      <a:pt x="251" y="346"/>
                    </a:lnTo>
                    <a:lnTo>
                      <a:pt x="258" y="341"/>
                    </a:lnTo>
                    <a:lnTo>
                      <a:pt x="260" y="343"/>
                    </a:lnTo>
                    <a:lnTo>
                      <a:pt x="260" y="343"/>
                    </a:lnTo>
                    <a:lnTo>
                      <a:pt x="260" y="346"/>
                    </a:lnTo>
                    <a:lnTo>
                      <a:pt x="258" y="360"/>
                    </a:lnTo>
                    <a:lnTo>
                      <a:pt x="258" y="365"/>
                    </a:lnTo>
                    <a:lnTo>
                      <a:pt x="263" y="369"/>
                    </a:lnTo>
                    <a:lnTo>
                      <a:pt x="268" y="374"/>
                    </a:lnTo>
                    <a:lnTo>
                      <a:pt x="270" y="374"/>
                    </a:lnTo>
                    <a:lnTo>
                      <a:pt x="270" y="369"/>
                    </a:lnTo>
                    <a:lnTo>
                      <a:pt x="270" y="367"/>
                    </a:lnTo>
                    <a:lnTo>
                      <a:pt x="272" y="365"/>
                    </a:lnTo>
                    <a:lnTo>
                      <a:pt x="277" y="355"/>
                    </a:lnTo>
                    <a:lnTo>
                      <a:pt x="284" y="341"/>
                    </a:lnTo>
                    <a:lnTo>
                      <a:pt x="291" y="324"/>
                    </a:lnTo>
                    <a:lnTo>
                      <a:pt x="296" y="308"/>
                    </a:lnTo>
                    <a:lnTo>
                      <a:pt x="298" y="296"/>
                    </a:lnTo>
                    <a:lnTo>
                      <a:pt x="303" y="294"/>
                    </a:lnTo>
                    <a:lnTo>
                      <a:pt x="305" y="289"/>
                    </a:lnTo>
                    <a:lnTo>
                      <a:pt x="305" y="275"/>
                    </a:lnTo>
                    <a:lnTo>
                      <a:pt x="308" y="268"/>
                    </a:lnTo>
                    <a:lnTo>
                      <a:pt x="310" y="265"/>
                    </a:lnTo>
                    <a:lnTo>
                      <a:pt x="310" y="265"/>
                    </a:lnTo>
                    <a:lnTo>
                      <a:pt x="310" y="275"/>
                    </a:lnTo>
                    <a:lnTo>
                      <a:pt x="310" y="279"/>
                    </a:lnTo>
                    <a:lnTo>
                      <a:pt x="315" y="289"/>
                    </a:lnTo>
                    <a:lnTo>
                      <a:pt x="317" y="291"/>
                    </a:lnTo>
                    <a:lnTo>
                      <a:pt x="322" y="287"/>
                    </a:lnTo>
                    <a:lnTo>
                      <a:pt x="324" y="282"/>
                    </a:lnTo>
                    <a:lnTo>
                      <a:pt x="327" y="272"/>
                    </a:lnTo>
                    <a:lnTo>
                      <a:pt x="331" y="268"/>
                    </a:lnTo>
                    <a:lnTo>
                      <a:pt x="336" y="270"/>
                    </a:lnTo>
                    <a:lnTo>
                      <a:pt x="338" y="268"/>
                    </a:lnTo>
                    <a:lnTo>
                      <a:pt x="341" y="265"/>
                    </a:lnTo>
                    <a:lnTo>
                      <a:pt x="346" y="263"/>
                    </a:lnTo>
                    <a:lnTo>
                      <a:pt x="348" y="265"/>
                    </a:lnTo>
                    <a:lnTo>
                      <a:pt x="348" y="272"/>
                    </a:lnTo>
                    <a:lnTo>
                      <a:pt x="348" y="275"/>
                    </a:lnTo>
                    <a:lnTo>
                      <a:pt x="346" y="275"/>
                    </a:lnTo>
                    <a:lnTo>
                      <a:pt x="341" y="279"/>
                    </a:lnTo>
                    <a:lnTo>
                      <a:pt x="338" y="287"/>
                    </a:lnTo>
                    <a:lnTo>
                      <a:pt x="341" y="294"/>
                    </a:lnTo>
                    <a:lnTo>
                      <a:pt x="346" y="296"/>
                    </a:lnTo>
                    <a:lnTo>
                      <a:pt x="348" y="296"/>
                    </a:lnTo>
                    <a:lnTo>
                      <a:pt x="346" y="294"/>
                    </a:lnTo>
                    <a:lnTo>
                      <a:pt x="348" y="289"/>
                    </a:lnTo>
                    <a:lnTo>
                      <a:pt x="353" y="282"/>
                    </a:lnTo>
                    <a:lnTo>
                      <a:pt x="353" y="279"/>
                    </a:lnTo>
                    <a:lnTo>
                      <a:pt x="362" y="270"/>
                    </a:lnTo>
                    <a:lnTo>
                      <a:pt x="367" y="265"/>
                    </a:lnTo>
                    <a:lnTo>
                      <a:pt x="367" y="260"/>
                    </a:lnTo>
                    <a:lnTo>
                      <a:pt x="372" y="251"/>
                    </a:lnTo>
                    <a:lnTo>
                      <a:pt x="376" y="249"/>
                    </a:lnTo>
                    <a:lnTo>
                      <a:pt x="383" y="246"/>
                    </a:lnTo>
                    <a:lnTo>
                      <a:pt x="391" y="244"/>
                    </a:lnTo>
                    <a:lnTo>
                      <a:pt x="398" y="246"/>
                    </a:lnTo>
                    <a:close/>
                    <a:moveTo>
                      <a:pt x="532" y="239"/>
                    </a:moveTo>
                    <a:lnTo>
                      <a:pt x="523" y="239"/>
                    </a:lnTo>
                    <a:lnTo>
                      <a:pt x="523" y="242"/>
                    </a:lnTo>
                    <a:lnTo>
                      <a:pt x="530" y="246"/>
                    </a:lnTo>
                    <a:lnTo>
                      <a:pt x="535" y="249"/>
                    </a:lnTo>
                    <a:lnTo>
                      <a:pt x="537" y="246"/>
                    </a:lnTo>
                    <a:lnTo>
                      <a:pt x="540" y="246"/>
                    </a:lnTo>
                    <a:lnTo>
                      <a:pt x="540" y="242"/>
                    </a:lnTo>
                    <a:lnTo>
                      <a:pt x="537" y="239"/>
                    </a:lnTo>
                    <a:lnTo>
                      <a:pt x="535" y="237"/>
                    </a:lnTo>
                    <a:lnTo>
                      <a:pt x="532" y="239"/>
                    </a:lnTo>
                    <a:close/>
                    <a:moveTo>
                      <a:pt x="407" y="346"/>
                    </a:moveTo>
                    <a:lnTo>
                      <a:pt x="407" y="348"/>
                    </a:lnTo>
                    <a:lnTo>
                      <a:pt x="409" y="353"/>
                    </a:lnTo>
                    <a:lnTo>
                      <a:pt x="412" y="355"/>
                    </a:lnTo>
                    <a:lnTo>
                      <a:pt x="414" y="353"/>
                    </a:lnTo>
                    <a:lnTo>
                      <a:pt x="414" y="353"/>
                    </a:lnTo>
                    <a:lnTo>
                      <a:pt x="414" y="348"/>
                    </a:lnTo>
                    <a:lnTo>
                      <a:pt x="412" y="346"/>
                    </a:lnTo>
                    <a:lnTo>
                      <a:pt x="407" y="346"/>
                    </a:lnTo>
                    <a:close/>
                    <a:moveTo>
                      <a:pt x="783" y="552"/>
                    </a:moveTo>
                    <a:lnTo>
                      <a:pt x="783" y="552"/>
                    </a:lnTo>
                    <a:lnTo>
                      <a:pt x="783" y="552"/>
                    </a:lnTo>
                    <a:lnTo>
                      <a:pt x="781" y="549"/>
                    </a:lnTo>
                    <a:lnTo>
                      <a:pt x="778" y="545"/>
                    </a:lnTo>
                    <a:lnTo>
                      <a:pt x="767" y="521"/>
                    </a:lnTo>
                    <a:lnTo>
                      <a:pt x="750" y="476"/>
                    </a:lnTo>
                    <a:lnTo>
                      <a:pt x="738" y="450"/>
                    </a:lnTo>
                    <a:lnTo>
                      <a:pt x="731" y="440"/>
                    </a:lnTo>
                    <a:lnTo>
                      <a:pt x="724" y="433"/>
                    </a:lnTo>
                    <a:lnTo>
                      <a:pt x="715" y="431"/>
                    </a:lnTo>
                    <a:lnTo>
                      <a:pt x="707" y="429"/>
                    </a:lnTo>
                    <a:lnTo>
                      <a:pt x="705" y="431"/>
                    </a:lnTo>
                    <a:lnTo>
                      <a:pt x="698" y="438"/>
                    </a:lnTo>
                    <a:lnTo>
                      <a:pt x="686" y="443"/>
                    </a:lnTo>
                    <a:lnTo>
                      <a:pt x="681" y="448"/>
                    </a:lnTo>
                    <a:lnTo>
                      <a:pt x="679" y="452"/>
                    </a:lnTo>
                    <a:lnTo>
                      <a:pt x="677" y="455"/>
                    </a:lnTo>
                    <a:lnTo>
                      <a:pt x="672" y="455"/>
                    </a:lnTo>
                    <a:lnTo>
                      <a:pt x="672" y="457"/>
                    </a:lnTo>
                    <a:lnTo>
                      <a:pt x="677" y="457"/>
                    </a:lnTo>
                    <a:lnTo>
                      <a:pt x="677" y="462"/>
                    </a:lnTo>
                    <a:lnTo>
                      <a:pt x="672" y="478"/>
                    </a:lnTo>
                    <a:lnTo>
                      <a:pt x="670" y="481"/>
                    </a:lnTo>
                    <a:lnTo>
                      <a:pt x="665" y="483"/>
                    </a:lnTo>
                    <a:lnTo>
                      <a:pt x="663" y="488"/>
                    </a:lnTo>
                    <a:lnTo>
                      <a:pt x="658" y="497"/>
                    </a:lnTo>
                    <a:lnTo>
                      <a:pt x="655" y="500"/>
                    </a:lnTo>
                    <a:lnTo>
                      <a:pt x="648" y="500"/>
                    </a:lnTo>
                    <a:lnTo>
                      <a:pt x="639" y="497"/>
                    </a:lnTo>
                    <a:lnTo>
                      <a:pt x="632" y="492"/>
                    </a:lnTo>
                    <a:lnTo>
                      <a:pt x="627" y="490"/>
                    </a:lnTo>
                    <a:lnTo>
                      <a:pt x="627" y="483"/>
                    </a:lnTo>
                    <a:lnTo>
                      <a:pt x="627" y="476"/>
                    </a:lnTo>
                    <a:lnTo>
                      <a:pt x="627" y="471"/>
                    </a:lnTo>
                    <a:lnTo>
                      <a:pt x="627" y="459"/>
                    </a:lnTo>
                    <a:lnTo>
                      <a:pt x="632" y="455"/>
                    </a:lnTo>
                    <a:lnTo>
                      <a:pt x="639" y="452"/>
                    </a:lnTo>
                    <a:lnTo>
                      <a:pt x="644" y="450"/>
                    </a:lnTo>
                    <a:lnTo>
                      <a:pt x="644" y="448"/>
                    </a:lnTo>
                    <a:lnTo>
                      <a:pt x="646" y="445"/>
                    </a:lnTo>
                    <a:lnTo>
                      <a:pt x="648" y="443"/>
                    </a:lnTo>
                    <a:lnTo>
                      <a:pt x="651" y="436"/>
                    </a:lnTo>
                    <a:lnTo>
                      <a:pt x="651" y="421"/>
                    </a:lnTo>
                    <a:lnTo>
                      <a:pt x="653" y="414"/>
                    </a:lnTo>
                    <a:lnTo>
                      <a:pt x="655" y="412"/>
                    </a:lnTo>
                    <a:lnTo>
                      <a:pt x="658" y="412"/>
                    </a:lnTo>
                    <a:lnTo>
                      <a:pt x="658" y="414"/>
                    </a:lnTo>
                    <a:lnTo>
                      <a:pt x="665" y="405"/>
                    </a:lnTo>
                    <a:lnTo>
                      <a:pt x="665" y="398"/>
                    </a:lnTo>
                    <a:lnTo>
                      <a:pt x="665" y="393"/>
                    </a:lnTo>
                    <a:lnTo>
                      <a:pt x="663" y="374"/>
                    </a:lnTo>
                    <a:lnTo>
                      <a:pt x="660" y="365"/>
                    </a:lnTo>
                    <a:lnTo>
                      <a:pt x="660" y="360"/>
                    </a:lnTo>
                    <a:lnTo>
                      <a:pt x="658" y="346"/>
                    </a:lnTo>
                    <a:lnTo>
                      <a:pt x="653" y="336"/>
                    </a:lnTo>
                    <a:lnTo>
                      <a:pt x="641" y="327"/>
                    </a:lnTo>
                    <a:lnTo>
                      <a:pt x="639" y="322"/>
                    </a:lnTo>
                    <a:lnTo>
                      <a:pt x="639" y="320"/>
                    </a:lnTo>
                    <a:lnTo>
                      <a:pt x="639" y="315"/>
                    </a:lnTo>
                    <a:lnTo>
                      <a:pt x="644" y="313"/>
                    </a:lnTo>
                    <a:lnTo>
                      <a:pt x="653" y="315"/>
                    </a:lnTo>
                    <a:lnTo>
                      <a:pt x="653" y="313"/>
                    </a:lnTo>
                    <a:lnTo>
                      <a:pt x="651" y="313"/>
                    </a:lnTo>
                    <a:lnTo>
                      <a:pt x="648" y="308"/>
                    </a:lnTo>
                    <a:lnTo>
                      <a:pt x="646" y="303"/>
                    </a:lnTo>
                    <a:lnTo>
                      <a:pt x="646" y="298"/>
                    </a:lnTo>
                    <a:lnTo>
                      <a:pt x="644" y="298"/>
                    </a:lnTo>
                    <a:lnTo>
                      <a:pt x="639" y="294"/>
                    </a:lnTo>
                    <a:lnTo>
                      <a:pt x="637" y="291"/>
                    </a:lnTo>
                    <a:lnTo>
                      <a:pt x="637" y="287"/>
                    </a:lnTo>
                    <a:lnTo>
                      <a:pt x="634" y="284"/>
                    </a:lnTo>
                    <a:lnTo>
                      <a:pt x="627" y="279"/>
                    </a:lnTo>
                    <a:lnTo>
                      <a:pt x="618" y="277"/>
                    </a:lnTo>
                    <a:lnTo>
                      <a:pt x="592" y="272"/>
                    </a:lnTo>
                    <a:lnTo>
                      <a:pt x="587" y="270"/>
                    </a:lnTo>
                    <a:lnTo>
                      <a:pt x="580" y="268"/>
                    </a:lnTo>
                    <a:lnTo>
                      <a:pt x="573" y="270"/>
                    </a:lnTo>
                    <a:lnTo>
                      <a:pt x="566" y="268"/>
                    </a:lnTo>
                    <a:lnTo>
                      <a:pt x="563" y="263"/>
                    </a:lnTo>
                    <a:lnTo>
                      <a:pt x="558" y="258"/>
                    </a:lnTo>
                    <a:lnTo>
                      <a:pt x="554" y="256"/>
                    </a:lnTo>
                    <a:lnTo>
                      <a:pt x="547" y="253"/>
                    </a:lnTo>
                    <a:lnTo>
                      <a:pt x="535" y="256"/>
                    </a:lnTo>
                    <a:lnTo>
                      <a:pt x="525" y="253"/>
                    </a:lnTo>
                    <a:lnTo>
                      <a:pt x="511" y="246"/>
                    </a:lnTo>
                    <a:lnTo>
                      <a:pt x="504" y="246"/>
                    </a:lnTo>
                    <a:lnTo>
                      <a:pt x="502" y="249"/>
                    </a:lnTo>
                    <a:lnTo>
                      <a:pt x="497" y="251"/>
                    </a:lnTo>
                    <a:lnTo>
                      <a:pt x="490" y="251"/>
                    </a:lnTo>
                    <a:lnTo>
                      <a:pt x="488" y="253"/>
                    </a:lnTo>
                    <a:lnTo>
                      <a:pt x="490" y="256"/>
                    </a:lnTo>
                    <a:lnTo>
                      <a:pt x="488" y="260"/>
                    </a:lnTo>
                    <a:lnTo>
                      <a:pt x="483" y="268"/>
                    </a:lnTo>
                    <a:lnTo>
                      <a:pt x="480" y="275"/>
                    </a:lnTo>
                    <a:lnTo>
                      <a:pt x="480" y="282"/>
                    </a:lnTo>
                    <a:lnTo>
                      <a:pt x="483" y="287"/>
                    </a:lnTo>
                    <a:lnTo>
                      <a:pt x="488" y="291"/>
                    </a:lnTo>
                    <a:lnTo>
                      <a:pt x="492" y="294"/>
                    </a:lnTo>
                    <a:lnTo>
                      <a:pt x="497" y="294"/>
                    </a:lnTo>
                    <a:lnTo>
                      <a:pt x="499" y="296"/>
                    </a:lnTo>
                    <a:lnTo>
                      <a:pt x="497" y="298"/>
                    </a:lnTo>
                    <a:lnTo>
                      <a:pt x="492" y="301"/>
                    </a:lnTo>
                    <a:lnTo>
                      <a:pt x="483" y="303"/>
                    </a:lnTo>
                    <a:lnTo>
                      <a:pt x="476" y="308"/>
                    </a:lnTo>
                    <a:lnTo>
                      <a:pt x="469" y="315"/>
                    </a:lnTo>
                    <a:lnTo>
                      <a:pt x="464" y="320"/>
                    </a:lnTo>
                    <a:lnTo>
                      <a:pt x="464" y="324"/>
                    </a:lnTo>
                    <a:lnTo>
                      <a:pt x="464" y="332"/>
                    </a:lnTo>
                    <a:lnTo>
                      <a:pt x="469" y="346"/>
                    </a:lnTo>
                    <a:lnTo>
                      <a:pt x="469" y="350"/>
                    </a:lnTo>
                    <a:lnTo>
                      <a:pt x="466" y="362"/>
                    </a:lnTo>
                    <a:lnTo>
                      <a:pt x="464" y="376"/>
                    </a:lnTo>
                    <a:lnTo>
                      <a:pt x="459" y="386"/>
                    </a:lnTo>
                    <a:lnTo>
                      <a:pt x="459" y="386"/>
                    </a:lnTo>
                    <a:lnTo>
                      <a:pt x="459" y="381"/>
                    </a:lnTo>
                    <a:lnTo>
                      <a:pt x="461" y="367"/>
                    </a:lnTo>
                    <a:lnTo>
                      <a:pt x="461" y="360"/>
                    </a:lnTo>
                    <a:lnTo>
                      <a:pt x="459" y="358"/>
                    </a:lnTo>
                    <a:lnTo>
                      <a:pt x="459" y="358"/>
                    </a:lnTo>
                    <a:lnTo>
                      <a:pt x="457" y="360"/>
                    </a:lnTo>
                    <a:lnTo>
                      <a:pt x="457" y="367"/>
                    </a:lnTo>
                    <a:lnTo>
                      <a:pt x="457" y="369"/>
                    </a:lnTo>
                    <a:lnTo>
                      <a:pt x="457" y="369"/>
                    </a:lnTo>
                    <a:lnTo>
                      <a:pt x="457" y="374"/>
                    </a:lnTo>
                    <a:lnTo>
                      <a:pt x="454" y="381"/>
                    </a:lnTo>
                    <a:lnTo>
                      <a:pt x="452" y="384"/>
                    </a:lnTo>
                    <a:lnTo>
                      <a:pt x="450" y="381"/>
                    </a:lnTo>
                    <a:lnTo>
                      <a:pt x="450" y="374"/>
                    </a:lnTo>
                    <a:lnTo>
                      <a:pt x="450" y="362"/>
                    </a:lnTo>
                    <a:lnTo>
                      <a:pt x="450" y="360"/>
                    </a:lnTo>
                    <a:lnTo>
                      <a:pt x="450" y="353"/>
                    </a:lnTo>
                    <a:lnTo>
                      <a:pt x="450" y="348"/>
                    </a:lnTo>
                    <a:lnTo>
                      <a:pt x="447" y="343"/>
                    </a:lnTo>
                    <a:lnTo>
                      <a:pt x="447" y="339"/>
                    </a:lnTo>
                    <a:lnTo>
                      <a:pt x="450" y="334"/>
                    </a:lnTo>
                    <a:lnTo>
                      <a:pt x="450" y="332"/>
                    </a:lnTo>
                    <a:lnTo>
                      <a:pt x="445" y="334"/>
                    </a:lnTo>
                    <a:lnTo>
                      <a:pt x="440" y="343"/>
                    </a:lnTo>
                    <a:lnTo>
                      <a:pt x="433" y="360"/>
                    </a:lnTo>
                    <a:lnTo>
                      <a:pt x="428" y="367"/>
                    </a:lnTo>
                    <a:lnTo>
                      <a:pt x="424" y="367"/>
                    </a:lnTo>
                    <a:lnTo>
                      <a:pt x="419" y="369"/>
                    </a:lnTo>
                    <a:lnTo>
                      <a:pt x="419" y="374"/>
                    </a:lnTo>
                    <a:lnTo>
                      <a:pt x="414" y="376"/>
                    </a:lnTo>
                    <a:lnTo>
                      <a:pt x="412" y="376"/>
                    </a:lnTo>
                    <a:lnTo>
                      <a:pt x="412" y="381"/>
                    </a:lnTo>
                    <a:lnTo>
                      <a:pt x="412" y="393"/>
                    </a:lnTo>
                    <a:lnTo>
                      <a:pt x="409" y="398"/>
                    </a:lnTo>
                    <a:lnTo>
                      <a:pt x="400" y="405"/>
                    </a:lnTo>
                    <a:lnTo>
                      <a:pt x="398" y="407"/>
                    </a:lnTo>
                    <a:lnTo>
                      <a:pt x="400" y="412"/>
                    </a:lnTo>
                    <a:lnTo>
                      <a:pt x="402" y="417"/>
                    </a:lnTo>
                    <a:lnTo>
                      <a:pt x="402" y="426"/>
                    </a:lnTo>
                    <a:lnTo>
                      <a:pt x="405" y="440"/>
                    </a:lnTo>
                    <a:lnTo>
                      <a:pt x="402" y="455"/>
                    </a:lnTo>
                    <a:lnTo>
                      <a:pt x="400" y="466"/>
                    </a:lnTo>
                    <a:lnTo>
                      <a:pt x="395" y="476"/>
                    </a:lnTo>
                    <a:lnTo>
                      <a:pt x="388" y="490"/>
                    </a:lnTo>
                    <a:lnTo>
                      <a:pt x="388" y="492"/>
                    </a:lnTo>
                    <a:lnTo>
                      <a:pt x="395" y="502"/>
                    </a:lnTo>
                    <a:lnTo>
                      <a:pt x="398" y="507"/>
                    </a:lnTo>
                    <a:lnTo>
                      <a:pt x="402" y="521"/>
                    </a:lnTo>
                    <a:lnTo>
                      <a:pt x="402" y="523"/>
                    </a:lnTo>
                    <a:lnTo>
                      <a:pt x="395" y="542"/>
                    </a:lnTo>
                    <a:lnTo>
                      <a:pt x="395" y="545"/>
                    </a:lnTo>
                    <a:lnTo>
                      <a:pt x="409" y="573"/>
                    </a:lnTo>
                    <a:lnTo>
                      <a:pt x="421" y="592"/>
                    </a:lnTo>
                    <a:lnTo>
                      <a:pt x="424" y="594"/>
                    </a:lnTo>
                    <a:lnTo>
                      <a:pt x="428" y="601"/>
                    </a:lnTo>
                    <a:lnTo>
                      <a:pt x="435" y="618"/>
                    </a:lnTo>
                    <a:lnTo>
                      <a:pt x="440" y="632"/>
                    </a:lnTo>
                    <a:lnTo>
                      <a:pt x="443" y="649"/>
                    </a:lnTo>
                    <a:lnTo>
                      <a:pt x="445" y="665"/>
                    </a:lnTo>
                    <a:lnTo>
                      <a:pt x="445" y="680"/>
                    </a:lnTo>
                    <a:lnTo>
                      <a:pt x="443" y="696"/>
                    </a:lnTo>
                    <a:lnTo>
                      <a:pt x="440" y="710"/>
                    </a:lnTo>
                    <a:lnTo>
                      <a:pt x="438" y="722"/>
                    </a:lnTo>
                    <a:lnTo>
                      <a:pt x="428" y="741"/>
                    </a:lnTo>
                    <a:lnTo>
                      <a:pt x="426" y="753"/>
                    </a:lnTo>
                    <a:lnTo>
                      <a:pt x="424" y="765"/>
                    </a:lnTo>
                    <a:lnTo>
                      <a:pt x="419" y="772"/>
                    </a:lnTo>
                    <a:lnTo>
                      <a:pt x="409" y="781"/>
                    </a:lnTo>
                    <a:lnTo>
                      <a:pt x="405" y="786"/>
                    </a:lnTo>
                    <a:lnTo>
                      <a:pt x="426" y="784"/>
                    </a:lnTo>
                    <a:lnTo>
                      <a:pt x="454" y="779"/>
                    </a:lnTo>
                    <a:lnTo>
                      <a:pt x="483" y="774"/>
                    </a:lnTo>
                    <a:lnTo>
                      <a:pt x="511" y="769"/>
                    </a:lnTo>
                    <a:lnTo>
                      <a:pt x="540" y="762"/>
                    </a:lnTo>
                    <a:lnTo>
                      <a:pt x="568" y="758"/>
                    </a:lnTo>
                    <a:lnTo>
                      <a:pt x="596" y="753"/>
                    </a:lnTo>
                    <a:lnTo>
                      <a:pt x="599" y="760"/>
                    </a:lnTo>
                    <a:lnTo>
                      <a:pt x="629" y="753"/>
                    </a:lnTo>
                    <a:lnTo>
                      <a:pt x="660" y="746"/>
                    </a:lnTo>
                    <a:lnTo>
                      <a:pt x="691" y="739"/>
                    </a:lnTo>
                    <a:lnTo>
                      <a:pt x="722" y="732"/>
                    </a:lnTo>
                    <a:lnTo>
                      <a:pt x="722" y="729"/>
                    </a:lnTo>
                    <a:lnTo>
                      <a:pt x="722" y="727"/>
                    </a:lnTo>
                    <a:lnTo>
                      <a:pt x="726" y="713"/>
                    </a:lnTo>
                    <a:lnTo>
                      <a:pt x="729" y="706"/>
                    </a:lnTo>
                    <a:lnTo>
                      <a:pt x="731" y="703"/>
                    </a:lnTo>
                    <a:lnTo>
                      <a:pt x="733" y="703"/>
                    </a:lnTo>
                    <a:lnTo>
                      <a:pt x="733" y="701"/>
                    </a:lnTo>
                    <a:lnTo>
                      <a:pt x="733" y="698"/>
                    </a:lnTo>
                    <a:lnTo>
                      <a:pt x="733" y="696"/>
                    </a:lnTo>
                    <a:lnTo>
                      <a:pt x="738" y="689"/>
                    </a:lnTo>
                    <a:lnTo>
                      <a:pt x="738" y="687"/>
                    </a:lnTo>
                    <a:lnTo>
                      <a:pt x="738" y="682"/>
                    </a:lnTo>
                    <a:lnTo>
                      <a:pt x="736" y="675"/>
                    </a:lnTo>
                    <a:lnTo>
                      <a:pt x="738" y="663"/>
                    </a:lnTo>
                    <a:lnTo>
                      <a:pt x="741" y="656"/>
                    </a:lnTo>
                    <a:lnTo>
                      <a:pt x="743" y="651"/>
                    </a:lnTo>
                    <a:lnTo>
                      <a:pt x="745" y="646"/>
                    </a:lnTo>
                    <a:lnTo>
                      <a:pt x="755" y="642"/>
                    </a:lnTo>
                    <a:lnTo>
                      <a:pt x="755" y="639"/>
                    </a:lnTo>
                    <a:lnTo>
                      <a:pt x="757" y="632"/>
                    </a:lnTo>
                    <a:lnTo>
                      <a:pt x="755" y="623"/>
                    </a:lnTo>
                    <a:lnTo>
                      <a:pt x="757" y="616"/>
                    </a:lnTo>
                    <a:lnTo>
                      <a:pt x="760" y="611"/>
                    </a:lnTo>
                    <a:lnTo>
                      <a:pt x="762" y="608"/>
                    </a:lnTo>
                    <a:lnTo>
                      <a:pt x="757" y="606"/>
                    </a:lnTo>
                    <a:lnTo>
                      <a:pt x="760" y="601"/>
                    </a:lnTo>
                    <a:lnTo>
                      <a:pt x="764" y="599"/>
                    </a:lnTo>
                    <a:lnTo>
                      <a:pt x="767" y="597"/>
                    </a:lnTo>
                    <a:lnTo>
                      <a:pt x="771" y="597"/>
                    </a:lnTo>
                    <a:lnTo>
                      <a:pt x="774" y="599"/>
                    </a:lnTo>
                    <a:lnTo>
                      <a:pt x="776" y="608"/>
                    </a:lnTo>
                    <a:lnTo>
                      <a:pt x="776" y="611"/>
                    </a:lnTo>
                    <a:lnTo>
                      <a:pt x="776" y="613"/>
                    </a:lnTo>
                    <a:lnTo>
                      <a:pt x="783" y="601"/>
                    </a:lnTo>
                    <a:lnTo>
                      <a:pt x="786" y="587"/>
                    </a:lnTo>
                    <a:lnTo>
                      <a:pt x="783" y="552"/>
                    </a:lnTo>
                    <a:close/>
                    <a:moveTo>
                      <a:pt x="438" y="260"/>
                    </a:moveTo>
                    <a:lnTo>
                      <a:pt x="435" y="265"/>
                    </a:lnTo>
                    <a:lnTo>
                      <a:pt x="435" y="277"/>
                    </a:lnTo>
                    <a:lnTo>
                      <a:pt x="435" y="282"/>
                    </a:lnTo>
                    <a:lnTo>
                      <a:pt x="438" y="284"/>
                    </a:lnTo>
                    <a:lnTo>
                      <a:pt x="440" y="282"/>
                    </a:lnTo>
                    <a:lnTo>
                      <a:pt x="445" y="279"/>
                    </a:lnTo>
                    <a:lnTo>
                      <a:pt x="445" y="275"/>
                    </a:lnTo>
                    <a:lnTo>
                      <a:pt x="443" y="263"/>
                    </a:lnTo>
                    <a:lnTo>
                      <a:pt x="443" y="260"/>
                    </a:lnTo>
                    <a:lnTo>
                      <a:pt x="438" y="26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4497388" y="1273175"/>
                <a:ext cx="1036638" cy="1195388"/>
              </a:xfrm>
              <a:custGeom>
                <a:rect b="b" l="l" r="r" t="t"/>
                <a:pathLst>
                  <a:path extrusionOk="0" h="753" w="653">
                    <a:moveTo>
                      <a:pt x="563" y="661"/>
                    </a:moveTo>
                    <a:lnTo>
                      <a:pt x="556" y="656"/>
                    </a:lnTo>
                    <a:lnTo>
                      <a:pt x="544" y="649"/>
                    </a:lnTo>
                    <a:lnTo>
                      <a:pt x="522" y="642"/>
                    </a:lnTo>
                    <a:lnTo>
                      <a:pt x="511" y="635"/>
                    </a:lnTo>
                    <a:lnTo>
                      <a:pt x="504" y="623"/>
                    </a:lnTo>
                    <a:lnTo>
                      <a:pt x="489" y="611"/>
                    </a:lnTo>
                    <a:lnTo>
                      <a:pt x="480" y="604"/>
                    </a:lnTo>
                    <a:lnTo>
                      <a:pt x="473" y="604"/>
                    </a:lnTo>
                    <a:lnTo>
                      <a:pt x="466" y="599"/>
                    </a:lnTo>
                    <a:lnTo>
                      <a:pt x="459" y="595"/>
                    </a:lnTo>
                    <a:lnTo>
                      <a:pt x="452" y="590"/>
                    </a:lnTo>
                    <a:lnTo>
                      <a:pt x="444" y="590"/>
                    </a:lnTo>
                    <a:lnTo>
                      <a:pt x="433" y="585"/>
                    </a:lnTo>
                    <a:lnTo>
                      <a:pt x="421" y="576"/>
                    </a:lnTo>
                    <a:lnTo>
                      <a:pt x="421" y="573"/>
                    </a:lnTo>
                    <a:lnTo>
                      <a:pt x="418" y="566"/>
                    </a:lnTo>
                    <a:lnTo>
                      <a:pt x="418" y="561"/>
                    </a:lnTo>
                    <a:lnTo>
                      <a:pt x="418" y="547"/>
                    </a:lnTo>
                    <a:lnTo>
                      <a:pt x="418" y="545"/>
                    </a:lnTo>
                    <a:lnTo>
                      <a:pt x="416" y="531"/>
                    </a:lnTo>
                    <a:lnTo>
                      <a:pt x="418" y="526"/>
                    </a:lnTo>
                    <a:lnTo>
                      <a:pt x="416" y="509"/>
                    </a:lnTo>
                    <a:lnTo>
                      <a:pt x="416" y="505"/>
                    </a:lnTo>
                    <a:lnTo>
                      <a:pt x="421" y="490"/>
                    </a:lnTo>
                    <a:lnTo>
                      <a:pt x="421" y="483"/>
                    </a:lnTo>
                    <a:lnTo>
                      <a:pt x="418" y="476"/>
                    </a:lnTo>
                    <a:lnTo>
                      <a:pt x="414" y="471"/>
                    </a:lnTo>
                    <a:lnTo>
                      <a:pt x="399" y="464"/>
                    </a:lnTo>
                    <a:lnTo>
                      <a:pt x="399" y="457"/>
                    </a:lnTo>
                    <a:lnTo>
                      <a:pt x="399" y="450"/>
                    </a:lnTo>
                    <a:lnTo>
                      <a:pt x="407" y="438"/>
                    </a:lnTo>
                    <a:lnTo>
                      <a:pt x="411" y="429"/>
                    </a:lnTo>
                    <a:lnTo>
                      <a:pt x="414" y="424"/>
                    </a:lnTo>
                    <a:lnTo>
                      <a:pt x="437" y="408"/>
                    </a:lnTo>
                    <a:lnTo>
                      <a:pt x="442" y="405"/>
                    </a:lnTo>
                    <a:lnTo>
                      <a:pt x="444" y="400"/>
                    </a:lnTo>
                    <a:lnTo>
                      <a:pt x="447" y="398"/>
                    </a:lnTo>
                    <a:lnTo>
                      <a:pt x="447" y="379"/>
                    </a:lnTo>
                    <a:lnTo>
                      <a:pt x="444" y="363"/>
                    </a:lnTo>
                    <a:lnTo>
                      <a:pt x="440" y="325"/>
                    </a:lnTo>
                    <a:lnTo>
                      <a:pt x="447" y="322"/>
                    </a:lnTo>
                    <a:lnTo>
                      <a:pt x="449" y="318"/>
                    </a:lnTo>
                    <a:lnTo>
                      <a:pt x="454" y="311"/>
                    </a:lnTo>
                    <a:lnTo>
                      <a:pt x="456" y="311"/>
                    </a:lnTo>
                    <a:lnTo>
                      <a:pt x="454" y="308"/>
                    </a:lnTo>
                    <a:lnTo>
                      <a:pt x="459" y="303"/>
                    </a:lnTo>
                    <a:lnTo>
                      <a:pt x="492" y="270"/>
                    </a:lnTo>
                    <a:lnTo>
                      <a:pt x="511" y="247"/>
                    </a:lnTo>
                    <a:lnTo>
                      <a:pt x="544" y="204"/>
                    </a:lnTo>
                    <a:lnTo>
                      <a:pt x="553" y="195"/>
                    </a:lnTo>
                    <a:lnTo>
                      <a:pt x="572" y="180"/>
                    </a:lnTo>
                    <a:lnTo>
                      <a:pt x="605" y="164"/>
                    </a:lnTo>
                    <a:lnTo>
                      <a:pt x="619" y="154"/>
                    </a:lnTo>
                    <a:lnTo>
                      <a:pt x="634" y="145"/>
                    </a:lnTo>
                    <a:lnTo>
                      <a:pt x="641" y="138"/>
                    </a:lnTo>
                    <a:lnTo>
                      <a:pt x="645" y="133"/>
                    </a:lnTo>
                    <a:lnTo>
                      <a:pt x="648" y="131"/>
                    </a:lnTo>
                    <a:lnTo>
                      <a:pt x="650" y="131"/>
                    </a:lnTo>
                    <a:lnTo>
                      <a:pt x="653" y="128"/>
                    </a:lnTo>
                    <a:lnTo>
                      <a:pt x="636" y="131"/>
                    </a:lnTo>
                    <a:lnTo>
                      <a:pt x="627" y="133"/>
                    </a:lnTo>
                    <a:lnTo>
                      <a:pt x="617" y="133"/>
                    </a:lnTo>
                    <a:lnTo>
                      <a:pt x="612" y="123"/>
                    </a:lnTo>
                    <a:lnTo>
                      <a:pt x="608" y="119"/>
                    </a:lnTo>
                    <a:lnTo>
                      <a:pt x="589" y="126"/>
                    </a:lnTo>
                    <a:lnTo>
                      <a:pt x="565" y="126"/>
                    </a:lnTo>
                    <a:lnTo>
                      <a:pt x="553" y="128"/>
                    </a:lnTo>
                    <a:lnTo>
                      <a:pt x="549" y="126"/>
                    </a:lnTo>
                    <a:lnTo>
                      <a:pt x="544" y="116"/>
                    </a:lnTo>
                    <a:lnTo>
                      <a:pt x="537" y="116"/>
                    </a:lnTo>
                    <a:lnTo>
                      <a:pt x="527" y="119"/>
                    </a:lnTo>
                    <a:lnTo>
                      <a:pt x="513" y="133"/>
                    </a:lnTo>
                    <a:lnTo>
                      <a:pt x="499" y="140"/>
                    </a:lnTo>
                    <a:lnTo>
                      <a:pt x="489" y="142"/>
                    </a:lnTo>
                    <a:lnTo>
                      <a:pt x="478" y="138"/>
                    </a:lnTo>
                    <a:lnTo>
                      <a:pt x="459" y="126"/>
                    </a:lnTo>
                    <a:lnTo>
                      <a:pt x="444" y="114"/>
                    </a:lnTo>
                    <a:lnTo>
                      <a:pt x="430" y="112"/>
                    </a:lnTo>
                    <a:lnTo>
                      <a:pt x="418" y="114"/>
                    </a:lnTo>
                    <a:lnTo>
                      <a:pt x="416" y="121"/>
                    </a:lnTo>
                    <a:lnTo>
                      <a:pt x="409" y="121"/>
                    </a:lnTo>
                    <a:lnTo>
                      <a:pt x="404" y="109"/>
                    </a:lnTo>
                    <a:lnTo>
                      <a:pt x="402" y="102"/>
                    </a:lnTo>
                    <a:lnTo>
                      <a:pt x="392" y="100"/>
                    </a:lnTo>
                    <a:lnTo>
                      <a:pt x="381" y="93"/>
                    </a:lnTo>
                    <a:lnTo>
                      <a:pt x="371" y="88"/>
                    </a:lnTo>
                    <a:lnTo>
                      <a:pt x="357" y="83"/>
                    </a:lnTo>
                    <a:lnTo>
                      <a:pt x="352" y="83"/>
                    </a:lnTo>
                    <a:lnTo>
                      <a:pt x="343" y="83"/>
                    </a:lnTo>
                    <a:lnTo>
                      <a:pt x="336" y="83"/>
                    </a:lnTo>
                    <a:lnTo>
                      <a:pt x="326" y="86"/>
                    </a:lnTo>
                    <a:lnTo>
                      <a:pt x="319" y="93"/>
                    </a:lnTo>
                    <a:lnTo>
                      <a:pt x="310" y="97"/>
                    </a:lnTo>
                    <a:lnTo>
                      <a:pt x="298" y="100"/>
                    </a:lnTo>
                    <a:lnTo>
                      <a:pt x="291" y="97"/>
                    </a:lnTo>
                    <a:lnTo>
                      <a:pt x="286" y="90"/>
                    </a:lnTo>
                    <a:lnTo>
                      <a:pt x="267" y="86"/>
                    </a:lnTo>
                    <a:lnTo>
                      <a:pt x="236" y="81"/>
                    </a:lnTo>
                    <a:lnTo>
                      <a:pt x="220" y="78"/>
                    </a:lnTo>
                    <a:lnTo>
                      <a:pt x="215" y="74"/>
                    </a:lnTo>
                    <a:lnTo>
                      <a:pt x="213" y="69"/>
                    </a:lnTo>
                    <a:lnTo>
                      <a:pt x="210" y="62"/>
                    </a:lnTo>
                    <a:lnTo>
                      <a:pt x="210" y="62"/>
                    </a:lnTo>
                    <a:lnTo>
                      <a:pt x="203" y="45"/>
                    </a:lnTo>
                    <a:lnTo>
                      <a:pt x="198" y="31"/>
                    </a:lnTo>
                    <a:lnTo>
                      <a:pt x="196" y="12"/>
                    </a:lnTo>
                    <a:lnTo>
                      <a:pt x="196" y="7"/>
                    </a:lnTo>
                    <a:lnTo>
                      <a:pt x="194" y="5"/>
                    </a:lnTo>
                    <a:lnTo>
                      <a:pt x="189" y="3"/>
                    </a:lnTo>
                    <a:lnTo>
                      <a:pt x="170" y="0"/>
                    </a:lnTo>
                    <a:lnTo>
                      <a:pt x="170" y="22"/>
                    </a:lnTo>
                    <a:lnTo>
                      <a:pt x="172" y="48"/>
                    </a:lnTo>
                    <a:lnTo>
                      <a:pt x="154" y="50"/>
                    </a:lnTo>
                    <a:lnTo>
                      <a:pt x="118" y="52"/>
                    </a:lnTo>
                    <a:lnTo>
                      <a:pt x="83" y="52"/>
                    </a:lnTo>
                    <a:lnTo>
                      <a:pt x="47" y="55"/>
                    </a:lnTo>
                    <a:lnTo>
                      <a:pt x="12" y="57"/>
                    </a:lnTo>
                    <a:lnTo>
                      <a:pt x="0" y="57"/>
                    </a:lnTo>
                    <a:lnTo>
                      <a:pt x="9" y="95"/>
                    </a:lnTo>
                    <a:lnTo>
                      <a:pt x="9" y="107"/>
                    </a:lnTo>
                    <a:lnTo>
                      <a:pt x="9" y="114"/>
                    </a:lnTo>
                    <a:lnTo>
                      <a:pt x="12" y="128"/>
                    </a:lnTo>
                    <a:lnTo>
                      <a:pt x="12" y="135"/>
                    </a:lnTo>
                    <a:lnTo>
                      <a:pt x="12" y="147"/>
                    </a:lnTo>
                    <a:lnTo>
                      <a:pt x="12" y="161"/>
                    </a:lnTo>
                    <a:lnTo>
                      <a:pt x="16" y="178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6" y="204"/>
                    </a:lnTo>
                    <a:lnTo>
                      <a:pt x="31" y="213"/>
                    </a:lnTo>
                    <a:lnTo>
                      <a:pt x="38" y="235"/>
                    </a:lnTo>
                    <a:lnTo>
                      <a:pt x="38" y="256"/>
                    </a:lnTo>
                    <a:lnTo>
                      <a:pt x="40" y="261"/>
                    </a:lnTo>
                    <a:lnTo>
                      <a:pt x="45" y="306"/>
                    </a:lnTo>
                    <a:lnTo>
                      <a:pt x="45" y="313"/>
                    </a:lnTo>
                    <a:lnTo>
                      <a:pt x="49" y="320"/>
                    </a:lnTo>
                    <a:lnTo>
                      <a:pt x="47" y="329"/>
                    </a:lnTo>
                    <a:lnTo>
                      <a:pt x="47" y="334"/>
                    </a:lnTo>
                    <a:lnTo>
                      <a:pt x="49" y="353"/>
                    </a:lnTo>
                    <a:lnTo>
                      <a:pt x="52" y="360"/>
                    </a:lnTo>
                    <a:lnTo>
                      <a:pt x="54" y="377"/>
                    </a:lnTo>
                    <a:lnTo>
                      <a:pt x="66" y="393"/>
                    </a:lnTo>
                    <a:lnTo>
                      <a:pt x="68" y="400"/>
                    </a:lnTo>
                    <a:lnTo>
                      <a:pt x="68" y="405"/>
                    </a:lnTo>
                    <a:lnTo>
                      <a:pt x="71" y="417"/>
                    </a:lnTo>
                    <a:lnTo>
                      <a:pt x="71" y="434"/>
                    </a:lnTo>
                    <a:lnTo>
                      <a:pt x="73" y="443"/>
                    </a:lnTo>
                    <a:lnTo>
                      <a:pt x="71" y="455"/>
                    </a:lnTo>
                    <a:lnTo>
                      <a:pt x="68" y="462"/>
                    </a:lnTo>
                    <a:lnTo>
                      <a:pt x="66" y="467"/>
                    </a:lnTo>
                    <a:lnTo>
                      <a:pt x="52" y="479"/>
                    </a:lnTo>
                    <a:lnTo>
                      <a:pt x="49" y="483"/>
                    </a:lnTo>
                    <a:lnTo>
                      <a:pt x="49" y="488"/>
                    </a:lnTo>
                    <a:lnTo>
                      <a:pt x="52" y="493"/>
                    </a:lnTo>
                    <a:lnTo>
                      <a:pt x="59" y="505"/>
                    </a:lnTo>
                    <a:lnTo>
                      <a:pt x="64" y="507"/>
                    </a:lnTo>
                    <a:lnTo>
                      <a:pt x="78" y="514"/>
                    </a:lnTo>
                    <a:lnTo>
                      <a:pt x="85" y="524"/>
                    </a:lnTo>
                    <a:lnTo>
                      <a:pt x="87" y="552"/>
                    </a:lnTo>
                    <a:lnTo>
                      <a:pt x="90" y="609"/>
                    </a:lnTo>
                    <a:lnTo>
                      <a:pt x="92" y="640"/>
                    </a:lnTo>
                    <a:lnTo>
                      <a:pt x="92" y="668"/>
                    </a:lnTo>
                    <a:lnTo>
                      <a:pt x="94" y="696"/>
                    </a:lnTo>
                    <a:lnTo>
                      <a:pt x="97" y="753"/>
                    </a:lnTo>
                    <a:lnTo>
                      <a:pt x="125" y="751"/>
                    </a:lnTo>
                    <a:lnTo>
                      <a:pt x="156" y="751"/>
                    </a:lnTo>
                    <a:lnTo>
                      <a:pt x="187" y="748"/>
                    </a:lnTo>
                    <a:lnTo>
                      <a:pt x="215" y="746"/>
                    </a:lnTo>
                    <a:lnTo>
                      <a:pt x="246" y="744"/>
                    </a:lnTo>
                    <a:lnTo>
                      <a:pt x="277" y="744"/>
                    </a:lnTo>
                    <a:lnTo>
                      <a:pt x="305" y="741"/>
                    </a:lnTo>
                    <a:lnTo>
                      <a:pt x="336" y="739"/>
                    </a:lnTo>
                    <a:lnTo>
                      <a:pt x="366" y="737"/>
                    </a:lnTo>
                    <a:lnTo>
                      <a:pt x="395" y="734"/>
                    </a:lnTo>
                    <a:lnTo>
                      <a:pt x="426" y="732"/>
                    </a:lnTo>
                    <a:lnTo>
                      <a:pt x="454" y="727"/>
                    </a:lnTo>
                    <a:lnTo>
                      <a:pt x="485" y="725"/>
                    </a:lnTo>
                    <a:lnTo>
                      <a:pt x="515" y="722"/>
                    </a:lnTo>
                    <a:lnTo>
                      <a:pt x="544" y="720"/>
                    </a:lnTo>
                    <a:lnTo>
                      <a:pt x="575" y="715"/>
                    </a:lnTo>
                    <a:lnTo>
                      <a:pt x="567" y="680"/>
                    </a:lnTo>
                    <a:lnTo>
                      <a:pt x="563" y="6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130800" y="1679575"/>
                <a:ext cx="852488" cy="920750"/>
              </a:xfrm>
              <a:custGeom>
                <a:rect b="b" l="l" r="r" t="t"/>
                <a:pathLst>
                  <a:path extrusionOk="0" h="580" w="537">
                    <a:moveTo>
                      <a:pt x="183" y="28"/>
                    </a:moveTo>
                    <a:lnTo>
                      <a:pt x="173" y="36"/>
                    </a:lnTo>
                    <a:lnTo>
                      <a:pt x="171" y="38"/>
                    </a:lnTo>
                    <a:lnTo>
                      <a:pt x="171" y="40"/>
                    </a:lnTo>
                    <a:lnTo>
                      <a:pt x="171" y="43"/>
                    </a:lnTo>
                    <a:lnTo>
                      <a:pt x="176" y="40"/>
                    </a:lnTo>
                    <a:lnTo>
                      <a:pt x="178" y="38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5" y="28"/>
                    </a:lnTo>
                    <a:lnTo>
                      <a:pt x="185" y="26"/>
                    </a:lnTo>
                    <a:lnTo>
                      <a:pt x="183" y="28"/>
                    </a:lnTo>
                    <a:close/>
                    <a:moveTo>
                      <a:pt x="185" y="21"/>
                    </a:moveTo>
                    <a:lnTo>
                      <a:pt x="190" y="21"/>
                    </a:lnTo>
                    <a:lnTo>
                      <a:pt x="190" y="17"/>
                    </a:lnTo>
                    <a:lnTo>
                      <a:pt x="187" y="14"/>
                    </a:lnTo>
                    <a:lnTo>
                      <a:pt x="185" y="17"/>
                    </a:lnTo>
                    <a:lnTo>
                      <a:pt x="180" y="19"/>
                    </a:lnTo>
                    <a:lnTo>
                      <a:pt x="180" y="21"/>
                    </a:lnTo>
                    <a:lnTo>
                      <a:pt x="185" y="21"/>
                    </a:lnTo>
                    <a:close/>
                    <a:moveTo>
                      <a:pt x="197" y="5"/>
                    </a:moveTo>
                    <a:lnTo>
                      <a:pt x="199" y="2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7" y="5"/>
                    </a:lnTo>
                    <a:close/>
                    <a:moveTo>
                      <a:pt x="173" y="21"/>
                    </a:moveTo>
                    <a:lnTo>
                      <a:pt x="176" y="21"/>
                    </a:lnTo>
                    <a:lnTo>
                      <a:pt x="173" y="19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68" y="19"/>
                    </a:lnTo>
                    <a:lnTo>
                      <a:pt x="171" y="21"/>
                    </a:lnTo>
                    <a:lnTo>
                      <a:pt x="173" y="21"/>
                    </a:lnTo>
                    <a:close/>
                    <a:moveTo>
                      <a:pt x="504" y="523"/>
                    </a:moveTo>
                    <a:lnTo>
                      <a:pt x="507" y="514"/>
                    </a:lnTo>
                    <a:lnTo>
                      <a:pt x="504" y="507"/>
                    </a:lnTo>
                    <a:lnTo>
                      <a:pt x="500" y="502"/>
                    </a:lnTo>
                    <a:lnTo>
                      <a:pt x="497" y="497"/>
                    </a:lnTo>
                    <a:lnTo>
                      <a:pt x="497" y="490"/>
                    </a:lnTo>
                    <a:lnTo>
                      <a:pt x="495" y="485"/>
                    </a:lnTo>
                    <a:lnTo>
                      <a:pt x="490" y="483"/>
                    </a:lnTo>
                    <a:lnTo>
                      <a:pt x="490" y="478"/>
                    </a:lnTo>
                    <a:lnTo>
                      <a:pt x="490" y="474"/>
                    </a:lnTo>
                    <a:lnTo>
                      <a:pt x="490" y="471"/>
                    </a:lnTo>
                    <a:lnTo>
                      <a:pt x="488" y="469"/>
                    </a:lnTo>
                    <a:lnTo>
                      <a:pt x="488" y="466"/>
                    </a:lnTo>
                    <a:lnTo>
                      <a:pt x="488" y="464"/>
                    </a:lnTo>
                    <a:lnTo>
                      <a:pt x="485" y="452"/>
                    </a:lnTo>
                    <a:lnTo>
                      <a:pt x="485" y="447"/>
                    </a:lnTo>
                    <a:lnTo>
                      <a:pt x="485" y="440"/>
                    </a:lnTo>
                    <a:lnTo>
                      <a:pt x="490" y="426"/>
                    </a:lnTo>
                    <a:lnTo>
                      <a:pt x="490" y="421"/>
                    </a:lnTo>
                    <a:lnTo>
                      <a:pt x="490" y="414"/>
                    </a:lnTo>
                    <a:lnTo>
                      <a:pt x="490" y="407"/>
                    </a:lnTo>
                    <a:lnTo>
                      <a:pt x="495" y="391"/>
                    </a:lnTo>
                    <a:lnTo>
                      <a:pt x="495" y="386"/>
                    </a:lnTo>
                    <a:lnTo>
                      <a:pt x="492" y="379"/>
                    </a:lnTo>
                    <a:lnTo>
                      <a:pt x="490" y="374"/>
                    </a:lnTo>
                    <a:lnTo>
                      <a:pt x="490" y="367"/>
                    </a:lnTo>
                    <a:lnTo>
                      <a:pt x="490" y="358"/>
                    </a:lnTo>
                    <a:lnTo>
                      <a:pt x="492" y="348"/>
                    </a:lnTo>
                    <a:lnTo>
                      <a:pt x="497" y="339"/>
                    </a:lnTo>
                    <a:lnTo>
                      <a:pt x="502" y="331"/>
                    </a:lnTo>
                    <a:lnTo>
                      <a:pt x="502" y="324"/>
                    </a:lnTo>
                    <a:lnTo>
                      <a:pt x="500" y="315"/>
                    </a:lnTo>
                    <a:lnTo>
                      <a:pt x="497" y="303"/>
                    </a:lnTo>
                    <a:lnTo>
                      <a:pt x="500" y="289"/>
                    </a:lnTo>
                    <a:lnTo>
                      <a:pt x="502" y="275"/>
                    </a:lnTo>
                    <a:lnTo>
                      <a:pt x="504" y="268"/>
                    </a:lnTo>
                    <a:lnTo>
                      <a:pt x="507" y="260"/>
                    </a:lnTo>
                    <a:lnTo>
                      <a:pt x="507" y="253"/>
                    </a:lnTo>
                    <a:lnTo>
                      <a:pt x="507" y="249"/>
                    </a:lnTo>
                    <a:lnTo>
                      <a:pt x="502" y="246"/>
                    </a:lnTo>
                    <a:lnTo>
                      <a:pt x="497" y="242"/>
                    </a:lnTo>
                    <a:lnTo>
                      <a:pt x="492" y="242"/>
                    </a:lnTo>
                    <a:lnTo>
                      <a:pt x="485" y="246"/>
                    </a:lnTo>
                    <a:lnTo>
                      <a:pt x="485" y="246"/>
                    </a:lnTo>
                    <a:lnTo>
                      <a:pt x="483" y="246"/>
                    </a:lnTo>
                    <a:lnTo>
                      <a:pt x="476" y="256"/>
                    </a:lnTo>
                    <a:lnTo>
                      <a:pt x="474" y="268"/>
                    </a:lnTo>
                    <a:lnTo>
                      <a:pt x="469" y="275"/>
                    </a:lnTo>
                    <a:lnTo>
                      <a:pt x="464" y="279"/>
                    </a:lnTo>
                    <a:lnTo>
                      <a:pt x="462" y="284"/>
                    </a:lnTo>
                    <a:lnTo>
                      <a:pt x="459" y="289"/>
                    </a:lnTo>
                    <a:lnTo>
                      <a:pt x="455" y="289"/>
                    </a:lnTo>
                    <a:lnTo>
                      <a:pt x="450" y="287"/>
                    </a:lnTo>
                    <a:lnTo>
                      <a:pt x="450" y="282"/>
                    </a:lnTo>
                    <a:lnTo>
                      <a:pt x="450" y="272"/>
                    </a:lnTo>
                    <a:lnTo>
                      <a:pt x="452" y="263"/>
                    </a:lnTo>
                    <a:lnTo>
                      <a:pt x="459" y="246"/>
                    </a:lnTo>
                    <a:lnTo>
                      <a:pt x="459" y="242"/>
                    </a:lnTo>
                    <a:lnTo>
                      <a:pt x="459" y="239"/>
                    </a:lnTo>
                    <a:lnTo>
                      <a:pt x="471" y="230"/>
                    </a:lnTo>
                    <a:lnTo>
                      <a:pt x="476" y="225"/>
                    </a:lnTo>
                    <a:lnTo>
                      <a:pt x="478" y="218"/>
                    </a:lnTo>
                    <a:lnTo>
                      <a:pt x="476" y="213"/>
                    </a:lnTo>
                    <a:lnTo>
                      <a:pt x="474" y="213"/>
                    </a:lnTo>
                    <a:lnTo>
                      <a:pt x="469" y="208"/>
                    </a:lnTo>
                    <a:lnTo>
                      <a:pt x="464" y="204"/>
                    </a:lnTo>
                    <a:lnTo>
                      <a:pt x="464" y="199"/>
                    </a:lnTo>
                    <a:lnTo>
                      <a:pt x="466" y="185"/>
                    </a:lnTo>
                    <a:lnTo>
                      <a:pt x="466" y="182"/>
                    </a:lnTo>
                    <a:lnTo>
                      <a:pt x="466" y="182"/>
                    </a:lnTo>
                    <a:lnTo>
                      <a:pt x="464" y="180"/>
                    </a:lnTo>
                    <a:lnTo>
                      <a:pt x="457" y="185"/>
                    </a:lnTo>
                    <a:lnTo>
                      <a:pt x="452" y="185"/>
                    </a:lnTo>
                    <a:lnTo>
                      <a:pt x="450" y="185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75"/>
                    </a:lnTo>
                    <a:lnTo>
                      <a:pt x="450" y="166"/>
                    </a:lnTo>
                    <a:lnTo>
                      <a:pt x="450" y="159"/>
                    </a:lnTo>
                    <a:lnTo>
                      <a:pt x="450" y="154"/>
                    </a:lnTo>
                    <a:lnTo>
                      <a:pt x="448" y="147"/>
                    </a:lnTo>
                    <a:lnTo>
                      <a:pt x="448" y="144"/>
                    </a:lnTo>
                    <a:lnTo>
                      <a:pt x="445" y="140"/>
                    </a:lnTo>
                    <a:lnTo>
                      <a:pt x="436" y="135"/>
                    </a:lnTo>
                    <a:lnTo>
                      <a:pt x="419" y="133"/>
                    </a:lnTo>
                    <a:lnTo>
                      <a:pt x="419" y="123"/>
                    </a:lnTo>
                    <a:lnTo>
                      <a:pt x="417" y="121"/>
                    </a:lnTo>
                    <a:lnTo>
                      <a:pt x="412" y="116"/>
                    </a:lnTo>
                    <a:lnTo>
                      <a:pt x="395" y="111"/>
                    </a:lnTo>
                    <a:lnTo>
                      <a:pt x="381" y="111"/>
                    </a:lnTo>
                    <a:lnTo>
                      <a:pt x="369" y="114"/>
                    </a:lnTo>
                    <a:lnTo>
                      <a:pt x="360" y="111"/>
                    </a:lnTo>
                    <a:lnTo>
                      <a:pt x="351" y="114"/>
                    </a:lnTo>
                    <a:lnTo>
                      <a:pt x="346" y="109"/>
                    </a:lnTo>
                    <a:lnTo>
                      <a:pt x="339" y="107"/>
                    </a:lnTo>
                    <a:lnTo>
                      <a:pt x="332" y="104"/>
                    </a:lnTo>
                    <a:lnTo>
                      <a:pt x="325" y="102"/>
                    </a:lnTo>
                    <a:lnTo>
                      <a:pt x="313" y="99"/>
                    </a:lnTo>
                    <a:lnTo>
                      <a:pt x="303" y="99"/>
                    </a:lnTo>
                    <a:lnTo>
                      <a:pt x="291" y="97"/>
                    </a:lnTo>
                    <a:lnTo>
                      <a:pt x="280" y="95"/>
                    </a:lnTo>
                    <a:lnTo>
                      <a:pt x="268" y="95"/>
                    </a:lnTo>
                    <a:lnTo>
                      <a:pt x="258" y="92"/>
                    </a:lnTo>
                    <a:lnTo>
                      <a:pt x="246" y="90"/>
                    </a:lnTo>
                    <a:lnTo>
                      <a:pt x="235" y="90"/>
                    </a:lnTo>
                    <a:lnTo>
                      <a:pt x="232" y="83"/>
                    </a:lnTo>
                    <a:lnTo>
                      <a:pt x="228" y="78"/>
                    </a:lnTo>
                    <a:lnTo>
                      <a:pt x="223" y="69"/>
                    </a:lnTo>
                    <a:lnTo>
                      <a:pt x="218" y="66"/>
                    </a:lnTo>
                    <a:lnTo>
                      <a:pt x="213" y="66"/>
                    </a:lnTo>
                    <a:lnTo>
                      <a:pt x="211" y="64"/>
                    </a:lnTo>
                    <a:lnTo>
                      <a:pt x="209" y="66"/>
                    </a:lnTo>
                    <a:lnTo>
                      <a:pt x="206" y="62"/>
                    </a:lnTo>
                    <a:lnTo>
                      <a:pt x="206" y="59"/>
                    </a:lnTo>
                    <a:lnTo>
                      <a:pt x="202" y="62"/>
                    </a:lnTo>
                    <a:lnTo>
                      <a:pt x="194" y="62"/>
                    </a:lnTo>
                    <a:lnTo>
                      <a:pt x="187" y="57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73" y="57"/>
                    </a:lnTo>
                    <a:lnTo>
                      <a:pt x="161" y="64"/>
                    </a:lnTo>
                    <a:lnTo>
                      <a:pt x="159" y="62"/>
                    </a:lnTo>
                    <a:lnTo>
                      <a:pt x="164" y="55"/>
                    </a:lnTo>
                    <a:lnTo>
                      <a:pt x="164" y="50"/>
                    </a:lnTo>
                    <a:lnTo>
                      <a:pt x="164" y="43"/>
                    </a:lnTo>
                    <a:lnTo>
                      <a:pt x="166" y="38"/>
                    </a:lnTo>
                    <a:lnTo>
                      <a:pt x="168" y="28"/>
                    </a:lnTo>
                    <a:lnTo>
                      <a:pt x="171" y="24"/>
                    </a:lnTo>
                    <a:lnTo>
                      <a:pt x="168" y="21"/>
                    </a:lnTo>
                    <a:lnTo>
                      <a:pt x="164" y="17"/>
                    </a:lnTo>
                    <a:lnTo>
                      <a:pt x="159" y="19"/>
                    </a:lnTo>
                    <a:lnTo>
                      <a:pt x="154" y="19"/>
                    </a:lnTo>
                    <a:lnTo>
                      <a:pt x="140" y="33"/>
                    </a:lnTo>
                    <a:lnTo>
                      <a:pt x="138" y="31"/>
                    </a:lnTo>
                    <a:lnTo>
                      <a:pt x="133" y="31"/>
                    </a:lnTo>
                    <a:lnTo>
                      <a:pt x="131" y="31"/>
                    </a:lnTo>
                    <a:lnTo>
                      <a:pt x="121" y="43"/>
                    </a:lnTo>
                    <a:lnTo>
                      <a:pt x="109" y="50"/>
                    </a:lnTo>
                    <a:lnTo>
                      <a:pt x="81" y="59"/>
                    </a:lnTo>
                    <a:lnTo>
                      <a:pt x="74" y="62"/>
                    </a:lnTo>
                    <a:lnTo>
                      <a:pt x="67" y="62"/>
                    </a:lnTo>
                    <a:lnTo>
                      <a:pt x="60" y="57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62"/>
                    </a:lnTo>
                    <a:lnTo>
                      <a:pt x="48" y="66"/>
                    </a:lnTo>
                    <a:lnTo>
                      <a:pt x="41" y="69"/>
                    </a:lnTo>
                    <a:lnTo>
                      <a:pt x="45" y="107"/>
                    </a:lnTo>
                    <a:lnTo>
                      <a:pt x="48" y="123"/>
                    </a:lnTo>
                    <a:lnTo>
                      <a:pt x="48" y="142"/>
                    </a:lnTo>
                    <a:lnTo>
                      <a:pt x="45" y="144"/>
                    </a:lnTo>
                    <a:lnTo>
                      <a:pt x="43" y="149"/>
                    </a:lnTo>
                    <a:lnTo>
                      <a:pt x="38" y="152"/>
                    </a:lnTo>
                    <a:lnTo>
                      <a:pt x="15" y="168"/>
                    </a:lnTo>
                    <a:lnTo>
                      <a:pt x="12" y="173"/>
                    </a:lnTo>
                    <a:lnTo>
                      <a:pt x="8" y="182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8"/>
                    </a:lnTo>
                    <a:lnTo>
                      <a:pt x="15" y="215"/>
                    </a:lnTo>
                    <a:lnTo>
                      <a:pt x="19" y="220"/>
                    </a:lnTo>
                    <a:lnTo>
                      <a:pt x="22" y="227"/>
                    </a:lnTo>
                    <a:lnTo>
                      <a:pt x="22" y="234"/>
                    </a:lnTo>
                    <a:lnTo>
                      <a:pt x="17" y="249"/>
                    </a:lnTo>
                    <a:lnTo>
                      <a:pt x="17" y="253"/>
                    </a:lnTo>
                    <a:lnTo>
                      <a:pt x="19" y="270"/>
                    </a:lnTo>
                    <a:lnTo>
                      <a:pt x="17" y="275"/>
                    </a:lnTo>
                    <a:lnTo>
                      <a:pt x="19" y="289"/>
                    </a:lnTo>
                    <a:lnTo>
                      <a:pt x="19" y="291"/>
                    </a:lnTo>
                    <a:lnTo>
                      <a:pt x="19" y="305"/>
                    </a:lnTo>
                    <a:lnTo>
                      <a:pt x="19" y="310"/>
                    </a:lnTo>
                    <a:lnTo>
                      <a:pt x="22" y="317"/>
                    </a:lnTo>
                    <a:lnTo>
                      <a:pt x="22" y="320"/>
                    </a:lnTo>
                    <a:lnTo>
                      <a:pt x="34" y="329"/>
                    </a:lnTo>
                    <a:lnTo>
                      <a:pt x="45" y="334"/>
                    </a:lnTo>
                    <a:lnTo>
                      <a:pt x="53" y="334"/>
                    </a:lnTo>
                    <a:lnTo>
                      <a:pt x="60" y="339"/>
                    </a:lnTo>
                    <a:lnTo>
                      <a:pt x="67" y="343"/>
                    </a:lnTo>
                    <a:lnTo>
                      <a:pt x="74" y="348"/>
                    </a:lnTo>
                    <a:lnTo>
                      <a:pt x="81" y="348"/>
                    </a:lnTo>
                    <a:lnTo>
                      <a:pt x="90" y="355"/>
                    </a:lnTo>
                    <a:lnTo>
                      <a:pt x="105" y="367"/>
                    </a:lnTo>
                    <a:lnTo>
                      <a:pt x="112" y="379"/>
                    </a:lnTo>
                    <a:lnTo>
                      <a:pt x="123" y="386"/>
                    </a:lnTo>
                    <a:lnTo>
                      <a:pt x="145" y="393"/>
                    </a:lnTo>
                    <a:lnTo>
                      <a:pt x="157" y="400"/>
                    </a:lnTo>
                    <a:lnTo>
                      <a:pt x="164" y="405"/>
                    </a:lnTo>
                    <a:lnTo>
                      <a:pt x="168" y="424"/>
                    </a:lnTo>
                    <a:lnTo>
                      <a:pt x="176" y="459"/>
                    </a:lnTo>
                    <a:lnTo>
                      <a:pt x="178" y="469"/>
                    </a:lnTo>
                    <a:lnTo>
                      <a:pt x="180" y="474"/>
                    </a:lnTo>
                    <a:lnTo>
                      <a:pt x="183" y="478"/>
                    </a:lnTo>
                    <a:lnTo>
                      <a:pt x="190" y="481"/>
                    </a:lnTo>
                    <a:lnTo>
                      <a:pt x="192" y="488"/>
                    </a:lnTo>
                    <a:lnTo>
                      <a:pt x="190" y="497"/>
                    </a:lnTo>
                    <a:lnTo>
                      <a:pt x="190" y="509"/>
                    </a:lnTo>
                    <a:lnTo>
                      <a:pt x="192" y="526"/>
                    </a:lnTo>
                    <a:lnTo>
                      <a:pt x="197" y="537"/>
                    </a:lnTo>
                    <a:lnTo>
                      <a:pt x="202" y="549"/>
                    </a:lnTo>
                    <a:lnTo>
                      <a:pt x="213" y="556"/>
                    </a:lnTo>
                    <a:lnTo>
                      <a:pt x="230" y="561"/>
                    </a:lnTo>
                    <a:lnTo>
                      <a:pt x="239" y="568"/>
                    </a:lnTo>
                    <a:lnTo>
                      <a:pt x="244" y="578"/>
                    </a:lnTo>
                    <a:lnTo>
                      <a:pt x="244" y="580"/>
                    </a:lnTo>
                    <a:lnTo>
                      <a:pt x="287" y="575"/>
                    </a:lnTo>
                    <a:lnTo>
                      <a:pt x="329" y="571"/>
                    </a:lnTo>
                    <a:lnTo>
                      <a:pt x="369" y="566"/>
                    </a:lnTo>
                    <a:lnTo>
                      <a:pt x="412" y="559"/>
                    </a:lnTo>
                    <a:lnTo>
                      <a:pt x="455" y="554"/>
                    </a:lnTo>
                    <a:lnTo>
                      <a:pt x="495" y="549"/>
                    </a:lnTo>
                    <a:lnTo>
                      <a:pt x="507" y="547"/>
                    </a:lnTo>
                    <a:lnTo>
                      <a:pt x="507" y="540"/>
                    </a:lnTo>
                    <a:lnTo>
                      <a:pt x="504" y="523"/>
                    </a:lnTo>
                    <a:close/>
                    <a:moveTo>
                      <a:pt x="526" y="182"/>
                    </a:moveTo>
                    <a:lnTo>
                      <a:pt x="523" y="182"/>
                    </a:lnTo>
                    <a:lnTo>
                      <a:pt x="518" y="185"/>
                    </a:lnTo>
                    <a:lnTo>
                      <a:pt x="518" y="192"/>
                    </a:lnTo>
                    <a:lnTo>
                      <a:pt x="514" y="197"/>
                    </a:lnTo>
                    <a:lnTo>
                      <a:pt x="509" y="201"/>
                    </a:lnTo>
                    <a:lnTo>
                      <a:pt x="507" y="206"/>
                    </a:lnTo>
                    <a:lnTo>
                      <a:pt x="507" y="213"/>
                    </a:lnTo>
                    <a:lnTo>
                      <a:pt x="504" y="220"/>
                    </a:lnTo>
                    <a:lnTo>
                      <a:pt x="500" y="230"/>
                    </a:lnTo>
                    <a:lnTo>
                      <a:pt x="497" y="234"/>
                    </a:lnTo>
                    <a:lnTo>
                      <a:pt x="500" y="237"/>
                    </a:lnTo>
                    <a:lnTo>
                      <a:pt x="502" y="242"/>
                    </a:lnTo>
                    <a:lnTo>
                      <a:pt x="504" y="244"/>
                    </a:lnTo>
                    <a:lnTo>
                      <a:pt x="509" y="246"/>
                    </a:lnTo>
                    <a:lnTo>
                      <a:pt x="511" y="244"/>
                    </a:lnTo>
                    <a:lnTo>
                      <a:pt x="518" y="232"/>
                    </a:lnTo>
                    <a:lnTo>
                      <a:pt x="518" y="230"/>
                    </a:lnTo>
                    <a:lnTo>
                      <a:pt x="516" y="227"/>
                    </a:lnTo>
                    <a:lnTo>
                      <a:pt x="516" y="225"/>
                    </a:lnTo>
                    <a:lnTo>
                      <a:pt x="518" y="215"/>
                    </a:lnTo>
                    <a:lnTo>
                      <a:pt x="521" y="213"/>
                    </a:lnTo>
                    <a:lnTo>
                      <a:pt x="523" y="213"/>
                    </a:lnTo>
                    <a:lnTo>
                      <a:pt x="523" y="211"/>
                    </a:lnTo>
                    <a:lnTo>
                      <a:pt x="526" y="206"/>
                    </a:lnTo>
                    <a:lnTo>
                      <a:pt x="526" y="204"/>
                    </a:lnTo>
                    <a:lnTo>
                      <a:pt x="523" y="201"/>
                    </a:lnTo>
                    <a:lnTo>
                      <a:pt x="523" y="201"/>
                    </a:lnTo>
                    <a:lnTo>
                      <a:pt x="526" y="201"/>
                    </a:lnTo>
                    <a:lnTo>
                      <a:pt x="526" y="199"/>
                    </a:lnTo>
                    <a:lnTo>
                      <a:pt x="523" y="192"/>
                    </a:lnTo>
                    <a:lnTo>
                      <a:pt x="523" y="189"/>
                    </a:lnTo>
                    <a:lnTo>
                      <a:pt x="528" y="189"/>
                    </a:lnTo>
                    <a:lnTo>
                      <a:pt x="528" y="189"/>
                    </a:lnTo>
                    <a:lnTo>
                      <a:pt x="528" y="185"/>
                    </a:lnTo>
                    <a:lnTo>
                      <a:pt x="526" y="182"/>
                    </a:lnTo>
                    <a:close/>
                    <a:moveTo>
                      <a:pt x="537" y="168"/>
                    </a:moveTo>
                    <a:lnTo>
                      <a:pt x="537" y="166"/>
                    </a:lnTo>
                    <a:lnTo>
                      <a:pt x="535" y="166"/>
                    </a:lnTo>
                    <a:lnTo>
                      <a:pt x="530" y="166"/>
                    </a:lnTo>
                    <a:lnTo>
                      <a:pt x="530" y="166"/>
                    </a:lnTo>
                    <a:lnTo>
                      <a:pt x="528" y="173"/>
                    </a:lnTo>
                    <a:lnTo>
                      <a:pt x="530" y="175"/>
                    </a:lnTo>
                    <a:lnTo>
                      <a:pt x="535" y="175"/>
                    </a:lnTo>
                    <a:lnTo>
                      <a:pt x="537" y="173"/>
                    </a:lnTo>
                    <a:lnTo>
                      <a:pt x="537" y="1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8128000" y="844550"/>
                <a:ext cx="566738" cy="950913"/>
              </a:xfrm>
              <a:custGeom>
                <a:rect b="b" l="l" r="r" t="t"/>
                <a:pathLst>
                  <a:path extrusionOk="0" h="599" w="357">
                    <a:moveTo>
                      <a:pt x="246" y="386"/>
                    </a:moveTo>
                    <a:lnTo>
                      <a:pt x="246" y="389"/>
                    </a:lnTo>
                    <a:lnTo>
                      <a:pt x="246" y="391"/>
                    </a:lnTo>
                    <a:lnTo>
                      <a:pt x="248" y="396"/>
                    </a:lnTo>
                    <a:lnTo>
                      <a:pt x="253" y="396"/>
                    </a:lnTo>
                    <a:lnTo>
                      <a:pt x="253" y="391"/>
                    </a:lnTo>
                    <a:lnTo>
                      <a:pt x="248" y="389"/>
                    </a:lnTo>
                    <a:lnTo>
                      <a:pt x="246" y="386"/>
                    </a:lnTo>
                    <a:close/>
                    <a:moveTo>
                      <a:pt x="274" y="348"/>
                    </a:moveTo>
                    <a:lnTo>
                      <a:pt x="267" y="348"/>
                    </a:lnTo>
                    <a:lnTo>
                      <a:pt x="265" y="353"/>
                    </a:lnTo>
                    <a:lnTo>
                      <a:pt x="262" y="365"/>
                    </a:lnTo>
                    <a:lnTo>
                      <a:pt x="267" y="372"/>
                    </a:lnTo>
                    <a:lnTo>
                      <a:pt x="270" y="375"/>
                    </a:lnTo>
                    <a:lnTo>
                      <a:pt x="277" y="375"/>
                    </a:lnTo>
                    <a:lnTo>
                      <a:pt x="277" y="372"/>
                    </a:lnTo>
                    <a:lnTo>
                      <a:pt x="274" y="365"/>
                    </a:lnTo>
                    <a:lnTo>
                      <a:pt x="279" y="365"/>
                    </a:lnTo>
                    <a:lnTo>
                      <a:pt x="284" y="360"/>
                    </a:lnTo>
                    <a:lnTo>
                      <a:pt x="281" y="358"/>
                    </a:lnTo>
                    <a:lnTo>
                      <a:pt x="274" y="348"/>
                    </a:lnTo>
                    <a:close/>
                    <a:moveTo>
                      <a:pt x="355" y="256"/>
                    </a:moveTo>
                    <a:lnTo>
                      <a:pt x="352" y="254"/>
                    </a:lnTo>
                    <a:lnTo>
                      <a:pt x="343" y="256"/>
                    </a:lnTo>
                    <a:lnTo>
                      <a:pt x="341" y="249"/>
                    </a:lnTo>
                    <a:lnTo>
                      <a:pt x="341" y="242"/>
                    </a:lnTo>
                    <a:lnTo>
                      <a:pt x="333" y="232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24" y="223"/>
                    </a:lnTo>
                    <a:lnTo>
                      <a:pt x="319" y="223"/>
                    </a:lnTo>
                    <a:lnTo>
                      <a:pt x="317" y="223"/>
                    </a:lnTo>
                    <a:lnTo>
                      <a:pt x="315" y="225"/>
                    </a:lnTo>
                    <a:lnTo>
                      <a:pt x="315" y="228"/>
                    </a:lnTo>
                    <a:lnTo>
                      <a:pt x="315" y="232"/>
                    </a:lnTo>
                    <a:lnTo>
                      <a:pt x="307" y="230"/>
                    </a:lnTo>
                    <a:lnTo>
                      <a:pt x="303" y="228"/>
                    </a:lnTo>
                    <a:lnTo>
                      <a:pt x="298" y="225"/>
                    </a:lnTo>
                    <a:lnTo>
                      <a:pt x="296" y="223"/>
                    </a:lnTo>
                    <a:lnTo>
                      <a:pt x="293" y="218"/>
                    </a:lnTo>
                    <a:lnTo>
                      <a:pt x="293" y="214"/>
                    </a:lnTo>
                    <a:lnTo>
                      <a:pt x="293" y="209"/>
                    </a:lnTo>
                    <a:lnTo>
                      <a:pt x="288" y="204"/>
                    </a:lnTo>
                    <a:lnTo>
                      <a:pt x="286" y="202"/>
                    </a:lnTo>
                    <a:lnTo>
                      <a:pt x="284" y="199"/>
                    </a:lnTo>
                    <a:lnTo>
                      <a:pt x="281" y="197"/>
                    </a:lnTo>
                    <a:lnTo>
                      <a:pt x="284" y="192"/>
                    </a:lnTo>
                    <a:lnTo>
                      <a:pt x="286" y="190"/>
                    </a:lnTo>
                    <a:lnTo>
                      <a:pt x="284" y="185"/>
                    </a:lnTo>
                    <a:lnTo>
                      <a:pt x="281" y="183"/>
                    </a:lnTo>
                    <a:lnTo>
                      <a:pt x="277" y="183"/>
                    </a:lnTo>
                    <a:lnTo>
                      <a:pt x="272" y="185"/>
                    </a:lnTo>
                    <a:lnTo>
                      <a:pt x="267" y="185"/>
                    </a:lnTo>
                    <a:lnTo>
                      <a:pt x="260" y="185"/>
                    </a:lnTo>
                    <a:lnTo>
                      <a:pt x="255" y="183"/>
                    </a:lnTo>
                    <a:lnTo>
                      <a:pt x="253" y="183"/>
                    </a:lnTo>
                    <a:lnTo>
                      <a:pt x="251" y="183"/>
                    </a:lnTo>
                    <a:lnTo>
                      <a:pt x="248" y="183"/>
                    </a:lnTo>
                    <a:lnTo>
                      <a:pt x="246" y="180"/>
                    </a:lnTo>
                    <a:lnTo>
                      <a:pt x="244" y="176"/>
                    </a:lnTo>
                    <a:lnTo>
                      <a:pt x="244" y="171"/>
                    </a:lnTo>
                    <a:lnTo>
                      <a:pt x="244" y="169"/>
                    </a:lnTo>
                    <a:lnTo>
                      <a:pt x="241" y="166"/>
                    </a:lnTo>
                    <a:lnTo>
                      <a:pt x="241" y="164"/>
                    </a:lnTo>
                    <a:lnTo>
                      <a:pt x="239" y="161"/>
                    </a:lnTo>
                    <a:lnTo>
                      <a:pt x="239" y="159"/>
                    </a:lnTo>
                    <a:lnTo>
                      <a:pt x="239" y="154"/>
                    </a:lnTo>
                    <a:lnTo>
                      <a:pt x="236" y="152"/>
                    </a:lnTo>
                    <a:lnTo>
                      <a:pt x="232" y="143"/>
                    </a:lnTo>
                    <a:lnTo>
                      <a:pt x="222" y="121"/>
                    </a:lnTo>
                    <a:lnTo>
                      <a:pt x="215" y="107"/>
                    </a:lnTo>
                    <a:lnTo>
                      <a:pt x="208" y="88"/>
                    </a:lnTo>
                    <a:lnTo>
                      <a:pt x="201" y="74"/>
                    </a:lnTo>
                    <a:lnTo>
                      <a:pt x="192" y="55"/>
                    </a:lnTo>
                    <a:lnTo>
                      <a:pt x="184" y="36"/>
                    </a:lnTo>
                    <a:lnTo>
                      <a:pt x="177" y="19"/>
                    </a:lnTo>
                    <a:lnTo>
                      <a:pt x="163" y="12"/>
                    </a:lnTo>
                    <a:lnTo>
                      <a:pt x="144" y="5"/>
                    </a:lnTo>
                    <a:lnTo>
                      <a:pt x="130" y="0"/>
                    </a:lnTo>
                    <a:lnTo>
                      <a:pt x="123" y="3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13" y="17"/>
                    </a:lnTo>
                    <a:lnTo>
                      <a:pt x="102" y="27"/>
                    </a:lnTo>
                    <a:lnTo>
                      <a:pt x="90" y="38"/>
                    </a:lnTo>
                    <a:lnTo>
                      <a:pt x="85" y="41"/>
                    </a:lnTo>
                    <a:lnTo>
                      <a:pt x="83" y="41"/>
                    </a:lnTo>
                    <a:lnTo>
                      <a:pt x="76" y="41"/>
                    </a:lnTo>
                    <a:lnTo>
                      <a:pt x="71" y="38"/>
                    </a:lnTo>
                    <a:lnTo>
                      <a:pt x="69" y="36"/>
                    </a:lnTo>
                    <a:lnTo>
                      <a:pt x="66" y="31"/>
                    </a:lnTo>
                    <a:lnTo>
                      <a:pt x="61" y="19"/>
                    </a:lnTo>
                    <a:lnTo>
                      <a:pt x="54" y="19"/>
                    </a:lnTo>
                    <a:lnTo>
                      <a:pt x="45" y="22"/>
                    </a:lnTo>
                    <a:lnTo>
                      <a:pt x="45" y="31"/>
                    </a:lnTo>
                    <a:lnTo>
                      <a:pt x="43" y="38"/>
                    </a:lnTo>
                    <a:lnTo>
                      <a:pt x="38" y="55"/>
                    </a:lnTo>
                    <a:lnTo>
                      <a:pt x="33" y="79"/>
                    </a:lnTo>
                    <a:lnTo>
                      <a:pt x="31" y="93"/>
                    </a:lnTo>
                    <a:lnTo>
                      <a:pt x="26" y="116"/>
                    </a:lnTo>
                    <a:lnTo>
                      <a:pt x="21" y="135"/>
                    </a:lnTo>
                    <a:lnTo>
                      <a:pt x="26" y="154"/>
                    </a:lnTo>
                    <a:lnTo>
                      <a:pt x="28" y="171"/>
                    </a:lnTo>
                    <a:lnTo>
                      <a:pt x="26" y="185"/>
                    </a:lnTo>
                    <a:lnTo>
                      <a:pt x="24" y="199"/>
                    </a:lnTo>
                    <a:lnTo>
                      <a:pt x="26" y="211"/>
                    </a:lnTo>
                    <a:lnTo>
                      <a:pt x="28" y="225"/>
                    </a:lnTo>
                    <a:lnTo>
                      <a:pt x="33" y="235"/>
                    </a:lnTo>
                    <a:lnTo>
                      <a:pt x="35" y="237"/>
                    </a:lnTo>
                    <a:lnTo>
                      <a:pt x="35" y="242"/>
                    </a:lnTo>
                    <a:lnTo>
                      <a:pt x="35" y="249"/>
                    </a:lnTo>
                    <a:lnTo>
                      <a:pt x="33" y="259"/>
                    </a:lnTo>
                    <a:lnTo>
                      <a:pt x="33" y="266"/>
                    </a:lnTo>
                    <a:lnTo>
                      <a:pt x="31" y="273"/>
                    </a:lnTo>
                    <a:lnTo>
                      <a:pt x="24" y="285"/>
                    </a:lnTo>
                    <a:lnTo>
                      <a:pt x="19" y="299"/>
                    </a:lnTo>
                    <a:lnTo>
                      <a:pt x="21" y="304"/>
                    </a:lnTo>
                    <a:lnTo>
                      <a:pt x="24" y="311"/>
                    </a:lnTo>
                    <a:lnTo>
                      <a:pt x="26" y="313"/>
                    </a:lnTo>
                    <a:lnTo>
                      <a:pt x="26" y="315"/>
                    </a:lnTo>
                    <a:lnTo>
                      <a:pt x="21" y="318"/>
                    </a:lnTo>
                    <a:lnTo>
                      <a:pt x="19" y="320"/>
                    </a:lnTo>
                    <a:lnTo>
                      <a:pt x="16" y="325"/>
                    </a:lnTo>
                    <a:lnTo>
                      <a:pt x="19" y="332"/>
                    </a:lnTo>
                    <a:lnTo>
                      <a:pt x="19" y="337"/>
                    </a:lnTo>
                    <a:lnTo>
                      <a:pt x="16" y="339"/>
                    </a:lnTo>
                    <a:lnTo>
                      <a:pt x="14" y="337"/>
                    </a:lnTo>
                    <a:lnTo>
                      <a:pt x="9" y="332"/>
                    </a:lnTo>
                    <a:lnTo>
                      <a:pt x="5" y="334"/>
                    </a:lnTo>
                    <a:lnTo>
                      <a:pt x="2" y="339"/>
                    </a:lnTo>
                    <a:lnTo>
                      <a:pt x="0" y="341"/>
                    </a:lnTo>
                    <a:lnTo>
                      <a:pt x="5" y="353"/>
                    </a:lnTo>
                    <a:lnTo>
                      <a:pt x="16" y="379"/>
                    </a:lnTo>
                    <a:lnTo>
                      <a:pt x="21" y="393"/>
                    </a:lnTo>
                    <a:lnTo>
                      <a:pt x="28" y="405"/>
                    </a:lnTo>
                    <a:lnTo>
                      <a:pt x="33" y="420"/>
                    </a:lnTo>
                    <a:lnTo>
                      <a:pt x="38" y="431"/>
                    </a:lnTo>
                    <a:lnTo>
                      <a:pt x="54" y="472"/>
                    </a:lnTo>
                    <a:lnTo>
                      <a:pt x="61" y="486"/>
                    </a:lnTo>
                    <a:lnTo>
                      <a:pt x="66" y="498"/>
                    </a:lnTo>
                    <a:lnTo>
                      <a:pt x="71" y="512"/>
                    </a:lnTo>
                    <a:lnTo>
                      <a:pt x="83" y="538"/>
                    </a:lnTo>
                    <a:lnTo>
                      <a:pt x="90" y="552"/>
                    </a:lnTo>
                    <a:lnTo>
                      <a:pt x="92" y="559"/>
                    </a:lnTo>
                    <a:lnTo>
                      <a:pt x="95" y="569"/>
                    </a:lnTo>
                    <a:lnTo>
                      <a:pt x="102" y="573"/>
                    </a:lnTo>
                    <a:lnTo>
                      <a:pt x="113" y="583"/>
                    </a:lnTo>
                    <a:lnTo>
                      <a:pt x="118" y="590"/>
                    </a:lnTo>
                    <a:lnTo>
                      <a:pt x="128" y="599"/>
                    </a:lnTo>
                    <a:lnTo>
                      <a:pt x="130" y="592"/>
                    </a:lnTo>
                    <a:lnTo>
                      <a:pt x="135" y="590"/>
                    </a:lnTo>
                    <a:lnTo>
                      <a:pt x="135" y="559"/>
                    </a:lnTo>
                    <a:lnTo>
                      <a:pt x="142" y="538"/>
                    </a:lnTo>
                    <a:lnTo>
                      <a:pt x="149" y="514"/>
                    </a:lnTo>
                    <a:lnTo>
                      <a:pt x="144" y="512"/>
                    </a:lnTo>
                    <a:lnTo>
                      <a:pt x="142" y="512"/>
                    </a:lnTo>
                    <a:lnTo>
                      <a:pt x="144" y="498"/>
                    </a:lnTo>
                    <a:lnTo>
                      <a:pt x="151" y="486"/>
                    </a:lnTo>
                    <a:lnTo>
                      <a:pt x="158" y="479"/>
                    </a:lnTo>
                    <a:lnTo>
                      <a:pt x="158" y="483"/>
                    </a:lnTo>
                    <a:lnTo>
                      <a:pt x="161" y="488"/>
                    </a:lnTo>
                    <a:lnTo>
                      <a:pt x="165" y="486"/>
                    </a:lnTo>
                    <a:lnTo>
                      <a:pt x="168" y="481"/>
                    </a:lnTo>
                    <a:lnTo>
                      <a:pt x="173" y="483"/>
                    </a:lnTo>
                    <a:lnTo>
                      <a:pt x="175" y="483"/>
                    </a:lnTo>
                    <a:lnTo>
                      <a:pt x="175" y="479"/>
                    </a:lnTo>
                    <a:lnTo>
                      <a:pt x="170" y="472"/>
                    </a:lnTo>
                    <a:lnTo>
                      <a:pt x="170" y="467"/>
                    </a:lnTo>
                    <a:lnTo>
                      <a:pt x="173" y="467"/>
                    </a:lnTo>
                    <a:lnTo>
                      <a:pt x="175" y="472"/>
                    </a:lnTo>
                    <a:lnTo>
                      <a:pt x="177" y="472"/>
                    </a:lnTo>
                    <a:lnTo>
                      <a:pt x="175" y="457"/>
                    </a:lnTo>
                    <a:lnTo>
                      <a:pt x="177" y="453"/>
                    </a:lnTo>
                    <a:lnTo>
                      <a:pt x="182" y="457"/>
                    </a:lnTo>
                    <a:lnTo>
                      <a:pt x="187" y="465"/>
                    </a:lnTo>
                    <a:lnTo>
                      <a:pt x="189" y="462"/>
                    </a:lnTo>
                    <a:lnTo>
                      <a:pt x="187" y="450"/>
                    </a:lnTo>
                    <a:lnTo>
                      <a:pt x="189" y="453"/>
                    </a:lnTo>
                    <a:lnTo>
                      <a:pt x="194" y="460"/>
                    </a:lnTo>
                    <a:lnTo>
                      <a:pt x="196" y="457"/>
                    </a:lnTo>
                    <a:lnTo>
                      <a:pt x="199" y="448"/>
                    </a:lnTo>
                    <a:lnTo>
                      <a:pt x="203" y="441"/>
                    </a:lnTo>
                    <a:lnTo>
                      <a:pt x="215" y="438"/>
                    </a:lnTo>
                    <a:lnTo>
                      <a:pt x="220" y="429"/>
                    </a:lnTo>
                    <a:lnTo>
                      <a:pt x="222" y="420"/>
                    </a:lnTo>
                    <a:lnTo>
                      <a:pt x="220" y="410"/>
                    </a:lnTo>
                    <a:lnTo>
                      <a:pt x="220" y="386"/>
                    </a:lnTo>
                    <a:lnTo>
                      <a:pt x="215" y="375"/>
                    </a:lnTo>
                    <a:lnTo>
                      <a:pt x="222" y="365"/>
                    </a:lnTo>
                    <a:lnTo>
                      <a:pt x="222" y="356"/>
                    </a:lnTo>
                    <a:lnTo>
                      <a:pt x="225" y="351"/>
                    </a:lnTo>
                    <a:lnTo>
                      <a:pt x="227" y="360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77"/>
                    </a:lnTo>
                    <a:lnTo>
                      <a:pt x="232" y="382"/>
                    </a:lnTo>
                    <a:lnTo>
                      <a:pt x="239" y="377"/>
                    </a:lnTo>
                    <a:lnTo>
                      <a:pt x="251" y="377"/>
                    </a:lnTo>
                    <a:lnTo>
                      <a:pt x="255" y="382"/>
                    </a:lnTo>
                    <a:lnTo>
                      <a:pt x="258" y="382"/>
                    </a:lnTo>
                    <a:lnTo>
                      <a:pt x="258" y="375"/>
                    </a:lnTo>
                    <a:lnTo>
                      <a:pt x="253" y="367"/>
                    </a:lnTo>
                    <a:lnTo>
                      <a:pt x="253" y="358"/>
                    </a:lnTo>
                    <a:lnTo>
                      <a:pt x="253" y="348"/>
                    </a:lnTo>
                    <a:lnTo>
                      <a:pt x="258" y="353"/>
                    </a:lnTo>
                    <a:lnTo>
                      <a:pt x="262" y="353"/>
                    </a:lnTo>
                    <a:lnTo>
                      <a:pt x="265" y="348"/>
                    </a:lnTo>
                    <a:lnTo>
                      <a:pt x="267" y="344"/>
                    </a:lnTo>
                    <a:lnTo>
                      <a:pt x="270" y="341"/>
                    </a:lnTo>
                    <a:lnTo>
                      <a:pt x="274" y="339"/>
                    </a:lnTo>
                    <a:lnTo>
                      <a:pt x="279" y="339"/>
                    </a:lnTo>
                    <a:lnTo>
                      <a:pt x="281" y="339"/>
                    </a:lnTo>
                    <a:lnTo>
                      <a:pt x="286" y="344"/>
                    </a:lnTo>
                    <a:lnTo>
                      <a:pt x="291" y="351"/>
                    </a:lnTo>
                    <a:lnTo>
                      <a:pt x="293" y="346"/>
                    </a:lnTo>
                    <a:lnTo>
                      <a:pt x="296" y="344"/>
                    </a:lnTo>
                    <a:lnTo>
                      <a:pt x="296" y="337"/>
                    </a:lnTo>
                    <a:lnTo>
                      <a:pt x="300" y="337"/>
                    </a:lnTo>
                    <a:lnTo>
                      <a:pt x="300" y="320"/>
                    </a:lnTo>
                    <a:lnTo>
                      <a:pt x="303" y="315"/>
                    </a:lnTo>
                    <a:lnTo>
                      <a:pt x="310" y="315"/>
                    </a:lnTo>
                    <a:lnTo>
                      <a:pt x="317" y="313"/>
                    </a:lnTo>
                    <a:lnTo>
                      <a:pt x="319" y="311"/>
                    </a:lnTo>
                    <a:lnTo>
                      <a:pt x="319" y="301"/>
                    </a:lnTo>
                    <a:lnTo>
                      <a:pt x="326" y="296"/>
                    </a:lnTo>
                    <a:lnTo>
                      <a:pt x="333" y="287"/>
                    </a:lnTo>
                    <a:lnTo>
                      <a:pt x="348" y="285"/>
                    </a:lnTo>
                    <a:lnTo>
                      <a:pt x="357" y="259"/>
                    </a:lnTo>
                    <a:lnTo>
                      <a:pt x="355" y="25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8007350" y="1836738"/>
                <a:ext cx="555625" cy="298450"/>
              </a:xfrm>
              <a:custGeom>
                <a:rect b="b" l="l" r="r" t="t"/>
                <a:pathLst>
                  <a:path extrusionOk="0" h="188" w="350">
                    <a:moveTo>
                      <a:pt x="334" y="116"/>
                    </a:moveTo>
                    <a:lnTo>
                      <a:pt x="334" y="112"/>
                    </a:lnTo>
                    <a:lnTo>
                      <a:pt x="329" y="100"/>
                    </a:lnTo>
                    <a:lnTo>
                      <a:pt x="320" y="83"/>
                    </a:lnTo>
                    <a:lnTo>
                      <a:pt x="303" y="74"/>
                    </a:lnTo>
                    <a:lnTo>
                      <a:pt x="298" y="74"/>
                    </a:lnTo>
                    <a:lnTo>
                      <a:pt x="294" y="74"/>
                    </a:lnTo>
                    <a:lnTo>
                      <a:pt x="291" y="76"/>
                    </a:lnTo>
                    <a:lnTo>
                      <a:pt x="291" y="79"/>
                    </a:lnTo>
                    <a:lnTo>
                      <a:pt x="296" y="83"/>
                    </a:lnTo>
                    <a:lnTo>
                      <a:pt x="298" y="79"/>
                    </a:lnTo>
                    <a:lnTo>
                      <a:pt x="305" y="81"/>
                    </a:lnTo>
                    <a:lnTo>
                      <a:pt x="308" y="86"/>
                    </a:lnTo>
                    <a:lnTo>
                      <a:pt x="320" y="95"/>
                    </a:lnTo>
                    <a:lnTo>
                      <a:pt x="324" y="100"/>
                    </a:lnTo>
                    <a:lnTo>
                      <a:pt x="315" y="112"/>
                    </a:lnTo>
                    <a:lnTo>
                      <a:pt x="303" y="124"/>
                    </a:lnTo>
                    <a:lnTo>
                      <a:pt x="289" y="124"/>
                    </a:lnTo>
                    <a:lnTo>
                      <a:pt x="279" y="121"/>
                    </a:lnTo>
                    <a:lnTo>
                      <a:pt x="270" y="107"/>
                    </a:lnTo>
                    <a:lnTo>
                      <a:pt x="258" y="105"/>
                    </a:lnTo>
                    <a:lnTo>
                      <a:pt x="258" y="100"/>
                    </a:lnTo>
                    <a:lnTo>
                      <a:pt x="260" y="95"/>
                    </a:lnTo>
                    <a:lnTo>
                      <a:pt x="241" y="76"/>
                    </a:lnTo>
                    <a:lnTo>
                      <a:pt x="232" y="76"/>
                    </a:lnTo>
                    <a:lnTo>
                      <a:pt x="215" y="76"/>
                    </a:lnTo>
                    <a:lnTo>
                      <a:pt x="211" y="74"/>
                    </a:lnTo>
                    <a:lnTo>
                      <a:pt x="215" y="60"/>
                    </a:lnTo>
                    <a:lnTo>
                      <a:pt x="218" y="48"/>
                    </a:lnTo>
                    <a:lnTo>
                      <a:pt x="220" y="41"/>
                    </a:lnTo>
                    <a:lnTo>
                      <a:pt x="225" y="36"/>
                    </a:lnTo>
                    <a:lnTo>
                      <a:pt x="232" y="27"/>
                    </a:lnTo>
                    <a:lnTo>
                      <a:pt x="234" y="24"/>
                    </a:lnTo>
                    <a:lnTo>
                      <a:pt x="234" y="22"/>
                    </a:lnTo>
                    <a:lnTo>
                      <a:pt x="232" y="19"/>
                    </a:lnTo>
                    <a:lnTo>
                      <a:pt x="230" y="19"/>
                    </a:lnTo>
                    <a:lnTo>
                      <a:pt x="225" y="22"/>
                    </a:lnTo>
                    <a:lnTo>
                      <a:pt x="223" y="24"/>
                    </a:lnTo>
                    <a:lnTo>
                      <a:pt x="215" y="19"/>
                    </a:lnTo>
                    <a:lnTo>
                      <a:pt x="213" y="12"/>
                    </a:lnTo>
                    <a:lnTo>
                      <a:pt x="208" y="8"/>
                    </a:lnTo>
                    <a:lnTo>
                      <a:pt x="206" y="0"/>
                    </a:lnTo>
                    <a:lnTo>
                      <a:pt x="197" y="3"/>
                    </a:lnTo>
                    <a:lnTo>
                      <a:pt x="192" y="8"/>
                    </a:lnTo>
                    <a:lnTo>
                      <a:pt x="187" y="15"/>
                    </a:lnTo>
                    <a:lnTo>
                      <a:pt x="182" y="19"/>
                    </a:lnTo>
                    <a:lnTo>
                      <a:pt x="175" y="34"/>
                    </a:lnTo>
                    <a:lnTo>
                      <a:pt x="171" y="38"/>
                    </a:lnTo>
                    <a:lnTo>
                      <a:pt x="156" y="43"/>
                    </a:lnTo>
                    <a:lnTo>
                      <a:pt x="145" y="48"/>
                    </a:lnTo>
                    <a:lnTo>
                      <a:pt x="133" y="50"/>
                    </a:lnTo>
                    <a:lnTo>
                      <a:pt x="121" y="55"/>
                    </a:lnTo>
                    <a:lnTo>
                      <a:pt x="107" y="60"/>
                    </a:lnTo>
                    <a:lnTo>
                      <a:pt x="95" y="64"/>
                    </a:lnTo>
                    <a:lnTo>
                      <a:pt x="83" y="67"/>
                    </a:lnTo>
                    <a:lnTo>
                      <a:pt x="69" y="72"/>
                    </a:lnTo>
                    <a:lnTo>
                      <a:pt x="62" y="74"/>
                    </a:lnTo>
                    <a:lnTo>
                      <a:pt x="52" y="76"/>
                    </a:lnTo>
                    <a:lnTo>
                      <a:pt x="45" y="79"/>
                    </a:lnTo>
                    <a:lnTo>
                      <a:pt x="36" y="83"/>
                    </a:lnTo>
                    <a:lnTo>
                      <a:pt x="26" y="86"/>
                    </a:lnTo>
                    <a:lnTo>
                      <a:pt x="19" y="88"/>
                    </a:lnTo>
                    <a:lnTo>
                      <a:pt x="10" y="90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3" y="116"/>
                    </a:lnTo>
                    <a:lnTo>
                      <a:pt x="3" y="126"/>
                    </a:lnTo>
                    <a:lnTo>
                      <a:pt x="3" y="138"/>
                    </a:lnTo>
                    <a:lnTo>
                      <a:pt x="3" y="150"/>
                    </a:lnTo>
                    <a:lnTo>
                      <a:pt x="5" y="161"/>
                    </a:lnTo>
                    <a:lnTo>
                      <a:pt x="5" y="171"/>
                    </a:lnTo>
                    <a:lnTo>
                      <a:pt x="5" y="183"/>
                    </a:lnTo>
                    <a:lnTo>
                      <a:pt x="10" y="185"/>
                    </a:lnTo>
                    <a:lnTo>
                      <a:pt x="17" y="183"/>
                    </a:lnTo>
                    <a:lnTo>
                      <a:pt x="24" y="180"/>
                    </a:lnTo>
                    <a:lnTo>
                      <a:pt x="31" y="178"/>
                    </a:lnTo>
                    <a:lnTo>
                      <a:pt x="38" y="176"/>
                    </a:lnTo>
                    <a:lnTo>
                      <a:pt x="45" y="173"/>
                    </a:lnTo>
                    <a:lnTo>
                      <a:pt x="55" y="171"/>
                    </a:lnTo>
                    <a:lnTo>
                      <a:pt x="62" y="169"/>
                    </a:lnTo>
                    <a:lnTo>
                      <a:pt x="69" y="166"/>
                    </a:lnTo>
                    <a:lnTo>
                      <a:pt x="69" y="171"/>
                    </a:lnTo>
                    <a:lnTo>
                      <a:pt x="74" y="169"/>
                    </a:lnTo>
                    <a:lnTo>
                      <a:pt x="74" y="166"/>
                    </a:lnTo>
                    <a:lnTo>
                      <a:pt x="83" y="161"/>
                    </a:lnTo>
                    <a:lnTo>
                      <a:pt x="95" y="159"/>
                    </a:lnTo>
                    <a:lnTo>
                      <a:pt x="104" y="154"/>
                    </a:lnTo>
                    <a:lnTo>
                      <a:pt x="116" y="152"/>
                    </a:lnTo>
                    <a:lnTo>
                      <a:pt x="126" y="147"/>
                    </a:lnTo>
                    <a:lnTo>
                      <a:pt x="137" y="145"/>
                    </a:lnTo>
                    <a:lnTo>
                      <a:pt x="147" y="140"/>
                    </a:lnTo>
                    <a:lnTo>
                      <a:pt x="159" y="138"/>
                    </a:lnTo>
                    <a:lnTo>
                      <a:pt x="159" y="138"/>
                    </a:lnTo>
                    <a:lnTo>
                      <a:pt x="166" y="135"/>
                    </a:lnTo>
                    <a:lnTo>
                      <a:pt x="173" y="133"/>
                    </a:lnTo>
                    <a:lnTo>
                      <a:pt x="182" y="128"/>
                    </a:lnTo>
                    <a:lnTo>
                      <a:pt x="187" y="126"/>
                    </a:lnTo>
                    <a:lnTo>
                      <a:pt x="194" y="124"/>
                    </a:lnTo>
                    <a:lnTo>
                      <a:pt x="197" y="131"/>
                    </a:lnTo>
                    <a:lnTo>
                      <a:pt x="199" y="138"/>
                    </a:lnTo>
                    <a:lnTo>
                      <a:pt x="204" y="138"/>
                    </a:lnTo>
                    <a:lnTo>
                      <a:pt x="206" y="145"/>
                    </a:lnTo>
                    <a:lnTo>
                      <a:pt x="208" y="150"/>
                    </a:lnTo>
                    <a:lnTo>
                      <a:pt x="211" y="152"/>
                    </a:lnTo>
                    <a:lnTo>
                      <a:pt x="215" y="152"/>
                    </a:lnTo>
                    <a:lnTo>
                      <a:pt x="220" y="157"/>
                    </a:lnTo>
                    <a:lnTo>
                      <a:pt x="225" y="150"/>
                    </a:lnTo>
                    <a:lnTo>
                      <a:pt x="227" y="150"/>
                    </a:lnTo>
                    <a:lnTo>
                      <a:pt x="227" y="164"/>
                    </a:lnTo>
                    <a:lnTo>
                      <a:pt x="232" y="178"/>
                    </a:lnTo>
                    <a:lnTo>
                      <a:pt x="237" y="180"/>
                    </a:lnTo>
                    <a:lnTo>
                      <a:pt x="241" y="173"/>
                    </a:lnTo>
                    <a:lnTo>
                      <a:pt x="251" y="169"/>
                    </a:lnTo>
                    <a:lnTo>
                      <a:pt x="268" y="138"/>
                    </a:lnTo>
                    <a:lnTo>
                      <a:pt x="270" y="138"/>
                    </a:lnTo>
                    <a:lnTo>
                      <a:pt x="275" y="150"/>
                    </a:lnTo>
                    <a:lnTo>
                      <a:pt x="277" y="157"/>
                    </a:lnTo>
                    <a:lnTo>
                      <a:pt x="279" y="159"/>
                    </a:lnTo>
                    <a:lnTo>
                      <a:pt x="291" y="147"/>
                    </a:lnTo>
                    <a:lnTo>
                      <a:pt x="296" y="138"/>
                    </a:lnTo>
                    <a:lnTo>
                      <a:pt x="324" y="121"/>
                    </a:lnTo>
                    <a:lnTo>
                      <a:pt x="331" y="116"/>
                    </a:lnTo>
                    <a:lnTo>
                      <a:pt x="334" y="116"/>
                    </a:lnTo>
                    <a:close/>
                    <a:moveTo>
                      <a:pt x="286" y="166"/>
                    </a:moveTo>
                    <a:lnTo>
                      <a:pt x="282" y="169"/>
                    </a:lnTo>
                    <a:lnTo>
                      <a:pt x="277" y="183"/>
                    </a:lnTo>
                    <a:lnTo>
                      <a:pt x="272" y="185"/>
                    </a:lnTo>
                    <a:lnTo>
                      <a:pt x="277" y="188"/>
                    </a:lnTo>
                    <a:lnTo>
                      <a:pt x="298" y="173"/>
                    </a:lnTo>
                    <a:lnTo>
                      <a:pt x="296" y="169"/>
                    </a:lnTo>
                    <a:lnTo>
                      <a:pt x="286" y="166"/>
                    </a:lnTo>
                    <a:close/>
                    <a:moveTo>
                      <a:pt x="348" y="164"/>
                    </a:moveTo>
                    <a:lnTo>
                      <a:pt x="338" y="154"/>
                    </a:lnTo>
                    <a:lnTo>
                      <a:pt x="338" y="157"/>
                    </a:lnTo>
                    <a:lnTo>
                      <a:pt x="341" y="164"/>
                    </a:lnTo>
                    <a:lnTo>
                      <a:pt x="338" y="166"/>
                    </a:lnTo>
                    <a:lnTo>
                      <a:pt x="327" y="173"/>
                    </a:lnTo>
                    <a:lnTo>
                      <a:pt x="343" y="173"/>
                    </a:lnTo>
                    <a:lnTo>
                      <a:pt x="350" y="169"/>
                    </a:lnTo>
                    <a:lnTo>
                      <a:pt x="348" y="16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7118350" y="1552575"/>
                <a:ext cx="1189038" cy="912813"/>
              </a:xfrm>
              <a:custGeom>
                <a:rect b="b" l="l" r="r" t="t"/>
                <a:pathLst>
                  <a:path extrusionOk="0" h="575" w="749">
                    <a:moveTo>
                      <a:pt x="45" y="397"/>
                    </a:moveTo>
                    <a:lnTo>
                      <a:pt x="49" y="397"/>
                    </a:lnTo>
                    <a:lnTo>
                      <a:pt x="49" y="393"/>
                    </a:lnTo>
                    <a:lnTo>
                      <a:pt x="52" y="390"/>
                    </a:lnTo>
                    <a:lnTo>
                      <a:pt x="49" y="388"/>
                    </a:lnTo>
                    <a:lnTo>
                      <a:pt x="45" y="388"/>
                    </a:lnTo>
                    <a:lnTo>
                      <a:pt x="42" y="390"/>
                    </a:lnTo>
                    <a:lnTo>
                      <a:pt x="42" y="395"/>
                    </a:lnTo>
                    <a:lnTo>
                      <a:pt x="45" y="397"/>
                    </a:lnTo>
                    <a:lnTo>
                      <a:pt x="45" y="397"/>
                    </a:lnTo>
                    <a:close/>
                    <a:moveTo>
                      <a:pt x="567" y="554"/>
                    </a:moveTo>
                    <a:lnTo>
                      <a:pt x="560" y="563"/>
                    </a:lnTo>
                    <a:lnTo>
                      <a:pt x="560" y="575"/>
                    </a:lnTo>
                    <a:lnTo>
                      <a:pt x="565" y="575"/>
                    </a:lnTo>
                    <a:lnTo>
                      <a:pt x="567" y="570"/>
                    </a:lnTo>
                    <a:lnTo>
                      <a:pt x="572" y="563"/>
                    </a:lnTo>
                    <a:lnTo>
                      <a:pt x="572" y="558"/>
                    </a:lnTo>
                    <a:lnTo>
                      <a:pt x="570" y="554"/>
                    </a:lnTo>
                    <a:lnTo>
                      <a:pt x="567" y="554"/>
                    </a:lnTo>
                    <a:close/>
                    <a:moveTo>
                      <a:pt x="255" y="165"/>
                    </a:moveTo>
                    <a:lnTo>
                      <a:pt x="255" y="163"/>
                    </a:lnTo>
                    <a:lnTo>
                      <a:pt x="255" y="161"/>
                    </a:lnTo>
                    <a:lnTo>
                      <a:pt x="253" y="163"/>
                    </a:lnTo>
                    <a:lnTo>
                      <a:pt x="250" y="165"/>
                    </a:lnTo>
                    <a:lnTo>
                      <a:pt x="250" y="168"/>
                    </a:lnTo>
                    <a:lnTo>
                      <a:pt x="253" y="168"/>
                    </a:lnTo>
                    <a:lnTo>
                      <a:pt x="255" y="165"/>
                    </a:lnTo>
                    <a:close/>
                    <a:moveTo>
                      <a:pt x="574" y="539"/>
                    </a:moveTo>
                    <a:lnTo>
                      <a:pt x="577" y="535"/>
                    </a:lnTo>
                    <a:lnTo>
                      <a:pt x="579" y="530"/>
                    </a:lnTo>
                    <a:lnTo>
                      <a:pt x="584" y="525"/>
                    </a:lnTo>
                    <a:lnTo>
                      <a:pt x="589" y="518"/>
                    </a:lnTo>
                    <a:lnTo>
                      <a:pt x="593" y="504"/>
                    </a:lnTo>
                    <a:lnTo>
                      <a:pt x="598" y="499"/>
                    </a:lnTo>
                    <a:lnTo>
                      <a:pt x="591" y="492"/>
                    </a:lnTo>
                    <a:lnTo>
                      <a:pt x="584" y="487"/>
                    </a:lnTo>
                    <a:lnTo>
                      <a:pt x="591" y="480"/>
                    </a:lnTo>
                    <a:lnTo>
                      <a:pt x="596" y="475"/>
                    </a:lnTo>
                    <a:lnTo>
                      <a:pt x="598" y="471"/>
                    </a:lnTo>
                    <a:lnTo>
                      <a:pt x="600" y="466"/>
                    </a:lnTo>
                    <a:lnTo>
                      <a:pt x="598" y="464"/>
                    </a:lnTo>
                    <a:lnTo>
                      <a:pt x="593" y="459"/>
                    </a:lnTo>
                    <a:lnTo>
                      <a:pt x="591" y="447"/>
                    </a:lnTo>
                    <a:lnTo>
                      <a:pt x="586" y="435"/>
                    </a:lnTo>
                    <a:lnTo>
                      <a:pt x="584" y="423"/>
                    </a:lnTo>
                    <a:lnTo>
                      <a:pt x="582" y="411"/>
                    </a:lnTo>
                    <a:lnTo>
                      <a:pt x="577" y="400"/>
                    </a:lnTo>
                    <a:lnTo>
                      <a:pt x="574" y="388"/>
                    </a:lnTo>
                    <a:lnTo>
                      <a:pt x="572" y="376"/>
                    </a:lnTo>
                    <a:lnTo>
                      <a:pt x="570" y="364"/>
                    </a:lnTo>
                    <a:lnTo>
                      <a:pt x="565" y="362"/>
                    </a:lnTo>
                    <a:lnTo>
                      <a:pt x="565" y="350"/>
                    </a:lnTo>
                    <a:lnTo>
                      <a:pt x="565" y="340"/>
                    </a:lnTo>
                    <a:lnTo>
                      <a:pt x="563" y="329"/>
                    </a:lnTo>
                    <a:lnTo>
                      <a:pt x="563" y="317"/>
                    </a:lnTo>
                    <a:lnTo>
                      <a:pt x="563" y="305"/>
                    </a:lnTo>
                    <a:lnTo>
                      <a:pt x="563" y="295"/>
                    </a:lnTo>
                    <a:lnTo>
                      <a:pt x="560" y="284"/>
                    </a:lnTo>
                    <a:lnTo>
                      <a:pt x="560" y="272"/>
                    </a:lnTo>
                    <a:lnTo>
                      <a:pt x="556" y="265"/>
                    </a:lnTo>
                    <a:lnTo>
                      <a:pt x="556" y="258"/>
                    </a:lnTo>
                    <a:lnTo>
                      <a:pt x="553" y="251"/>
                    </a:lnTo>
                    <a:lnTo>
                      <a:pt x="548" y="239"/>
                    </a:lnTo>
                    <a:lnTo>
                      <a:pt x="546" y="227"/>
                    </a:lnTo>
                    <a:lnTo>
                      <a:pt x="539" y="210"/>
                    </a:lnTo>
                    <a:lnTo>
                      <a:pt x="537" y="198"/>
                    </a:lnTo>
                    <a:lnTo>
                      <a:pt x="532" y="189"/>
                    </a:lnTo>
                    <a:lnTo>
                      <a:pt x="530" y="175"/>
                    </a:lnTo>
                    <a:lnTo>
                      <a:pt x="520" y="168"/>
                    </a:lnTo>
                    <a:lnTo>
                      <a:pt x="518" y="168"/>
                    </a:lnTo>
                    <a:lnTo>
                      <a:pt x="518" y="168"/>
                    </a:lnTo>
                    <a:lnTo>
                      <a:pt x="515" y="175"/>
                    </a:lnTo>
                    <a:lnTo>
                      <a:pt x="513" y="175"/>
                    </a:lnTo>
                    <a:lnTo>
                      <a:pt x="513" y="175"/>
                    </a:lnTo>
                    <a:lnTo>
                      <a:pt x="511" y="170"/>
                    </a:lnTo>
                    <a:lnTo>
                      <a:pt x="508" y="153"/>
                    </a:lnTo>
                    <a:lnTo>
                      <a:pt x="508" y="146"/>
                    </a:lnTo>
                    <a:lnTo>
                      <a:pt x="503" y="139"/>
                    </a:lnTo>
                    <a:lnTo>
                      <a:pt x="494" y="120"/>
                    </a:lnTo>
                    <a:lnTo>
                      <a:pt x="492" y="116"/>
                    </a:lnTo>
                    <a:lnTo>
                      <a:pt x="492" y="108"/>
                    </a:lnTo>
                    <a:lnTo>
                      <a:pt x="492" y="101"/>
                    </a:lnTo>
                    <a:lnTo>
                      <a:pt x="494" y="92"/>
                    </a:lnTo>
                    <a:lnTo>
                      <a:pt x="494" y="90"/>
                    </a:lnTo>
                    <a:lnTo>
                      <a:pt x="489" y="78"/>
                    </a:lnTo>
                    <a:lnTo>
                      <a:pt x="487" y="66"/>
                    </a:lnTo>
                    <a:lnTo>
                      <a:pt x="475" y="49"/>
                    </a:lnTo>
                    <a:lnTo>
                      <a:pt x="470" y="28"/>
                    </a:lnTo>
                    <a:lnTo>
                      <a:pt x="466" y="19"/>
                    </a:lnTo>
                    <a:lnTo>
                      <a:pt x="463" y="7"/>
                    </a:lnTo>
                    <a:lnTo>
                      <a:pt x="461" y="0"/>
                    </a:lnTo>
                    <a:lnTo>
                      <a:pt x="440" y="7"/>
                    </a:lnTo>
                    <a:lnTo>
                      <a:pt x="404" y="19"/>
                    </a:lnTo>
                    <a:lnTo>
                      <a:pt x="369" y="30"/>
                    </a:lnTo>
                    <a:lnTo>
                      <a:pt x="350" y="37"/>
                    </a:lnTo>
                    <a:lnTo>
                      <a:pt x="345" y="40"/>
                    </a:lnTo>
                    <a:lnTo>
                      <a:pt x="343" y="40"/>
                    </a:lnTo>
                    <a:lnTo>
                      <a:pt x="333" y="42"/>
                    </a:lnTo>
                    <a:lnTo>
                      <a:pt x="324" y="52"/>
                    </a:lnTo>
                    <a:lnTo>
                      <a:pt x="310" y="63"/>
                    </a:lnTo>
                    <a:lnTo>
                      <a:pt x="295" y="87"/>
                    </a:lnTo>
                    <a:lnTo>
                      <a:pt x="274" y="130"/>
                    </a:lnTo>
                    <a:lnTo>
                      <a:pt x="274" y="132"/>
                    </a:lnTo>
                    <a:lnTo>
                      <a:pt x="274" y="132"/>
                    </a:lnTo>
                    <a:lnTo>
                      <a:pt x="276" y="135"/>
                    </a:lnTo>
                    <a:lnTo>
                      <a:pt x="276" y="139"/>
                    </a:lnTo>
                    <a:lnTo>
                      <a:pt x="274" y="144"/>
                    </a:lnTo>
                    <a:lnTo>
                      <a:pt x="246" y="182"/>
                    </a:lnTo>
                    <a:lnTo>
                      <a:pt x="239" y="194"/>
                    </a:lnTo>
                    <a:lnTo>
                      <a:pt x="246" y="198"/>
                    </a:lnTo>
                    <a:lnTo>
                      <a:pt x="246" y="201"/>
                    </a:lnTo>
                    <a:lnTo>
                      <a:pt x="248" y="198"/>
                    </a:lnTo>
                    <a:lnTo>
                      <a:pt x="253" y="191"/>
                    </a:lnTo>
                    <a:lnTo>
                      <a:pt x="255" y="191"/>
                    </a:lnTo>
                    <a:lnTo>
                      <a:pt x="258" y="194"/>
                    </a:lnTo>
                    <a:lnTo>
                      <a:pt x="260" y="196"/>
                    </a:lnTo>
                    <a:lnTo>
                      <a:pt x="258" y="203"/>
                    </a:lnTo>
                    <a:lnTo>
                      <a:pt x="260" y="203"/>
                    </a:lnTo>
                    <a:lnTo>
                      <a:pt x="265" y="201"/>
                    </a:lnTo>
                    <a:lnTo>
                      <a:pt x="267" y="198"/>
                    </a:lnTo>
                    <a:lnTo>
                      <a:pt x="267" y="203"/>
                    </a:lnTo>
                    <a:lnTo>
                      <a:pt x="265" y="208"/>
                    </a:lnTo>
                    <a:lnTo>
                      <a:pt x="265" y="210"/>
                    </a:lnTo>
                    <a:lnTo>
                      <a:pt x="262" y="217"/>
                    </a:lnTo>
                    <a:lnTo>
                      <a:pt x="260" y="220"/>
                    </a:lnTo>
                    <a:lnTo>
                      <a:pt x="258" y="220"/>
                    </a:lnTo>
                    <a:lnTo>
                      <a:pt x="258" y="217"/>
                    </a:lnTo>
                    <a:lnTo>
                      <a:pt x="255" y="222"/>
                    </a:lnTo>
                    <a:lnTo>
                      <a:pt x="255" y="224"/>
                    </a:lnTo>
                    <a:lnTo>
                      <a:pt x="258" y="224"/>
                    </a:lnTo>
                    <a:lnTo>
                      <a:pt x="260" y="229"/>
                    </a:lnTo>
                    <a:lnTo>
                      <a:pt x="265" y="234"/>
                    </a:lnTo>
                    <a:lnTo>
                      <a:pt x="267" y="243"/>
                    </a:lnTo>
                    <a:lnTo>
                      <a:pt x="269" y="246"/>
                    </a:lnTo>
                    <a:lnTo>
                      <a:pt x="269" y="246"/>
                    </a:lnTo>
                    <a:lnTo>
                      <a:pt x="269" y="248"/>
                    </a:lnTo>
                    <a:lnTo>
                      <a:pt x="269" y="251"/>
                    </a:lnTo>
                    <a:lnTo>
                      <a:pt x="272" y="253"/>
                    </a:lnTo>
                    <a:lnTo>
                      <a:pt x="272" y="255"/>
                    </a:lnTo>
                    <a:lnTo>
                      <a:pt x="269" y="260"/>
                    </a:lnTo>
                    <a:lnTo>
                      <a:pt x="265" y="262"/>
                    </a:lnTo>
                    <a:lnTo>
                      <a:pt x="258" y="265"/>
                    </a:lnTo>
                    <a:lnTo>
                      <a:pt x="250" y="272"/>
                    </a:lnTo>
                    <a:lnTo>
                      <a:pt x="243" y="281"/>
                    </a:lnTo>
                    <a:lnTo>
                      <a:pt x="239" y="288"/>
                    </a:lnTo>
                    <a:lnTo>
                      <a:pt x="236" y="295"/>
                    </a:lnTo>
                    <a:lnTo>
                      <a:pt x="234" y="298"/>
                    </a:lnTo>
                    <a:lnTo>
                      <a:pt x="234" y="298"/>
                    </a:lnTo>
                    <a:lnTo>
                      <a:pt x="222" y="305"/>
                    </a:lnTo>
                    <a:lnTo>
                      <a:pt x="217" y="310"/>
                    </a:lnTo>
                    <a:lnTo>
                      <a:pt x="217" y="312"/>
                    </a:lnTo>
                    <a:lnTo>
                      <a:pt x="217" y="314"/>
                    </a:lnTo>
                    <a:lnTo>
                      <a:pt x="215" y="312"/>
                    </a:lnTo>
                    <a:lnTo>
                      <a:pt x="205" y="314"/>
                    </a:lnTo>
                    <a:lnTo>
                      <a:pt x="189" y="317"/>
                    </a:lnTo>
                    <a:lnTo>
                      <a:pt x="175" y="322"/>
                    </a:lnTo>
                    <a:lnTo>
                      <a:pt x="165" y="329"/>
                    </a:lnTo>
                    <a:lnTo>
                      <a:pt x="158" y="329"/>
                    </a:lnTo>
                    <a:lnTo>
                      <a:pt x="149" y="326"/>
                    </a:lnTo>
                    <a:lnTo>
                      <a:pt x="137" y="324"/>
                    </a:lnTo>
                    <a:lnTo>
                      <a:pt x="106" y="329"/>
                    </a:lnTo>
                    <a:lnTo>
                      <a:pt x="80" y="336"/>
                    </a:lnTo>
                    <a:lnTo>
                      <a:pt x="61" y="345"/>
                    </a:lnTo>
                    <a:lnTo>
                      <a:pt x="30" y="362"/>
                    </a:lnTo>
                    <a:lnTo>
                      <a:pt x="30" y="364"/>
                    </a:lnTo>
                    <a:lnTo>
                      <a:pt x="30" y="364"/>
                    </a:lnTo>
                    <a:lnTo>
                      <a:pt x="35" y="385"/>
                    </a:lnTo>
                    <a:lnTo>
                      <a:pt x="35" y="385"/>
                    </a:lnTo>
                    <a:lnTo>
                      <a:pt x="52" y="385"/>
                    </a:lnTo>
                    <a:lnTo>
                      <a:pt x="52" y="388"/>
                    </a:lnTo>
                    <a:lnTo>
                      <a:pt x="52" y="390"/>
                    </a:lnTo>
                    <a:lnTo>
                      <a:pt x="52" y="395"/>
                    </a:lnTo>
                    <a:lnTo>
                      <a:pt x="54" y="402"/>
                    </a:lnTo>
                    <a:lnTo>
                      <a:pt x="59" y="409"/>
                    </a:lnTo>
                    <a:lnTo>
                      <a:pt x="61" y="414"/>
                    </a:lnTo>
                    <a:lnTo>
                      <a:pt x="61" y="419"/>
                    </a:lnTo>
                    <a:lnTo>
                      <a:pt x="59" y="423"/>
                    </a:lnTo>
                    <a:lnTo>
                      <a:pt x="54" y="430"/>
                    </a:lnTo>
                    <a:lnTo>
                      <a:pt x="49" y="438"/>
                    </a:lnTo>
                    <a:lnTo>
                      <a:pt x="47" y="449"/>
                    </a:lnTo>
                    <a:lnTo>
                      <a:pt x="40" y="456"/>
                    </a:lnTo>
                    <a:lnTo>
                      <a:pt x="33" y="466"/>
                    </a:lnTo>
                    <a:lnTo>
                      <a:pt x="23" y="475"/>
                    </a:lnTo>
                    <a:lnTo>
                      <a:pt x="19" y="485"/>
                    </a:lnTo>
                    <a:lnTo>
                      <a:pt x="4" y="501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2" y="523"/>
                    </a:lnTo>
                    <a:lnTo>
                      <a:pt x="7" y="539"/>
                    </a:lnTo>
                    <a:lnTo>
                      <a:pt x="19" y="537"/>
                    </a:lnTo>
                    <a:lnTo>
                      <a:pt x="33" y="532"/>
                    </a:lnTo>
                    <a:lnTo>
                      <a:pt x="45" y="530"/>
                    </a:lnTo>
                    <a:lnTo>
                      <a:pt x="56" y="527"/>
                    </a:lnTo>
                    <a:lnTo>
                      <a:pt x="71" y="523"/>
                    </a:lnTo>
                    <a:lnTo>
                      <a:pt x="82" y="520"/>
                    </a:lnTo>
                    <a:lnTo>
                      <a:pt x="94" y="516"/>
                    </a:lnTo>
                    <a:lnTo>
                      <a:pt x="106" y="513"/>
                    </a:lnTo>
                    <a:lnTo>
                      <a:pt x="120" y="509"/>
                    </a:lnTo>
                    <a:lnTo>
                      <a:pt x="132" y="506"/>
                    </a:lnTo>
                    <a:lnTo>
                      <a:pt x="144" y="504"/>
                    </a:lnTo>
                    <a:lnTo>
                      <a:pt x="158" y="499"/>
                    </a:lnTo>
                    <a:lnTo>
                      <a:pt x="170" y="497"/>
                    </a:lnTo>
                    <a:lnTo>
                      <a:pt x="182" y="492"/>
                    </a:lnTo>
                    <a:lnTo>
                      <a:pt x="194" y="490"/>
                    </a:lnTo>
                    <a:lnTo>
                      <a:pt x="208" y="485"/>
                    </a:lnTo>
                    <a:lnTo>
                      <a:pt x="220" y="483"/>
                    </a:lnTo>
                    <a:lnTo>
                      <a:pt x="231" y="478"/>
                    </a:lnTo>
                    <a:lnTo>
                      <a:pt x="243" y="475"/>
                    </a:lnTo>
                    <a:lnTo>
                      <a:pt x="258" y="471"/>
                    </a:lnTo>
                    <a:lnTo>
                      <a:pt x="269" y="468"/>
                    </a:lnTo>
                    <a:lnTo>
                      <a:pt x="281" y="464"/>
                    </a:lnTo>
                    <a:lnTo>
                      <a:pt x="293" y="461"/>
                    </a:lnTo>
                    <a:lnTo>
                      <a:pt x="307" y="456"/>
                    </a:lnTo>
                    <a:lnTo>
                      <a:pt x="319" y="452"/>
                    </a:lnTo>
                    <a:lnTo>
                      <a:pt x="331" y="449"/>
                    </a:lnTo>
                    <a:lnTo>
                      <a:pt x="343" y="445"/>
                    </a:lnTo>
                    <a:lnTo>
                      <a:pt x="354" y="442"/>
                    </a:lnTo>
                    <a:lnTo>
                      <a:pt x="369" y="438"/>
                    </a:lnTo>
                    <a:lnTo>
                      <a:pt x="380" y="433"/>
                    </a:lnTo>
                    <a:lnTo>
                      <a:pt x="392" y="430"/>
                    </a:lnTo>
                    <a:lnTo>
                      <a:pt x="404" y="426"/>
                    </a:lnTo>
                    <a:lnTo>
                      <a:pt x="414" y="430"/>
                    </a:lnTo>
                    <a:lnTo>
                      <a:pt x="418" y="435"/>
                    </a:lnTo>
                    <a:lnTo>
                      <a:pt x="430" y="438"/>
                    </a:lnTo>
                    <a:lnTo>
                      <a:pt x="435" y="440"/>
                    </a:lnTo>
                    <a:lnTo>
                      <a:pt x="435" y="442"/>
                    </a:lnTo>
                    <a:lnTo>
                      <a:pt x="440" y="447"/>
                    </a:lnTo>
                    <a:lnTo>
                      <a:pt x="440" y="454"/>
                    </a:lnTo>
                    <a:lnTo>
                      <a:pt x="442" y="459"/>
                    </a:lnTo>
                    <a:lnTo>
                      <a:pt x="447" y="466"/>
                    </a:lnTo>
                    <a:lnTo>
                      <a:pt x="451" y="471"/>
                    </a:lnTo>
                    <a:lnTo>
                      <a:pt x="456" y="475"/>
                    </a:lnTo>
                    <a:lnTo>
                      <a:pt x="461" y="478"/>
                    </a:lnTo>
                    <a:lnTo>
                      <a:pt x="480" y="480"/>
                    </a:lnTo>
                    <a:lnTo>
                      <a:pt x="485" y="483"/>
                    </a:lnTo>
                    <a:lnTo>
                      <a:pt x="487" y="487"/>
                    </a:lnTo>
                    <a:lnTo>
                      <a:pt x="499" y="490"/>
                    </a:lnTo>
                    <a:lnTo>
                      <a:pt x="508" y="492"/>
                    </a:lnTo>
                    <a:lnTo>
                      <a:pt x="520" y="494"/>
                    </a:lnTo>
                    <a:lnTo>
                      <a:pt x="530" y="497"/>
                    </a:lnTo>
                    <a:lnTo>
                      <a:pt x="541" y="499"/>
                    </a:lnTo>
                    <a:lnTo>
                      <a:pt x="551" y="501"/>
                    </a:lnTo>
                    <a:lnTo>
                      <a:pt x="563" y="506"/>
                    </a:lnTo>
                    <a:lnTo>
                      <a:pt x="572" y="509"/>
                    </a:lnTo>
                    <a:lnTo>
                      <a:pt x="572" y="506"/>
                    </a:lnTo>
                    <a:lnTo>
                      <a:pt x="565" y="490"/>
                    </a:lnTo>
                    <a:lnTo>
                      <a:pt x="556" y="478"/>
                    </a:lnTo>
                    <a:lnTo>
                      <a:pt x="563" y="480"/>
                    </a:lnTo>
                    <a:lnTo>
                      <a:pt x="567" y="485"/>
                    </a:lnTo>
                    <a:lnTo>
                      <a:pt x="572" y="499"/>
                    </a:lnTo>
                    <a:lnTo>
                      <a:pt x="574" y="518"/>
                    </a:lnTo>
                    <a:lnTo>
                      <a:pt x="574" y="527"/>
                    </a:lnTo>
                    <a:lnTo>
                      <a:pt x="574" y="539"/>
                    </a:lnTo>
                    <a:close/>
                    <a:moveTo>
                      <a:pt x="253" y="201"/>
                    </a:moveTo>
                    <a:lnTo>
                      <a:pt x="253" y="201"/>
                    </a:lnTo>
                    <a:lnTo>
                      <a:pt x="250" y="201"/>
                    </a:lnTo>
                    <a:lnTo>
                      <a:pt x="250" y="203"/>
                    </a:lnTo>
                    <a:lnTo>
                      <a:pt x="250" y="206"/>
                    </a:lnTo>
                    <a:lnTo>
                      <a:pt x="250" y="206"/>
                    </a:lnTo>
                    <a:lnTo>
                      <a:pt x="253" y="201"/>
                    </a:lnTo>
                    <a:close/>
                    <a:moveTo>
                      <a:pt x="740" y="442"/>
                    </a:moveTo>
                    <a:lnTo>
                      <a:pt x="733" y="449"/>
                    </a:lnTo>
                    <a:lnTo>
                      <a:pt x="728" y="445"/>
                    </a:lnTo>
                    <a:lnTo>
                      <a:pt x="723" y="447"/>
                    </a:lnTo>
                    <a:lnTo>
                      <a:pt x="716" y="454"/>
                    </a:lnTo>
                    <a:lnTo>
                      <a:pt x="707" y="464"/>
                    </a:lnTo>
                    <a:lnTo>
                      <a:pt x="705" y="471"/>
                    </a:lnTo>
                    <a:lnTo>
                      <a:pt x="700" y="473"/>
                    </a:lnTo>
                    <a:lnTo>
                      <a:pt x="695" y="475"/>
                    </a:lnTo>
                    <a:lnTo>
                      <a:pt x="697" y="466"/>
                    </a:lnTo>
                    <a:lnTo>
                      <a:pt x="702" y="456"/>
                    </a:lnTo>
                    <a:lnTo>
                      <a:pt x="712" y="438"/>
                    </a:lnTo>
                    <a:lnTo>
                      <a:pt x="705" y="445"/>
                    </a:lnTo>
                    <a:lnTo>
                      <a:pt x="693" y="461"/>
                    </a:lnTo>
                    <a:lnTo>
                      <a:pt x="688" y="468"/>
                    </a:lnTo>
                    <a:lnTo>
                      <a:pt x="669" y="478"/>
                    </a:lnTo>
                    <a:lnTo>
                      <a:pt x="652" y="485"/>
                    </a:lnTo>
                    <a:lnTo>
                      <a:pt x="645" y="487"/>
                    </a:lnTo>
                    <a:lnTo>
                      <a:pt x="641" y="494"/>
                    </a:lnTo>
                    <a:lnTo>
                      <a:pt x="631" y="497"/>
                    </a:lnTo>
                    <a:lnTo>
                      <a:pt x="622" y="497"/>
                    </a:lnTo>
                    <a:lnTo>
                      <a:pt x="619" y="499"/>
                    </a:lnTo>
                    <a:lnTo>
                      <a:pt x="617" y="501"/>
                    </a:lnTo>
                    <a:lnTo>
                      <a:pt x="612" y="504"/>
                    </a:lnTo>
                    <a:lnTo>
                      <a:pt x="605" y="506"/>
                    </a:lnTo>
                    <a:lnTo>
                      <a:pt x="603" y="509"/>
                    </a:lnTo>
                    <a:lnTo>
                      <a:pt x="600" y="513"/>
                    </a:lnTo>
                    <a:lnTo>
                      <a:pt x="600" y="518"/>
                    </a:lnTo>
                    <a:lnTo>
                      <a:pt x="596" y="516"/>
                    </a:lnTo>
                    <a:lnTo>
                      <a:pt x="591" y="523"/>
                    </a:lnTo>
                    <a:lnTo>
                      <a:pt x="582" y="532"/>
                    </a:lnTo>
                    <a:lnTo>
                      <a:pt x="577" y="542"/>
                    </a:lnTo>
                    <a:lnTo>
                      <a:pt x="574" y="549"/>
                    </a:lnTo>
                    <a:lnTo>
                      <a:pt x="574" y="556"/>
                    </a:lnTo>
                    <a:lnTo>
                      <a:pt x="579" y="561"/>
                    </a:lnTo>
                    <a:lnTo>
                      <a:pt x="586" y="556"/>
                    </a:lnTo>
                    <a:lnTo>
                      <a:pt x="589" y="549"/>
                    </a:lnTo>
                    <a:lnTo>
                      <a:pt x="593" y="546"/>
                    </a:lnTo>
                    <a:lnTo>
                      <a:pt x="596" y="546"/>
                    </a:lnTo>
                    <a:lnTo>
                      <a:pt x="596" y="549"/>
                    </a:lnTo>
                    <a:lnTo>
                      <a:pt x="589" y="558"/>
                    </a:lnTo>
                    <a:lnTo>
                      <a:pt x="600" y="554"/>
                    </a:lnTo>
                    <a:lnTo>
                      <a:pt x="612" y="546"/>
                    </a:lnTo>
                    <a:lnTo>
                      <a:pt x="643" y="527"/>
                    </a:lnTo>
                    <a:lnTo>
                      <a:pt x="648" y="527"/>
                    </a:lnTo>
                    <a:lnTo>
                      <a:pt x="650" y="527"/>
                    </a:lnTo>
                    <a:lnTo>
                      <a:pt x="683" y="499"/>
                    </a:lnTo>
                    <a:lnTo>
                      <a:pt x="690" y="494"/>
                    </a:lnTo>
                    <a:lnTo>
                      <a:pt x="700" y="487"/>
                    </a:lnTo>
                    <a:lnTo>
                      <a:pt x="709" y="475"/>
                    </a:lnTo>
                    <a:lnTo>
                      <a:pt x="716" y="471"/>
                    </a:lnTo>
                    <a:lnTo>
                      <a:pt x="749" y="438"/>
                    </a:lnTo>
                    <a:lnTo>
                      <a:pt x="740" y="44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7853363" y="2325688"/>
                <a:ext cx="222250" cy="481012"/>
              </a:xfrm>
              <a:custGeom>
                <a:rect b="b" l="l" r="r" t="t"/>
                <a:pathLst>
                  <a:path extrusionOk="0" h="303" w="140">
                    <a:moveTo>
                      <a:pt x="130" y="157"/>
                    </a:moveTo>
                    <a:lnTo>
                      <a:pt x="130" y="152"/>
                    </a:lnTo>
                    <a:lnTo>
                      <a:pt x="133" y="147"/>
                    </a:lnTo>
                    <a:lnTo>
                      <a:pt x="137" y="168"/>
                    </a:lnTo>
                    <a:lnTo>
                      <a:pt x="140" y="173"/>
                    </a:lnTo>
                    <a:lnTo>
                      <a:pt x="137" y="157"/>
                    </a:lnTo>
                    <a:lnTo>
                      <a:pt x="133" y="138"/>
                    </a:lnTo>
                    <a:lnTo>
                      <a:pt x="133" y="123"/>
                    </a:lnTo>
                    <a:lnTo>
                      <a:pt x="133" y="114"/>
                    </a:lnTo>
                    <a:lnTo>
                      <a:pt x="130" y="104"/>
                    </a:lnTo>
                    <a:lnTo>
                      <a:pt x="126" y="95"/>
                    </a:lnTo>
                    <a:lnTo>
                      <a:pt x="121" y="90"/>
                    </a:lnTo>
                    <a:lnTo>
                      <a:pt x="119" y="95"/>
                    </a:lnTo>
                    <a:lnTo>
                      <a:pt x="100" y="97"/>
                    </a:lnTo>
                    <a:lnTo>
                      <a:pt x="95" y="88"/>
                    </a:lnTo>
                    <a:lnTo>
                      <a:pt x="95" y="78"/>
                    </a:lnTo>
                    <a:lnTo>
                      <a:pt x="97" y="71"/>
                    </a:lnTo>
                    <a:lnTo>
                      <a:pt x="100" y="67"/>
                    </a:lnTo>
                    <a:lnTo>
                      <a:pt x="102" y="64"/>
                    </a:lnTo>
                    <a:lnTo>
                      <a:pt x="104" y="59"/>
                    </a:lnTo>
                    <a:lnTo>
                      <a:pt x="107" y="52"/>
                    </a:lnTo>
                    <a:lnTo>
                      <a:pt x="111" y="31"/>
                    </a:lnTo>
                    <a:lnTo>
                      <a:pt x="109" y="22"/>
                    </a:lnTo>
                    <a:lnTo>
                      <a:pt x="100" y="19"/>
                    </a:lnTo>
                    <a:lnTo>
                      <a:pt x="88" y="14"/>
                    </a:lnTo>
                    <a:lnTo>
                      <a:pt x="78" y="12"/>
                    </a:lnTo>
                    <a:lnTo>
                      <a:pt x="67" y="10"/>
                    </a:lnTo>
                    <a:lnTo>
                      <a:pt x="57" y="7"/>
                    </a:lnTo>
                    <a:lnTo>
                      <a:pt x="45" y="5"/>
                    </a:lnTo>
                    <a:lnTo>
                      <a:pt x="36" y="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2" y="31"/>
                    </a:lnTo>
                    <a:lnTo>
                      <a:pt x="5" y="48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7" y="69"/>
                    </a:lnTo>
                    <a:lnTo>
                      <a:pt x="10" y="71"/>
                    </a:lnTo>
                    <a:lnTo>
                      <a:pt x="7" y="81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5" y="95"/>
                    </a:lnTo>
                    <a:lnTo>
                      <a:pt x="7" y="107"/>
                    </a:lnTo>
                    <a:lnTo>
                      <a:pt x="10" y="109"/>
                    </a:lnTo>
                    <a:lnTo>
                      <a:pt x="19" y="112"/>
                    </a:lnTo>
                    <a:lnTo>
                      <a:pt x="29" y="123"/>
                    </a:lnTo>
                    <a:lnTo>
                      <a:pt x="33" y="123"/>
                    </a:lnTo>
                    <a:lnTo>
                      <a:pt x="67" y="149"/>
                    </a:lnTo>
                    <a:lnTo>
                      <a:pt x="52" y="164"/>
                    </a:lnTo>
                    <a:lnTo>
                      <a:pt x="45" y="173"/>
                    </a:lnTo>
                    <a:lnTo>
                      <a:pt x="40" y="180"/>
                    </a:lnTo>
                    <a:lnTo>
                      <a:pt x="40" y="187"/>
                    </a:lnTo>
                    <a:lnTo>
                      <a:pt x="38" y="197"/>
                    </a:lnTo>
                    <a:lnTo>
                      <a:pt x="22" y="206"/>
                    </a:lnTo>
                    <a:lnTo>
                      <a:pt x="14" y="213"/>
                    </a:lnTo>
                    <a:lnTo>
                      <a:pt x="14" y="225"/>
                    </a:lnTo>
                    <a:lnTo>
                      <a:pt x="12" y="239"/>
                    </a:lnTo>
                    <a:lnTo>
                      <a:pt x="17" y="249"/>
                    </a:lnTo>
                    <a:lnTo>
                      <a:pt x="17" y="254"/>
                    </a:lnTo>
                    <a:lnTo>
                      <a:pt x="38" y="268"/>
                    </a:lnTo>
                    <a:lnTo>
                      <a:pt x="52" y="270"/>
                    </a:lnTo>
                    <a:lnTo>
                      <a:pt x="62" y="277"/>
                    </a:lnTo>
                    <a:lnTo>
                      <a:pt x="71" y="275"/>
                    </a:lnTo>
                    <a:lnTo>
                      <a:pt x="78" y="275"/>
                    </a:lnTo>
                    <a:lnTo>
                      <a:pt x="88" y="277"/>
                    </a:lnTo>
                    <a:lnTo>
                      <a:pt x="88" y="291"/>
                    </a:lnTo>
                    <a:lnTo>
                      <a:pt x="90" y="303"/>
                    </a:lnTo>
                    <a:lnTo>
                      <a:pt x="93" y="303"/>
                    </a:lnTo>
                    <a:lnTo>
                      <a:pt x="102" y="291"/>
                    </a:lnTo>
                    <a:lnTo>
                      <a:pt x="109" y="263"/>
                    </a:lnTo>
                    <a:lnTo>
                      <a:pt x="111" y="256"/>
                    </a:lnTo>
                    <a:lnTo>
                      <a:pt x="109" y="251"/>
                    </a:lnTo>
                    <a:lnTo>
                      <a:pt x="111" y="246"/>
                    </a:lnTo>
                    <a:lnTo>
                      <a:pt x="116" y="242"/>
                    </a:lnTo>
                    <a:lnTo>
                      <a:pt x="119" y="242"/>
                    </a:lnTo>
                    <a:lnTo>
                      <a:pt x="121" y="235"/>
                    </a:lnTo>
                    <a:lnTo>
                      <a:pt x="121" y="225"/>
                    </a:lnTo>
                    <a:lnTo>
                      <a:pt x="121" y="220"/>
                    </a:lnTo>
                    <a:lnTo>
                      <a:pt x="119" y="213"/>
                    </a:lnTo>
                    <a:lnTo>
                      <a:pt x="126" y="213"/>
                    </a:lnTo>
                    <a:lnTo>
                      <a:pt x="130" y="201"/>
                    </a:lnTo>
                    <a:lnTo>
                      <a:pt x="133" y="185"/>
                    </a:lnTo>
                    <a:lnTo>
                      <a:pt x="130" y="157"/>
                    </a:lnTo>
                    <a:close/>
                    <a:moveTo>
                      <a:pt x="133" y="206"/>
                    </a:moveTo>
                    <a:lnTo>
                      <a:pt x="133" y="211"/>
                    </a:lnTo>
                    <a:lnTo>
                      <a:pt x="137" y="190"/>
                    </a:lnTo>
                    <a:lnTo>
                      <a:pt x="137" y="180"/>
                    </a:lnTo>
                    <a:lnTo>
                      <a:pt x="133" y="20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7278688" y="2693988"/>
                <a:ext cx="733425" cy="346075"/>
              </a:xfrm>
              <a:custGeom>
                <a:rect b="b" l="l" r="r" t="t"/>
                <a:pathLst>
                  <a:path extrusionOk="0" h="218" w="462">
                    <a:moveTo>
                      <a:pt x="457" y="157"/>
                    </a:moveTo>
                    <a:lnTo>
                      <a:pt x="455" y="147"/>
                    </a:lnTo>
                    <a:lnTo>
                      <a:pt x="455" y="142"/>
                    </a:lnTo>
                    <a:lnTo>
                      <a:pt x="457" y="140"/>
                    </a:lnTo>
                    <a:lnTo>
                      <a:pt x="459" y="142"/>
                    </a:lnTo>
                    <a:lnTo>
                      <a:pt x="462" y="147"/>
                    </a:lnTo>
                    <a:lnTo>
                      <a:pt x="462" y="145"/>
                    </a:lnTo>
                    <a:lnTo>
                      <a:pt x="462" y="138"/>
                    </a:lnTo>
                    <a:lnTo>
                      <a:pt x="462" y="135"/>
                    </a:lnTo>
                    <a:lnTo>
                      <a:pt x="450" y="138"/>
                    </a:lnTo>
                    <a:lnTo>
                      <a:pt x="431" y="145"/>
                    </a:lnTo>
                    <a:lnTo>
                      <a:pt x="410" y="152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1" y="135"/>
                    </a:lnTo>
                    <a:lnTo>
                      <a:pt x="386" y="116"/>
                    </a:lnTo>
                    <a:lnTo>
                      <a:pt x="379" y="97"/>
                    </a:lnTo>
                    <a:lnTo>
                      <a:pt x="372" y="78"/>
                    </a:lnTo>
                    <a:lnTo>
                      <a:pt x="365" y="57"/>
                    </a:lnTo>
                    <a:lnTo>
                      <a:pt x="360" y="38"/>
                    </a:lnTo>
                    <a:lnTo>
                      <a:pt x="353" y="19"/>
                    </a:lnTo>
                    <a:lnTo>
                      <a:pt x="346" y="0"/>
                    </a:lnTo>
                    <a:lnTo>
                      <a:pt x="324" y="7"/>
                    </a:lnTo>
                    <a:lnTo>
                      <a:pt x="303" y="12"/>
                    </a:lnTo>
                    <a:lnTo>
                      <a:pt x="282" y="19"/>
                    </a:lnTo>
                    <a:lnTo>
                      <a:pt x="261" y="26"/>
                    </a:lnTo>
                    <a:lnTo>
                      <a:pt x="239" y="31"/>
                    </a:lnTo>
                    <a:lnTo>
                      <a:pt x="218" y="38"/>
                    </a:lnTo>
                    <a:lnTo>
                      <a:pt x="197" y="45"/>
                    </a:lnTo>
                    <a:lnTo>
                      <a:pt x="175" y="50"/>
                    </a:lnTo>
                    <a:lnTo>
                      <a:pt x="152" y="57"/>
                    </a:lnTo>
                    <a:lnTo>
                      <a:pt x="130" y="62"/>
                    </a:lnTo>
                    <a:lnTo>
                      <a:pt x="109" y="69"/>
                    </a:lnTo>
                    <a:lnTo>
                      <a:pt x="88" y="74"/>
                    </a:lnTo>
                    <a:lnTo>
                      <a:pt x="67" y="81"/>
                    </a:lnTo>
                    <a:lnTo>
                      <a:pt x="45" y="85"/>
                    </a:lnTo>
                    <a:lnTo>
                      <a:pt x="22" y="93"/>
                    </a:lnTo>
                    <a:lnTo>
                      <a:pt x="0" y="97"/>
                    </a:lnTo>
                    <a:lnTo>
                      <a:pt x="5" y="114"/>
                    </a:lnTo>
                    <a:lnTo>
                      <a:pt x="7" y="128"/>
                    </a:lnTo>
                    <a:lnTo>
                      <a:pt x="15" y="161"/>
                    </a:lnTo>
                    <a:lnTo>
                      <a:pt x="26" y="149"/>
                    </a:lnTo>
                    <a:lnTo>
                      <a:pt x="31" y="145"/>
                    </a:lnTo>
                    <a:lnTo>
                      <a:pt x="45" y="119"/>
                    </a:lnTo>
                    <a:lnTo>
                      <a:pt x="50" y="116"/>
                    </a:lnTo>
                    <a:lnTo>
                      <a:pt x="57" y="119"/>
                    </a:lnTo>
                    <a:lnTo>
                      <a:pt x="69" y="100"/>
                    </a:lnTo>
                    <a:lnTo>
                      <a:pt x="69" y="95"/>
                    </a:lnTo>
                    <a:lnTo>
                      <a:pt x="69" y="93"/>
                    </a:lnTo>
                    <a:lnTo>
                      <a:pt x="71" y="93"/>
                    </a:lnTo>
                    <a:lnTo>
                      <a:pt x="74" y="93"/>
                    </a:lnTo>
                    <a:lnTo>
                      <a:pt x="74" y="95"/>
                    </a:lnTo>
                    <a:lnTo>
                      <a:pt x="74" y="97"/>
                    </a:lnTo>
                    <a:lnTo>
                      <a:pt x="81" y="100"/>
                    </a:lnTo>
                    <a:lnTo>
                      <a:pt x="90" y="100"/>
                    </a:lnTo>
                    <a:lnTo>
                      <a:pt x="93" y="100"/>
                    </a:lnTo>
                    <a:lnTo>
                      <a:pt x="100" y="97"/>
                    </a:lnTo>
                    <a:lnTo>
                      <a:pt x="102" y="93"/>
                    </a:lnTo>
                    <a:lnTo>
                      <a:pt x="102" y="88"/>
                    </a:lnTo>
                    <a:lnTo>
                      <a:pt x="104" y="83"/>
                    </a:lnTo>
                    <a:lnTo>
                      <a:pt x="112" y="78"/>
                    </a:lnTo>
                    <a:lnTo>
                      <a:pt x="123" y="69"/>
                    </a:lnTo>
                    <a:lnTo>
                      <a:pt x="133" y="69"/>
                    </a:lnTo>
                    <a:lnTo>
                      <a:pt x="140" y="71"/>
                    </a:lnTo>
                    <a:lnTo>
                      <a:pt x="147" y="74"/>
                    </a:lnTo>
                    <a:lnTo>
                      <a:pt x="154" y="71"/>
                    </a:lnTo>
                    <a:lnTo>
                      <a:pt x="157" y="71"/>
                    </a:lnTo>
                    <a:lnTo>
                      <a:pt x="157" y="76"/>
                    </a:lnTo>
                    <a:lnTo>
                      <a:pt x="159" y="78"/>
                    </a:lnTo>
                    <a:lnTo>
                      <a:pt x="166" y="81"/>
                    </a:lnTo>
                    <a:lnTo>
                      <a:pt x="168" y="83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71" y="90"/>
                    </a:lnTo>
                    <a:lnTo>
                      <a:pt x="173" y="93"/>
                    </a:lnTo>
                    <a:lnTo>
                      <a:pt x="175" y="100"/>
                    </a:lnTo>
                    <a:lnTo>
                      <a:pt x="178" y="100"/>
                    </a:lnTo>
                    <a:lnTo>
                      <a:pt x="185" y="102"/>
                    </a:lnTo>
                    <a:lnTo>
                      <a:pt x="199" y="104"/>
                    </a:lnTo>
                    <a:lnTo>
                      <a:pt x="204" y="109"/>
                    </a:lnTo>
                    <a:lnTo>
                      <a:pt x="204" y="116"/>
                    </a:lnTo>
                    <a:lnTo>
                      <a:pt x="204" y="119"/>
                    </a:lnTo>
                    <a:lnTo>
                      <a:pt x="209" y="123"/>
                    </a:lnTo>
                    <a:lnTo>
                      <a:pt x="227" y="126"/>
                    </a:lnTo>
                    <a:lnTo>
                      <a:pt x="239" y="133"/>
                    </a:lnTo>
                    <a:lnTo>
                      <a:pt x="249" y="133"/>
                    </a:lnTo>
                    <a:lnTo>
                      <a:pt x="253" y="123"/>
                    </a:lnTo>
                    <a:lnTo>
                      <a:pt x="261" y="128"/>
                    </a:lnTo>
                    <a:lnTo>
                      <a:pt x="268" y="135"/>
                    </a:lnTo>
                    <a:lnTo>
                      <a:pt x="263" y="147"/>
                    </a:lnTo>
                    <a:lnTo>
                      <a:pt x="258" y="138"/>
                    </a:lnTo>
                    <a:lnTo>
                      <a:pt x="263" y="152"/>
                    </a:lnTo>
                    <a:lnTo>
                      <a:pt x="263" y="161"/>
                    </a:lnTo>
                    <a:lnTo>
                      <a:pt x="256" y="171"/>
                    </a:lnTo>
                    <a:lnTo>
                      <a:pt x="251" y="187"/>
                    </a:lnTo>
                    <a:lnTo>
                      <a:pt x="251" y="192"/>
                    </a:lnTo>
                    <a:lnTo>
                      <a:pt x="256" y="204"/>
                    </a:lnTo>
                    <a:lnTo>
                      <a:pt x="263" y="201"/>
                    </a:lnTo>
                    <a:lnTo>
                      <a:pt x="268" y="194"/>
                    </a:lnTo>
                    <a:lnTo>
                      <a:pt x="275" y="192"/>
                    </a:lnTo>
                    <a:lnTo>
                      <a:pt x="279" y="199"/>
                    </a:lnTo>
                    <a:lnTo>
                      <a:pt x="284" y="204"/>
                    </a:lnTo>
                    <a:lnTo>
                      <a:pt x="291" y="209"/>
                    </a:lnTo>
                    <a:lnTo>
                      <a:pt x="291" y="201"/>
                    </a:lnTo>
                    <a:lnTo>
                      <a:pt x="289" y="194"/>
                    </a:lnTo>
                    <a:lnTo>
                      <a:pt x="303" y="209"/>
                    </a:lnTo>
                    <a:lnTo>
                      <a:pt x="322" y="209"/>
                    </a:lnTo>
                    <a:lnTo>
                      <a:pt x="336" y="211"/>
                    </a:lnTo>
                    <a:lnTo>
                      <a:pt x="343" y="216"/>
                    </a:lnTo>
                    <a:lnTo>
                      <a:pt x="350" y="218"/>
                    </a:lnTo>
                    <a:lnTo>
                      <a:pt x="348" y="211"/>
                    </a:lnTo>
                    <a:lnTo>
                      <a:pt x="343" y="206"/>
                    </a:lnTo>
                    <a:lnTo>
                      <a:pt x="339" y="197"/>
                    </a:lnTo>
                    <a:lnTo>
                      <a:pt x="310" y="180"/>
                    </a:lnTo>
                    <a:lnTo>
                      <a:pt x="303" y="171"/>
                    </a:lnTo>
                    <a:lnTo>
                      <a:pt x="301" y="164"/>
                    </a:lnTo>
                    <a:lnTo>
                      <a:pt x="303" y="166"/>
                    </a:lnTo>
                    <a:lnTo>
                      <a:pt x="306" y="171"/>
                    </a:lnTo>
                    <a:lnTo>
                      <a:pt x="317" y="183"/>
                    </a:lnTo>
                    <a:lnTo>
                      <a:pt x="324" y="183"/>
                    </a:lnTo>
                    <a:lnTo>
                      <a:pt x="332" y="187"/>
                    </a:lnTo>
                    <a:lnTo>
                      <a:pt x="336" y="185"/>
                    </a:lnTo>
                    <a:lnTo>
                      <a:pt x="332" y="180"/>
                    </a:lnTo>
                    <a:lnTo>
                      <a:pt x="327" y="173"/>
                    </a:lnTo>
                    <a:lnTo>
                      <a:pt x="320" y="168"/>
                    </a:lnTo>
                    <a:lnTo>
                      <a:pt x="310" y="142"/>
                    </a:lnTo>
                    <a:lnTo>
                      <a:pt x="310" y="135"/>
                    </a:lnTo>
                    <a:lnTo>
                      <a:pt x="308" y="130"/>
                    </a:lnTo>
                    <a:lnTo>
                      <a:pt x="306" y="123"/>
                    </a:lnTo>
                    <a:lnTo>
                      <a:pt x="308" y="116"/>
                    </a:lnTo>
                    <a:lnTo>
                      <a:pt x="303" y="109"/>
                    </a:lnTo>
                    <a:lnTo>
                      <a:pt x="296" y="102"/>
                    </a:lnTo>
                    <a:lnTo>
                      <a:pt x="298" y="102"/>
                    </a:lnTo>
                    <a:lnTo>
                      <a:pt x="306" y="104"/>
                    </a:lnTo>
                    <a:lnTo>
                      <a:pt x="310" y="97"/>
                    </a:lnTo>
                    <a:lnTo>
                      <a:pt x="308" y="93"/>
                    </a:lnTo>
                    <a:lnTo>
                      <a:pt x="301" y="90"/>
                    </a:lnTo>
                    <a:lnTo>
                      <a:pt x="289" y="81"/>
                    </a:lnTo>
                    <a:lnTo>
                      <a:pt x="289" y="78"/>
                    </a:lnTo>
                    <a:lnTo>
                      <a:pt x="303" y="78"/>
                    </a:lnTo>
                    <a:lnTo>
                      <a:pt x="306" y="76"/>
                    </a:lnTo>
                    <a:lnTo>
                      <a:pt x="303" y="69"/>
                    </a:lnTo>
                    <a:lnTo>
                      <a:pt x="306" y="67"/>
                    </a:lnTo>
                    <a:lnTo>
                      <a:pt x="306" y="59"/>
                    </a:lnTo>
                    <a:lnTo>
                      <a:pt x="306" y="57"/>
                    </a:lnTo>
                    <a:lnTo>
                      <a:pt x="306" y="55"/>
                    </a:lnTo>
                    <a:lnTo>
                      <a:pt x="315" y="64"/>
                    </a:lnTo>
                    <a:lnTo>
                      <a:pt x="315" y="59"/>
                    </a:lnTo>
                    <a:lnTo>
                      <a:pt x="313" y="48"/>
                    </a:lnTo>
                    <a:lnTo>
                      <a:pt x="315" y="50"/>
                    </a:lnTo>
                    <a:lnTo>
                      <a:pt x="317" y="55"/>
                    </a:lnTo>
                    <a:lnTo>
                      <a:pt x="324" y="50"/>
                    </a:lnTo>
                    <a:lnTo>
                      <a:pt x="327" y="45"/>
                    </a:lnTo>
                    <a:lnTo>
                      <a:pt x="327" y="41"/>
                    </a:lnTo>
                    <a:lnTo>
                      <a:pt x="324" y="33"/>
                    </a:lnTo>
                    <a:lnTo>
                      <a:pt x="327" y="29"/>
                    </a:lnTo>
                    <a:lnTo>
                      <a:pt x="332" y="26"/>
                    </a:lnTo>
                    <a:lnTo>
                      <a:pt x="334" y="22"/>
                    </a:lnTo>
                    <a:lnTo>
                      <a:pt x="336" y="33"/>
                    </a:lnTo>
                    <a:lnTo>
                      <a:pt x="346" y="29"/>
                    </a:lnTo>
                    <a:lnTo>
                      <a:pt x="343" y="36"/>
                    </a:lnTo>
                    <a:lnTo>
                      <a:pt x="339" y="38"/>
                    </a:lnTo>
                    <a:lnTo>
                      <a:pt x="336" y="45"/>
                    </a:lnTo>
                    <a:lnTo>
                      <a:pt x="343" y="45"/>
                    </a:lnTo>
                    <a:lnTo>
                      <a:pt x="350" y="45"/>
                    </a:lnTo>
                    <a:lnTo>
                      <a:pt x="341" y="50"/>
                    </a:lnTo>
                    <a:lnTo>
                      <a:pt x="332" y="52"/>
                    </a:lnTo>
                    <a:lnTo>
                      <a:pt x="327" y="62"/>
                    </a:lnTo>
                    <a:lnTo>
                      <a:pt x="322" y="78"/>
                    </a:lnTo>
                    <a:lnTo>
                      <a:pt x="329" y="95"/>
                    </a:lnTo>
                    <a:lnTo>
                      <a:pt x="334" y="83"/>
                    </a:lnTo>
                    <a:lnTo>
                      <a:pt x="336" y="90"/>
                    </a:lnTo>
                    <a:lnTo>
                      <a:pt x="334" y="102"/>
                    </a:lnTo>
                    <a:lnTo>
                      <a:pt x="329" y="102"/>
                    </a:lnTo>
                    <a:lnTo>
                      <a:pt x="322" y="102"/>
                    </a:lnTo>
                    <a:lnTo>
                      <a:pt x="322" y="112"/>
                    </a:lnTo>
                    <a:lnTo>
                      <a:pt x="324" y="116"/>
                    </a:lnTo>
                    <a:lnTo>
                      <a:pt x="332" y="109"/>
                    </a:lnTo>
                    <a:lnTo>
                      <a:pt x="336" y="112"/>
                    </a:lnTo>
                    <a:lnTo>
                      <a:pt x="341" y="119"/>
                    </a:lnTo>
                    <a:lnTo>
                      <a:pt x="334" y="123"/>
                    </a:lnTo>
                    <a:lnTo>
                      <a:pt x="329" y="126"/>
                    </a:lnTo>
                    <a:lnTo>
                      <a:pt x="329" y="140"/>
                    </a:lnTo>
                    <a:lnTo>
                      <a:pt x="332" y="138"/>
                    </a:lnTo>
                    <a:lnTo>
                      <a:pt x="334" y="130"/>
                    </a:lnTo>
                    <a:lnTo>
                      <a:pt x="339" y="130"/>
                    </a:lnTo>
                    <a:lnTo>
                      <a:pt x="346" y="138"/>
                    </a:lnTo>
                    <a:lnTo>
                      <a:pt x="360" y="145"/>
                    </a:lnTo>
                    <a:lnTo>
                      <a:pt x="362" y="142"/>
                    </a:lnTo>
                    <a:lnTo>
                      <a:pt x="365" y="145"/>
                    </a:lnTo>
                    <a:lnTo>
                      <a:pt x="355" y="147"/>
                    </a:lnTo>
                    <a:lnTo>
                      <a:pt x="346" y="149"/>
                    </a:lnTo>
                    <a:lnTo>
                      <a:pt x="341" y="152"/>
                    </a:lnTo>
                    <a:lnTo>
                      <a:pt x="341" y="166"/>
                    </a:lnTo>
                    <a:lnTo>
                      <a:pt x="346" y="173"/>
                    </a:lnTo>
                    <a:lnTo>
                      <a:pt x="353" y="180"/>
                    </a:lnTo>
                    <a:lnTo>
                      <a:pt x="365" y="183"/>
                    </a:lnTo>
                    <a:lnTo>
                      <a:pt x="372" y="185"/>
                    </a:lnTo>
                    <a:lnTo>
                      <a:pt x="374" y="183"/>
                    </a:lnTo>
                    <a:lnTo>
                      <a:pt x="374" y="180"/>
                    </a:lnTo>
                    <a:lnTo>
                      <a:pt x="376" y="178"/>
                    </a:lnTo>
                    <a:lnTo>
                      <a:pt x="379" y="183"/>
                    </a:lnTo>
                    <a:lnTo>
                      <a:pt x="381" y="180"/>
                    </a:lnTo>
                    <a:lnTo>
                      <a:pt x="384" y="173"/>
                    </a:lnTo>
                    <a:lnTo>
                      <a:pt x="386" y="171"/>
                    </a:lnTo>
                    <a:lnTo>
                      <a:pt x="386" y="175"/>
                    </a:lnTo>
                    <a:lnTo>
                      <a:pt x="391" y="183"/>
                    </a:lnTo>
                    <a:lnTo>
                      <a:pt x="388" y="190"/>
                    </a:lnTo>
                    <a:lnTo>
                      <a:pt x="386" y="197"/>
                    </a:lnTo>
                    <a:lnTo>
                      <a:pt x="391" y="197"/>
                    </a:lnTo>
                    <a:lnTo>
                      <a:pt x="395" y="197"/>
                    </a:lnTo>
                    <a:lnTo>
                      <a:pt x="402" y="201"/>
                    </a:lnTo>
                    <a:lnTo>
                      <a:pt x="400" y="211"/>
                    </a:lnTo>
                    <a:lnTo>
                      <a:pt x="400" y="218"/>
                    </a:lnTo>
                    <a:lnTo>
                      <a:pt x="412" y="216"/>
                    </a:lnTo>
                    <a:lnTo>
                      <a:pt x="419" y="216"/>
                    </a:lnTo>
                    <a:lnTo>
                      <a:pt x="421" y="209"/>
                    </a:lnTo>
                    <a:lnTo>
                      <a:pt x="436" y="201"/>
                    </a:lnTo>
                    <a:lnTo>
                      <a:pt x="445" y="199"/>
                    </a:lnTo>
                    <a:lnTo>
                      <a:pt x="445" y="192"/>
                    </a:lnTo>
                    <a:lnTo>
                      <a:pt x="447" y="183"/>
                    </a:lnTo>
                    <a:lnTo>
                      <a:pt x="450" y="166"/>
                    </a:lnTo>
                    <a:lnTo>
                      <a:pt x="457" y="164"/>
                    </a:lnTo>
                    <a:lnTo>
                      <a:pt x="457" y="157"/>
                    </a:lnTo>
                    <a:close/>
                    <a:moveTo>
                      <a:pt x="459" y="164"/>
                    </a:moveTo>
                    <a:lnTo>
                      <a:pt x="457" y="187"/>
                    </a:lnTo>
                    <a:lnTo>
                      <a:pt x="455" y="192"/>
                    </a:lnTo>
                    <a:lnTo>
                      <a:pt x="457" y="192"/>
                    </a:lnTo>
                    <a:lnTo>
                      <a:pt x="459" y="187"/>
                    </a:lnTo>
                    <a:lnTo>
                      <a:pt x="462" y="171"/>
                    </a:lnTo>
                    <a:lnTo>
                      <a:pt x="462" y="157"/>
                    </a:lnTo>
                    <a:lnTo>
                      <a:pt x="459" y="16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6764338" y="2852738"/>
                <a:ext cx="1239838" cy="762000"/>
              </a:xfrm>
              <a:custGeom>
                <a:rect b="b" l="l" r="r" t="t"/>
                <a:pathLst>
                  <a:path extrusionOk="0" h="480" w="781">
                    <a:moveTo>
                      <a:pt x="738" y="215"/>
                    </a:moveTo>
                    <a:lnTo>
                      <a:pt x="745" y="222"/>
                    </a:lnTo>
                    <a:lnTo>
                      <a:pt x="748" y="201"/>
                    </a:lnTo>
                    <a:lnTo>
                      <a:pt x="748" y="184"/>
                    </a:lnTo>
                    <a:lnTo>
                      <a:pt x="750" y="177"/>
                    </a:lnTo>
                    <a:lnTo>
                      <a:pt x="755" y="170"/>
                    </a:lnTo>
                    <a:lnTo>
                      <a:pt x="760" y="165"/>
                    </a:lnTo>
                    <a:lnTo>
                      <a:pt x="764" y="161"/>
                    </a:lnTo>
                    <a:lnTo>
                      <a:pt x="762" y="154"/>
                    </a:lnTo>
                    <a:lnTo>
                      <a:pt x="769" y="99"/>
                    </a:lnTo>
                    <a:lnTo>
                      <a:pt x="760" y="101"/>
                    </a:lnTo>
                    <a:lnTo>
                      <a:pt x="745" y="109"/>
                    </a:lnTo>
                    <a:lnTo>
                      <a:pt x="743" y="116"/>
                    </a:lnTo>
                    <a:lnTo>
                      <a:pt x="743" y="132"/>
                    </a:lnTo>
                    <a:lnTo>
                      <a:pt x="738" y="144"/>
                    </a:lnTo>
                    <a:lnTo>
                      <a:pt x="734" y="163"/>
                    </a:lnTo>
                    <a:lnTo>
                      <a:pt x="734" y="194"/>
                    </a:lnTo>
                    <a:lnTo>
                      <a:pt x="736" y="210"/>
                    </a:lnTo>
                    <a:lnTo>
                      <a:pt x="738" y="215"/>
                    </a:lnTo>
                    <a:close/>
                    <a:moveTo>
                      <a:pt x="779" y="92"/>
                    </a:moveTo>
                    <a:lnTo>
                      <a:pt x="774" y="118"/>
                    </a:lnTo>
                    <a:lnTo>
                      <a:pt x="776" y="113"/>
                    </a:lnTo>
                    <a:lnTo>
                      <a:pt x="781" y="92"/>
                    </a:lnTo>
                    <a:lnTo>
                      <a:pt x="781" y="92"/>
                    </a:lnTo>
                    <a:lnTo>
                      <a:pt x="779" y="92"/>
                    </a:lnTo>
                    <a:close/>
                    <a:moveTo>
                      <a:pt x="757" y="270"/>
                    </a:moveTo>
                    <a:lnTo>
                      <a:pt x="750" y="260"/>
                    </a:lnTo>
                    <a:lnTo>
                      <a:pt x="745" y="253"/>
                    </a:lnTo>
                    <a:lnTo>
                      <a:pt x="731" y="255"/>
                    </a:lnTo>
                    <a:lnTo>
                      <a:pt x="722" y="255"/>
                    </a:lnTo>
                    <a:lnTo>
                      <a:pt x="708" y="267"/>
                    </a:lnTo>
                    <a:lnTo>
                      <a:pt x="700" y="270"/>
                    </a:lnTo>
                    <a:lnTo>
                      <a:pt x="696" y="262"/>
                    </a:lnTo>
                    <a:lnTo>
                      <a:pt x="682" y="255"/>
                    </a:lnTo>
                    <a:lnTo>
                      <a:pt x="672" y="241"/>
                    </a:lnTo>
                    <a:lnTo>
                      <a:pt x="663" y="241"/>
                    </a:lnTo>
                    <a:lnTo>
                      <a:pt x="646" y="241"/>
                    </a:lnTo>
                    <a:lnTo>
                      <a:pt x="637" y="239"/>
                    </a:lnTo>
                    <a:lnTo>
                      <a:pt x="618" y="241"/>
                    </a:lnTo>
                    <a:lnTo>
                      <a:pt x="615" y="239"/>
                    </a:lnTo>
                    <a:lnTo>
                      <a:pt x="611" y="236"/>
                    </a:lnTo>
                    <a:lnTo>
                      <a:pt x="637" y="232"/>
                    </a:lnTo>
                    <a:lnTo>
                      <a:pt x="667" y="236"/>
                    </a:lnTo>
                    <a:lnTo>
                      <a:pt x="674" y="234"/>
                    </a:lnTo>
                    <a:lnTo>
                      <a:pt x="682" y="244"/>
                    </a:lnTo>
                    <a:lnTo>
                      <a:pt x="691" y="248"/>
                    </a:lnTo>
                    <a:lnTo>
                      <a:pt x="698" y="253"/>
                    </a:lnTo>
                    <a:lnTo>
                      <a:pt x="705" y="255"/>
                    </a:lnTo>
                    <a:lnTo>
                      <a:pt x="710" y="251"/>
                    </a:lnTo>
                    <a:lnTo>
                      <a:pt x="715" y="244"/>
                    </a:lnTo>
                    <a:lnTo>
                      <a:pt x="710" y="239"/>
                    </a:lnTo>
                    <a:lnTo>
                      <a:pt x="708" y="234"/>
                    </a:lnTo>
                    <a:lnTo>
                      <a:pt x="698" y="227"/>
                    </a:lnTo>
                    <a:lnTo>
                      <a:pt x="686" y="227"/>
                    </a:lnTo>
                    <a:lnTo>
                      <a:pt x="674" y="220"/>
                    </a:lnTo>
                    <a:lnTo>
                      <a:pt x="658" y="208"/>
                    </a:lnTo>
                    <a:lnTo>
                      <a:pt x="656" y="206"/>
                    </a:lnTo>
                    <a:lnTo>
                      <a:pt x="653" y="201"/>
                    </a:lnTo>
                    <a:lnTo>
                      <a:pt x="682" y="220"/>
                    </a:lnTo>
                    <a:lnTo>
                      <a:pt x="691" y="222"/>
                    </a:lnTo>
                    <a:lnTo>
                      <a:pt x="696" y="217"/>
                    </a:lnTo>
                    <a:lnTo>
                      <a:pt x="693" y="213"/>
                    </a:lnTo>
                    <a:lnTo>
                      <a:pt x="691" y="206"/>
                    </a:lnTo>
                    <a:lnTo>
                      <a:pt x="705" y="206"/>
                    </a:lnTo>
                    <a:lnTo>
                      <a:pt x="705" y="196"/>
                    </a:lnTo>
                    <a:lnTo>
                      <a:pt x="700" y="189"/>
                    </a:lnTo>
                    <a:lnTo>
                      <a:pt x="691" y="187"/>
                    </a:lnTo>
                    <a:lnTo>
                      <a:pt x="696" y="182"/>
                    </a:lnTo>
                    <a:lnTo>
                      <a:pt x="677" y="180"/>
                    </a:lnTo>
                    <a:lnTo>
                      <a:pt x="667" y="175"/>
                    </a:lnTo>
                    <a:lnTo>
                      <a:pt x="658" y="168"/>
                    </a:lnTo>
                    <a:lnTo>
                      <a:pt x="648" y="163"/>
                    </a:lnTo>
                    <a:lnTo>
                      <a:pt x="630" y="151"/>
                    </a:lnTo>
                    <a:lnTo>
                      <a:pt x="620" y="142"/>
                    </a:lnTo>
                    <a:lnTo>
                      <a:pt x="599" y="130"/>
                    </a:lnTo>
                    <a:lnTo>
                      <a:pt x="601" y="128"/>
                    </a:lnTo>
                    <a:lnTo>
                      <a:pt x="618" y="135"/>
                    </a:lnTo>
                    <a:lnTo>
                      <a:pt x="632" y="146"/>
                    </a:lnTo>
                    <a:lnTo>
                      <a:pt x="637" y="149"/>
                    </a:lnTo>
                    <a:lnTo>
                      <a:pt x="672" y="173"/>
                    </a:lnTo>
                    <a:lnTo>
                      <a:pt x="679" y="173"/>
                    </a:lnTo>
                    <a:lnTo>
                      <a:pt x="689" y="170"/>
                    </a:lnTo>
                    <a:lnTo>
                      <a:pt x="691" y="163"/>
                    </a:lnTo>
                    <a:lnTo>
                      <a:pt x="689" y="154"/>
                    </a:lnTo>
                    <a:lnTo>
                      <a:pt x="689" y="146"/>
                    </a:lnTo>
                    <a:lnTo>
                      <a:pt x="689" y="139"/>
                    </a:lnTo>
                    <a:lnTo>
                      <a:pt x="677" y="135"/>
                    </a:lnTo>
                    <a:lnTo>
                      <a:pt x="665" y="132"/>
                    </a:lnTo>
                    <a:lnTo>
                      <a:pt x="653" y="123"/>
                    </a:lnTo>
                    <a:lnTo>
                      <a:pt x="644" y="120"/>
                    </a:lnTo>
                    <a:lnTo>
                      <a:pt x="618" y="120"/>
                    </a:lnTo>
                    <a:lnTo>
                      <a:pt x="599" y="104"/>
                    </a:lnTo>
                    <a:lnTo>
                      <a:pt x="592" y="104"/>
                    </a:lnTo>
                    <a:lnTo>
                      <a:pt x="580" y="111"/>
                    </a:lnTo>
                    <a:lnTo>
                      <a:pt x="577" y="111"/>
                    </a:lnTo>
                    <a:lnTo>
                      <a:pt x="570" y="106"/>
                    </a:lnTo>
                    <a:lnTo>
                      <a:pt x="570" y="90"/>
                    </a:lnTo>
                    <a:lnTo>
                      <a:pt x="570" y="80"/>
                    </a:lnTo>
                    <a:lnTo>
                      <a:pt x="577" y="68"/>
                    </a:lnTo>
                    <a:lnTo>
                      <a:pt x="582" y="61"/>
                    </a:lnTo>
                    <a:lnTo>
                      <a:pt x="585" y="52"/>
                    </a:lnTo>
                    <a:lnTo>
                      <a:pt x="582" y="38"/>
                    </a:lnTo>
                    <a:lnTo>
                      <a:pt x="580" y="35"/>
                    </a:lnTo>
                    <a:lnTo>
                      <a:pt x="573" y="35"/>
                    </a:lnTo>
                    <a:lnTo>
                      <a:pt x="573" y="33"/>
                    </a:lnTo>
                    <a:lnTo>
                      <a:pt x="563" y="33"/>
                    </a:lnTo>
                    <a:lnTo>
                      <a:pt x="551" y="26"/>
                    </a:lnTo>
                    <a:lnTo>
                      <a:pt x="533" y="23"/>
                    </a:lnTo>
                    <a:lnTo>
                      <a:pt x="528" y="19"/>
                    </a:lnTo>
                    <a:lnTo>
                      <a:pt x="528" y="16"/>
                    </a:lnTo>
                    <a:lnTo>
                      <a:pt x="528" y="9"/>
                    </a:lnTo>
                    <a:lnTo>
                      <a:pt x="523" y="4"/>
                    </a:lnTo>
                    <a:lnTo>
                      <a:pt x="509" y="2"/>
                    </a:lnTo>
                    <a:lnTo>
                      <a:pt x="502" y="0"/>
                    </a:lnTo>
                    <a:lnTo>
                      <a:pt x="499" y="16"/>
                    </a:lnTo>
                    <a:lnTo>
                      <a:pt x="497" y="28"/>
                    </a:lnTo>
                    <a:lnTo>
                      <a:pt x="485" y="21"/>
                    </a:lnTo>
                    <a:lnTo>
                      <a:pt x="466" y="14"/>
                    </a:lnTo>
                    <a:lnTo>
                      <a:pt x="457" y="9"/>
                    </a:lnTo>
                    <a:lnTo>
                      <a:pt x="443" y="2"/>
                    </a:lnTo>
                    <a:lnTo>
                      <a:pt x="440" y="9"/>
                    </a:lnTo>
                    <a:lnTo>
                      <a:pt x="443" y="19"/>
                    </a:lnTo>
                    <a:lnTo>
                      <a:pt x="440" y="28"/>
                    </a:lnTo>
                    <a:lnTo>
                      <a:pt x="440" y="42"/>
                    </a:lnTo>
                    <a:lnTo>
                      <a:pt x="431" y="66"/>
                    </a:lnTo>
                    <a:lnTo>
                      <a:pt x="424" y="78"/>
                    </a:lnTo>
                    <a:lnTo>
                      <a:pt x="421" y="78"/>
                    </a:lnTo>
                    <a:lnTo>
                      <a:pt x="419" y="80"/>
                    </a:lnTo>
                    <a:lnTo>
                      <a:pt x="414" y="87"/>
                    </a:lnTo>
                    <a:lnTo>
                      <a:pt x="410" y="94"/>
                    </a:lnTo>
                    <a:lnTo>
                      <a:pt x="398" y="97"/>
                    </a:lnTo>
                    <a:lnTo>
                      <a:pt x="395" y="104"/>
                    </a:lnTo>
                    <a:lnTo>
                      <a:pt x="393" y="109"/>
                    </a:lnTo>
                    <a:lnTo>
                      <a:pt x="393" y="118"/>
                    </a:lnTo>
                    <a:lnTo>
                      <a:pt x="388" y="128"/>
                    </a:lnTo>
                    <a:lnTo>
                      <a:pt x="386" y="139"/>
                    </a:lnTo>
                    <a:lnTo>
                      <a:pt x="384" y="146"/>
                    </a:lnTo>
                    <a:lnTo>
                      <a:pt x="379" y="151"/>
                    </a:lnTo>
                    <a:lnTo>
                      <a:pt x="369" y="154"/>
                    </a:lnTo>
                    <a:lnTo>
                      <a:pt x="360" y="151"/>
                    </a:lnTo>
                    <a:lnTo>
                      <a:pt x="355" y="146"/>
                    </a:lnTo>
                    <a:lnTo>
                      <a:pt x="353" y="144"/>
                    </a:lnTo>
                    <a:lnTo>
                      <a:pt x="348" y="142"/>
                    </a:lnTo>
                    <a:lnTo>
                      <a:pt x="343" y="144"/>
                    </a:lnTo>
                    <a:lnTo>
                      <a:pt x="341" y="149"/>
                    </a:lnTo>
                    <a:lnTo>
                      <a:pt x="341" y="168"/>
                    </a:lnTo>
                    <a:lnTo>
                      <a:pt x="336" y="177"/>
                    </a:lnTo>
                    <a:lnTo>
                      <a:pt x="336" y="187"/>
                    </a:lnTo>
                    <a:lnTo>
                      <a:pt x="329" y="199"/>
                    </a:lnTo>
                    <a:lnTo>
                      <a:pt x="327" y="217"/>
                    </a:lnTo>
                    <a:lnTo>
                      <a:pt x="313" y="251"/>
                    </a:lnTo>
                    <a:lnTo>
                      <a:pt x="308" y="262"/>
                    </a:lnTo>
                    <a:lnTo>
                      <a:pt x="308" y="272"/>
                    </a:lnTo>
                    <a:lnTo>
                      <a:pt x="310" y="274"/>
                    </a:lnTo>
                    <a:lnTo>
                      <a:pt x="313" y="277"/>
                    </a:lnTo>
                    <a:lnTo>
                      <a:pt x="310" y="286"/>
                    </a:lnTo>
                    <a:lnTo>
                      <a:pt x="308" y="293"/>
                    </a:lnTo>
                    <a:lnTo>
                      <a:pt x="303" y="300"/>
                    </a:lnTo>
                    <a:lnTo>
                      <a:pt x="296" y="307"/>
                    </a:lnTo>
                    <a:lnTo>
                      <a:pt x="291" y="303"/>
                    </a:lnTo>
                    <a:lnTo>
                      <a:pt x="291" y="303"/>
                    </a:lnTo>
                    <a:lnTo>
                      <a:pt x="272" y="317"/>
                    </a:lnTo>
                    <a:lnTo>
                      <a:pt x="268" y="317"/>
                    </a:lnTo>
                    <a:lnTo>
                      <a:pt x="261" y="317"/>
                    </a:lnTo>
                    <a:lnTo>
                      <a:pt x="258" y="317"/>
                    </a:lnTo>
                    <a:lnTo>
                      <a:pt x="258" y="317"/>
                    </a:lnTo>
                    <a:lnTo>
                      <a:pt x="256" y="319"/>
                    </a:lnTo>
                    <a:lnTo>
                      <a:pt x="258" y="326"/>
                    </a:lnTo>
                    <a:lnTo>
                      <a:pt x="256" y="331"/>
                    </a:lnTo>
                    <a:lnTo>
                      <a:pt x="253" y="333"/>
                    </a:lnTo>
                    <a:lnTo>
                      <a:pt x="242" y="338"/>
                    </a:lnTo>
                    <a:lnTo>
                      <a:pt x="230" y="343"/>
                    </a:lnTo>
                    <a:lnTo>
                      <a:pt x="225" y="345"/>
                    </a:lnTo>
                    <a:lnTo>
                      <a:pt x="211" y="338"/>
                    </a:lnTo>
                    <a:lnTo>
                      <a:pt x="206" y="348"/>
                    </a:lnTo>
                    <a:lnTo>
                      <a:pt x="201" y="352"/>
                    </a:lnTo>
                    <a:lnTo>
                      <a:pt x="194" y="360"/>
                    </a:lnTo>
                    <a:lnTo>
                      <a:pt x="192" y="360"/>
                    </a:lnTo>
                    <a:lnTo>
                      <a:pt x="185" y="360"/>
                    </a:lnTo>
                    <a:lnTo>
                      <a:pt x="173" y="355"/>
                    </a:lnTo>
                    <a:lnTo>
                      <a:pt x="166" y="355"/>
                    </a:lnTo>
                    <a:lnTo>
                      <a:pt x="161" y="352"/>
                    </a:lnTo>
                    <a:lnTo>
                      <a:pt x="156" y="348"/>
                    </a:lnTo>
                    <a:lnTo>
                      <a:pt x="152" y="341"/>
                    </a:lnTo>
                    <a:lnTo>
                      <a:pt x="147" y="336"/>
                    </a:lnTo>
                    <a:lnTo>
                      <a:pt x="147" y="331"/>
                    </a:lnTo>
                    <a:lnTo>
                      <a:pt x="147" y="326"/>
                    </a:lnTo>
                    <a:lnTo>
                      <a:pt x="114" y="367"/>
                    </a:lnTo>
                    <a:lnTo>
                      <a:pt x="100" y="381"/>
                    </a:lnTo>
                    <a:lnTo>
                      <a:pt x="86" y="393"/>
                    </a:lnTo>
                    <a:lnTo>
                      <a:pt x="86" y="395"/>
                    </a:lnTo>
                    <a:lnTo>
                      <a:pt x="83" y="405"/>
                    </a:lnTo>
                    <a:lnTo>
                      <a:pt x="74" y="416"/>
                    </a:lnTo>
                    <a:lnTo>
                      <a:pt x="69" y="426"/>
                    </a:lnTo>
                    <a:lnTo>
                      <a:pt x="57" y="438"/>
                    </a:lnTo>
                    <a:lnTo>
                      <a:pt x="48" y="450"/>
                    </a:lnTo>
                    <a:lnTo>
                      <a:pt x="24" y="466"/>
                    </a:lnTo>
                    <a:lnTo>
                      <a:pt x="10" y="471"/>
                    </a:lnTo>
                    <a:lnTo>
                      <a:pt x="0" y="480"/>
                    </a:lnTo>
                    <a:lnTo>
                      <a:pt x="22" y="476"/>
                    </a:lnTo>
                    <a:lnTo>
                      <a:pt x="71" y="466"/>
                    </a:lnTo>
                    <a:lnTo>
                      <a:pt x="104" y="459"/>
                    </a:lnTo>
                    <a:lnTo>
                      <a:pt x="133" y="452"/>
                    </a:lnTo>
                    <a:lnTo>
                      <a:pt x="149" y="450"/>
                    </a:lnTo>
                    <a:lnTo>
                      <a:pt x="171" y="445"/>
                    </a:lnTo>
                    <a:lnTo>
                      <a:pt x="175" y="440"/>
                    </a:lnTo>
                    <a:lnTo>
                      <a:pt x="185" y="440"/>
                    </a:lnTo>
                    <a:lnTo>
                      <a:pt x="199" y="435"/>
                    </a:lnTo>
                    <a:lnTo>
                      <a:pt x="201" y="438"/>
                    </a:lnTo>
                    <a:lnTo>
                      <a:pt x="239" y="431"/>
                    </a:lnTo>
                    <a:lnTo>
                      <a:pt x="275" y="421"/>
                    </a:lnTo>
                    <a:lnTo>
                      <a:pt x="310" y="414"/>
                    </a:lnTo>
                    <a:lnTo>
                      <a:pt x="346" y="407"/>
                    </a:lnTo>
                    <a:lnTo>
                      <a:pt x="381" y="397"/>
                    </a:lnTo>
                    <a:lnTo>
                      <a:pt x="417" y="388"/>
                    </a:lnTo>
                    <a:lnTo>
                      <a:pt x="452" y="381"/>
                    </a:lnTo>
                    <a:lnTo>
                      <a:pt x="490" y="371"/>
                    </a:lnTo>
                    <a:lnTo>
                      <a:pt x="525" y="362"/>
                    </a:lnTo>
                    <a:lnTo>
                      <a:pt x="561" y="352"/>
                    </a:lnTo>
                    <a:lnTo>
                      <a:pt x="596" y="343"/>
                    </a:lnTo>
                    <a:lnTo>
                      <a:pt x="632" y="333"/>
                    </a:lnTo>
                    <a:lnTo>
                      <a:pt x="667" y="324"/>
                    </a:lnTo>
                    <a:lnTo>
                      <a:pt x="703" y="315"/>
                    </a:lnTo>
                    <a:lnTo>
                      <a:pt x="738" y="305"/>
                    </a:lnTo>
                    <a:lnTo>
                      <a:pt x="762" y="298"/>
                    </a:lnTo>
                    <a:lnTo>
                      <a:pt x="769" y="296"/>
                    </a:lnTo>
                    <a:lnTo>
                      <a:pt x="771" y="293"/>
                    </a:lnTo>
                    <a:lnTo>
                      <a:pt x="764" y="281"/>
                    </a:lnTo>
                    <a:lnTo>
                      <a:pt x="757" y="27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6711950" y="3317875"/>
                <a:ext cx="1400175" cy="650875"/>
              </a:xfrm>
              <a:custGeom>
                <a:rect b="b" l="l" r="r" t="t"/>
                <a:pathLst>
                  <a:path extrusionOk="0" h="410" w="882">
                    <a:moveTo>
                      <a:pt x="786" y="254"/>
                    </a:moveTo>
                    <a:lnTo>
                      <a:pt x="786" y="256"/>
                    </a:lnTo>
                    <a:lnTo>
                      <a:pt x="793" y="256"/>
                    </a:lnTo>
                    <a:lnTo>
                      <a:pt x="797" y="256"/>
                    </a:lnTo>
                    <a:lnTo>
                      <a:pt x="800" y="256"/>
                    </a:lnTo>
                    <a:lnTo>
                      <a:pt x="790" y="254"/>
                    </a:lnTo>
                    <a:lnTo>
                      <a:pt x="786" y="254"/>
                    </a:lnTo>
                    <a:close/>
                    <a:moveTo>
                      <a:pt x="807" y="239"/>
                    </a:moveTo>
                    <a:lnTo>
                      <a:pt x="802" y="258"/>
                    </a:lnTo>
                    <a:lnTo>
                      <a:pt x="804" y="256"/>
                    </a:lnTo>
                    <a:lnTo>
                      <a:pt x="814" y="232"/>
                    </a:lnTo>
                    <a:lnTo>
                      <a:pt x="823" y="211"/>
                    </a:lnTo>
                    <a:lnTo>
                      <a:pt x="819" y="216"/>
                    </a:lnTo>
                    <a:lnTo>
                      <a:pt x="807" y="239"/>
                    </a:lnTo>
                    <a:close/>
                    <a:moveTo>
                      <a:pt x="842" y="95"/>
                    </a:moveTo>
                    <a:lnTo>
                      <a:pt x="838" y="85"/>
                    </a:lnTo>
                    <a:lnTo>
                      <a:pt x="835" y="78"/>
                    </a:lnTo>
                    <a:lnTo>
                      <a:pt x="830" y="74"/>
                    </a:lnTo>
                    <a:lnTo>
                      <a:pt x="826" y="74"/>
                    </a:lnTo>
                    <a:lnTo>
                      <a:pt x="816" y="85"/>
                    </a:lnTo>
                    <a:lnTo>
                      <a:pt x="819" y="109"/>
                    </a:lnTo>
                    <a:lnTo>
                      <a:pt x="816" y="114"/>
                    </a:lnTo>
                    <a:lnTo>
                      <a:pt x="812" y="114"/>
                    </a:lnTo>
                    <a:lnTo>
                      <a:pt x="809" y="102"/>
                    </a:lnTo>
                    <a:lnTo>
                      <a:pt x="807" y="90"/>
                    </a:lnTo>
                    <a:lnTo>
                      <a:pt x="804" y="78"/>
                    </a:lnTo>
                    <a:lnTo>
                      <a:pt x="790" y="81"/>
                    </a:lnTo>
                    <a:lnTo>
                      <a:pt x="786" y="85"/>
                    </a:lnTo>
                    <a:lnTo>
                      <a:pt x="776" y="90"/>
                    </a:lnTo>
                    <a:lnTo>
                      <a:pt x="762" y="93"/>
                    </a:lnTo>
                    <a:lnTo>
                      <a:pt x="752" y="97"/>
                    </a:lnTo>
                    <a:lnTo>
                      <a:pt x="741" y="100"/>
                    </a:lnTo>
                    <a:lnTo>
                      <a:pt x="738" y="90"/>
                    </a:lnTo>
                    <a:lnTo>
                      <a:pt x="733" y="78"/>
                    </a:lnTo>
                    <a:lnTo>
                      <a:pt x="731" y="67"/>
                    </a:lnTo>
                    <a:lnTo>
                      <a:pt x="733" y="76"/>
                    </a:lnTo>
                    <a:lnTo>
                      <a:pt x="741" y="83"/>
                    </a:lnTo>
                    <a:lnTo>
                      <a:pt x="755" y="88"/>
                    </a:lnTo>
                    <a:lnTo>
                      <a:pt x="762" y="83"/>
                    </a:lnTo>
                    <a:lnTo>
                      <a:pt x="767" y="78"/>
                    </a:lnTo>
                    <a:lnTo>
                      <a:pt x="767" y="69"/>
                    </a:lnTo>
                    <a:lnTo>
                      <a:pt x="774" y="67"/>
                    </a:lnTo>
                    <a:lnTo>
                      <a:pt x="783" y="67"/>
                    </a:lnTo>
                    <a:lnTo>
                      <a:pt x="776" y="57"/>
                    </a:lnTo>
                    <a:lnTo>
                      <a:pt x="783" y="59"/>
                    </a:lnTo>
                    <a:lnTo>
                      <a:pt x="790" y="59"/>
                    </a:lnTo>
                    <a:lnTo>
                      <a:pt x="788" y="50"/>
                    </a:lnTo>
                    <a:lnTo>
                      <a:pt x="786" y="43"/>
                    </a:lnTo>
                    <a:lnTo>
                      <a:pt x="797" y="45"/>
                    </a:lnTo>
                    <a:lnTo>
                      <a:pt x="807" y="45"/>
                    </a:lnTo>
                    <a:lnTo>
                      <a:pt x="816" y="48"/>
                    </a:lnTo>
                    <a:lnTo>
                      <a:pt x="823" y="55"/>
                    </a:lnTo>
                    <a:lnTo>
                      <a:pt x="814" y="36"/>
                    </a:lnTo>
                    <a:lnTo>
                      <a:pt x="804" y="24"/>
                    </a:lnTo>
                    <a:lnTo>
                      <a:pt x="797" y="19"/>
                    </a:lnTo>
                    <a:lnTo>
                      <a:pt x="795" y="14"/>
                    </a:lnTo>
                    <a:lnTo>
                      <a:pt x="795" y="5"/>
                    </a:lnTo>
                    <a:lnTo>
                      <a:pt x="771" y="12"/>
                    </a:lnTo>
                    <a:lnTo>
                      <a:pt x="736" y="22"/>
                    </a:lnTo>
                    <a:lnTo>
                      <a:pt x="700" y="31"/>
                    </a:lnTo>
                    <a:lnTo>
                      <a:pt x="665" y="40"/>
                    </a:lnTo>
                    <a:lnTo>
                      <a:pt x="629" y="50"/>
                    </a:lnTo>
                    <a:lnTo>
                      <a:pt x="594" y="59"/>
                    </a:lnTo>
                    <a:lnTo>
                      <a:pt x="558" y="69"/>
                    </a:lnTo>
                    <a:lnTo>
                      <a:pt x="523" y="78"/>
                    </a:lnTo>
                    <a:lnTo>
                      <a:pt x="485" y="88"/>
                    </a:lnTo>
                    <a:lnTo>
                      <a:pt x="450" y="95"/>
                    </a:lnTo>
                    <a:lnTo>
                      <a:pt x="414" y="104"/>
                    </a:lnTo>
                    <a:lnTo>
                      <a:pt x="379" y="114"/>
                    </a:lnTo>
                    <a:lnTo>
                      <a:pt x="343" y="121"/>
                    </a:lnTo>
                    <a:lnTo>
                      <a:pt x="308" y="128"/>
                    </a:lnTo>
                    <a:lnTo>
                      <a:pt x="272" y="138"/>
                    </a:lnTo>
                    <a:lnTo>
                      <a:pt x="234" y="145"/>
                    </a:lnTo>
                    <a:lnTo>
                      <a:pt x="232" y="142"/>
                    </a:lnTo>
                    <a:lnTo>
                      <a:pt x="230" y="154"/>
                    </a:lnTo>
                    <a:lnTo>
                      <a:pt x="232" y="161"/>
                    </a:lnTo>
                    <a:lnTo>
                      <a:pt x="230" y="171"/>
                    </a:lnTo>
                    <a:lnTo>
                      <a:pt x="232" y="178"/>
                    </a:lnTo>
                    <a:lnTo>
                      <a:pt x="225" y="180"/>
                    </a:lnTo>
                    <a:lnTo>
                      <a:pt x="220" y="183"/>
                    </a:lnTo>
                    <a:lnTo>
                      <a:pt x="215" y="187"/>
                    </a:lnTo>
                    <a:lnTo>
                      <a:pt x="206" y="213"/>
                    </a:lnTo>
                    <a:lnTo>
                      <a:pt x="201" y="216"/>
                    </a:lnTo>
                    <a:lnTo>
                      <a:pt x="192" y="213"/>
                    </a:lnTo>
                    <a:lnTo>
                      <a:pt x="182" y="218"/>
                    </a:lnTo>
                    <a:lnTo>
                      <a:pt x="175" y="223"/>
                    </a:lnTo>
                    <a:lnTo>
                      <a:pt x="166" y="237"/>
                    </a:lnTo>
                    <a:lnTo>
                      <a:pt x="163" y="242"/>
                    </a:lnTo>
                    <a:lnTo>
                      <a:pt x="159" y="244"/>
                    </a:lnTo>
                    <a:lnTo>
                      <a:pt x="156" y="244"/>
                    </a:lnTo>
                    <a:lnTo>
                      <a:pt x="156" y="242"/>
                    </a:lnTo>
                    <a:lnTo>
                      <a:pt x="154" y="237"/>
                    </a:lnTo>
                    <a:lnTo>
                      <a:pt x="152" y="235"/>
                    </a:lnTo>
                    <a:lnTo>
                      <a:pt x="149" y="235"/>
                    </a:lnTo>
                    <a:lnTo>
                      <a:pt x="142" y="239"/>
                    </a:lnTo>
                    <a:lnTo>
                      <a:pt x="137" y="244"/>
                    </a:lnTo>
                    <a:lnTo>
                      <a:pt x="133" y="251"/>
                    </a:lnTo>
                    <a:lnTo>
                      <a:pt x="126" y="254"/>
                    </a:lnTo>
                    <a:lnTo>
                      <a:pt x="126" y="254"/>
                    </a:lnTo>
                    <a:lnTo>
                      <a:pt x="126" y="263"/>
                    </a:lnTo>
                    <a:lnTo>
                      <a:pt x="123" y="268"/>
                    </a:lnTo>
                    <a:lnTo>
                      <a:pt x="119" y="273"/>
                    </a:lnTo>
                    <a:lnTo>
                      <a:pt x="107" y="280"/>
                    </a:lnTo>
                    <a:lnTo>
                      <a:pt x="92" y="294"/>
                    </a:lnTo>
                    <a:lnTo>
                      <a:pt x="71" y="310"/>
                    </a:lnTo>
                    <a:lnTo>
                      <a:pt x="50" y="320"/>
                    </a:lnTo>
                    <a:lnTo>
                      <a:pt x="43" y="322"/>
                    </a:lnTo>
                    <a:lnTo>
                      <a:pt x="36" y="327"/>
                    </a:lnTo>
                    <a:lnTo>
                      <a:pt x="26" y="344"/>
                    </a:lnTo>
                    <a:lnTo>
                      <a:pt x="22" y="360"/>
                    </a:lnTo>
                    <a:lnTo>
                      <a:pt x="17" y="365"/>
                    </a:lnTo>
                    <a:lnTo>
                      <a:pt x="5" y="367"/>
                    </a:lnTo>
                    <a:lnTo>
                      <a:pt x="3" y="367"/>
                    </a:lnTo>
                    <a:lnTo>
                      <a:pt x="0" y="374"/>
                    </a:lnTo>
                    <a:lnTo>
                      <a:pt x="3" y="403"/>
                    </a:lnTo>
                    <a:lnTo>
                      <a:pt x="33" y="396"/>
                    </a:lnTo>
                    <a:lnTo>
                      <a:pt x="64" y="389"/>
                    </a:lnTo>
                    <a:lnTo>
                      <a:pt x="95" y="384"/>
                    </a:lnTo>
                    <a:lnTo>
                      <a:pt x="126" y="377"/>
                    </a:lnTo>
                    <a:lnTo>
                      <a:pt x="128" y="377"/>
                    </a:lnTo>
                    <a:lnTo>
                      <a:pt x="142" y="367"/>
                    </a:lnTo>
                    <a:lnTo>
                      <a:pt x="159" y="358"/>
                    </a:lnTo>
                    <a:lnTo>
                      <a:pt x="161" y="358"/>
                    </a:lnTo>
                    <a:lnTo>
                      <a:pt x="171" y="351"/>
                    </a:lnTo>
                    <a:lnTo>
                      <a:pt x="187" y="341"/>
                    </a:lnTo>
                    <a:lnTo>
                      <a:pt x="194" y="334"/>
                    </a:lnTo>
                    <a:lnTo>
                      <a:pt x="199" y="334"/>
                    </a:lnTo>
                    <a:lnTo>
                      <a:pt x="213" y="332"/>
                    </a:lnTo>
                    <a:lnTo>
                      <a:pt x="230" y="329"/>
                    </a:lnTo>
                    <a:lnTo>
                      <a:pt x="246" y="327"/>
                    </a:lnTo>
                    <a:lnTo>
                      <a:pt x="263" y="325"/>
                    </a:lnTo>
                    <a:lnTo>
                      <a:pt x="279" y="322"/>
                    </a:lnTo>
                    <a:lnTo>
                      <a:pt x="296" y="317"/>
                    </a:lnTo>
                    <a:lnTo>
                      <a:pt x="312" y="315"/>
                    </a:lnTo>
                    <a:lnTo>
                      <a:pt x="327" y="313"/>
                    </a:lnTo>
                    <a:lnTo>
                      <a:pt x="331" y="313"/>
                    </a:lnTo>
                    <a:lnTo>
                      <a:pt x="331" y="315"/>
                    </a:lnTo>
                    <a:lnTo>
                      <a:pt x="334" y="320"/>
                    </a:lnTo>
                    <a:lnTo>
                      <a:pt x="334" y="322"/>
                    </a:lnTo>
                    <a:lnTo>
                      <a:pt x="343" y="315"/>
                    </a:lnTo>
                    <a:lnTo>
                      <a:pt x="350" y="320"/>
                    </a:lnTo>
                    <a:lnTo>
                      <a:pt x="362" y="329"/>
                    </a:lnTo>
                    <a:lnTo>
                      <a:pt x="364" y="336"/>
                    </a:lnTo>
                    <a:lnTo>
                      <a:pt x="367" y="346"/>
                    </a:lnTo>
                    <a:lnTo>
                      <a:pt x="381" y="344"/>
                    </a:lnTo>
                    <a:lnTo>
                      <a:pt x="395" y="341"/>
                    </a:lnTo>
                    <a:lnTo>
                      <a:pt x="409" y="336"/>
                    </a:lnTo>
                    <a:lnTo>
                      <a:pt x="424" y="334"/>
                    </a:lnTo>
                    <a:lnTo>
                      <a:pt x="438" y="332"/>
                    </a:lnTo>
                    <a:lnTo>
                      <a:pt x="454" y="329"/>
                    </a:lnTo>
                    <a:lnTo>
                      <a:pt x="469" y="325"/>
                    </a:lnTo>
                    <a:lnTo>
                      <a:pt x="483" y="322"/>
                    </a:lnTo>
                    <a:lnTo>
                      <a:pt x="499" y="334"/>
                    </a:lnTo>
                    <a:lnTo>
                      <a:pt x="516" y="344"/>
                    </a:lnTo>
                    <a:lnTo>
                      <a:pt x="532" y="355"/>
                    </a:lnTo>
                    <a:lnTo>
                      <a:pt x="549" y="365"/>
                    </a:lnTo>
                    <a:lnTo>
                      <a:pt x="566" y="377"/>
                    </a:lnTo>
                    <a:lnTo>
                      <a:pt x="584" y="386"/>
                    </a:lnTo>
                    <a:lnTo>
                      <a:pt x="601" y="398"/>
                    </a:lnTo>
                    <a:lnTo>
                      <a:pt x="618" y="410"/>
                    </a:lnTo>
                    <a:lnTo>
                      <a:pt x="634" y="400"/>
                    </a:lnTo>
                    <a:lnTo>
                      <a:pt x="674" y="389"/>
                    </a:lnTo>
                    <a:lnTo>
                      <a:pt x="674" y="379"/>
                    </a:lnTo>
                    <a:lnTo>
                      <a:pt x="672" y="355"/>
                    </a:lnTo>
                    <a:lnTo>
                      <a:pt x="677" y="367"/>
                    </a:lnTo>
                    <a:lnTo>
                      <a:pt x="679" y="377"/>
                    </a:lnTo>
                    <a:lnTo>
                      <a:pt x="681" y="384"/>
                    </a:lnTo>
                    <a:lnTo>
                      <a:pt x="681" y="370"/>
                    </a:lnTo>
                    <a:lnTo>
                      <a:pt x="681" y="355"/>
                    </a:lnTo>
                    <a:lnTo>
                      <a:pt x="689" y="336"/>
                    </a:lnTo>
                    <a:lnTo>
                      <a:pt x="693" y="329"/>
                    </a:lnTo>
                    <a:lnTo>
                      <a:pt x="698" y="325"/>
                    </a:lnTo>
                    <a:lnTo>
                      <a:pt x="707" y="308"/>
                    </a:lnTo>
                    <a:lnTo>
                      <a:pt x="719" y="296"/>
                    </a:lnTo>
                    <a:lnTo>
                      <a:pt x="717" y="294"/>
                    </a:lnTo>
                    <a:lnTo>
                      <a:pt x="715" y="289"/>
                    </a:lnTo>
                    <a:lnTo>
                      <a:pt x="710" y="270"/>
                    </a:lnTo>
                    <a:lnTo>
                      <a:pt x="715" y="275"/>
                    </a:lnTo>
                    <a:lnTo>
                      <a:pt x="719" y="284"/>
                    </a:lnTo>
                    <a:lnTo>
                      <a:pt x="726" y="284"/>
                    </a:lnTo>
                    <a:lnTo>
                      <a:pt x="729" y="282"/>
                    </a:lnTo>
                    <a:lnTo>
                      <a:pt x="738" y="265"/>
                    </a:lnTo>
                    <a:lnTo>
                      <a:pt x="748" y="265"/>
                    </a:lnTo>
                    <a:lnTo>
                      <a:pt x="762" y="261"/>
                    </a:lnTo>
                    <a:lnTo>
                      <a:pt x="771" y="258"/>
                    </a:lnTo>
                    <a:lnTo>
                      <a:pt x="778" y="256"/>
                    </a:lnTo>
                    <a:lnTo>
                      <a:pt x="781" y="249"/>
                    </a:lnTo>
                    <a:lnTo>
                      <a:pt x="788" y="244"/>
                    </a:lnTo>
                    <a:lnTo>
                      <a:pt x="797" y="239"/>
                    </a:lnTo>
                    <a:lnTo>
                      <a:pt x="804" y="230"/>
                    </a:lnTo>
                    <a:lnTo>
                      <a:pt x="809" y="216"/>
                    </a:lnTo>
                    <a:lnTo>
                      <a:pt x="797" y="211"/>
                    </a:lnTo>
                    <a:lnTo>
                      <a:pt x="769" y="228"/>
                    </a:lnTo>
                    <a:lnTo>
                      <a:pt x="755" y="228"/>
                    </a:lnTo>
                    <a:lnTo>
                      <a:pt x="745" y="223"/>
                    </a:lnTo>
                    <a:lnTo>
                      <a:pt x="731" y="209"/>
                    </a:lnTo>
                    <a:lnTo>
                      <a:pt x="757" y="223"/>
                    </a:lnTo>
                    <a:lnTo>
                      <a:pt x="764" y="220"/>
                    </a:lnTo>
                    <a:lnTo>
                      <a:pt x="778" y="206"/>
                    </a:lnTo>
                    <a:lnTo>
                      <a:pt x="778" y="201"/>
                    </a:lnTo>
                    <a:lnTo>
                      <a:pt x="776" y="197"/>
                    </a:lnTo>
                    <a:lnTo>
                      <a:pt x="778" y="187"/>
                    </a:lnTo>
                    <a:lnTo>
                      <a:pt x="783" y="178"/>
                    </a:lnTo>
                    <a:lnTo>
                      <a:pt x="778" y="175"/>
                    </a:lnTo>
                    <a:lnTo>
                      <a:pt x="774" y="173"/>
                    </a:lnTo>
                    <a:lnTo>
                      <a:pt x="731" y="168"/>
                    </a:lnTo>
                    <a:lnTo>
                      <a:pt x="722" y="161"/>
                    </a:lnTo>
                    <a:lnTo>
                      <a:pt x="741" y="166"/>
                    </a:lnTo>
                    <a:lnTo>
                      <a:pt x="755" y="166"/>
                    </a:lnTo>
                    <a:lnTo>
                      <a:pt x="764" y="159"/>
                    </a:lnTo>
                    <a:lnTo>
                      <a:pt x="764" y="149"/>
                    </a:lnTo>
                    <a:lnTo>
                      <a:pt x="769" y="149"/>
                    </a:lnTo>
                    <a:lnTo>
                      <a:pt x="774" y="149"/>
                    </a:lnTo>
                    <a:lnTo>
                      <a:pt x="776" y="159"/>
                    </a:lnTo>
                    <a:lnTo>
                      <a:pt x="781" y="164"/>
                    </a:lnTo>
                    <a:lnTo>
                      <a:pt x="786" y="159"/>
                    </a:lnTo>
                    <a:lnTo>
                      <a:pt x="790" y="159"/>
                    </a:lnTo>
                    <a:lnTo>
                      <a:pt x="802" y="159"/>
                    </a:lnTo>
                    <a:lnTo>
                      <a:pt x="814" y="159"/>
                    </a:lnTo>
                    <a:lnTo>
                      <a:pt x="819" y="154"/>
                    </a:lnTo>
                    <a:lnTo>
                      <a:pt x="828" y="133"/>
                    </a:lnTo>
                    <a:lnTo>
                      <a:pt x="845" y="112"/>
                    </a:lnTo>
                    <a:lnTo>
                      <a:pt x="842" y="95"/>
                    </a:lnTo>
                    <a:close/>
                    <a:moveTo>
                      <a:pt x="826" y="38"/>
                    </a:moveTo>
                    <a:lnTo>
                      <a:pt x="804" y="0"/>
                    </a:lnTo>
                    <a:lnTo>
                      <a:pt x="802" y="3"/>
                    </a:lnTo>
                    <a:lnTo>
                      <a:pt x="819" y="33"/>
                    </a:lnTo>
                    <a:lnTo>
                      <a:pt x="833" y="52"/>
                    </a:lnTo>
                    <a:lnTo>
                      <a:pt x="854" y="76"/>
                    </a:lnTo>
                    <a:lnTo>
                      <a:pt x="861" y="83"/>
                    </a:lnTo>
                    <a:lnTo>
                      <a:pt x="856" y="76"/>
                    </a:lnTo>
                    <a:lnTo>
                      <a:pt x="826" y="38"/>
                    </a:lnTo>
                    <a:close/>
                    <a:moveTo>
                      <a:pt x="880" y="126"/>
                    </a:moveTo>
                    <a:lnTo>
                      <a:pt x="878" y="112"/>
                    </a:lnTo>
                    <a:lnTo>
                      <a:pt x="871" y="93"/>
                    </a:lnTo>
                    <a:lnTo>
                      <a:pt x="866" y="88"/>
                    </a:lnTo>
                    <a:lnTo>
                      <a:pt x="866" y="93"/>
                    </a:lnTo>
                    <a:lnTo>
                      <a:pt x="875" y="112"/>
                    </a:lnTo>
                    <a:lnTo>
                      <a:pt x="878" y="123"/>
                    </a:lnTo>
                    <a:lnTo>
                      <a:pt x="880" y="149"/>
                    </a:lnTo>
                    <a:lnTo>
                      <a:pt x="866" y="161"/>
                    </a:lnTo>
                    <a:lnTo>
                      <a:pt x="868" y="161"/>
                    </a:lnTo>
                    <a:lnTo>
                      <a:pt x="880" y="154"/>
                    </a:lnTo>
                    <a:lnTo>
                      <a:pt x="882" y="147"/>
                    </a:lnTo>
                    <a:lnTo>
                      <a:pt x="880" y="126"/>
                    </a:lnTo>
                    <a:close/>
                    <a:moveTo>
                      <a:pt x="849" y="81"/>
                    </a:moveTo>
                    <a:lnTo>
                      <a:pt x="849" y="78"/>
                    </a:lnTo>
                    <a:lnTo>
                      <a:pt x="847" y="74"/>
                    </a:lnTo>
                    <a:lnTo>
                      <a:pt x="840" y="71"/>
                    </a:lnTo>
                    <a:lnTo>
                      <a:pt x="849" y="83"/>
                    </a:lnTo>
                    <a:lnTo>
                      <a:pt x="849" y="81"/>
                    </a:lnTo>
                    <a:close/>
                    <a:moveTo>
                      <a:pt x="840" y="183"/>
                    </a:moveTo>
                    <a:lnTo>
                      <a:pt x="842" y="183"/>
                    </a:lnTo>
                    <a:lnTo>
                      <a:pt x="859" y="168"/>
                    </a:lnTo>
                    <a:lnTo>
                      <a:pt x="849" y="171"/>
                    </a:lnTo>
                    <a:lnTo>
                      <a:pt x="840" y="1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6284913" y="4705350"/>
                <a:ext cx="1471613" cy="1236663"/>
              </a:xfrm>
              <a:custGeom>
                <a:rect b="b" l="l" r="r" t="t"/>
                <a:pathLst>
                  <a:path extrusionOk="0" h="779" w="927">
                    <a:moveTo>
                      <a:pt x="690" y="535"/>
                    </a:moveTo>
                    <a:lnTo>
                      <a:pt x="683" y="523"/>
                    </a:lnTo>
                    <a:lnTo>
                      <a:pt x="678" y="518"/>
                    </a:lnTo>
                    <a:lnTo>
                      <a:pt x="683" y="533"/>
                    </a:lnTo>
                    <a:lnTo>
                      <a:pt x="693" y="542"/>
                    </a:lnTo>
                    <a:lnTo>
                      <a:pt x="690" y="535"/>
                    </a:lnTo>
                    <a:close/>
                    <a:moveTo>
                      <a:pt x="686" y="547"/>
                    </a:moveTo>
                    <a:lnTo>
                      <a:pt x="678" y="540"/>
                    </a:lnTo>
                    <a:lnTo>
                      <a:pt x="681" y="547"/>
                    </a:lnTo>
                    <a:lnTo>
                      <a:pt x="686" y="549"/>
                    </a:lnTo>
                    <a:lnTo>
                      <a:pt x="695" y="551"/>
                    </a:lnTo>
                    <a:lnTo>
                      <a:pt x="697" y="547"/>
                    </a:lnTo>
                    <a:lnTo>
                      <a:pt x="688" y="547"/>
                    </a:lnTo>
                    <a:lnTo>
                      <a:pt x="686" y="547"/>
                    </a:lnTo>
                    <a:close/>
                    <a:moveTo>
                      <a:pt x="768" y="774"/>
                    </a:moveTo>
                    <a:lnTo>
                      <a:pt x="764" y="776"/>
                    </a:lnTo>
                    <a:lnTo>
                      <a:pt x="764" y="779"/>
                    </a:lnTo>
                    <a:lnTo>
                      <a:pt x="766" y="779"/>
                    </a:lnTo>
                    <a:lnTo>
                      <a:pt x="771" y="776"/>
                    </a:lnTo>
                    <a:lnTo>
                      <a:pt x="771" y="774"/>
                    </a:lnTo>
                    <a:lnTo>
                      <a:pt x="768" y="774"/>
                    </a:lnTo>
                    <a:close/>
                    <a:moveTo>
                      <a:pt x="875" y="388"/>
                    </a:moveTo>
                    <a:lnTo>
                      <a:pt x="889" y="407"/>
                    </a:lnTo>
                    <a:lnTo>
                      <a:pt x="887" y="398"/>
                    </a:lnTo>
                    <a:lnTo>
                      <a:pt x="858" y="353"/>
                    </a:lnTo>
                    <a:lnTo>
                      <a:pt x="851" y="341"/>
                    </a:lnTo>
                    <a:lnTo>
                      <a:pt x="844" y="334"/>
                    </a:lnTo>
                    <a:lnTo>
                      <a:pt x="856" y="357"/>
                    </a:lnTo>
                    <a:lnTo>
                      <a:pt x="875" y="388"/>
                    </a:lnTo>
                    <a:close/>
                    <a:moveTo>
                      <a:pt x="319" y="206"/>
                    </a:moveTo>
                    <a:lnTo>
                      <a:pt x="307" y="213"/>
                    </a:lnTo>
                    <a:lnTo>
                      <a:pt x="300" y="213"/>
                    </a:lnTo>
                    <a:lnTo>
                      <a:pt x="293" y="215"/>
                    </a:lnTo>
                    <a:lnTo>
                      <a:pt x="305" y="218"/>
                    </a:lnTo>
                    <a:lnTo>
                      <a:pt x="317" y="211"/>
                    </a:lnTo>
                    <a:lnTo>
                      <a:pt x="333" y="196"/>
                    </a:lnTo>
                    <a:lnTo>
                      <a:pt x="326" y="199"/>
                    </a:lnTo>
                    <a:lnTo>
                      <a:pt x="319" y="206"/>
                    </a:lnTo>
                    <a:close/>
                    <a:moveTo>
                      <a:pt x="790" y="755"/>
                    </a:moveTo>
                    <a:lnTo>
                      <a:pt x="787" y="762"/>
                    </a:lnTo>
                    <a:lnTo>
                      <a:pt x="783" y="769"/>
                    </a:lnTo>
                    <a:lnTo>
                      <a:pt x="790" y="767"/>
                    </a:lnTo>
                    <a:lnTo>
                      <a:pt x="794" y="765"/>
                    </a:lnTo>
                    <a:lnTo>
                      <a:pt x="792" y="760"/>
                    </a:lnTo>
                    <a:lnTo>
                      <a:pt x="790" y="755"/>
                    </a:lnTo>
                    <a:close/>
                    <a:moveTo>
                      <a:pt x="913" y="649"/>
                    </a:moveTo>
                    <a:lnTo>
                      <a:pt x="915" y="658"/>
                    </a:lnTo>
                    <a:lnTo>
                      <a:pt x="910" y="665"/>
                    </a:lnTo>
                    <a:lnTo>
                      <a:pt x="905" y="670"/>
                    </a:lnTo>
                    <a:lnTo>
                      <a:pt x="903" y="677"/>
                    </a:lnTo>
                    <a:lnTo>
                      <a:pt x="896" y="691"/>
                    </a:lnTo>
                    <a:lnTo>
                      <a:pt x="894" y="698"/>
                    </a:lnTo>
                    <a:lnTo>
                      <a:pt x="913" y="670"/>
                    </a:lnTo>
                    <a:lnTo>
                      <a:pt x="922" y="641"/>
                    </a:lnTo>
                    <a:lnTo>
                      <a:pt x="920" y="641"/>
                    </a:lnTo>
                    <a:lnTo>
                      <a:pt x="913" y="649"/>
                    </a:lnTo>
                    <a:close/>
                    <a:moveTo>
                      <a:pt x="887" y="708"/>
                    </a:moveTo>
                    <a:lnTo>
                      <a:pt x="889" y="705"/>
                    </a:lnTo>
                    <a:lnTo>
                      <a:pt x="891" y="701"/>
                    </a:lnTo>
                    <a:lnTo>
                      <a:pt x="889" y="701"/>
                    </a:lnTo>
                    <a:lnTo>
                      <a:pt x="887" y="708"/>
                    </a:lnTo>
                    <a:close/>
                    <a:moveTo>
                      <a:pt x="922" y="540"/>
                    </a:moveTo>
                    <a:lnTo>
                      <a:pt x="920" y="483"/>
                    </a:lnTo>
                    <a:lnTo>
                      <a:pt x="913" y="454"/>
                    </a:lnTo>
                    <a:lnTo>
                      <a:pt x="903" y="431"/>
                    </a:lnTo>
                    <a:lnTo>
                      <a:pt x="898" y="421"/>
                    </a:lnTo>
                    <a:lnTo>
                      <a:pt x="884" y="409"/>
                    </a:lnTo>
                    <a:lnTo>
                      <a:pt x="813" y="298"/>
                    </a:lnTo>
                    <a:lnTo>
                      <a:pt x="809" y="289"/>
                    </a:lnTo>
                    <a:lnTo>
                      <a:pt x="799" y="274"/>
                    </a:lnTo>
                    <a:lnTo>
                      <a:pt x="790" y="253"/>
                    </a:lnTo>
                    <a:lnTo>
                      <a:pt x="785" y="246"/>
                    </a:lnTo>
                    <a:lnTo>
                      <a:pt x="780" y="232"/>
                    </a:lnTo>
                    <a:lnTo>
                      <a:pt x="783" y="229"/>
                    </a:lnTo>
                    <a:lnTo>
                      <a:pt x="787" y="232"/>
                    </a:lnTo>
                    <a:lnTo>
                      <a:pt x="787" y="239"/>
                    </a:lnTo>
                    <a:lnTo>
                      <a:pt x="790" y="244"/>
                    </a:lnTo>
                    <a:lnTo>
                      <a:pt x="799" y="246"/>
                    </a:lnTo>
                    <a:lnTo>
                      <a:pt x="801" y="248"/>
                    </a:lnTo>
                    <a:lnTo>
                      <a:pt x="797" y="258"/>
                    </a:lnTo>
                    <a:lnTo>
                      <a:pt x="799" y="265"/>
                    </a:lnTo>
                    <a:lnTo>
                      <a:pt x="806" y="279"/>
                    </a:lnTo>
                    <a:lnTo>
                      <a:pt x="809" y="274"/>
                    </a:lnTo>
                    <a:lnTo>
                      <a:pt x="806" y="265"/>
                    </a:lnTo>
                    <a:lnTo>
                      <a:pt x="809" y="256"/>
                    </a:lnTo>
                    <a:lnTo>
                      <a:pt x="811" y="256"/>
                    </a:lnTo>
                    <a:lnTo>
                      <a:pt x="813" y="279"/>
                    </a:lnTo>
                    <a:lnTo>
                      <a:pt x="818" y="298"/>
                    </a:lnTo>
                    <a:lnTo>
                      <a:pt x="837" y="324"/>
                    </a:lnTo>
                    <a:lnTo>
                      <a:pt x="842" y="329"/>
                    </a:lnTo>
                    <a:lnTo>
                      <a:pt x="830" y="310"/>
                    </a:lnTo>
                    <a:lnTo>
                      <a:pt x="823" y="296"/>
                    </a:lnTo>
                    <a:lnTo>
                      <a:pt x="818" y="284"/>
                    </a:lnTo>
                    <a:lnTo>
                      <a:pt x="818" y="274"/>
                    </a:lnTo>
                    <a:lnTo>
                      <a:pt x="818" y="265"/>
                    </a:lnTo>
                    <a:lnTo>
                      <a:pt x="820" y="258"/>
                    </a:lnTo>
                    <a:lnTo>
                      <a:pt x="816" y="248"/>
                    </a:lnTo>
                    <a:lnTo>
                      <a:pt x="766" y="196"/>
                    </a:lnTo>
                    <a:lnTo>
                      <a:pt x="735" y="151"/>
                    </a:lnTo>
                    <a:lnTo>
                      <a:pt x="712" y="111"/>
                    </a:lnTo>
                    <a:lnTo>
                      <a:pt x="693" y="71"/>
                    </a:lnTo>
                    <a:lnTo>
                      <a:pt x="686" y="57"/>
                    </a:lnTo>
                    <a:lnTo>
                      <a:pt x="669" y="12"/>
                    </a:lnTo>
                    <a:lnTo>
                      <a:pt x="662" y="0"/>
                    </a:lnTo>
                    <a:lnTo>
                      <a:pt x="643" y="5"/>
                    </a:lnTo>
                    <a:lnTo>
                      <a:pt x="619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0" y="5"/>
                    </a:lnTo>
                    <a:lnTo>
                      <a:pt x="605" y="7"/>
                    </a:lnTo>
                    <a:lnTo>
                      <a:pt x="605" y="14"/>
                    </a:lnTo>
                    <a:lnTo>
                      <a:pt x="605" y="24"/>
                    </a:lnTo>
                    <a:lnTo>
                      <a:pt x="610" y="35"/>
                    </a:lnTo>
                    <a:lnTo>
                      <a:pt x="610" y="45"/>
                    </a:lnTo>
                    <a:lnTo>
                      <a:pt x="610" y="54"/>
                    </a:lnTo>
                    <a:lnTo>
                      <a:pt x="605" y="59"/>
                    </a:lnTo>
                    <a:lnTo>
                      <a:pt x="598" y="61"/>
                    </a:lnTo>
                    <a:lnTo>
                      <a:pt x="596" y="59"/>
                    </a:lnTo>
                    <a:lnTo>
                      <a:pt x="593" y="57"/>
                    </a:lnTo>
                    <a:lnTo>
                      <a:pt x="591" y="50"/>
                    </a:lnTo>
                    <a:lnTo>
                      <a:pt x="586" y="42"/>
                    </a:lnTo>
                    <a:lnTo>
                      <a:pt x="586" y="38"/>
                    </a:lnTo>
                    <a:lnTo>
                      <a:pt x="570" y="40"/>
                    </a:lnTo>
                    <a:lnTo>
                      <a:pt x="551" y="42"/>
                    </a:lnTo>
                    <a:lnTo>
                      <a:pt x="534" y="45"/>
                    </a:lnTo>
                    <a:lnTo>
                      <a:pt x="518" y="47"/>
                    </a:lnTo>
                    <a:lnTo>
                      <a:pt x="499" y="50"/>
                    </a:lnTo>
                    <a:lnTo>
                      <a:pt x="482" y="52"/>
                    </a:lnTo>
                    <a:lnTo>
                      <a:pt x="466" y="54"/>
                    </a:lnTo>
                    <a:lnTo>
                      <a:pt x="447" y="57"/>
                    </a:lnTo>
                    <a:lnTo>
                      <a:pt x="430" y="59"/>
                    </a:lnTo>
                    <a:lnTo>
                      <a:pt x="414" y="61"/>
                    </a:lnTo>
                    <a:lnTo>
                      <a:pt x="395" y="64"/>
                    </a:lnTo>
                    <a:lnTo>
                      <a:pt x="378" y="66"/>
                    </a:lnTo>
                    <a:lnTo>
                      <a:pt x="361" y="68"/>
                    </a:lnTo>
                    <a:lnTo>
                      <a:pt x="343" y="68"/>
                    </a:lnTo>
                    <a:lnTo>
                      <a:pt x="326" y="71"/>
                    </a:lnTo>
                    <a:lnTo>
                      <a:pt x="309" y="73"/>
                    </a:lnTo>
                    <a:lnTo>
                      <a:pt x="298" y="76"/>
                    </a:lnTo>
                    <a:lnTo>
                      <a:pt x="298" y="71"/>
                    </a:lnTo>
                    <a:lnTo>
                      <a:pt x="286" y="52"/>
                    </a:lnTo>
                    <a:lnTo>
                      <a:pt x="279" y="42"/>
                    </a:lnTo>
                    <a:lnTo>
                      <a:pt x="246" y="47"/>
                    </a:lnTo>
                    <a:lnTo>
                      <a:pt x="210" y="54"/>
                    </a:lnTo>
                    <a:lnTo>
                      <a:pt x="175" y="59"/>
                    </a:lnTo>
                    <a:lnTo>
                      <a:pt x="139" y="66"/>
                    </a:lnTo>
                    <a:lnTo>
                      <a:pt x="104" y="71"/>
                    </a:lnTo>
                    <a:lnTo>
                      <a:pt x="71" y="76"/>
                    </a:lnTo>
                    <a:lnTo>
                      <a:pt x="35" y="83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4"/>
                    </a:lnTo>
                    <a:lnTo>
                      <a:pt x="7" y="111"/>
                    </a:lnTo>
                    <a:lnTo>
                      <a:pt x="23" y="125"/>
                    </a:lnTo>
                    <a:lnTo>
                      <a:pt x="26" y="130"/>
                    </a:lnTo>
                    <a:lnTo>
                      <a:pt x="23" y="142"/>
                    </a:lnTo>
                    <a:lnTo>
                      <a:pt x="26" y="149"/>
                    </a:lnTo>
                    <a:lnTo>
                      <a:pt x="26" y="154"/>
                    </a:lnTo>
                    <a:lnTo>
                      <a:pt x="21" y="158"/>
                    </a:lnTo>
                    <a:lnTo>
                      <a:pt x="21" y="163"/>
                    </a:lnTo>
                    <a:lnTo>
                      <a:pt x="26" y="161"/>
                    </a:lnTo>
                    <a:lnTo>
                      <a:pt x="26" y="166"/>
                    </a:lnTo>
                    <a:lnTo>
                      <a:pt x="21" y="173"/>
                    </a:lnTo>
                    <a:lnTo>
                      <a:pt x="23" y="173"/>
                    </a:lnTo>
                    <a:lnTo>
                      <a:pt x="45" y="166"/>
                    </a:lnTo>
                    <a:lnTo>
                      <a:pt x="47" y="156"/>
                    </a:lnTo>
                    <a:lnTo>
                      <a:pt x="54" y="14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3" y="142"/>
                    </a:lnTo>
                    <a:lnTo>
                      <a:pt x="68" y="135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75" y="149"/>
                    </a:lnTo>
                    <a:lnTo>
                      <a:pt x="61" y="156"/>
                    </a:lnTo>
                    <a:lnTo>
                      <a:pt x="56" y="158"/>
                    </a:lnTo>
                    <a:lnTo>
                      <a:pt x="54" y="163"/>
                    </a:lnTo>
                    <a:lnTo>
                      <a:pt x="78" y="156"/>
                    </a:lnTo>
                    <a:lnTo>
                      <a:pt x="108" y="147"/>
                    </a:lnTo>
                    <a:lnTo>
                      <a:pt x="116" y="142"/>
                    </a:lnTo>
                    <a:lnTo>
                      <a:pt x="125" y="137"/>
                    </a:lnTo>
                    <a:lnTo>
                      <a:pt x="132" y="132"/>
                    </a:lnTo>
                    <a:lnTo>
                      <a:pt x="142" y="132"/>
                    </a:lnTo>
                    <a:lnTo>
                      <a:pt x="153" y="128"/>
                    </a:lnTo>
                    <a:lnTo>
                      <a:pt x="163" y="130"/>
                    </a:lnTo>
                    <a:lnTo>
                      <a:pt x="168" y="132"/>
                    </a:lnTo>
                    <a:lnTo>
                      <a:pt x="170" y="137"/>
                    </a:lnTo>
                    <a:lnTo>
                      <a:pt x="156" y="137"/>
                    </a:lnTo>
                    <a:lnTo>
                      <a:pt x="134" y="144"/>
                    </a:lnTo>
                    <a:lnTo>
                      <a:pt x="165" y="147"/>
                    </a:lnTo>
                    <a:lnTo>
                      <a:pt x="203" y="156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5" y="156"/>
                    </a:lnTo>
                    <a:lnTo>
                      <a:pt x="215" y="151"/>
                    </a:lnTo>
                    <a:lnTo>
                      <a:pt x="220" y="144"/>
                    </a:lnTo>
                    <a:lnTo>
                      <a:pt x="229" y="142"/>
                    </a:lnTo>
                    <a:lnTo>
                      <a:pt x="224" y="149"/>
                    </a:lnTo>
                    <a:lnTo>
                      <a:pt x="224" y="156"/>
                    </a:lnTo>
                    <a:lnTo>
                      <a:pt x="229" y="161"/>
                    </a:lnTo>
                    <a:lnTo>
                      <a:pt x="229" y="163"/>
                    </a:lnTo>
                    <a:lnTo>
                      <a:pt x="224" y="166"/>
                    </a:lnTo>
                    <a:lnTo>
                      <a:pt x="246" y="180"/>
                    </a:lnTo>
                    <a:lnTo>
                      <a:pt x="262" y="189"/>
                    </a:lnTo>
                    <a:lnTo>
                      <a:pt x="269" y="199"/>
                    </a:lnTo>
                    <a:lnTo>
                      <a:pt x="269" y="203"/>
                    </a:lnTo>
                    <a:lnTo>
                      <a:pt x="267" y="206"/>
                    </a:lnTo>
                    <a:lnTo>
                      <a:pt x="262" y="201"/>
                    </a:lnTo>
                    <a:lnTo>
                      <a:pt x="257" y="194"/>
                    </a:lnTo>
                    <a:lnTo>
                      <a:pt x="257" y="203"/>
                    </a:lnTo>
                    <a:lnTo>
                      <a:pt x="265" y="213"/>
                    </a:lnTo>
                    <a:lnTo>
                      <a:pt x="269" y="213"/>
                    </a:lnTo>
                    <a:lnTo>
                      <a:pt x="283" y="208"/>
                    </a:lnTo>
                    <a:lnTo>
                      <a:pt x="300" y="203"/>
                    </a:lnTo>
                    <a:lnTo>
                      <a:pt x="307" y="199"/>
                    </a:lnTo>
                    <a:lnTo>
                      <a:pt x="317" y="192"/>
                    </a:lnTo>
                    <a:lnTo>
                      <a:pt x="326" y="192"/>
                    </a:lnTo>
                    <a:lnTo>
                      <a:pt x="350" y="170"/>
                    </a:lnTo>
                    <a:lnTo>
                      <a:pt x="361" y="168"/>
                    </a:lnTo>
                    <a:lnTo>
                      <a:pt x="369" y="166"/>
                    </a:lnTo>
                    <a:lnTo>
                      <a:pt x="371" y="163"/>
                    </a:lnTo>
                    <a:lnTo>
                      <a:pt x="369" y="156"/>
                    </a:lnTo>
                    <a:lnTo>
                      <a:pt x="369" y="151"/>
                    </a:lnTo>
                    <a:lnTo>
                      <a:pt x="373" y="144"/>
                    </a:lnTo>
                    <a:lnTo>
                      <a:pt x="402" y="135"/>
                    </a:lnTo>
                    <a:lnTo>
                      <a:pt x="442" y="149"/>
                    </a:lnTo>
                    <a:lnTo>
                      <a:pt x="496" y="201"/>
                    </a:lnTo>
                    <a:lnTo>
                      <a:pt x="563" y="239"/>
                    </a:lnTo>
                    <a:lnTo>
                      <a:pt x="579" y="258"/>
                    </a:lnTo>
                    <a:lnTo>
                      <a:pt x="581" y="267"/>
                    </a:lnTo>
                    <a:lnTo>
                      <a:pt x="581" y="272"/>
                    </a:lnTo>
                    <a:lnTo>
                      <a:pt x="586" y="308"/>
                    </a:lnTo>
                    <a:lnTo>
                      <a:pt x="581" y="341"/>
                    </a:lnTo>
                    <a:lnTo>
                      <a:pt x="579" y="390"/>
                    </a:lnTo>
                    <a:lnTo>
                      <a:pt x="584" y="400"/>
                    </a:lnTo>
                    <a:lnTo>
                      <a:pt x="589" y="405"/>
                    </a:lnTo>
                    <a:lnTo>
                      <a:pt x="593" y="407"/>
                    </a:lnTo>
                    <a:lnTo>
                      <a:pt x="596" y="402"/>
                    </a:lnTo>
                    <a:lnTo>
                      <a:pt x="603" y="402"/>
                    </a:lnTo>
                    <a:lnTo>
                      <a:pt x="605" y="400"/>
                    </a:lnTo>
                    <a:lnTo>
                      <a:pt x="605" y="395"/>
                    </a:lnTo>
                    <a:lnTo>
                      <a:pt x="605" y="383"/>
                    </a:lnTo>
                    <a:lnTo>
                      <a:pt x="600" y="381"/>
                    </a:lnTo>
                    <a:lnTo>
                      <a:pt x="596" y="374"/>
                    </a:lnTo>
                    <a:lnTo>
                      <a:pt x="598" y="369"/>
                    </a:lnTo>
                    <a:lnTo>
                      <a:pt x="605" y="372"/>
                    </a:lnTo>
                    <a:lnTo>
                      <a:pt x="615" y="381"/>
                    </a:lnTo>
                    <a:lnTo>
                      <a:pt x="617" y="381"/>
                    </a:lnTo>
                    <a:lnTo>
                      <a:pt x="622" y="376"/>
                    </a:lnTo>
                    <a:lnTo>
                      <a:pt x="626" y="379"/>
                    </a:lnTo>
                    <a:lnTo>
                      <a:pt x="629" y="383"/>
                    </a:lnTo>
                    <a:lnTo>
                      <a:pt x="626" y="393"/>
                    </a:lnTo>
                    <a:lnTo>
                      <a:pt x="619" y="405"/>
                    </a:lnTo>
                    <a:lnTo>
                      <a:pt x="607" y="426"/>
                    </a:lnTo>
                    <a:lnTo>
                      <a:pt x="603" y="428"/>
                    </a:lnTo>
                    <a:lnTo>
                      <a:pt x="600" y="433"/>
                    </a:lnTo>
                    <a:lnTo>
                      <a:pt x="607" y="438"/>
                    </a:lnTo>
                    <a:lnTo>
                      <a:pt x="612" y="443"/>
                    </a:lnTo>
                    <a:lnTo>
                      <a:pt x="641" y="480"/>
                    </a:lnTo>
                    <a:lnTo>
                      <a:pt x="652" y="495"/>
                    </a:lnTo>
                    <a:lnTo>
                      <a:pt x="662" y="502"/>
                    </a:lnTo>
                    <a:lnTo>
                      <a:pt x="667" y="502"/>
                    </a:lnTo>
                    <a:lnTo>
                      <a:pt x="674" y="502"/>
                    </a:lnTo>
                    <a:lnTo>
                      <a:pt x="674" y="497"/>
                    </a:lnTo>
                    <a:lnTo>
                      <a:pt x="671" y="490"/>
                    </a:lnTo>
                    <a:lnTo>
                      <a:pt x="681" y="485"/>
                    </a:lnTo>
                    <a:lnTo>
                      <a:pt x="690" y="483"/>
                    </a:lnTo>
                    <a:lnTo>
                      <a:pt x="686" y="492"/>
                    </a:lnTo>
                    <a:lnTo>
                      <a:pt x="688" y="516"/>
                    </a:lnTo>
                    <a:lnTo>
                      <a:pt x="695" y="535"/>
                    </a:lnTo>
                    <a:lnTo>
                      <a:pt x="700" y="535"/>
                    </a:lnTo>
                    <a:lnTo>
                      <a:pt x="704" y="533"/>
                    </a:lnTo>
                    <a:lnTo>
                      <a:pt x="707" y="523"/>
                    </a:lnTo>
                    <a:lnTo>
                      <a:pt x="712" y="516"/>
                    </a:lnTo>
                    <a:lnTo>
                      <a:pt x="716" y="514"/>
                    </a:lnTo>
                    <a:lnTo>
                      <a:pt x="712" y="525"/>
                    </a:lnTo>
                    <a:lnTo>
                      <a:pt x="707" y="540"/>
                    </a:lnTo>
                    <a:lnTo>
                      <a:pt x="709" y="542"/>
                    </a:lnTo>
                    <a:lnTo>
                      <a:pt x="716" y="544"/>
                    </a:lnTo>
                    <a:lnTo>
                      <a:pt x="730" y="580"/>
                    </a:lnTo>
                    <a:lnTo>
                      <a:pt x="745" y="599"/>
                    </a:lnTo>
                    <a:lnTo>
                      <a:pt x="764" y="606"/>
                    </a:lnTo>
                    <a:lnTo>
                      <a:pt x="787" y="608"/>
                    </a:lnTo>
                    <a:lnTo>
                      <a:pt x="792" y="620"/>
                    </a:lnTo>
                    <a:lnTo>
                      <a:pt x="809" y="637"/>
                    </a:lnTo>
                    <a:lnTo>
                      <a:pt x="825" y="660"/>
                    </a:lnTo>
                    <a:lnTo>
                      <a:pt x="832" y="663"/>
                    </a:lnTo>
                    <a:lnTo>
                      <a:pt x="842" y="663"/>
                    </a:lnTo>
                    <a:lnTo>
                      <a:pt x="846" y="667"/>
                    </a:lnTo>
                    <a:lnTo>
                      <a:pt x="846" y="675"/>
                    </a:lnTo>
                    <a:lnTo>
                      <a:pt x="827" y="665"/>
                    </a:lnTo>
                    <a:lnTo>
                      <a:pt x="825" y="667"/>
                    </a:lnTo>
                    <a:lnTo>
                      <a:pt x="823" y="672"/>
                    </a:lnTo>
                    <a:lnTo>
                      <a:pt x="823" y="679"/>
                    </a:lnTo>
                    <a:lnTo>
                      <a:pt x="830" y="689"/>
                    </a:lnTo>
                    <a:lnTo>
                      <a:pt x="842" y="686"/>
                    </a:lnTo>
                    <a:lnTo>
                      <a:pt x="858" y="677"/>
                    </a:lnTo>
                    <a:lnTo>
                      <a:pt x="872" y="677"/>
                    </a:lnTo>
                    <a:lnTo>
                      <a:pt x="891" y="663"/>
                    </a:lnTo>
                    <a:lnTo>
                      <a:pt x="901" y="660"/>
                    </a:lnTo>
                    <a:lnTo>
                      <a:pt x="910" y="646"/>
                    </a:lnTo>
                    <a:lnTo>
                      <a:pt x="913" y="632"/>
                    </a:lnTo>
                    <a:lnTo>
                      <a:pt x="913" y="608"/>
                    </a:lnTo>
                    <a:lnTo>
                      <a:pt x="917" y="589"/>
                    </a:lnTo>
                    <a:lnTo>
                      <a:pt x="922" y="573"/>
                    </a:lnTo>
                    <a:lnTo>
                      <a:pt x="924" y="573"/>
                    </a:lnTo>
                    <a:lnTo>
                      <a:pt x="924" y="575"/>
                    </a:lnTo>
                    <a:lnTo>
                      <a:pt x="927" y="577"/>
                    </a:lnTo>
                    <a:lnTo>
                      <a:pt x="922" y="540"/>
                    </a:lnTo>
                    <a:close/>
                    <a:moveTo>
                      <a:pt x="837" y="741"/>
                    </a:moveTo>
                    <a:lnTo>
                      <a:pt x="842" y="743"/>
                    </a:lnTo>
                    <a:lnTo>
                      <a:pt x="846" y="738"/>
                    </a:lnTo>
                    <a:lnTo>
                      <a:pt x="853" y="736"/>
                    </a:lnTo>
                    <a:lnTo>
                      <a:pt x="858" y="731"/>
                    </a:lnTo>
                    <a:lnTo>
                      <a:pt x="842" y="738"/>
                    </a:lnTo>
                    <a:lnTo>
                      <a:pt x="837" y="741"/>
                    </a:lnTo>
                    <a:close/>
                    <a:moveTo>
                      <a:pt x="872" y="717"/>
                    </a:moveTo>
                    <a:lnTo>
                      <a:pt x="868" y="722"/>
                    </a:lnTo>
                    <a:lnTo>
                      <a:pt x="868" y="722"/>
                    </a:lnTo>
                    <a:lnTo>
                      <a:pt x="870" y="722"/>
                    </a:lnTo>
                    <a:lnTo>
                      <a:pt x="875" y="720"/>
                    </a:lnTo>
                    <a:lnTo>
                      <a:pt x="875" y="717"/>
                    </a:lnTo>
                    <a:lnTo>
                      <a:pt x="872" y="717"/>
                    </a:lnTo>
                    <a:close/>
                    <a:moveTo>
                      <a:pt x="804" y="743"/>
                    </a:moveTo>
                    <a:lnTo>
                      <a:pt x="804" y="746"/>
                    </a:lnTo>
                    <a:lnTo>
                      <a:pt x="811" y="753"/>
                    </a:lnTo>
                    <a:lnTo>
                      <a:pt x="811" y="757"/>
                    </a:lnTo>
                    <a:lnTo>
                      <a:pt x="813" y="757"/>
                    </a:lnTo>
                    <a:lnTo>
                      <a:pt x="816" y="755"/>
                    </a:lnTo>
                    <a:lnTo>
                      <a:pt x="816" y="753"/>
                    </a:lnTo>
                    <a:lnTo>
                      <a:pt x="816" y="750"/>
                    </a:lnTo>
                    <a:lnTo>
                      <a:pt x="804" y="74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6081713" y="3990975"/>
                <a:ext cx="646113" cy="1022350"/>
              </a:xfrm>
              <a:custGeom>
                <a:rect b="b" l="l" r="r" t="t"/>
                <a:pathLst>
                  <a:path extrusionOk="0" h="644" w="407">
                    <a:moveTo>
                      <a:pt x="400" y="478"/>
                    </a:moveTo>
                    <a:lnTo>
                      <a:pt x="393" y="457"/>
                    </a:lnTo>
                    <a:lnTo>
                      <a:pt x="393" y="421"/>
                    </a:lnTo>
                    <a:lnTo>
                      <a:pt x="388" y="414"/>
                    </a:lnTo>
                    <a:lnTo>
                      <a:pt x="388" y="414"/>
                    </a:lnTo>
                    <a:lnTo>
                      <a:pt x="381" y="398"/>
                    </a:lnTo>
                    <a:lnTo>
                      <a:pt x="378" y="384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3" y="348"/>
                    </a:lnTo>
                    <a:lnTo>
                      <a:pt x="385" y="341"/>
                    </a:lnTo>
                    <a:lnTo>
                      <a:pt x="393" y="334"/>
                    </a:lnTo>
                    <a:lnTo>
                      <a:pt x="393" y="329"/>
                    </a:lnTo>
                    <a:lnTo>
                      <a:pt x="385" y="327"/>
                    </a:lnTo>
                    <a:lnTo>
                      <a:pt x="383" y="320"/>
                    </a:lnTo>
                    <a:lnTo>
                      <a:pt x="383" y="315"/>
                    </a:lnTo>
                    <a:lnTo>
                      <a:pt x="378" y="301"/>
                    </a:lnTo>
                    <a:lnTo>
                      <a:pt x="357" y="268"/>
                    </a:lnTo>
                    <a:lnTo>
                      <a:pt x="352" y="256"/>
                    </a:lnTo>
                    <a:lnTo>
                      <a:pt x="350" y="251"/>
                    </a:lnTo>
                    <a:lnTo>
                      <a:pt x="343" y="234"/>
                    </a:lnTo>
                    <a:lnTo>
                      <a:pt x="329" y="187"/>
                    </a:lnTo>
                    <a:lnTo>
                      <a:pt x="324" y="173"/>
                    </a:lnTo>
                    <a:lnTo>
                      <a:pt x="317" y="156"/>
                    </a:lnTo>
                    <a:lnTo>
                      <a:pt x="312" y="142"/>
                    </a:lnTo>
                    <a:lnTo>
                      <a:pt x="307" y="125"/>
                    </a:lnTo>
                    <a:lnTo>
                      <a:pt x="303" y="109"/>
                    </a:lnTo>
                    <a:lnTo>
                      <a:pt x="298" y="95"/>
                    </a:lnTo>
                    <a:lnTo>
                      <a:pt x="291" y="78"/>
                    </a:lnTo>
                    <a:lnTo>
                      <a:pt x="286" y="64"/>
                    </a:lnTo>
                    <a:lnTo>
                      <a:pt x="281" y="47"/>
                    </a:lnTo>
                    <a:lnTo>
                      <a:pt x="277" y="31"/>
                    </a:lnTo>
                    <a:lnTo>
                      <a:pt x="265" y="0"/>
                    </a:lnTo>
                    <a:lnTo>
                      <a:pt x="248" y="2"/>
                    </a:lnTo>
                    <a:lnTo>
                      <a:pt x="232" y="7"/>
                    </a:lnTo>
                    <a:lnTo>
                      <a:pt x="215" y="9"/>
                    </a:lnTo>
                    <a:lnTo>
                      <a:pt x="199" y="12"/>
                    </a:lnTo>
                    <a:lnTo>
                      <a:pt x="182" y="14"/>
                    </a:lnTo>
                    <a:lnTo>
                      <a:pt x="165" y="17"/>
                    </a:lnTo>
                    <a:lnTo>
                      <a:pt x="149" y="19"/>
                    </a:lnTo>
                    <a:lnTo>
                      <a:pt x="132" y="21"/>
                    </a:lnTo>
                    <a:lnTo>
                      <a:pt x="116" y="24"/>
                    </a:lnTo>
                    <a:lnTo>
                      <a:pt x="99" y="26"/>
                    </a:lnTo>
                    <a:lnTo>
                      <a:pt x="83" y="28"/>
                    </a:lnTo>
                    <a:lnTo>
                      <a:pt x="66" y="31"/>
                    </a:lnTo>
                    <a:lnTo>
                      <a:pt x="50" y="33"/>
                    </a:lnTo>
                    <a:lnTo>
                      <a:pt x="33" y="36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4" y="59"/>
                    </a:lnTo>
                    <a:lnTo>
                      <a:pt x="14" y="83"/>
                    </a:lnTo>
                    <a:lnTo>
                      <a:pt x="14" y="107"/>
                    </a:lnTo>
                    <a:lnTo>
                      <a:pt x="14" y="130"/>
                    </a:lnTo>
                    <a:lnTo>
                      <a:pt x="14" y="154"/>
                    </a:lnTo>
                    <a:lnTo>
                      <a:pt x="14" y="178"/>
                    </a:lnTo>
                    <a:lnTo>
                      <a:pt x="16" y="201"/>
                    </a:lnTo>
                    <a:lnTo>
                      <a:pt x="16" y="225"/>
                    </a:lnTo>
                    <a:lnTo>
                      <a:pt x="16" y="249"/>
                    </a:lnTo>
                    <a:lnTo>
                      <a:pt x="16" y="272"/>
                    </a:lnTo>
                    <a:lnTo>
                      <a:pt x="16" y="296"/>
                    </a:lnTo>
                    <a:lnTo>
                      <a:pt x="16" y="320"/>
                    </a:lnTo>
                    <a:lnTo>
                      <a:pt x="16" y="343"/>
                    </a:lnTo>
                    <a:lnTo>
                      <a:pt x="16" y="367"/>
                    </a:lnTo>
                    <a:lnTo>
                      <a:pt x="16" y="391"/>
                    </a:lnTo>
                    <a:lnTo>
                      <a:pt x="16" y="414"/>
                    </a:lnTo>
                    <a:lnTo>
                      <a:pt x="19" y="438"/>
                    </a:lnTo>
                    <a:lnTo>
                      <a:pt x="26" y="485"/>
                    </a:lnTo>
                    <a:lnTo>
                      <a:pt x="31" y="509"/>
                    </a:lnTo>
                    <a:lnTo>
                      <a:pt x="33" y="533"/>
                    </a:lnTo>
                    <a:lnTo>
                      <a:pt x="38" y="556"/>
                    </a:lnTo>
                    <a:lnTo>
                      <a:pt x="40" y="580"/>
                    </a:lnTo>
                    <a:lnTo>
                      <a:pt x="45" y="604"/>
                    </a:lnTo>
                    <a:lnTo>
                      <a:pt x="50" y="627"/>
                    </a:lnTo>
                    <a:lnTo>
                      <a:pt x="54" y="627"/>
                    </a:lnTo>
                    <a:lnTo>
                      <a:pt x="66" y="627"/>
                    </a:lnTo>
                    <a:lnTo>
                      <a:pt x="78" y="625"/>
                    </a:lnTo>
                    <a:lnTo>
                      <a:pt x="80" y="618"/>
                    </a:lnTo>
                    <a:lnTo>
                      <a:pt x="83" y="599"/>
                    </a:lnTo>
                    <a:lnTo>
                      <a:pt x="85" y="585"/>
                    </a:lnTo>
                    <a:lnTo>
                      <a:pt x="87" y="582"/>
                    </a:lnTo>
                    <a:lnTo>
                      <a:pt x="95" y="590"/>
                    </a:lnTo>
                    <a:lnTo>
                      <a:pt x="99" y="597"/>
                    </a:lnTo>
                    <a:lnTo>
                      <a:pt x="99" y="611"/>
                    </a:lnTo>
                    <a:lnTo>
                      <a:pt x="104" y="616"/>
                    </a:lnTo>
                    <a:lnTo>
                      <a:pt x="109" y="616"/>
                    </a:lnTo>
                    <a:lnTo>
                      <a:pt x="113" y="623"/>
                    </a:lnTo>
                    <a:lnTo>
                      <a:pt x="118" y="630"/>
                    </a:lnTo>
                    <a:lnTo>
                      <a:pt x="106" y="634"/>
                    </a:lnTo>
                    <a:lnTo>
                      <a:pt x="97" y="637"/>
                    </a:lnTo>
                    <a:lnTo>
                      <a:pt x="95" y="639"/>
                    </a:lnTo>
                    <a:lnTo>
                      <a:pt x="137" y="630"/>
                    </a:lnTo>
                    <a:lnTo>
                      <a:pt x="147" y="616"/>
                    </a:lnTo>
                    <a:lnTo>
                      <a:pt x="149" y="613"/>
                    </a:lnTo>
                    <a:lnTo>
                      <a:pt x="149" y="608"/>
                    </a:lnTo>
                    <a:lnTo>
                      <a:pt x="154" y="604"/>
                    </a:lnTo>
                    <a:lnTo>
                      <a:pt x="154" y="599"/>
                    </a:lnTo>
                    <a:lnTo>
                      <a:pt x="151" y="592"/>
                    </a:lnTo>
                    <a:lnTo>
                      <a:pt x="154" y="580"/>
                    </a:lnTo>
                    <a:lnTo>
                      <a:pt x="151" y="575"/>
                    </a:lnTo>
                    <a:lnTo>
                      <a:pt x="135" y="561"/>
                    </a:lnTo>
                    <a:lnTo>
                      <a:pt x="130" y="554"/>
                    </a:lnTo>
                    <a:lnTo>
                      <a:pt x="128" y="547"/>
                    </a:lnTo>
                    <a:lnTo>
                      <a:pt x="128" y="537"/>
                    </a:lnTo>
                    <a:lnTo>
                      <a:pt x="163" y="533"/>
                    </a:lnTo>
                    <a:lnTo>
                      <a:pt x="199" y="526"/>
                    </a:lnTo>
                    <a:lnTo>
                      <a:pt x="232" y="521"/>
                    </a:lnTo>
                    <a:lnTo>
                      <a:pt x="267" y="516"/>
                    </a:lnTo>
                    <a:lnTo>
                      <a:pt x="303" y="509"/>
                    </a:lnTo>
                    <a:lnTo>
                      <a:pt x="338" y="504"/>
                    </a:lnTo>
                    <a:lnTo>
                      <a:pt x="374" y="497"/>
                    </a:lnTo>
                    <a:lnTo>
                      <a:pt x="407" y="492"/>
                    </a:lnTo>
                    <a:lnTo>
                      <a:pt x="400" y="478"/>
                    </a:lnTo>
                    <a:close/>
                    <a:moveTo>
                      <a:pt x="66" y="642"/>
                    </a:moveTo>
                    <a:lnTo>
                      <a:pt x="61" y="644"/>
                    </a:lnTo>
                    <a:lnTo>
                      <a:pt x="64" y="644"/>
                    </a:lnTo>
                    <a:lnTo>
                      <a:pt x="78" y="642"/>
                    </a:lnTo>
                    <a:lnTo>
                      <a:pt x="87" y="639"/>
                    </a:lnTo>
                    <a:lnTo>
                      <a:pt x="83" y="637"/>
                    </a:lnTo>
                    <a:lnTo>
                      <a:pt x="66" y="64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581650" y="4059238"/>
                <a:ext cx="579438" cy="992188"/>
              </a:xfrm>
              <a:custGeom>
                <a:rect b="b" l="l" r="r" t="t"/>
                <a:pathLst>
                  <a:path extrusionOk="0" h="625" w="365">
                    <a:moveTo>
                      <a:pt x="365" y="584"/>
                    </a:moveTo>
                    <a:lnTo>
                      <a:pt x="360" y="561"/>
                    </a:lnTo>
                    <a:lnTo>
                      <a:pt x="355" y="537"/>
                    </a:lnTo>
                    <a:lnTo>
                      <a:pt x="353" y="513"/>
                    </a:lnTo>
                    <a:lnTo>
                      <a:pt x="348" y="490"/>
                    </a:lnTo>
                    <a:lnTo>
                      <a:pt x="346" y="466"/>
                    </a:lnTo>
                    <a:lnTo>
                      <a:pt x="341" y="442"/>
                    </a:lnTo>
                    <a:lnTo>
                      <a:pt x="334" y="395"/>
                    </a:lnTo>
                    <a:lnTo>
                      <a:pt x="331" y="371"/>
                    </a:lnTo>
                    <a:lnTo>
                      <a:pt x="331" y="348"/>
                    </a:lnTo>
                    <a:lnTo>
                      <a:pt x="331" y="324"/>
                    </a:lnTo>
                    <a:lnTo>
                      <a:pt x="331" y="300"/>
                    </a:lnTo>
                    <a:lnTo>
                      <a:pt x="331" y="277"/>
                    </a:lnTo>
                    <a:lnTo>
                      <a:pt x="331" y="253"/>
                    </a:lnTo>
                    <a:lnTo>
                      <a:pt x="331" y="229"/>
                    </a:lnTo>
                    <a:lnTo>
                      <a:pt x="331" y="206"/>
                    </a:lnTo>
                    <a:lnTo>
                      <a:pt x="331" y="182"/>
                    </a:lnTo>
                    <a:lnTo>
                      <a:pt x="331" y="158"/>
                    </a:lnTo>
                    <a:lnTo>
                      <a:pt x="329" y="135"/>
                    </a:lnTo>
                    <a:lnTo>
                      <a:pt x="329" y="111"/>
                    </a:lnTo>
                    <a:lnTo>
                      <a:pt x="329" y="87"/>
                    </a:lnTo>
                    <a:lnTo>
                      <a:pt x="329" y="64"/>
                    </a:lnTo>
                    <a:lnTo>
                      <a:pt x="329" y="40"/>
                    </a:lnTo>
                    <a:lnTo>
                      <a:pt x="329" y="16"/>
                    </a:lnTo>
                    <a:lnTo>
                      <a:pt x="329" y="11"/>
                    </a:lnTo>
                    <a:lnTo>
                      <a:pt x="329" y="9"/>
                    </a:lnTo>
                    <a:lnTo>
                      <a:pt x="329" y="7"/>
                    </a:lnTo>
                    <a:lnTo>
                      <a:pt x="317" y="0"/>
                    </a:lnTo>
                    <a:lnTo>
                      <a:pt x="289" y="2"/>
                    </a:lnTo>
                    <a:lnTo>
                      <a:pt x="263" y="7"/>
                    </a:lnTo>
                    <a:lnTo>
                      <a:pt x="234" y="11"/>
                    </a:lnTo>
                    <a:lnTo>
                      <a:pt x="206" y="14"/>
                    </a:lnTo>
                    <a:lnTo>
                      <a:pt x="180" y="19"/>
                    </a:lnTo>
                    <a:lnTo>
                      <a:pt x="152" y="21"/>
                    </a:lnTo>
                    <a:lnTo>
                      <a:pt x="126" y="23"/>
                    </a:lnTo>
                    <a:lnTo>
                      <a:pt x="97" y="28"/>
                    </a:lnTo>
                    <a:lnTo>
                      <a:pt x="100" y="30"/>
                    </a:lnTo>
                    <a:lnTo>
                      <a:pt x="100" y="35"/>
                    </a:lnTo>
                    <a:lnTo>
                      <a:pt x="97" y="40"/>
                    </a:lnTo>
                    <a:lnTo>
                      <a:pt x="88" y="47"/>
                    </a:lnTo>
                    <a:lnTo>
                      <a:pt x="83" y="54"/>
                    </a:lnTo>
                    <a:lnTo>
                      <a:pt x="83" y="59"/>
                    </a:lnTo>
                    <a:lnTo>
                      <a:pt x="81" y="64"/>
                    </a:lnTo>
                    <a:lnTo>
                      <a:pt x="76" y="64"/>
                    </a:lnTo>
                    <a:lnTo>
                      <a:pt x="74" y="73"/>
                    </a:lnTo>
                    <a:lnTo>
                      <a:pt x="74" y="94"/>
                    </a:lnTo>
                    <a:lnTo>
                      <a:pt x="71" y="106"/>
                    </a:lnTo>
                    <a:lnTo>
                      <a:pt x="62" y="109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52" y="127"/>
                    </a:lnTo>
                    <a:lnTo>
                      <a:pt x="45" y="137"/>
                    </a:lnTo>
                    <a:lnTo>
                      <a:pt x="41" y="144"/>
                    </a:lnTo>
                    <a:lnTo>
                      <a:pt x="45" y="151"/>
                    </a:lnTo>
                    <a:lnTo>
                      <a:pt x="45" y="154"/>
                    </a:lnTo>
                    <a:lnTo>
                      <a:pt x="43" y="158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3" y="170"/>
                    </a:lnTo>
                    <a:lnTo>
                      <a:pt x="33" y="175"/>
                    </a:lnTo>
                    <a:lnTo>
                      <a:pt x="33" y="184"/>
                    </a:lnTo>
                    <a:lnTo>
                      <a:pt x="31" y="189"/>
                    </a:lnTo>
                    <a:lnTo>
                      <a:pt x="29" y="191"/>
                    </a:lnTo>
                    <a:lnTo>
                      <a:pt x="22" y="201"/>
                    </a:lnTo>
                    <a:lnTo>
                      <a:pt x="19" y="206"/>
                    </a:lnTo>
                    <a:lnTo>
                      <a:pt x="24" y="208"/>
                    </a:lnTo>
                    <a:lnTo>
                      <a:pt x="24" y="213"/>
                    </a:lnTo>
                    <a:lnTo>
                      <a:pt x="19" y="217"/>
                    </a:lnTo>
                    <a:lnTo>
                      <a:pt x="22" y="222"/>
                    </a:lnTo>
                    <a:lnTo>
                      <a:pt x="22" y="225"/>
                    </a:lnTo>
                    <a:lnTo>
                      <a:pt x="26" y="227"/>
                    </a:lnTo>
                    <a:lnTo>
                      <a:pt x="29" y="234"/>
                    </a:lnTo>
                    <a:lnTo>
                      <a:pt x="26" y="243"/>
                    </a:lnTo>
                    <a:lnTo>
                      <a:pt x="29" y="253"/>
                    </a:lnTo>
                    <a:lnTo>
                      <a:pt x="33" y="260"/>
                    </a:lnTo>
                    <a:lnTo>
                      <a:pt x="36" y="262"/>
                    </a:lnTo>
                    <a:lnTo>
                      <a:pt x="31" y="284"/>
                    </a:lnTo>
                    <a:lnTo>
                      <a:pt x="33" y="288"/>
                    </a:lnTo>
                    <a:lnTo>
                      <a:pt x="33" y="293"/>
                    </a:lnTo>
                    <a:lnTo>
                      <a:pt x="41" y="298"/>
                    </a:lnTo>
                    <a:lnTo>
                      <a:pt x="41" y="303"/>
                    </a:lnTo>
                    <a:lnTo>
                      <a:pt x="36" y="315"/>
                    </a:lnTo>
                    <a:lnTo>
                      <a:pt x="38" y="319"/>
                    </a:lnTo>
                    <a:lnTo>
                      <a:pt x="43" y="324"/>
                    </a:lnTo>
                    <a:lnTo>
                      <a:pt x="43" y="329"/>
                    </a:lnTo>
                    <a:lnTo>
                      <a:pt x="38" y="333"/>
                    </a:lnTo>
                    <a:lnTo>
                      <a:pt x="38" y="338"/>
                    </a:lnTo>
                    <a:lnTo>
                      <a:pt x="41" y="341"/>
                    </a:lnTo>
                    <a:lnTo>
                      <a:pt x="43" y="348"/>
                    </a:lnTo>
                    <a:lnTo>
                      <a:pt x="43" y="352"/>
                    </a:lnTo>
                    <a:lnTo>
                      <a:pt x="50" y="362"/>
                    </a:lnTo>
                    <a:lnTo>
                      <a:pt x="57" y="367"/>
                    </a:lnTo>
                    <a:lnTo>
                      <a:pt x="62" y="371"/>
                    </a:lnTo>
                    <a:lnTo>
                      <a:pt x="64" y="376"/>
                    </a:lnTo>
                    <a:lnTo>
                      <a:pt x="64" y="378"/>
                    </a:lnTo>
                    <a:lnTo>
                      <a:pt x="64" y="383"/>
                    </a:lnTo>
                    <a:lnTo>
                      <a:pt x="57" y="390"/>
                    </a:lnTo>
                    <a:lnTo>
                      <a:pt x="55" y="397"/>
                    </a:lnTo>
                    <a:lnTo>
                      <a:pt x="50" y="397"/>
                    </a:lnTo>
                    <a:lnTo>
                      <a:pt x="50" y="402"/>
                    </a:lnTo>
                    <a:lnTo>
                      <a:pt x="50" y="409"/>
                    </a:lnTo>
                    <a:lnTo>
                      <a:pt x="43" y="419"/>
                    </a:lnTo>
                    <a:lnTo>
                      <a:pt x="31" y="433"/>
                    </a:lnTo>
                    <a:lnTo>
                      <a:pt x="24" y="447"/>
                    </a:lnTo>
                    <a:lnTo>
                      <a:pt x="19" y="464"/>
                    </a:lnTo>
                    <a:lnTo>
                      <a:pt x="17" y="475"/>
                    </a:lnTo>
                    <a:lnTo>
                      <a:pt x="12" y="480"/>
                    </a:lnTo>
                    <a:lnTo>
                      <a:pt x="10" y="490"/>
                    </a:lnTo>
                    <a:lnTo>
                      <a:pt x="10" y="502"/>
                    </a:lnTo>
                    <a:lnTo>
                      <a:pt x="7" y="511"/>
                    </a:lnTo>
                    <a:lnTo>
                      <a:pt x="3" y="513"/>
                    </a:lnTo>
                    <a:lnTo>
                      <a:pt x="0" y="520"/>
                    </a:lnTo>
                    <a:lnTo>
                      <a:pt x="5" y="532"/>
                    </a:lnTo>
                    <a:lnTo>
                      <a:pt x="5" y="539"/>
                    </a:lnTo>
                    <a:lnTo>
                      <a:pt x="0" y="544"/>
                    </a:lnTo>
                    <a:lnTo>
                      <a:pt x="0" y="547"/>
                    </a:lnTo>
                    <a:lnTo>
                      <a:pt x="26" y="544"/>
                    </a:lnTo>
                    <a:lnTo>
                      <a:pt x="52" y="542"/>
                    </a:lnTo>
                    <a:lnTo>
                      <a:pt x="78" y="539"/>
                    </a:lnTo>
                    <a:lnTo>
                      <a:pt x="104" y="537"/>
                    </a:lnTo>
                    <a:lnTo>
                      <a:pt x="130" y="535"/>
                    </a:lnTo>
                    <a:lnTo>
                      <a:pt x="159" y="530"/>
                    </a:lnTo>
                    <a:lnTo>
                      <a:pt x="185" y="528"/>
                    </a:lnTo>
                    <a:lnTo>
                      <a:pt x="211" y="525"/>
                    </a:lnTo>
                    <a:lnTo>
                      <a:pt x="208" y="539"/>
                    </a:lnTo>
                    <a:lnTo>
                      <a:pt x="204" y="561"/>
                    </a:lnTo>
                    <a:lnTo>
                      <a:pt x="204" y="565"/>
                    </a:lnTo>
                    <a:lnTo>
                      <a:pt x="206" y="570"/>
                    </a:lnTo>
                    <a:lnTo>
                      <a:pt x="206" y="575"/>
                    </a:lnTo>
                    <a:lnTo>
                      <a:pt x="208" y="580"/>
                    </a:lnTo>
                    <a:lnTo>
                      <a:pt x="216" y="584"/>
                    </a:lnTo>
                    <a:lnTo>
                      <a:pt x="223" y="591"/>
                    </a:lnTo>
                    <a:lnTo>
                      <a:pt x="230" y="606"/>
                    </a:lnTo>
                    <a:lnTo>
                      <a:pt x="230" y="613"/>
                    </a:lnTo>
                    <a:lnTo>
                      <a:pt x="237" y="620"/>
                    </a:lnTo>
                    <a:lnTo>
                      <a:pt x="239" y="622"/>
                    </a:lnTo>
                    <a:lnTo>
                      <a:pt x="242" y="622"/>
                    </a:lnTo>
                    <a:lnTo>
                      <a:pt x="244" y="625"/>
                    </a:lnTo>
                    <a:lnTo>
                      <a:pt x="251" y="618"/>
                    </a:lnTo>
                    <a:lnTo>
                      <a:pt x="263" y="601"/>
                    </a:lnTo>
                    <a:lnTo>
                      <a:pt x="270" y="601"/>
                    </a:lnTo>
                    <a:lnTo>
                      <a:pt x="275" y="601"/>
                    </a:lnTo>
                    <a:lnTo>
                      <a:pt x="294" y="596"/>
                    </a:lnTo>
                    <a:lnTo>
                      <a:pt x="308" y="587"/>
                    </a:lnTo>
                    <a:lnTo>
                      <a:pt x="313" y="587"/>
                    </a:lnTo>
                    <a:lnTo>
                      <a:pt x="317" y="587"/>
                    </a:lnTo>
                    <a:lnTo>
                      <a:pt x="334" y="591"/>
                    </a:lnTo>
                    <a:lnTo>
                      <a:pt x="365" y="584"/>
                    </a:lnTo>
                    <a:close/>
                    <a:moveTo>
                      <a:pt x="331" y="603"/>
                    </a:moveTo>
                    <a:lnTo>
                      <a:pt x="331" y="606"/>
                    </a:lnTo>
                    <a:lnTo>
                      <a:pt x="339" y="608"/>
                    </a:lnTo>
                    <a:lnTo>
                      <a:pt x="348" y="608"/>
                    </a:lnTo>
                    <a:lnTo>
                      <a:pt x="350" y="608"/>
                    </a:lnTo>
                    <a:lnTo>
                      <a:pt x="348" y="606"/>
                    </a:lnTo>
                    <a:lnTo>
                      <a:pt x="331" y="60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143500" y="4516438"/>
                <a:ext cx="952500" cy="771525"/>
              </a:xfrm>
              <a:custGeom>
                <a:rect b="b" l="l" r="r" t="t"/>
                <a:pathLst>
                  <a:path extrusionOk="0" h="486" w="600">
                    <a:moveTo>
                      <a:pt x="276" y="438"/>
                    </a:moveTo>
                    <a:lnTo>
                      <a:pt x="267" y="434"/>
                    </a:lnTo>
                    <a:lnTo>
                      <a:pt x="260" y="434"/>
                    </a:lnTo>
                    <a:lnTo>
                      <a:pt x="253" y="438"/>
                    </a:lnTo>
                    <a:lnTo>
                      <a:pt x="253" y="443"/>
                    </a:lnTo>
                    <a:lnTo>
                      <a:pt x="274" y="453"/>
                    </a:lnTo>
                    <a:lnTo>
                      <a:pt x="276" y="450"/>
                    </a:lnTo>
                    <a:lnTo>
                      <a:pt x="281" y="446"/>
                    </a:lnTo>
                    <a:lnTo>
                      <a:pt x="281" y="441"/>
                    </a:lnTo>
                    <a:lnTo>
                      <a:pt x="279" y="438"/>
                    </a:lnTo>
                    <a:lnTo>
                      <a:pt x="276" y="438"/>
                    </a:lnTo>
                    <a:close/>
                    <a:moveTo>
                      <a:pt x="555" y="351"/>
                    </a:moveTo>
                    <a:lnTo>
                      <a:pt x="553" y="346"/>
                    </a:lnTo>
                    <a:lnTo>
                      <a:pt x="555" y="339"/>
                    </a:lnTo>
                    <a:lnTo>
                      <a:pt x="558" y="334"/>
                    </a:lnTo>
                    <a:lnTo>
                      <a:pt x="548" y="341"/>
                    </a:lnTo>
                    <a:lnTo>
                      <a:pt x="546" y="344"/>
                    </a:lnTo>
                    <a:lnTo>
                      <a:pt x="544" y="346"/>
                    </a:lnTo>
                    <a:lnTo>
                      <a:pt x="541" y="348"/>
                    </a:lnTo>
                    <a:lnTo>
                      <a:pt x="548" y="348"/>
                    </a:lnTo>
                    <a:lnTo>
                      <a:pt x="555" y="351"/>
                    </a:lnTo>
                    <a:close/>
                    <a:moveTo>
                      <a:pt x="591" y="391"/>
                    </a:moveTo>
                    <a:lnTo>
                      <a:pt x="591" y="393"/>
                    </a:lnTo>
                    <a:lnTo>
                      <a:pt x="596" y="386"/>
                    </a:lnTo>
                    <a:lnTo>
                      <a:pt x="598" y="382"/>
                    </a:lnTo>
                    <a:lnTo>
                      <a:pt x="593" y="384"/>
                    </a:lnTo>
                    <a:lnTo>
                      <a:pt x="591" y="391"/>
                    </a:lnTo>
                    <a:close/>
                    <a:moveTo>
                      <a:pt x="600" y="375"/>
                    </a:moveTo>
                    <a:lnTo>
                      <a:pt x="600" y="358"/>
                    </a:lnTo>
                    <a:lnTo>
                      <a:pt x="598" y="351"/>
                    </a:lnTo>
                    <a:lnTo>
                      <a:pt x="593" y="344"/>
                    </a:lnTo>
                    <a:lnTo>
                      <a:pt x="600" y="360"/>
                    </a:lnTo>
                    <a:lnTo>
                      <a:pt x="598" y="379"/>
                    </a:lnTo>
                    <a:lnTo>
                      <a:pt x="600" y="375"/>
                    </a:lnTo>
                    <a:close/>
                    <a:moveTo>
                      <a:pt x="584" y="453"/>
                    </a:moveTo>
                    <a:lnTo>
                      <a:pt x="577" y="448"/>
                    </a:lnTo>
                    <a:lnTo>
                      <a:pt x="570" y="438"/>
                    </a:lnTo>
                    <a:lnTo>
                      <a:pt x="563" y="441"/>
                    </a:lnTo>
                    <a:lnTo>
                      <a:pt x="532" y="434"/>
                    </a:lnTo>
                    <a:lnTo>
                      <a:pt x="522" y="424"/>
                    </a:lnTo>
                    <a:lnTo>
                      <a:pt x="510" y="419"/>
                    </a:lnTo>
                    <a:lnTo>
                      <a:pt x="506" y="410"/>
                    </a:lnTo>
                    <a:lnTo>
                      <a:pt x="508" y="408"/>
                    </a:lnTo>
                    <a:lnTo>
                      <a:pt x="508" y="403"/>
                    </a:lnTo>
                    <a:lnTo>
                      <a:pt x="510" y="401"/>
                    </a:lnTo>
                    <a:lnTo>
                      <a:pt x="515" y="403"/>
                    </a:lnTo>
                    <a:lnTo>
                      <a:pt x="522" y="398"/>
                    </a:lnTo>
                    <a:lnTo>
                      <a:pt x="518" y="396"/>
                    </a:lnTo>
                    <a:lnTo>
                      <a:pt x="525" y="389"/>
                    </a:lnTo>
                    <a:lnTo>
                      <a:pt x="532" y="386"/>
                    </a:lnTo>
                    <a:lnTo>
                      <a:pt x="544" y="379"/>
                    </a:lnTo>
                    <a:lnTo>
                      <a:pt x="541" y="377"/>
                    </a:lnTo>
                    <a:lnTo>
                      <a:pt x="541" y="367"/>
                    </a:lnTo>
                    <a:lnTo>
                      <a:pt x="536" y="360"/>
                    </a:lnTo>
                    <a:lnTo>
                      <a:pt x="534" y="358"/>
                    </a:lnTo>
                    <a:lnTo>
                      <a:pt x="534" y="353"/>
                    </a:lnTo>
                    <a:lnTo>
                      <a:pt x="525" y="353"/>
                    </a:lnTo>
                    <a:lnTo>
                      <a:pt x="518" y="360"/>
                    </a:lnTo>
                    <a:lnTo>
                      <a:pt x="515" y="372"/>
                    </a:lnTo>
                    <a:lnTo>
                      <a:pt x="510" y="375"/>
                    </a:lnTo>
                    <a:lnTo>
                      <a:pt x="499" y="372"/>
                    </a:lnTo>
                    <a:lnTo>
                      <a:pt x="489" y="363"/>
                    </a:lnTo>
                    <a:lnTo>
                      <a:pt x="494" y="358"/>
                    </a:lnTo>
                    <a:lnTo>
                      <a:pt x="501" y="353"/>
                    </a:lnTo>
                    <a:lnTo>
                      <a:pt x="506" y="346"/>
                    </a:lnTo>
                    <a:lnTo>
                      <a:pt x="503" y="344"/>
                    </a:lnTo>
                    <a:lnTo>
                      <a:pt x="496" y="341"/>
                    </a:lnTo>
                    <a:lnTo>
                      <a:pt x="494" y="346"/>
                    </a:lnTo>
                    <a:lnTo>
                      <a:pt x="489" y="348"/>
                    </a:lnTo>
                    <a:lnTo>
                      <a:pt x="480" y="348"/>
                    </a:lnTo>
                    <a:lnTo>
                      <a:pt x="470" y="358"/>
                    </a:lnTo>
                    <a:lnTo>
                      <a:pt x="449" y="365"/>
                    </a:lnTo>
                    <a:lnTo>
                      <a:pt x="437" y="360"/>
                    </a:lnTo>
                    <a:lnTo>
                      <a:pt x="423" y="353"/>
                    </a:lnTo>
                    <a:lnTo>
                      <a:pt x="430" y="334"/>
                    </a:lnTo>
                    <a:lnTo>
                      <a:pt x="440" y="320"/>
                    </a:lnTo>
                    <a:lnTo>
                      <a:pt x="451" y="320"/>
                    </a:lnTo>
                    <a:lnTo>
                      <a:pt x="461" y="322"/>
                    </a:lnTo>
                    <a:lnTo>
                      <a:pt x="470" y="332"/>
                    </a:lnTo>
                    <a:lnTo>
                      <a:pt x="513" y="339"/>
                    </a:lnTo>
                    <a:lnTo>
                      <a:pt x="520" y="337"/>
                    </a:lnTo>
                    <a:lnTo>
                      <a:pt x="518" y="334"/>
                    </a:lnTo>
                    <a:lnTo>
                      <a:pt x="515" y="334"/>
                    </a:lnTo>
                    <a:lnTo>
                      <a:pt x="513" y="332"/>
                    </a:lnTo>
                    <a:lnTo>
                      <a:pt x="506" y="325"/>
                    </a:lnTo>
                    <a:lnTo>
                      <a:pt x="506" y="318"/>
                    </a:lnTo>
                    <a:lnTo>
                      <a:pt x="499" y="303"/>
                    </a:lnTo>
                    <a:lnTo>
                      <a:pt x="492" y="296"/>
                    </a:lnTo>
                    <a:lnTo>
                      <a:pt x="484" y="292"/>
                    </a:lnTo>
                    <a:lnTo>
                      <a:pt x="482" y="287"/>
                    </a:lnTo>
                    <a:lnTo>
                      <a:pt x="482" y="282"/>
                    </a:lnTo>
                    <a:lnTo>
                      <a:pt x="480" y="277"/>
                    </a:lnTo>
                    <a:lnTo>
                      <a:pt x="480" y="273"/>
                    </a:lnTo>
                    <a:lnTo>
                      <a:pt x="484" y="251"/>
                    </a:lnTo>
                    <a:lnTo>
                      <a:pt x="487" y="237"/>
                    </a:lnTo>
                    <a:lnTo>
                      <a:pt x="461" y="240"/>
                    </a:lnTo>
                    <a:lnTo>
                      <a:pt x="435" y="242"/>
                    </a:lnTo>
                    <a:lnTo>
                      <a:pt x="406" y="247"/>
                    </a:lnTo>
                    <a:lnTo>
                      <a:pt x="380" y="249"/>
                    </a:lnTo>
                    <a:lnTo>
                      <a:pt x="354" y="251"/>
                    </a:lnTo>
                    <a:lnTo>
                      <a:pt x="328" y="254"/>
                    </a:lnTo>
                    <a:lnTo>
                      <a:pt x="302" y="256"/>
                    </a:lnTo>
                    <a:lnTo>
                      <a:pt x="276" y="259"/>
                    </a:lnTo>
                    <a:lnTo>
                      <a:pt x="276" y="256"/>
                    </a:lnTo>
                    <a:lnTo>
                      <a:pt x="281" y="251"/>
                    </a:lnTo>
                    <a:lnTo>
                      <a:pt x="281" y="244"/>
                    </a:lnTo>
                    <a:lnTo>
                      <a:pt x="276" y="232"/>
                    </a:lnTo>
                    <a:lnTo>
                      <a:pt x="279" y="225"/>
                    </a:lnTo>
                    <a:lnTo>
                      <a:pt x="283" y="223"/>
                    </a:lnTo>
                    <a:lnTo>
                      <a:pt x="286" y="214"/>
                    </a:lnTo>
                    <a:lnTo>
                      <a:pt x="286" y="202"/>
                    </a:lnTo>
                    <a:lnTo>
                      <a:pt x="288" y="192"/>
                    </a:lnTo>
                    <a:lnTo>
                      <a:pt x="293" y="187"/>
                    </a:lnTo>
                    <a:lnTo>
                      <a:pt x="295" y="176"/>
                    </a:lnTo>
                    <a:lnTo>
                      <a:pt x="300" y="159"/>
                    </a:lnTo>
                    <a:lnTo>
                      <a:pt x="307" y="145"/>
                    </a:lnTo>
                    <a:lnTo>
                      <a:pt x="319" y="131"/>
                    </a:lnTo>
                    <a:lnTo>
                      <a:pt x="326" y="121"/>
                    </a:lnTo>
                    <a:lnTo>
                      <a:pt x="326" y="114"/>
                    </a:lnTo>
                    <a:lnTo>
                      <a:pt x="326" y="109"/>
                    </a:lnTo>
                    <a:lnTo>
                      <a:pt x="331" y="109"/>
                    </a:lnTo>
                    <a:lnTo>
                      <a:pt x="333" y="102"/>
                    </a:lnTo>
                    <a:lnTo>
                      <a:pt x="340" y="95"/>
                    </a:lnTo>
                    <a:lnTo>
                      <a:pt x="340" y="90"/>
                    </a:lnTo>
                    <a:lnTo>
                      <a:pt x="340" y="88"/>
                    </a:lnTo>
                    <a:lnTo>
                      <a:pt x="338" y="83"/>
                    </a:lnTo>
                    <a:lnTo>
                      <a:pt x="333" y="79"/>
                    </a:lnTo>
                    <a:lnTo>
                      <a:pt x="326" y="74"/>
                    </a:lnTo>
                    <a:lnTo>
                      <a:pt x="319" y="64"/>
                    </a:lnTo>
                    <a:lnTo>
                      <a:pt x="319" y="60"/>
                    </a:lnTo>
                    <a:lnTo>
                      <a:pt x="317" y="53"/>
                    </a:lnTo>
                    <a:lnTo>
                      <a:pt x="314" y="50"/>
                    </a:lnTo>
                    <a:lnTo>
                      <a:pt x="314" y="45"/>
                    </a:lnTo>
                    <a:lnTo>
                      <a:pt x="319" y="41"/>
                    </a:lnTo>
                    <a:lnTo>
                      <a:pt x="319" y="36"/>
                    </a:lnTo>
                    <a:lnTo>
                      <a:pt x="314" y="31"/>
                    </a:lnTo>
                    <a:lnTo>
                      <a:pt x="312" y="2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09" y="5"/>
                    </a:lnTo>
                    <a:lnTo>
                      <a:pt x="309" y="0"/>
                    </a:lnTo>
                    <a:lnTo>
                      <a:pt x="288" y="3"/>
                    </a:lnTo>
                    <a:lnTo>
                      <a:pt x="269" y="3"/>
                    </a:lnTo>
                    <a:lnTo>
                      <a:pt x="250" y="5"/>
                    </a:lnTo>
                    <a:lnTo>
                      <a:pt x="231" y="8"/>
                    </a:lnTo>
                    <a:lnTo>
                      <a:pt x="210" y="10"/>
                    </a:lnTo>
                    <a:lnTo>
                      <a:pt x="191" y="12"/>
                    </a:lnTo>
                    <a:lnTo>
                      <a:pt x="172" y="12"/>
                    </a:lnTo>
                    <a:lnTo>
                      <a:pt x="153" y="15"/>
                    </a:lnTo>
                    <a:lnTo>
                      <a:pt x="134" y="17"/>
                    </a:lnTo>
                    <a:lnTo>
                      <a:pt x="115" y="17"/>
                    </a:lnTo>
                    <a:lnTo>
                      <a:pt x="97" y="19"/>
                    </a:lnTo>
                    <a:lnTo>
                      <a:pt x="78" y="22"/>
                    </a:lnTo>
                    <a:lnTo>
                      <a:pt x="59" y="22"/>
                    </a:lnTo>
                    <a:lnTo>
                      <a:pt x="37" y="24"/>
                    </a:lnTo>
                    <a:lnTo>
                      <a:pt x="19" y="27"/>
                    </a:lnTo>
                    <a:lnTo>
                      <a:pt x="0" y="27"/>
                    </a:lnTo>
                    <a:lnTo>
                      <a:pt x="2" y="43"/>
                    </a:lnTo>
                    <a:lnTo>
                      <a:pt x="2" y="76"/>
                    </a:lnTo>
                    <a:lnTo>
                      <a:pt x="4" y="90"/>
                    </a:lnTo>
                    <a:lnTo>
                      <a:pt x="4" y="107"/>
                    </a:lnTo>
                    <a:lnTo>
                      <a:pt x="7" y="124"/>
                    </a:lnTo>
                    <a:lnTo>
                      <a:pt x="7" y="140"/>
                    </a:lnTo>
                    <a:lnTo>
                      <a:pt x="7" y="154"/>
                    </a:lnTo>
                    <a:lnTo>
                      <a:pt x="23" y="169"/>
                    </a:lnTo>
                    <a:lnTo>
                      <a:pt x="30" y="180"/>
                    </a:lnTo>
                    <a:lnTo>
                      <a:pt x="33" y="185"/>
                    </a:lnTo>
                    <a:lnTo>
                      <a:pt x="35" y="204"/>
                    </a:lnTo>
                    <a:lnTo>
                      <a:pt x="37" y="209"/>
                    </a:lnTo>
                    <a:lnTo>
                      <a:pt x="45" y="214"/>
                    </a:lnTo>
                    <a:lnTo>
                      <a:pt x="45" y="218"/>
                    </a:lnTo>
                    <a:lnTo>
                      <a:pt x="54" y="232"/>
                    </a:lnTo>
                    <a:lnTo>
                      <a:pt x="54" y="237"/>
                    </a:lnTo>
                    <a:lnTo>
                      <a:pt x="63" y="251"/>
                    </a:lnTo>
                    <a:lnTo>
                      <a:pt x="68" y="254"/>
                    </a:lnTo>
                    <a:lnTo>
                      <a:pt x="68" y="263"/>
                    </a:lnTo>
                    <a:lnTo>
                      <a:pt x="71" y="270"/>
                    </a:lnTo>
                    <a:lnTo>
                      <a:pt x="68" y="277"/>
                    </a:lnTo>
                    <a:lnTo>
                      <a:pt x="71" y="285"/>
                    </a:lnTo>
                    <a:lnTo>
                      <a:pt x="68" y="292"/>
                    </a:lnTo>
                    <a:lnTo>
                      <a:pt x="68" y="299"/>
                    </a:lnTo>
                    <a:lnTo>
                      <a:pt x="63" y="313"/>
                    </a:lnTo>
                    <a:lnTo>
                      <a:pt x="59" y="320"/>
                    </a:lnTo>
                    <a:lnTo>
                      <a:pt x="54" y="334"/>
                    </a:lnTo>
                    <a:lnTo>
                      <a:pt x="56" y="346"/>
                    </a:lnTo>
                    <a:lnTo>
                      <a:pt x="52" y="358"/>
                    </a:lnTo>
                    <a:lnTo>
                      <a:pt x="52" y="363"/>
                    </a:lnTo>
                    <a:lnTo>
                      <a:pt x="56" y="370"/>
                    </a:lnTo>
                    <a:lnTo>
                      <a:pt x="59" y="391"/>
                    </a:lnTo>
                    <a:lnTo>
                      <a:pt x="56" y="396"/>
                    </a:lnTo>
                    <a:lnTo>
                      <a:pt x="52" y="408"/>
                    </a:lnTo>
                    <a:lnTo>
                      <a:pt x="54" y="412"/>
                    </a:lnTo>
                    <a:lnTo>
                      <a:pt x="54" y="417"/>
                    </a:lnTo>
                    <a:lnTo>
                      <a:pt x="49" y="424"/>
                    </a:lnTo>
                    <a:lnTo>
                      <a:pt x="47" y="429"/>
                    </a:lnTo>
                    <a:lnTo>
                      <a:pt x="42" y="429"/>
                    </a:lnTo>
                    <a:lnTo>
                      <a:pt x="45" y="436"/>
                    </a:lnTo>
                    <a:lnTo>
                      <a:pt x="49" y="441"/>
                    </a:lnTo>
                    <a:lnTo>
                      <a:pt x="56" y="436"/>
                    </a:lnTo>
                    <a:lnTo>
                      <a:pt x="63" y="434"/>
                    </a:lnTo>
                    <a:lnTo>
                      <a:pt x="97" y="431"/>
                    </a:lnTo>
                    <a:lnTo>
                      <a:pt x="108" y="429"/>
                    </a:lnTo>
                    <a:lnTo>
                      <a:pt x="120" y="429"/>
                    </a:lnTo>
                    <a:lnTo>
                      <a:pt x="146" y="434"/>
                    </a:lnTo>
                    <a:lnTo>
                      <a:pt x="165" y="443"/>
                    </a:lnTo>
                    <a:lnTo>
                      <a:pt x="179" y="446"/>
                    </a:lnTo>
                    <a:lnTo>
                      <a:pt x="224" y="448"/>
                    </a:lnTo>
                    <a:lnTo>
                      <a:pt x="243" y="441"/>
                    </a:lnTo>
                    <a:lnTo>
                      <a:pt x="246" y="438"/>
                    </a:lnTo>
                    <a:lnTo>
                      <a:pt x="241" y="431"/>
                    </a:lnTo>
                    <a:lnTo>
                      <a:pt x="236" y="429"/>
                    </a:lnTo>
                    <a:lnTo>
                      <a:pt x="243" y="419"/>
                    </a:lnTo>
                    <a:lnTo>
                      <a:pt x="248" y="415"/>
                    </a:lnTo>
                    <a:lnTo>
                      <a:pt x="262" y="408"/>
                    </a:lnTo>
                    <a:lnTo>
                      <a:pt x="272" y="419"/>
                    </a:lnTo>
                    <a:lnTo>
                      <a:pt x="288" y="417"/>
                    </a:lnTo>
                    <a:lnTo>
                      <a:pt x="302" y="434"/>
                    </a:lnTo>
                    <a:lnTo>
                      <a:pt x="307" y="441"/>
                    </a:lnTo>
                    <a:lnTo>
                      <a:pt x="328" y="443"/>
                    </a:lnTo>
                    <a:lnTo>
                      <a:pt x="333" y="436"/>
                    </a:lnTo>
                    <a:lnTo>
                      <a:pt x="338" y="436"/>
                    </a:lnTo>
                    <a:lnTo>
                      <a:pt x="335" y="443"/>
                    </a:lnTo>
                    <a:lnTo>
                      <a:pt x="338" y="450"/>
                    </a:lnTo>
                    <a:lnTo>
                      <a:pt x="350" y="462"/>
                    </a:lnTo>
                    <a:lnTo>
                      <a:pt x="350" y="467"/>
                    </a:lnTo>
                    <a:lnTo>
                      <a:pt x="340" y="464"/>
                    </a:lnTo>
                    <a:lnTo>
                      <a:pt x="335" y="467"/>
                    </a:lnTo>
                    <a:lnTo>
                      <a:pt x="335" y="472"/>
                    </a:lnTo>
                    <a:lnTo>
                      <a:pt x="369" y="479"/>
                    </a:lnTo>
                    <a:lnTo>
                      <a:pt x="397" y="486"/>
                    </a:lnTo>
                    <a:lnTo>
                      <a:pt x="404" y="481"/>
                    </a:lnTo>
                    <a:lnTo>
                      <a:pt x="414" y="464"/>
                    </a:lnTo>
                    <a:lnTo>
                      <a:pt x="423" y="460"/>
                    </a:lnTo>
                    <a:lnTo>
                      <a:pt x="437" y="460"/>
                    </a:lnTo>
                    <a:lnTo>
                      <a:pt x="447" y="464"/>
                    </a:lnTo>
                    <a:lnTo>
                      <a:pt x="454" y="479"/>
                    </a:lnTo>
                    <a:lnTo>
                      <a:pt x="456" y="481"/>
                    </a:lnTo>
                    <a:lnTo>
                      <a:pt x="466" y="476"/>
                    </a:lnTo>
                    <a:lnTo>
                      <a:pt x="468" y="469"/>
                    </a:lnTo>
                    <a:lnTo>
                      <a:pt x="470" y="462"/>
                    </a:lnTo>
                    <a:lnTo>
                      <a:pt x="470" y="455"/>
                    </a:lnTo>
                    <a:lnTo>
                      <a:pt x="473" y="450"/>
                    </a:lnTo>
                    <a:lnTo>
                      <a:pt x="470" y="438"/>
                    </a:lnTo>
                    <a:lnTo>
                      <a:pt x="466" y="434"/>
                    </a:lnTo>
                    <a:lnTo>
                      <a:pt x="461" y="434"/>
                    </a:lnTo>
                    <a:lnTo>
                      <a:pt x="458" y="431"/>
                    </a:lnTo>
                    <a:lnTo>
                      <a:pt x="458" y="427"/>
                    </a:lnTo>
                    <a:lnTo>
                      <a:pt x="489" y="434"/>
                    </a:lnTo>
                    <a:lnTo>
                      <a:pt x="496" y="436"/>
                    </a:lnTo>
                    <a:lnTo>
                      <a:pt x="501" y="441"/>
                    </a:lnTo>
                    <a:lnTo>
                      <a:pt x="501" y="448"/>
                    </a:lnTo>
                    <a:lnTo>
                      <a:pt x="510" y="448"/>
                    </a:lnTo>
                    <a:lnTo>
                      <a:pt x="515" y="448"/>
                    </a:lnTo>
                    <a:lnTo>
                      <a:pt x="520" y="448"/>
                    </a:lnTo>
                    <a:lnTo>
                      <a:pt x="525" y="453"/>
                    </a:lnTo>
                    <a:lnTo>
                      <a:pt x="532" y="455"/>
                    </a:lnTo>
                    <a:lnTo>
                      <a:pt x="541" y="460"/>
                    </a:lnTo>
                    <a:lnTo>
                      <a:pt x="548" y="472"/>
                    </a:lnTo>
                    <a:lnTo>
                      <a:pt x="553" y="474"/>
                    </a:lnTo>
                    <a:lnTo>
                      <a:pt x="551" y="486"/>
                    </a:lnTo>
                    <a:lnTo>
                      <a:pt x="558" y="483"/>
                    </a:lnTo>
                    <a:lnTo>
                      <a:pt x="567" y="472"/>
                    </a:lnTo>
                    <a:lnTo>
                      <a:pt x="572" y="474"/>
                    </a:lnTo>
                    <a:lnTo>
                      <a:pt x="577" y="479"/>
                    </a:lnTo>
                    <a:lnTo>
                      <a:pt x="579" y="474"/>
                    </a:lnTo>
                    <a:lnTo>
                      <a:pt x="579" y="467"/>
                    </a:lnTo>
                    <a:lnTo>
                      <a:pt x="589" y="460"/>
                    </a:lnTo>
                    <a:lnTo>
                      <a:pt x="589" y="453"/>
                    </a:lnTo>
                    <a:lnTo>
                      <a:pt x="584" y="45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2984500" y="3881438"/>
                <a:ext cx="2271713" cy="2135188"/>
              </a:xfrm>
              <a:custGeom>
                <a:rect b="b" l="l" r="r" t="t"/>
                <a:pathLst>
                  <a:path extrusionOk="0" h="1345" w="1431">
                    <a:moveTo>
                      <a:pt x="1073" y="1061"/>
                    </a:moveTo>
                    <a:lnTo>
                      <a:pt x="1064" y="1075"/>
                    </a:lnTo>
                    <a:lnTo>
                      <a:pt x="1064" y="1080"/>
                    </a:lnTo>
                    <a:lnTo>
                      <a:pt x="1059" y="1089"/>
                    </a:lnTo>
                    <a:lnTo>
                      <a:pt x="1062" y="1089"/>
                    </a:lnTo>
                    <a:lnTo>
                      <a:pt x="1071" y="1075"/>
                    </a:lnTo>
                    <a:lnTo>
                      <a:pt x="1080" y="1066"/>
                    </a:lnTo>
                    <a:lnTo>
                      <a:pt x="1078" y="1059"/>
                    </a:lnTo>
                    <a:lnTo>
                      <a:pt x="1073" y="1061"/>
                    </a:lnTo>
                    <a:close/>
                    <a:moveTo>
                      <a:pt x="1021" y="1179"/>
                    </a:moveTo>
                    <a:lnTo>
                      <a:pt x="1019" y="1191"/>
                    </a:lnTo>
                    <a:lnTo>
                      <a:pt x="1021" y="1227"/>
                    </a:lnTo>
                    <a:lnTo>
                      <a:pt x="1038" y="1288"/>
                    </a:lnTo>
                    <a:lnTo>
                      <a:pt x="1047" y="1314"/>
                    </a:lnTo>
                    <a:lnTo>
                      <a:pt x="1050" y="1310"/>
                    </a:lnTo>
                    <a:lnTo>
                      <a:pt x="1045" y="1291"/>
                    </a:lnTo>
                    <a:lnTo>
                      <a:pt x="1026" y="1229"/>
                    </a:lnTo>
                    <a:lnTo>
                      <a:pt x="1021" y="1179"/>
                    </a:lnTo>
                    <a:close/>
                    <a:moveTo>
                      <a:pt x="1047" y="1104"/>
                    </a:moveTo>
                    <a:lnTo>
                      <a:pt x="1031" y="1137"/>
                    </a:lnTo>
                    <a:lnTo>
                      <a:pt x="1021" y="1163"/>
                    </a:lnTo>
                    <a:lnTo>
                      <a:pt x="1021" y="1172"/>
                    </a:lnTo>
                    <a:lnTo>
                      <a:pt x="1024" y="1165"/>
                    </a:lnTo>
                    <a:lnTo>
                      <a:pt x="1036" y="1134"/>
                    </a:lnTo>
                    <a:lnTo>
                      <a:pt x="1057" y="1099"/>
                    </a:lnTo>
                    <a:lnTo>
                      <a:pt x="1047" y="1104"/>
                    </a:lnTo>
                    <a:close/>
                    <a:moveTo>
                      <a:pt x="1296" y="902"/>
                    </a:moveTo>
                    <a:lnTo>
                      <a:pt x="1272" y="924"/>
                    </a:lnTo>
                    <a:lnTo>
                      <a:pt x="1277" y="921"/>
                    </a:lnTo>
                    <a:lnTo>
                      <a:pt x="1296" y="907"/>
                    </a:lnTo>
                    <a:lnTo>
                      <a:pt x="1308" y="895"/>
                    </a:lnTo>
                    <a:lnTo>
                      <a:pt x="1300" y="895"/>
                    </a:lnTo>
                    <a:lnTo>
                      <a:pt x="1296" y="902"/>
                    </a:lnTo>
                    <a:close/>
                    <a:moveTo>
                      <a:pt x="1123" y="1030"/>
                    </a:moveTo>
                    <a:lnTo>
                      <a:pt x="1116" y="1033"/>
                    </a:lnTo>
                    <a:lnTo>
                      <a:pt x="1097" y="1047"/>
                    </a:lnTo>
                    <a:lnTo>
                      <a:pt x="1090" y="1049"/>
                    </a:lnTo>
                    <a:lnTo>
                      <a:pt x="1085" y="1056"/>
                    </a:lnTo>
                    <a:lnTo>
                      <a:pt x="1088" y="1056"/>
                    </a:lnTo>
                    <a:lnTo>
                      <a:pt x="1114" y="1040"/>
                    </a:lnTo>
                    <a:lnTo>
                      <a:pt x="1128" y="1033"/>
                    </a:lnTo>
                    <a:lnTo>
                      <a:pt x="1128" y="1025"/>
                    </a:lnTo>
                    <a:lnTo>
                      <a:pt x="1128" y="1025"/>
                    </a:lnTo>
                    <a:lnTo>
                      <a:pt x="1123" y="1030"/>
                    </a:lnTo>
                    <a:close/>
                    <a:moveTo>
                      <a:pt x="1431" y="670"/>
                    </a:moveTo>
                    <a:lnTo>
                      <a:pt x="1428" y="663"/>
                    </a:lnTo>
                    <a:lnTo>
                      <a:pt x="1428" y="654"/>
                    </a:lnTo>
                    <a:lnTo>
                      <a:pt x="1423" y="651"/>
                    </a:lnTo>
                    <a:lnTo>
                      <a:pt x="1414" y="637"/>
                    </a:lnTo>
                    <a:lnTo>
                      <a:pt x="1414" y="632"/>
                    </a:lnTo>
                    <a:lnTo>
                      <a:pt x="1405" y="618"/>
                    </a:lnTo>
                    <a:lnTo>
                      <a:pt x="1405" y="614"/>
                    </a:lnTo>
                    <a:lnTo>
                      <a:pt x="1397" y="609"/>
                    </a:lnTo>
                    <a:lnTo>
                      <a:pt x="1395" y="604"/>
                    </a:lnTo>
                    <a:lnTo>
                      <a:pt x="1393" y="585"/>
                    </a:lnTo>
                    <a:lnTo>
                      <a:pt x="1390" y="580"/>
                    </a:lnTo>
                    <a:lnTo>
                      <a:pt x="1383" y="569"/>
                    </a:lnTo>
                    <a:lnTo>
                      <a:pt x="1367" y="554"/>
                    </a:lnTo>
                    <a:lnTo>
                      <a:pt x="1367" y="540"/>
                    </a:lnTo>
                    <a:lnTo>
                      <a:pt x="1367" y="524"/>
                    </a:lnTo>
                    <a:lnTo>
                      <a:pt x="1364" y="507"/>
                    </a:lnTo>
                    <a:lnTo>
                      <a:pt x="1364" y="490"/>
                    </a:lnTo>
                    <a:lnTo>
                      <a:pt x="1362" y="476"/>
                    </a:lnTo>
                    <a:lnTo>
                      <a:pt x="1362" y="443"/>
                    </a:lnTo>
                    <a:lnTo>
                      <a:pt x="1360" y="427"/>
                    </a:lnTo>
                    <a:lnTo>
                      <a:pt x="1360" y="410"/>
                    </a:lnTo>
                    <a:lnTo>
                      <a:pt x="1357" y="393"/>
                    </a:lnTo>
                    <a:lnTo>
                      <a:pt x="1357" y="377"/>
                    </a:lnTo>
                    <a:lnTo>
                      <a:pt x="1355" y="358"/>
                    </a:lnTo>
                    <a:lnTo>
                      <a:pt x="1350" y="355"/>
                    </a:lnTo>
                    <a:lnTo>
                      <a:pt x="1341" y="355"/>
                    </a:lnTo>
                    <a:lnTo>
                      <a:pt x="1334" y="355"/>
                    </a:lnTo>
                    <a:lnTo>
                      <a:pt x="1329" y="355"/>
                    </a:lnTo>
                    <a:lnTo>
                      <a:pt x="1324" y="360"/>
                    </a:lnTo>
                    <a:lnTo>
                      <a:pt x="1322" y="360"/>
                    </a:lnTo>
                    <a:lnTo>
                      <a:pt x="1319" y="360"/>
                    </a:lnTo>
                    <a:lnTo>
                      <a:pt x="1319" y="358"/>
                    </a:lnTo>
                    <a:lnTo>
                      <a:pt x="1315" y="355"/>
                    </a:lnTo>
                    <a:lnTo>
                      <a:pt x="1308" y="351"/>
                    </a:lnTo>
                    <a:lnTo>
                      <a:pt x="1284" y="346"/>
                    </a:lnTo>
                    <a:lnTo>
                      <a:pt x="1277" y="341"/>
                    </a:lnTo>
                    <a:lnTo>
                      <a:pt x="1267" y="337"/>
                    </a:lnTo>
                    <a:lnTo>
                      <a:pt x="1256" y="327"/>
                    </a:lnTo>
                    <a:lnTo>
                      <a:pt x="1237" y="318"/>
                    </a:lnTo>
                    <a:lnTo>
                      <a:pt x="1230" y="315"/>
                    </a:lnTo>
                    <a:lnTo>
                      <a:pt x="1227" y="315"/>
                    </a:lnTo>
                    <a:lnTo>
                      <a:pt x="1222" y="322"/>
                    </a:lnTo>
                    <a:lnTo>
                      <a:pt x="1213" y="327"/>
                    </a:lnTo>
                    <a:lnTo>
                      <a:pt x="1206" y="327"/>
                    </a:lnTo>
                    <a:lnTo>
                      <a:pt x="1196" y="327"/>
                    </a:lnTo>
                    <a:lnTo>
                      <a:pt x="1194" y="325"/>
                    </a:lnTo>
                    <a:lnTo>
                      <a:pt x="1192" y="322"/>
                    </a:lnTo>
                    <a:lnTo>
                      <a:pt x="1189" y="320"/>
                    </a:lnTo>
                    <a:lnTo>
                      <a:pt x="1185" y="320"/>
                    </a:lnTo>
                    <a:lnTo>
                      <a:pt x="1170" y="327"/>
                    </a:lnTo>
                    <a:lnTo>
                      <a:pt x="1168" y="329"/>
                    </a:lnTo>
                    <a:lnTo>
                      <a:pt x="1161" y="332"/>
                    </a:lnTo>
                    <a:lnTo>
                      <a:pt x="1151" y="329"/>
                    </a:lnTo>
                    <a:lnTo>
                      <a:pt x="1133" y="337"/>
                    </a:lnTo>
                    <a:lnTo>
                      <a:pt x="1125" y="344"/>
                    </a:lnTo>
                    <a:lnTo>
                      <a:pt x="1116" y="346"/>
                    </a:lnTo>
                    <a:lnTo>
                      <a:pt x="1114" y="353"/>
                    </a:lnTo>
                    <a:lnTo>
                      <a:pt x="1111" y="351"/>
                    </a:lnTo>
                    <a:lnTo>
                      <a:pt x="1102" y="344"/>
                    </a:lnTo>
                    <a:lnTo>
                      <a:pt x="1095" y="344"/>
                    </a:lnTo>
                    <a:lnTo>
                      <a:pt x="1083" y="337"/>
                    </a:lnTo>
                    <a:lnTo>
                      <a:pt x="1083" y="329"/>
                    </a:lnTo>
                    <a:lnTo>
                      <a:pt x="1080" y="329"/>
                    </a:lnTo>
                    <a:lnTo>
                      <a:pt x="1080" y="329"/>
                    </a:lnTo>
                    <a:lnTo>
                      <a:pt x="1078" y="329"/>
                    </a:lnTo>
                    <a:lnTo>
                      <a:pt x="1073" y="334"/>
                    </a:lnTo>
                    <a:lnTo>
                      <a:pt x="1069" y="337"/>
                    </a:lnTo>
                    <a:lnTo>
                      <a:pt x="1066" y="337"/>
                    </a:lnTo>
                    <a:lnTo>
                      <a:pt x="1057" y="332"/>
                    </a:lnTo>
                    <a:lnTo>
                      <a:pt x="1052" y="327"/>
                    </a:lnTo>
                    <a:lnTo>
                      <a:pt x="1050" y="325"/>
                    </a:lnTo>
                    <a:lnTo>
                      <a:pt x="1047" y="325"/>
                    </a:lnTo>
                    <a:lnTo>
                      <a:pt x="1043" y="327"/>
                    </a:lnTo>
                    <a:lnTo>
                      <a:pt x="1040" y="334"/>
                    </a:lnTo>
                    <a:lnTo>
                      <a:pt x="1038" y="337"/>
                    </a:lnTo>
                    <a:lnTo>
                      <a:pt x="1033" y="337"/>
                    </a:lnTo>
                    <a:lnTo>
                      <a:pt x="1033" y="341"/>
                    </a:lnTo>
                    <a:lnTo>
                      <a:pt x="1031" y="351"/>
                    </a:lnTo>
                    <a:lnTo>
                      <a:pt x="1028" y="353"/>
                    </a:lnTo>
                    <a:lnTo>
                      <a:pt x="1026" y="353"/>
                    </a:lnTo>
                    <a:lnTo>
                      <a:pt x="1021" y="351"/>
                    </a:lnTo>
                    <a:lnTo>
                      <a:pt x="1019" y="346"/>
                    </a:lnTo>
                    <a:lnTo>
                      <a:pt x="1019" y="344"/>
                    </a:lnTo>
                    <a:lnTo>
                      <a:pt x="1021" y="337"/>
                    </a:lnTo>
                    <a:lnTo>
                      <a:pt x="1019" y="334"/>
                    </a:lnTo>
                    <a:lnTo>
                      <a:pt x="1017" y="332"/>
                    </a:lnTo>
                    <a:lnTo>
                      <a:pt x="1012" y="337"/>
                    </a:lnTo>
                    <a:lnTo>
                      <a:pt x="1007" y="337"/>
                    </a:lnTo>
                    <a:lnTo>
                      <a:pt x="1002" y="341"/>
                    </a:lnTo>
                    <a:lnTo>
                      <a:pt x="998" y="341"/>
                    </a:lnTo>
                    <a:lnTo>
                      <a:pt x="995" y="341"/>
                    </a:lnTo>
                    <a:lnTo>
                      <a:pt x="988" y="334"/>
                    </a:lnTo>
                    <a:lnTo>
                      <a:pt x="979" y="332"/>
                    </a:lnTo>
                    <a:lnTo>
                      <a:pt x="976" y="325"/>
                    </a:lnTo>
                    <a:lnTo>
                      <a:pt x="974" y="322"/>
                    </a:lnTo>
                    <a:lnTo>
                      <a:pt x="972" y="322"/>
                    </a:lnTo>
                    <a:lnTo>
                      <a:pt x="969" y="322"/>
                    </a:lnTo>
                    <a:lnTo>
                      <a:pt x="967" y="325"/>
                    </a:lnTo>
                    <a:lnTo>
                      <a:pt x="955" y="334"/>
                    </a:lnTo>
                    <a:lnTo>
                      <a:pt x="950" y="337"/>
                    </a:lnTo>
                    <a:lnTo>
                      <a:pt x="946" y="339"/>
                    </a:lnTo>
                    <a:lnTo>
                      <a:pt x="943" y="337"/>
                    </a:lnTo>
                    <a:lnTo>
                      <a:pt x="939" y="334"/>
                    </a:lnTo>
                    <a:lnTo>
                      <a:pt x="939" y="325"/>
                    </a:lnTo>
                    <a:lnTo>
                      <a:pt x="936" y="322"/>
                    </a:lnTo>
                    <a:lnTo>
                      <a:pt x="927" y="318"/>
                    </a:lnTo>
                    <a:lnTo>
                      <a:pt x="924" y="310"/>
                    </a:lnTo>
                    <a:lnTo>
                      <a:pt x="922" y="303"/>
                    </a:lnTo>
                    <a:lnTo>
                      <a:pt x="910" y="306"/>
                    </a:lnTo>
                    <a:lnTo>
                      <a:pt x="896" y="306"/>
                    </a:lnTo>
                    <a:lnTo>
                      <a:pt x="889" y="310"/>
                    </a:lnTo>
                    <a:lnTo>
                      <a:pt x="887" y="313"/>
                    </a:lnTo>
                    <a:lnTo>
                      <a:pt x="882" y="310"/>
                    </a:lnTo>
                    <a:lnTo>
                      <a:pt x="870" y="303"/>
                    </a:lnTo>
                    <a:lnTo>
                      <a:pt x="856" y="306"/>
                    </a:lnTo>
                    <a:lnTo>
                      <a:pt x="849" y="303"/>
                    </a:lnTo>
                    <a:lnTo>
                      <a:pt x="830" y="296"/>
                    </a:lnTo>
                    <a:lnTo>
                      <a:pt x="816" y="296"/>
                    </a:lnTo>
                    <a:lnTo>
                      <a:pt x="811" y="296"/>
                    </a:lnTo>
                    <a:lnTo>
                      <a:pt x="808" y="294"/>
                    </a:lnTo>
                    <a:lnTo>
                      <a:pt x="806" y="284"/>
                    </a:lnTo>
                    <a:lnTo>
                      <a:pt x="801" y="275"/>
                    </a:lnTo>
                    <a:lnTo>
                      <a:pt x="799" y="273"/>
                    </a:lnTo>
                    <a:lnTo>
                      <a:pt x="790" y="266"/>
                    </a:lnTo>
                    <a:lnTo>
                      <a:pt x="787" y="266"/>
                    </a:lnTo>
                    <a:lnTo>
                      <a:pt x="787" y="268"/>
                    </a:lnTo>
                    <a:lnTo>
                      <a:pt x="785" y="275"/>
                    </a:lnTo>
                    <a:lnTo>
                      <a:pt x="782" y="275"/>
                    </a:lnTo>
                    <a:lnTo>
                      <a:pt x="771" y="273"/>
                    </a:lnTo>
                    <a:lnTo>
                      <a:pt x="761" y="275"/>
                    </a:lnTo>
                    <a:lnTo>
                      <a:pt x="754" y="273"/>
                    </a:lnTo>
                    <a:lnTo>
                      <a:pt x="735" y="256"/>
                    </a:lnTo>
                    <a:lnTo>
                      <a:pt x="728" y="251"/>
                    </a:lnTo>
                    <a:lnTo>
                      <a:pt x="721" y="249"/>
                    </a:lnTo>
                    <a:lnTo>
                      <a:pt x="721" y="235"/>
                    </a:lnTo>
                    <a:lnTo>
                      <a:pt x="721" y="204"/>
                    </a:lnTo>
                    <a:lnTo>
                      <a:pt x="721" y="190"/>
                    </a:lnTo>
                    <a:lnTo>
                      <a:pt x="721" y="173"/>
                    </a:lnTo>
                    <a:lnTo>
                      <a:pt x="721" y="159"/>
                    </a:lnTo>
                    <a:lnTo>
                      <a:pt x="721" y="145"/>
                    </a:lnTo>
                    <a:lnTo>
                      <a:pt x="721" y="114"/>
                    </a:lnTo>
                    <a:lnTo>
                      <a:pt x="721" y="97"/>
                    </a:lnTo>
                    <a:lnTo>
                      <a:pt x="721" y="83"/>
                    </a:lnTo>
                    <a:lnTo>
                      <a:pt x="721" y="67"/>
                    </a:lnTo>
                    <a:lnTo>
                      <a:pt x="721" y="52"/>
                    </a:lnTo>
                    <a:lnTo>
                      <a:pt x="721" y="22"/>
                    </a:lnTo>
                    <a:lnTo>
                      <a:pt x="721" y="7"/>
                    </a:lnTo>
                    <a:lnTo>
                      <a:pt x="702" y="7"/>
                    </a:lnTo>
                    <a:lnTo>
                      <a:pt x="683" y="7"/>
                    </a:lnTo>
                    <a:lnTo>
                      <a:pt x="664" y="7"/>
                    </a:lnTo>
                    <a:lnTo>
                      <a:pt x="645" y="7"/>
                    </a:lnTo>
                    <a:lnTo>
                      <a:pt x="626" y="7"/>
                    </a:lnTo>
                    <a:lnTo>
                      <a:pt x="605" y="5"/>
                    </a:lnTo>
                    <a:lnTo>
                      <a:pt x="586" y="5"/>
                    </a:lnTo>
                    <a:lnTo>
                      <a:pt x="567" y="5"/>
                    </a:lnTo>
                    <a:lnTo>
                      <a:pt x="548" y="5"/>
                    </a:lnTo>
                    <a:lnTo>
                      <a:pt x="529" y="5"/>
                    </a:lnTo>
                    <a:lnTo>
                      <a:pt x="510" y="5"/>
                    </a:lnTo>
                    <a:lnTo>
                      <a:pt x="492" y="3"/>
                    </a:lnTo>
                    <a:lnTo>
                      <a:pt x="473" y="3"/>
                    </a:lnTo>
                    <a:lnTo>
                      <a:pt x="454" y="3"/>
                    </a:lnTo>
                    <a:lnTo>
                      <a:pt x="432" y="3"/>
                    </a:lnTo>
                    <a:lnTo>
                      <a:pt x="414" y="0"/>
                    </a:lnTo>
                    <a:lnTo>
                      <a:pt x="409" y="0"/>
                    </a:lnTo>
                    <a:lnTo>
                      <a:pt x="409" y="38"/>
                    </a:lnTo>
                    <a:lnTo>
                      <a:pt x="406" y="74"/>
                    </a:lnTo>
                    <a:lnTo>
                      <a:pt x="406" y="109"/>
                    </a:lnTo>
                    <a:lnTo>
                      <a:pt x="404" y="145"/>
                    </a:lnTo>
                    <a:lnTo>
                      <a:pt x="404" y="180"/>
                    </a:lnTo>
                    <a:lnTo>
                      <a:pt x="402" y="216"/>
                    </a:lnTo>
                    <a:lnTo>
                      <a:pt x="402" y="251"/>
                    </a:lnTo>
                    <a:lnTo>
                      <a:pt x="399" y="287"/>
                    </a:lnTo>
                    <a:lnTo>
                      <a:pt x="397" y="322"/>
                    </a:lnTo>
                    <a:lnTo>
                      <a:pt x="397" y="358"/>
                    </a:lnTo>
                    <a:lnTo>
                      <a:pt x="395" y="393"/>
                    </a:lnTo>
                    <a:lnTo>
                      <a:pt x="395" y="429"/>
                    </a:lnTo>
                    <a:lnTo>
                      <a:pt x="392" y="464"/>
                    </a:lnTo>
                    <a:lnTo>
                      <a:pt x="392" y="500"/>
                    </a:lnTo>
                    <a:lnTo>
                      <a:pt x="390" y="535"/>
                    </a:lnTo>
                    <a:lnTo>
                      <a:pt x="390" y="571"/>
                    </a:lnTo>
                    <a:lnTo>
                      <a:pt x="364" y="571"/>
                    </a:lnTo>
                    <a:lnTo>
                      <a:pt x="340" y="569"/>
                    </a:lnTo>
                    <a:lnTo>
                      <a:pt x="317" y="569"/>
                    </a:lnTo>
                    <a:lnTo>
                      <a:pt x="291" y="566"/>
                    </a:lnTo>
                    <a:lnTo>
                      <a:pt x="267" y="566"/>
                    </a:lnTo>
                    <a:lnTo>
                      <a:pt x="243" y="564"/>
                    </a:lnTo>
                    <a:lnTo>
                      <a:pt x="220" y="564"/>
                    </a:lnTo>
                    <a:lnTo>
                      <a:pt x="194" y="561"/>
                    </a:lnTo>
                    <a:lnTo>
                      <a:pt x="170" y="561"/>
                    </a:lnTo>
                    <a:lnTo>
                      <a:pt x="146" y="559"/>
                    </a:lnTo>
                    <a:lnTo>
                      <a:pt x="120" y="557"/>
                    </a:lnTo>
                    <a:lnTo>
                      <a:pt x="97" y="557"/>
                    </a:lnTo>
                    <a:lnTo>
                      <a:pt x="73" y="554"/>
                    </a:lnTo>
                    <a:lnTo>
                      <a:pt x="47" y="552"/>
                    </a:lnTo>
                    <a:lnTo>
                      <a:pt x="23" y="552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9" y="573"/>
                    </a:lnTo>
                    <a:lnTo>
                      <a:pt x="9" y="573"/>
                    </a:lnTo>
                    <a:lnTo>
                      <a:pt x="21" y="580"/>
                    </a:lnTo>
                    <a:lnTo>
                      <a:pt x="21" y="580"/>
                    </a:lnTo>
                    <a:lnTo>
                      <a:pt x="30" y="592"/>
                    </a:lnTo>
                    <a:lnTo>
                      <a:pt x="40" y="611"/>
                    </a:lnTo>
                    <a:lnTo>
                      <a:pt x="52" y="623"/>
                    </a:lnTo>
                    <a:lnTo>
                      <a:pt x="63" y="630"/>
                    </a:lnTo>
                    <a:lnTo>
                      <a:pt x="85" y="651"/>
                    </a:lnTo>
                    <a:lnTo>
                      <a:pt x="115" y="687"/>
                    </a:lnTo>
                    <a:lnTo>
                      <a:pt x="142" y="711"/>
                    </a:lnTo>
                    <a:lnTo>
                      <a:pt x="160" y="722"/>
                    </a:lnTo>
                    <a:lnTo>
                      <a:pt x="172" y="732"/>
                    </a:lnTo>
                    <a:lnTo>
                      <a:pt x="179" y="741"/>
                    </a:lnTo>
                    <a:lnTo>
                      <a:pt x="186" y="758"/>
                    </a:lnTo>
                    <a:lnTo>
                      <a:pt x="203" y="798"/>
                    </a:lnTo>
                    <a:lnTo>
                      <a:pt x="203" y="817"/>
                    </a:lnTo>
                    <a:lnTo>
                      <a:pt x="208" y="834"/>
                    </a:lnTo>
                    <a:lnTo>
                      <a:pt x="220" y="857"/>
                    </a:lnTo>
                    <a:lnTo>
                      <a:pt x="231" y="872"/>
                    </a:lnTo>
                    <a:lnTo>
                      <a:pt x="241" y="876"/>
                    </a:lnTo>
                    <a:lnTo>
                      <a:pt x="250" y="883"/>
                    </a:lnTo>
                    <a:lnTo>
                      <a:pt x="262" y="898"/>
                    </a:lnTo>
                    <a:lnTo>
                      <a:pt x="276" y="905"/>
                    </a:lnTo>
                    <a:lnTo>
                      <a:pt x="291" y="909"/>
                    </a:lnTo>
                    <a:lnTo>
                      <a:pt x="312" y="921"/>
                    </a:lnTo>
                    <a:lnTo>
                      <a:pt x="338" y="940"/>
                    </a:lnTo>
                    <a:lnTo>
                      <a:pt x="357" y="950"/>
                    </a:lnTo>
                    <a:lnTo>
                      <a:pt x="366" y="950"/>
                    </a:lnTo>
                    <a:lnTo>
                      <a:pt x="376" y="945"/>
                    </a:lnTo>
                    <a:lnTo>
                      <a:pt x="383" y="933"/>
                    </a:lnTo>
                    <a:lnTo>
                      <a:pt x="390" y="926"/>
                    </a:lnTo>
                    <a:lnTo>
                      <a:pt x="397" y="924"/>
                    </a:lnTo>
                    <a:lnTo>
                      <a:pt x="402" y="919"/>
                    </a:lnTo>
                    <a:lnTo>
                      <a:pt x="399" y="912"/>
                    </a:lnTo>
                    <a:lnTo>
                      <a:pt x="404" y="895"/>
                    </a:lnTo>
                    <a:lnTo>
                      <a:pt x="416" y="869"/>
                    </a:lnTo>
                    <a:lnTo>
                      <a:pt x="430" y="857"/>
                    </a:lnTo>
                    <a:lnTo>
                      <a:pt x="447" y="855"/>
                    </a:lnTo>
                    <a:lnTo>
                      <a:pt x="456" y="850"/>
                    </a:lnTo>
                    <a:lnTo>
                      <a:pt x="461" y="843"/>
                    </a:lnTo>
                    <a:lnTo>
                      <a:pt x="470" y="843"/>
                    </a:lnTo>
                    <a:lnTo>
                      <a:pt x="482" y="850"/>
                    </a:lnTo>
                    <a:lnTo>
                      <a:pt x="501" y="853"/>
                    </a:lnTo>
                    <a:lnTo>
                      <a:pt x="527" y="855"/>
                    </a:lnTo>
                    <a:lnTo>
                      <a:pt x="541" y="855"/>
                    </a:lnTo>
                    <a:lnTo>
                      <a:pt x="546" y="853"/>
                    </a:lnTo>
                    <a:lnTo>
                      <a:pt x="551" y="853"/>
                    </a:lnTo>
                    <a:lnTo>
                      <a:pt x="551" y="855"/>
                    </a:lnTo>
                    <a:lnTo>
                      <a:pt x="553" y="857"/>
                    </a:lnTo>
                    <a:lnTo>
                      <a:pt x="563" y="857"/>
                    </a:lnTo>
                    <a:lnTo>
                      <a:pt x="567" y="862"/>
                    </a:lnTo>
                    <a:lnTo>
                      <a:pt x="577" y="876"/>
                    </a:lnTo>
                    <a:lnTo>
                      <a:pt x="605" y="898"/>
                    </a:lnTo>
                    <a:lnTo>
                      <a:pt x="605" y="898"/>
                    </a:lnTo>
                    <a:lnTo>
                      <a:pt x="607" y="905"/>
                    </a:lnTo>
                    <a:lnTo>
                      <a:pt x="619" y="917"/>
                    </a:lnTo>
                    <a:lnTo>
                      <a:pt x="638" y="933"/>
                    </a:lnTo>
                    <a:lnTo>
                      <a:pt x="648" y="947"/>
                    </a:lnTo>
                    <a:lnTo>
                      <a:pt x="650" y="959"/>
                    </a:lnTo>
                    <a:lnTo>
                      <a:pt x="659" y="978"/>
                    </a:lnTo>
                    <a:lnTo>
                      <a:pt x="676" y="1004"/>
                    </a:lnTo>
                    <a:lnTo>
                      <a:pt x="683" y="1018"/>
                    </a:lnTo>
                    <a:lnTo>
                      <a:pt x="683" y="1021"/>
                    </a:lnTo>
                    <a:lnTo>
                      <a:pt x="683" y="1028"/>
                    </a:lnTo>
                    <a:lnTo>
                      <a:pt x="688" y="1042"/>
                    </a:lnTo>
                    <a:lnTo>
                      <a:pt x="697" y="1052"/>
                    </a:lnTo>
                    <a:lnTo>
                      <a:pt x="709" y="1061"/>
                    </a:lnTo>
                    <a:lnTo>
                      <a:pt x="721" y="1075"/>
                    </a:lnTo>
                    <a:lnTo>
                      <a:pt x="735" y="1099"/>
                    </a:lnTo>
                    <a:lnTo>
                      <a:pt x="749" y="1115"/>
                    </a:lnTo>
                    <a:lnTo>
                      <a:pt x="768" y="1127"/>
                    </a:lnTo>
                    <a:lnTo>
                      <a:pt x="778" y="1139"/>
                    </a:lnTo>
                    <a:lnTo>
                      <a:pt x="780" y="1149"/>
                    </a:lnTo>
                    <a:lnTo>
                      <a:pt x="780" y="1158"/>
                    </a:lnTo>
                    <a:lnTo>
                      <a:pt x="778" y="1165"/>
                    </a:lnTo>
                    <a:lnTo>
                      <a:pt x="780" y="1172"/>
                    </a:lnTo>
                    <a:lnTo>
                      <a:pt x="785" y="1179"/>
                    </a:lnTo>
                    <a:lnTo>
                      <a:pt x="785" y="1186"/>
                    </a:lnTo>
                    <a:lnTo>
                      <a:pt x="785" y="1198"/>
                    </a:lnTo>
                    <a:lnTo>
                      <a:pt x="785" y="1201"/>
                    </a:lnTo>
                    <a:lnTo>
                      <a:pt x="785" y="1201"/>
                    </a:lnTo>
                    <a:lnTo>
                      <a:pt x="785" y="1203"/>
                    </a:lnTo>
                    <a:lnTo>
                      <a:pt x="801" y="1222"/>
                    </a:lnTo>
                    <a:lnTo>
                      <a:pt x="811" y="1239"/>
                    </a:lnTo>
                    <a:lnTo>
                      <a:pt x="818" y="1262"/>
                    </a:lnTo>
                    <a:lnTo>
                      <a:pt x="818" y="1262"/>
                    </a:lnTo>
                    <a:lnTo>
                      <a:pt x="825" y="1276"/>
                    </a:lnTo>
                    <a:lnTo>
                      <a:pt x="835" y="1284"/>
                    </a:lnTo>
                    <a:lnTo>
                      <a:pt x="851" y="1286"/>
                    </a:lnTo>
                    <a:lnTo>
                      <a:pt x="865" y="1291"/>
                    </a:lnTo>
                    <a:lnTo>
                      <a:pt x="872" y="1298"/>
                    </a:lnTo>
                    <a:lnTo>
                      <a:pt x="884" y="1302"/>
                    </a:lnTo>
                    <a:lnTo>
                      <a:pt x="896" y="1305"/>
                    </a:lnTo>
                    <a:lnTo>
                      <a:pt x="910" y="1310"/>
                    </a:lnTo>
                    <a:lnTo>
                      <a:pt x="922" y="1319"/>
                    </a:lnTo>
                    <a:lnTo>
                      <a:pt x="943" y="1324"/>
                    </a:lnTo>
                    <a:lnTo>
                      <a:pt x="976" y="1326"/>
                    </a:lnTo>
                    <a:lnTo>
                      <a:pt x="1002" y="1331"/>
                    </a:lnTo>
                    <a:lnTo>
                      <a:pt x="1019" y="1343"/>
                    </a:lnTo>
                    <a:lnTo>
                      <a:pt x="1026" y="1345"/>
                    </a:lnTo>
                    <a:lnTo>
                      <a:pt x="1028" y="1345"/>
                    </a:lnTo>
                    <a:lnTo>
                      <a:pt x="1028" y="1343"/>
                    </a:lnTo>
                    <a:lnTo>
                      <a:pt x="1031" y="1340"/>
                    </a:lnTo>
                    <a:lnTo>
                      <a:pt x="1038" y="1336"/>
                    </a:lnTo>
                    <a:lnTo>
                      <a:pt x="1052" y="1333"/>
                    </a:lnTo>
                    <a:lnTo>
                      <a:pt x="1052" y="1324"/>
                    </a:lnTo>
                    <a:lnTo>
                      <a:pt x="1052" y="1321"/>
                    </a:lnTo>
                    <a:lnTo>
                      <a:pt x="1045" y="1319"/>
                    </a:lnTo>
                    <a:lnTo>
                      <a:pt x="1021" y="1279"/>
                    </a:lnTo>
                    <a:lnTo>
                      <a:pt x="1017" y="1269"/>
                    </a:lnTo>
                    <a:lnTo>
                      <a:pt x="1014" y="1243"/>
                    </a:lnTo>
                    <a:lnTo>
                      <a:pt x="1010" y="1234"/>
                    </a:lnTo>
                    <a:lnTo>
                      <a:pt x="1005" y="1215"/>
                    </a:lnTo>
                    <a:lnTo>
                      <a:pt x="1002" y="1208"/>
                    </a:lnTo>
                    <a:lnTo>
                      <a:pt x="1007" y="1198"/>
                    </a:lnTo>
                    <a:lnTo>
                      <a:pt x="1012" y="1189"/>
                    </a:lnTo>
                    <a:lnTo>
                      <a:pt x="1012" y="1182"/>
                    </a:lnTo>
                    <a:lnTo>
                      <a:pt x="1010" y="1175"/>
                    </a:lnTo>
                    <a:lnTo>
                      <a:pt x="986" y="1168"/>
                    </a:lnTo>
                    <a:lnTo>
                      <a:pt x="976" y="1146"/>
                    </a:lnTo>
                    <a:lnTo>
                      <a:pt x="986" y="1156"/>
                    </a:lnTo>
                    <a:lnTo>
                      <a:pt x="1005" y="1165"/>
                    </a:lnTo>
                    <a:lnTo>
                      <a:pt x="1010" y="1165"/>
                    </a:lnTo>
                    <a:lnTo>
                      <a:pt x="1014" y="1163"/>
                    </a:lnTo>
                    <a:lnTo>
                      <a:pt x="1021" y="1151"/>
                    </a:lnTo>
                    <a:lnTo>
                      <a:pt x="1031" y="1120"/>
                    </a:lnTo>
                    <a:lnTo>
                      <a:pt x="1014" y="1099"/>
                    </a:lnTo>
                    <a:lnTo>
                      <a:pt x="1017" y="1096"/>
                    </a:lnTo>
                    <a:lnTo>
                      <a:pt x="1021" y="1094"/>
                    </a:lnTo>
                    <a:lnTo>
                      <a:pt x="1033" y="1096"/>
                    </a:lnTo>
                    <a:lnTo>
                      <a:pt x="1043" y="1092"/>
                    </a:lnTo>
                    <a:lnTo>
                      <a:pt x="1054" y="1078"/>
                    </a:lnTo>
                    <a:lnTo>
                      <a:pt x="1059" y="1066"/>
                    </a:lnTo>
                    <a:lnTo>
                      <a:pt x="1045" y="1070"/>
                    </a:lnTo>
                    <a:lnTo>
                      <a:pt x="1045" y="1063"/>
                    </a:lnTo>
                    <a:lnTo>
                      <a:pt x="1045" y="1059"/>
                    </a:lnTo>
                    <a:lnTo>
                      <a:pt x="1050" y="1056"/>
                    </a:lnTo>
                    <a:lnTo>
                      <a:pt x="1059" y="1056"/>
                    </a:lnTo>
                    <a:lnTo>
                      <a:pt x="1066" y="1052"/>
                    </a:lnTo>
                    <a:lnTo>
                      <a:pt x="1069" y="1049"/>
                    </a:lnTo>
                    <a:lnTo>
                      <a:pt x="1071" y="1054"/>
                    </a:lnTo>
                    <a:lnTo>
                      <a:pt x="1073" y="1056"/>
                    </a:lnTo>
                    <a:lnTo>
                      <a:pt x="1080" y="1052"/>
                    </a:lnTo>
                    <a:lnTo>
                      <a:pt x="1083" y="1049"/>
                    </a:lnTo>
                    <a:lnTo>
                      <a:pt x="1085" y="1035"/>
                    </a:lnTo>
                    <a:lnTo>
                      <a:pt x="1085" y="1023"/>
                    </a:lnTo>
                    <a:lnTo>
                      <a:pt x="1097" y="1033"/>
                    </a:lnTo>
                    <a:lnTo>
                      <a:pt x="1111" y="1028"/>
                    </a:lnTo>
                    <a:lnTo>
                      <a:pt x="1118" y="1023"/>
                    </a:lnTo>
                    <a:lnTo>
                      <a:pt x="1125" y="1016"/>
                    </a:lnTo>
                    <a:lnTo>
                      <a:pt x="1121" y="1014"/>
                    </a:lnTo>
                    <a:lnTo>
                      <a:pt x="1114" y="1014"/>
                    </a:lnTo>
                    <a:lnTo>
                      <a:pt x="1099" y="985"/>
                    </a:lnTo>
                    <a:lnTo>
                      <a:pt x="1104" y="983"/>
                    </a:lnTo>
                    <a:lnTo>
                      <a:pt x="1107" y="985"/>
                    </a:lnTo>
                    <a:lnTo>
                      <a:pt x="1109" y="988"/>
                    </a:lnTo>
                    <a:lnTo>
                      <a:pt x="1114" y="992"/>
                    </a:lnTo>
                    <a:lnTo>
                      <a:pt x="1123" y="999"/>
                    </a:lnTo>
                    <a:lnTo>
                      <a:pt x="1130" y="995"/>
                    </a:lnTo>
                    <a:lnTo>
                      <a:pt x="1130" y="990"/>
                    </a:lnTo>
                    <a:lnTo>
                      <a:pt x="1142" y="990"/>
                    </a:lnTo>
                    <a:lnTo>
                      <a:pt x="1161" y="995"/>
                    </a:lnTo>
                    <a:lnTo>
                      <a:pt x="1170" y="992"/>
                    </a:lnTo>
                    <a:lnTo>
                      <a:pt x="1159" y="1002"/>
                    </a:lnTo>
                    <a:lnTo>
                      <a:pt x="1147" y="1011"/>
                    </a:lnTo>
                    <a:lnTo>
                      <a:pt x="1154" y="1009"/>
                    </a:lnTo>
                    <a:lnTo>
                      <a:pt x="1170" y="997"/>
                    </a:lnTo>
                    <a:lnTo>
                      <a:pt x="1189" y="990"/>
                    </a:lnTo>
                    <a:lnTo>
                      <a:pt x="1203" y="980"/>
                    </a:lnTo>
                    <a:lnTo>
                      <a:pt x="1211" y="976"/>
                    </a:lnTo>
                    <a:lnTo>
                      <a:pt x="1241" y="954"/>
                    </a:lnTo>
                    <a:lnTo>
                      <a:pt x="1253" y="947"/>
                    </a:lnTo>
                    <a:lnTo>
                      <a:pt x="1265" y="931"/>
                    </a:lnTo>
                    <a:lnTo>
                      <a:pt x="1267" y="919"/>
                    </a:lnTo>
                    <a:lnTo>
                      <a:pt x="1279" y="907"/>
                    </a:lnTo>
                    <a:lnTo>
                      <a:pt x="1293" y="893"/>
                    </a:lnTo>
                    <a:lnTo>
                      <a:pt x="1286" y="881"/>
                    </a:lnTo>
                    <a:lnTo>
                      <a:pt x="1282" y="874"/>
                    </a:lnTo>
                    <a:lnTo>
                      <a:pt x="1277" y="853"/>
                    </a:lnTo>
                    <a:lnTo>
                      <a:pt x="1282" y="850"/>
                    </a:lnTo>
                    <a:lnTo>
                      <a:pt x="1286" y="855"/>
                    </a:lnTo>
                    <a:lnTo>
                      <a:pt x="1291" y="855"/>
                    </a:lnTo>
                    <a:lnTo>
                      <a:pt x="1298" y="843"/>
                    </a:lnTo>
                    <a:lnTo>
                      <a:pt x="1308" y="843"/>
                    </a:lnTo>
                    <a:lnTo>
                      <a:pt x="1310" y="855"/>
                    </a:lnTo>
                    <a:lnTo>
                      <a:pt x="1305" y="869"/>
                    </a:lnTo>
                    <a:lnTo>
                      <a:pt x="1310" y="872"/>
                    </a:lnTo>
                    <a:lnTo>
                      <a:pt x="1324" y="867"/>
                    </a:lnTo>
                    <a:lnTo>
                      <a:pt x="1334" y="867"/>
                    </a:lnTo>
                    <a:lnTo>
                      <a:pt x="1308" y="886"/>
                    </a:lnTo>
                    <a:lnTo>
                      <a:pt x="1308" y="891"/>
                    </a:lnTo>
                    <a:lnTo>
                      <a:pt x="1326" y="876"/>
                    </a:lnTo>
                    <a:lnTo>
                      <a:pt x="1379" y="850"/>
                    </a:lnTo>
                    <a:lnTo>
                      <a:pt x="1402" y="846"/>
                    </a:lnTo>
                    <a:lnTo>
                      <a:pt x="1402" y="841"/>
                    </a:lnTo>
                    <a:lnTo>
                      <a:pt x="1395" y="829"/>
                    </a:lnTo>
                    <a:lnTo>
                      <a:pt x="1405" y="808"/>
                    </a:lnTo>
                    <a:lnTo>
                      <a:pt x="1412" y="808"/>
                    </a:lnTo>
                    <a:lnTo>
                      <a:pt x="1416" y="796"/>
                    </a:lnTo>
                    <a:lnTo>
                      <a:pt x="1419" y="791"/>
                    </a:lnTo>
                    <a:lnTo>
                      <a:pt x="1416" y="770"/>
                    </a:lnTo>
                    <a:lnTo>
                      <a:pt x="1412" y="763"/>
                    </a:lnTo>
                    <a:lnTo>
                      <a:pt x="1412" y="758"/>
                    </a:lnTo>
                    <a:lnTo>
                      <a:pt x="1416" y="746"/>
                    </a:lnTo>
                    <a:lnTo>
                      <a:pt x="1414" y="734"/>
                    </a:lnTo>
                    <a:lnTo>
                      <a:pt x="1419" y="720"/>
                    </a:lnTo>
                    <a:lnTo>
                      <a:pt x="1423" y="713"/>
                    </a:lnTo>
                    <a:lnTo>
                      <a:pt x="1428" y="699"/>
                    </a:lnTo>
                    <a:lnTo>
                      <a:pt x="1428" y="692"/>
                    </a:lnTo>
                    <a:lnTo>
                      <a:pt x="1431" y="685"/>
                    </a:lnTo>
                    <a:lnTo>
                      <a:pt x="1428" y="677"/>
                    </a:lnTo>
                    <a:lnTo>
                      <a:pt x="1431" y="67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>
                <a:off x="446088" y="2247900"/>
                <a:ext cx="1331913" cy="2190750"/>
              </a:xfrm>
              <a:custGeom>
                <a:rect b="b" l="l" r="r" t="t"/>
                <a:pathLst>
                  <a:path extrusionOk="0" h="1380" w="839">
                    <a:moveTo>
                      <a:pt x="260" y="1207"/>
                    </a:moveTo>
                    <a:lnTo>
                      <a:pt x="255" y="1205"/>
                    </a:lnTo>
                    <a:lnTo>
                      <a:pt x="250" y="1205"/>
                    </a:lnTo>
                    <a:lnTo>
                      <a:pt x="253" y="1212"/>
                    </a:lnTo>
                    <a:lnTo>
                      <a:pt x="260" y="1214"/>
                    </a:lnTo>
                    <a:lnTo>
                      <a:pt x="265" y="1216"/>
                    </a:lnTo>
                    <a:lnTo>
                      <a:pt x="265" y="1214"/>
                    </a:lnTo>
                    <a:lnTo>
                      <a:pt x="260" y="1207"/>
                    </a:lnTo>
                    <a:close/>
                    <a:moveTo>
                      <a:pt x="220" y="1100"/>
                    </a:moveTo>
                    <a:lnTo>
                      <a:pt x="201" y="1096"/>
                    </a:lnTo>
                    <a:lnTo>
                      <a:pt x="208" y="1110"/>
                    </a:lnTo>
                    <a:lnTo>
                      <a:pt x="213" y="1115"/>
                    </a:lnTo>
                    <a:lnTo>
                      <a:pt x="220" y="1115"/>
                    </a:lnTo>
                    <a:lnTo>
                      <a:pt x="227" y="1107"/>
                    </a:lnTo>
                    <a:lnTo>
                      <a:pt x="227" y="1107"/>
                    </a:lnTo>
                    <a:lnTo>
                      <a:pt x="220" y="1100"/>
                    </a:lnTo>
                    <a:close/>
                    <a:moveTo>
                      <a:pt x="191" y="1086"/>
                    </a:moveTo>
                    <a:lnTo>
                      <a:pt x="187" y="1086"/>
                    </a:lnTo>
                    <a:lnTo>
                      <a:pt x="182" y="1089"/>
                    </a:lnTo>
                    <a:lnTo>
                      <a:pt x="189" y="1093"/>
                    </a:lnTo>
                    <a:lnTo>
                      <a:pt x="196" y="1093"/>
                    </a:lnTo>
                    <a:lnTo>
                      <a:pt x="191" y="1089"/>
                    </a:lnTo>
                    <a:lnTo>
                      <a:pt x="191" y="1086"/>
                    </a:lnTo>
                    <a:close/>
                    <a:moveTo>
                      <a:pt x="354" y="1271"/>
                    </a:moveTo>
                    <a:lnTo>
                      <a:pt x="350" y="1259"/>
                    </a:lnTo>
                    <a:lnTo>
                      <a:pt x="347" y="1261"/>
                    </a:lnTo>
                    <a:lnTo>
                      <a:pt x="350" y="1273"/>
                    </a:lnTo>
                    <a:lnTo>
                      <a:pt x="354" y="1285"/>
                    </a:lnTo>
                    <a:lnTo>
                      <a:pt x="362" y="1290"/>
                    </a:lnTo>
                    <a:lnTo>
                      <a:pt x="366" y="1290"/>
                    </a:lnTo>
                    <a:lnTo>
                      <a:pt x="364" y="1287"/>
                    </a:lnTo>
                    <a:lnTo>
                      <a:pt x="354" y="1271"/>
                    </a:lnTo>
                    <a:close/>
                    <a:moveTo>
                      <a:pt x="260" y="1110"/>
                    </a:moveTo>
                    <a:lnTo>
                      <a:pt x="241" y="1098"/>
                    </a:lnTo>
                    <a:lnTo>
                      <a:pt x="236" y="1098"/>
                    </a:lnTo>
                    <a:lnTo>
                      <a:pt x="239" y="1103"/>
                    </a:lnTo>
                    <a:lnTo>
                      <a:pt x="239" y="1107"/>
                    </a:lnTo>
                    <a:lnTo>
                      <a:pt x="246" y="1112"/>
                    </a:lnTo>
                    <a:lnTo>
                      <a:pt x="272" y="1115"/>
                    </a:lnTo>
                    <a:lnTo>
                      <a:pt x="274" y="1112"/>
                    </a:lnTo>
                    <a:lnTo>
                      <a:pt x="272" y="1107"/>
                    </a:lnTo>
                    <a:lnTo>
                      <a:pt x="260" y="1110"/>
                    </a:lnTo>
                    <a:close/>
                    <a:moveTo>
                      <a:pt x="837" y="1183"/>
                    </a:moveTo>
                    <a:lnTo>
                      <a:pt x="823" y="1171"/>
                    </a:lnTo>
                    <a:lnTo>
                      <a:pt x="816" y="1164"/>
                    </a:lnTo>
                    <a:lnTo>
                      <a:pt x="818" y="1157"/>
                    </a:lnTo>
                    <a:lnTo>
                      <a:pt x="816" y="1157"/>
                    </a:lnTo>
                    <a:lnTo>
                      <a:pt x="816" y="1150"/>
                    </a:lnTo>
                    <a:lnTo>
                      <a:pt x="804" y="1122"/>
                    </a:lnTo>
                    <a:lnTo>
                      <a:pt x="799" y="1107"/>
                    </a:lnTo>
                    <a:lnTo>
                      <a:pt x="802" y="1096"/>
                    </a:lnTo>
                    <a:lnTo>
                      <a:pt x="778" y="1065"/>
                    </a:lnTo>
                    <a:lnTo>
                      <a:pt x="757" y="1034"/>
                    </a:lnTo>
                    <a:lnTo>
                      <a:pt x="735" y="1006"/>
                    </a:lnTo>
                    <a:lnTo>
                      <a:pt x="714" y="975"/>
                    </a:lnTo>
                    <a:lnTo>
                      <a:pt x="693" y="947"/>
                    </a:lnTo>
                    <a:lnTo>
                      <a:pt x="671" y="916"/>
                    </a:lnTo>
                    <a:lnTo>
                      <a:pt x="650" y="885"/>
                    </a:lnTo>
                    <a:lnTo>
                      <a:pt x="629" y="857"/>
                    </a:lnTo>
                    <a:lnTo>
                      <a:pt x="615" y="835"/>
                    </a:lnTo>
                    <a:lnTo>
                      <a:pt x="598" y="814"/>
                    </a:lnTo>
                    <a:lnTo>
                      <a:pt x="584" y="793"/>
                    </a:lnTo>
                    <a:lnTo>
                      <a:pt x="570" y="771"/>
                    </a:lnTo>
                    <a:lnTo>
                      <a:pt x="553" y="750"/>
                    </a:lnTo>
                    <a:lnTo>
                      <a:pt x="539" y="729"/>
                    </a:lnTo>
                    <a:lnTo>
                      <a:pt x="525" y="707"/>
                    </a:lnTo>
                    <a:lnTo>
                      <a:pt x="511" y="686"/>
                    </a:lnTo>
                    <a:lnTo>
                      <a:pt x="492" y="662"/>
                    </a:lnTo>
                    <a:lnTo>
                      <a:pt x="473" y="636"/>
                    </a:lnTo>
                    <a:lnTo>
                      <a:pt x="454" y="610"/>
                    </a:lnTo>
                    <a:lnTo>
                      <a:pt x="437" y="584"/>
                    </a:lnTo>
                    <a:lnTo>
                      <a:pt x="418" y="558"/>
                    </a:lnTo>
                    <a:lnTo>
                      <a:pt x="399" y="532"/>
                    </a:lnTo>
                    <a:lnTo>
                      <a:pt x="383" y="506"/>
                    </a:lnTo>
                    <a:lnTo>
                      <a:pt x="364" y="480"/>
                    </a:lnTo>
                    <a:lnTo>
                      <a:pt x="371" y="456"/>
                    </a:lnTo>
                    <a:lnTo>
                      <a:pt x="376" y="435"/>
                    </a:lnTo>
                    <a:lnTo>
                      <a:pt x="381" y="411"/>
                    </a:lnTo>
                    <a:lnTo>
                      <a:pt x="388" y="388"/>
                    </a:lnTo>
                    <a:lnTo>
                      <a:pt x="392" y="364"/>
                    </a:lnTo>
                    <a:lnTo>
                      <a:pt x="397" y="340"/>
                    </a:lnTo>
                    <a:lnTo>
                      <a:pt x="402" y="317"/>
                    </a:lnTo>
                    <a:lnTo>
                      <a:pt x="409" y="293"/>
                    </a:lnTo>
                    <a:lnTo>
                      <a:pt x="414" y="269"/>
                    </a:lnTo>
                    <a:lnTo>
                      <a:pt x="418" y="248"/>
                    </a:lnTo>
                    <a:lnTo>
                      <a:pt x="425" y="224"/>
                    </a:lnTo>
                    <a:lnTo>
                      <a:pt x="430" y="201"/>
                    </a:lnTo>
                    <a:lnTo>
                      <a:pt x="437" y="177"/>
                    </a:lnTo>
                    <a:lnTo>
                      <a:pt x="442" y="153"/>
                    </a:lnTo>
                    <a:lnTo>
                      <a:pt x="447" y="130"/>
                    </a:lnTo>
                    <a:lnTo>
                      <a:pt x="454" y="106"/>
                    </a:lnTo>
                    <a:lnTo>
                      <a:pt x="428" y="101"/>
                    </a:lnTo>
                    <a:lnTo>
                      <a:pt x="404" y="94"/>
                    </a:lnTo>
                    <a:lnTo>
                      <a:pt x="381" y="87"/>
                    </a:lnTo>
                    <a:lnTo>
                      <a:pt x="357" y="82"/>
                    </a:lnTo>
                    <a:lnTo>
                      <a:pt x="333" y="75"/>
                    </a:lnTo>
                    <a:lnTo>
                      <a:pt x="310" y="68"/>
                    </a:lnTo>
                    <a:lnTo>
                      <a:pt x="286" y="63"/>
                    </a:lnTo>
                    <a:lnTo>
                      <a:pt x="262" y="56"/>
                    </a:lnTo>
                    <a:lnTo>
                      <a:pt x="239" y="49"/>
                    </a:lnTo>
                    <a:lnTo>
                      <a:pt x="215" y="42"/>
                    </a:lnTo>
                    <a:lnTo>
                      <a:pt x="191" y="35"/>
                    </a:lnTo>
                    <a:lnTo>
                      <a:pt x="168" y="28"/>
                    </a:lnTo>
                    <a:lnTo>
                      <a:pt x="144" y="21"/>
                    </a:lnTo>
                    <a:lnTo>
                      <a:pt x="120" y="14"/>
                    </a:lnTo>
                    <a:lnTo>
                      <a:pt x="97" y="7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68" y="14"/>
                    </a:lnTo>
                    <a:lnTo>
                      <a:pt x="61" y="26"/>
                    </a:lnTo>
                    <a:lnTo>
                      <a:pt x="66" y="35"/>
                    </a:lnTo>
                    <a:lnTo>
                      <a:pt x="68" y="49"/>
                    </a:lnTo>
                    <a:lnTo>
                      <a:pt x="66" y="71"/>
                    </a:lnTo>
                    <a:lnTo>
                      <a:pt x="64" y="80"/>
                    </a:lnTo>
                    <a:lnTo>
                      <a:pt x="49" y="106"/>
                    </a:lnTo>
                    <a:lnTo>
                      <a:pt x="42" y="130"/>
                    </a:lnTo>
                    <a:lnTo>
                      <a:pt x="30" y="146"/>
                    </a:lnTo>
                    <a:lnTo>
                      <a:pt x="28" y="149"/>
                    </a:lnTo>
                    <a:lnTo>
                      <a:pt x="28" y="151"/>
                    </a:lnTo>
                    <a:lnTo>
                      <a:pt x="30" y="153"/>
                    </a:lnTo>
                    <a:lnTo>
                      <a:pt x="28" y="156"/>
                    </a:lnTo>
                    <a:lnTo>
                      <a:pt x="26" y="161"/>
                    </a:lnTo>
                    <a:lnTo>
                      <a:pt x="23" y="158"/>
                    </a:lnTo>
                    <a:lnTo>
                      <a:pt x="23" y="156"/>
                    </a:lnTo>
                    <a:lnTo>
                      <a:pt x="23" y="153"/>
                    </a:lnTo>
                    <a:lnTo>
                      <a:pt x="21" y="158"/>
                    </a:lnTo>
                    <a:lnTo>
                      <a:pt x="12" y="170"/>
                    </a:lnTo>
                    <a:lnTo>
                      <a:pt x="4" y="182"/>
                    </a:lnTo>
                    <a:lnTo>
                      <a:pt x="2" y="196"/>
                    </a:lnTo>
                    <a:lnTo>
                      <a:pt x="0" y="213"/>
                    </a:lnTo>
                    <a:lnTo>
                      <a:pt x="14" y="239"/>
                    </a:lnTo>
                    <a:lnTo>
                      <a:pt x="26" y="274"/>
                    </a:lnTo>
                    <a:lnTo>
                      <a:pt x="28" y="286"/>
                    </a:lnTo>
                    <a:lnTo>
                      <a:pt x="28" y="307"/>
                    </a:lnTo>
                    <a:lnTo>
                      <a:pt x="26" y="319"/>
                    </a:lnTo>
                    <a:lnTo>
                      <a:pt x="16" y="336"/>
                    </a:lnTo>
                    <a:lnTo>
                      <a:pt x="16" y="371"/>
                    </a:lnTo>
                    <a:lnTo>
                      <a:pt x="12" y="397"/>
                    </a:lnTo>
                    <a:lnTo>
                      <a:pt x="28" y="433"/>
                    </a:lnTo>
                    <a:lnTo>
                      <a:pt x="38" y="454"/>
                    </a:lnTo>
                    <a:lnTo>
                      <a:pt x="49" y="468"/>
                    </a:lnTo>
                    <a:lnTo>
                      <a:pt x="52" y="490"/>
                    </a:lnTo>
                    <a:lnTo>
                      <a:pt x="59" y="494"/>
                    </a:lnTo>
                    <a:lnTo>
                      <a:pt x="64" y="506"/>
                    </a:lnTo>
                    <a:lnTo>
                      <a:pt x="64" y="516"/>
                    </a:lnTo>
                    <a:lnTo>
                      <a:pt x="56" y="501"/>
                    </a:lnTo>
                    <a:lnTo>
                      <a:pt x="54" y="518"/>
                    </a:lnTo>
                    <a:lnTo>
                      <a:pt x="47" y="525"/>
                    </a:lnTo>
                    <a:lnTo>
                      <a:pt x="47" y="530"/>
                    </a:lnTo>
                    <a:lnTo>
                      <a:pt x="56" y="523"/>
                    </a:lnTo>
                    <a:lnTo>
                      <a:pt x="61" y="527"/>
                    </a:lnTo>
                    <a:lnTo>
                      <a:pt x="68" y="542"/>
                    </a:lnTo>
                    <a:lnTo>
                      <a:pt x="75" y="549"/>
                    </a:lnTo>
                    <a:lnTo>
                      <a:pt x="82" y="556"/>
                    </a:lnTo>
                    <a:lnTo>
                      <a:pt x="87" y="563"/>
                    </a:lnTo>
                    <a:lnTo>
                      <a:pt x="94" y="563"/>
                    </a:lnTo>
                    <a:lnTo>
                      <a:pt x="94" y="549"/>
                    </a:lnTo>
                    <a:lnTo>
                      <a:pt x="101" y="530"/>
                    </a:lnTo>
                    <a:lnTo>
                      <a:pt x="111" y="527"/>
                    </a:lnTo>
                    <a:lnTo>
                      <a:pt x="116" y="530"/>
                    </a:lnTo>
                    <a:lnTo>
                      <a:pt x="125" y="542"/>
                    </a:lnTo>
                    <a:lnTo>
                      <a:pt x="130" y="544"/>
                    </a:lnTo>
                    <a:lnTo>
                      <a:pt x="144" y="539"/>
                    </a:lnTo>
                    <a:lnTo>
                      <a:pt x="149" y="539"/>
                    </a:lnTo>
                    <a:lnTo>
                      <a:pt x="153" y="546"/>
                    </a:lnTo>
                    <a:lnTo>
                      <a:pt x="158" y="549"/>
                    </a:lnTo>
                    <a:lnTo>
                      <a:pt x="170" y="551"/>
                    </a:lnTo>
                    <a:lnTo>
                      <a:pt x="177" y="554"/>
                    </a:lnTo>
                    <a:lnTo>
                      <a:pt x="182" y="554"/>
                    </a:lnTo>
                    <a:lnTo>
                      <a:pt x="191" y="561"/>
                    </a:lnTo>
                    <a:lnTo>
                      <a:pt x="187" y="561"/>
                    </a:lnTo>
                    <a:lnTo>
                      <a:pt x="179" y="558"/>
                    </a:lnTo>
                    <a:lnTo>
                      <a:pt x="172" y="558"/>
                    </a:lnTo>
                    <a:lnTo>
                      <a:pt x="137" y="546"/>
                    </a:lnTo>
                    <a:lnTo>
                      <a:pt x="123" y="544"/>
                    </a:lnTo>
                    <a:lnTo>
                      <a:pt x="113" y="546"/>
                    </a:lnTo>
                    <a:lnTo>
                      <a:pt x="106" y="549"/>
                    </a:lnTo>
                    <a:lnTo>
                      <a:pt x="106" y="556"/>
                    </a:lnTo>
                    <a:lnTo>
                      <a:pt x="109" y="558"/>
                    </a:lnTo>
                    <a:lnTo>
                      <a:pt x="109" y="572"/>
                    </a:lnTo>
                    <a:lnTo>
                      <a:pt x="113" y="582"/>
                    </a:lnTo>
                    <a:lnTo>
                      <a:pt x="116" y="598"/>
                    </a:lnTo>
                    <a:lnTo>
                      <a:pt x="118" y="608"/>
                    </a:lnTo>
                    <a:lnTo>
                      <a:pt x="118" y="613"/>
                    </a:lnTo>
                    <a:lnTo>
                      <a:pt x="120" y="617"/>
                    </a:lnTo>
                    <a:lnTo>
                      <a:pt x="116" y="617"/>
                    </a:lnTo>
                    <a:lnTo>
                      <a:pt x="111" y="613"/>
                    </a:lnTo>
                    <a:lnTo>
                      <a:pt x="109" y="603"/>
                    </a:lnTo>
                    <a:lnTo>
                      <a:pt x="101" y="598"/>
                    </a:lnTo>
                    <a:lnTo>
                      <a:pt x="97" y="589"/>
                    </a:lnTo>
                    <a:lnTo>
                      <a:pt x="97" y="577"/>
                    </a:lnTo>
                    <a:lnTo>
                      <a:pt x="99" y="572"/>
                    </a:lnTo>
                    <a:lnTo>
                      <a:pt x="94" y="568"/>
                    </a:lnTo>
                    <a:lnTo>
                      <a:pt x="87" y="570"/>
                    </a:lnTo>
                    <a:lnTo>
                      <a:pt x="85" y="584"/>
                    </a:lnTo>
                    <a:lnTo>
                      <a:pt x="80" y="598"/>
                    </a:lnTo>
                    <a:lnTo>
                      <a:pt x="85" y="622"/>
                    </a:lnTo>
                    <a:lnTo>
                      <a:pt x="80" y="643"/>
                    </a:lnTo>
                    <a:lnTo>
                      <a:pt x="97" y="677"/>
                    </a:lnTo>
                    <a:lnTo>
                      <a:pt x="123" y="691"/>
                    </a:lnTo>
                    <a:lnTo>
                      <a:pt x="127" y="703"/>
                    </a:lnTo>
                    <a:lnTo>
                      <a:pt x="127" y="710"/>
                    </a:lnTo>
                    <a:lnTo>
                      <a:pt x="125" y="719"/>
                    </a:lnTo>
                    <a:lnTo>
                      <a:pt x="118" y="726"/>
                    </a:lnTo>
                    <a:lnTo>
                      <a:pt x="106" y="736"/>
                    </a:lnTo>
                    <a:lnTo>
                      <a:pt x="104" y="752"/>
                    </a:lnTo>
                    <a:lnTo>
                      <a:pt x="104" y="767"/>
                    </a:lnTo>
                    <a:lnTo>
                      <a:pt x="120" y="793"/>
                    </a:lnTo>
                    <a:lnTo>
                      <a:pt x="132" y="828"/>
                    </a:lnTo>
                    <a:lnTo>
                      <a:pt x="135" y="835"/>
                    </a:lnTo>
                    <a:lnTo>
                      <a:pt x="142" y="847"/>
                    </a:lnTo>
                    <a:lnTo>
                      <a:pt x="144" y="864"/>
                    </a:lnTo>
                    <a:lnTo>
                      <a:pt x="156" y="875"/>
                    </a:lnTo>
                    <a:lnTo>
                      <a:pt x="163" y="894"/>
                    </a:lnTo>
                    <a:lnTo>
                      <a:pt x="175" y="904"/>
                    </a:lnTo>
                    <a:lnTo>
                      <a:pt x="177" y="913"/>
                    </a:lnTo>
                    <a:lnTo>
                      <a:pt x="172" y="923"/>
                    </a:lnTo>
                    <a:lnTo>
                      <a:pt x="172" y="932"/>
                    </a:lnTo>
                    <a:lnTo>
                      <a:pt x="187" y="942"/>
                    </a:lnTo>
                    <a:lnTo>
                      <a:pt x="189" y="949"/>
                    </a:lnTo>
                    <a:lnTo>
                      <a:pt x="191" y="954"/>
                    </a:lnTo>
                    <a:lnTo>
                      <a:pt x="184" y="970"/>
                    </a:lnTo>
                    <a:lnTo>
                      <a:pt x="184" y="987"/>
                    </a:lnTo>
                    <a:lnTo>
                      <a:pt x="182" y="994"/>
                    </a:lnTo>
                    <a:lnTo>
                      <a:pt x="179" y="1006"/>
                    </a:lnTo>
                    <a:lnTo>
                      <a:pt x="177" y="1015"/>
                    </a:lnTo>
                    <a:lnTo>
                      <a:pt x="184" y="1022"/>
                    </a:lnTo>
                    <a:lnTo>
                      <a:pt x="189" y="1034"/>
                    </a:lnTo>
                    <a:lnTo>
                      <a:pt x="198" y="1036"/>
                    </a:lnTo>
                    <a:lnTo>
                      <a:pt x="222" y="1041"/>
                    </a:lnTo>
                    <a:lnTo>
                      <a:pt x="234" y="1044"/>
                    </a:lnTo>
                    <a:lnTo>
                      <a:pt x="253" y="1058"/>
                    </a:lnTo>
                    <a:lnTo>
                      <a:pt x="267" y="1063"/>
                    </a:lnTo>
                    <a:lnTo>
                      <a:pt x="276" y="1063"/>
                    </a:lnTo>
                    <a:lnTo>
                      <a:pt x="295" y="1077"/>
                    </a:lnTo>
                    <a:lnTo>
                      <a:pt x="307" y="1091"/>
                    </a:lnTo>
                    <a:lnTo>
                      <a:pt x="310" y="1103"/>
                    </a:lnTo>
                    <a:lnTo>
                      <a:pt x="317" y="1112"/>
                    </a:lnTo>
                    <a:lnTo>
                      <a:pt x="347" y="1129"/>
                    </a:lnTo>
                    <a:lnTo>
                      <a:pt x="371" y="1134"/>
                    </a:lnTo>
                    <a:lnTo>
                      <a:pt x="381" y="1138"/>
                    </a:lnTo>
                    <a:lnTo>
                      <a:pt x="388" y="1160"/>
                    </a:lnTo>
                    <a:lnTo>
                      <a:pt x="383" y="1174"/>
                    </a:lnTo>
                    <a:lnTo>
                      <a:pt x="395" y="1181"/>
                    </a:lnTo>
                    <a:lnTo>
                      <a:pt x="399" y="1176"/>
                    </a:lnTo>
                    <a:lnTo>
                      <a:pt x="409" y="1179"/>
                    </a:lnTo>
                    <a:lnTo>
                      <a:pt x="416" y="1186"/>
                    </a:lnTo>
                    <a:lnTo>
                      <a:pt x="428" y="1200"/>
                    </a:lnTo>
                    <a:lnTo>
                      <a:pt x="442" y="1214"/>
                    </a:lnTo>
                    <a:lnTo>
                      <a:pt x="470" y="1252"/>
                    </a:lnTo>
                    <a:lnTo>
                      <a:pt x="482" y="1280"/>
                    </a:lnTo>
                    <a:lnTo>
                      <a:pt x="482" y="1302"/>
                    </a:lnTo>
                    <a:lnTo>
                      <a:pt x="482" y="1309"/>
                    </a:lnTo>
                    <a:lnTo>
                      <a:pt x="480" y="1318"/>
                    </a:lnTo>
                    <a:lnTo>
                      <a:pt x="480" y="1335"/>
                    </a:lnTo>
                    <a:lnTo>
                      <a:pt x="487" y="1335"/>
                    </a:lnTo>
                    <a:lnTo>
                      <a:pt x="489" y="1339"/>
                    </a:lnTo>
                    <a:lnTo>
                      <a:pt x="489" y="1354"/>
                    </a:lnTo>
                    <a:lnTo>
                      <a:pt x="489" y="1354"/>
                    </a:lnTo>
                    <a:lnTo>
                      <a:pt x="518" y="1358"/>
                    </a:lnTo>
                    <a:lnTo>
                      <a:pt x="548" y="1361"/>
                    </a:lnTo>
                    <a:lnTo>
                      <a:pt x="579" y="1363"/>
                    </a:lnTo>
                    <a:lnTo>
                      <a:pt x="610" y="1368"/>
                    </a:lnTo>
                    <a:lnTo>
                      <a:pt x="641" y="1370"/>
                    </a:lnTo>
                    <a:lnTo>
                      <a:pt x="671" y="1373"/>
                    </a:lnTo>
                    <a:lnTo>
                      <a:pt x="702" y="1375"/>
                    </a:lnTo>
                    <a:lnTo>
                      <a:pt x="733" y="1380"/>
                    </a:lnTo>
                    <a:lnTo>
                      <a:pt x="745" y="1380"/>
                    </a:lnTo>
                    <a:lnTo>
                      <a:pt x="747" y="1380"/>
                    </a:lnTo>
                    <a:lnTo>
                      <a:pt x="747" y="1380"/>
                    </a:lnTo>
                    <a:lnTo>
                      <a:pt x="761" y="1380"/>
                    </a:lnTo>
                    <a:lnTo>
                      <a:pt x="768" y="1377"/>
                    </a:lnTo>
                    <a:lnTo>
                      <a:pt x="773" y="1368"/>
                    </a:lnTo>
                    <a:lnTo>
                      <a:pt x="776" y="1358"/>
                    </a:lnTo>
                    <a:lnTo>
                      <a:pt x="776" y="1351"/>
                    </a:lnTo>
                    <a:lnTo>
                      <a:pt x="771" y="1342"/>
                    </a:lnTo>
                    <a:lnTo>
                      <a:pt x="761" y="1337"/>
                    </a:lnTo>
                    <a:lnTo>
                      <a:pt x="757" y="1323"/>
                    </a:lnTo>
                    <a:lnTo>
                      <a:pt x="759" y="1302"/>
                    </a:lnTo>
                    <a:lnTo>
                      <a:pt x="761" y="1292"/>
                    </a:lnTo>
                    <a:lnTo>
                      <a:pt x="766" y="1292"/>
                    </a:lnTo>
                    <a:lnTo>
                      <a:pt x="773" y="1287"/>
                    </a:lnTo>
                    <a:lnTo>
                      <a:pt x="778" y="1280"/>
                    </a:lnTo>
                    <a:lnTo>
                      <a:pt x="785" y="1271"/>
                    </a:lnTo>
                    <a:lnTo>
                      <a:pt x="787" y="1261"/>
                    </a:lnTo>
                    <a:lnTo>
                      <a:pt x="790" y="1250"/>
                    </a:lnTo>
                    <a:lnTo>
                      <a:pt x="792" y="1235"/>
                    </a:lnTo>
                    <a:lnTo>
                      <a:pt x="804" y="1216"/>
                    </a:lnTo>
                    <a:lnTo>
                      <a:pt x="813" y="1207"/>
                    </a:lnTo>
                    <a:lnTo>
                      <a:pt x="835" y="1197"/>
                    </a:lnTo>
                    <a:lnTo>
                      <a:pt x="839" y="1193"/>
                    </a:lnTo>
                    <a:lnTo>
                      <a:pt x="839" y="1190"/>
                    </a:lnTo>
                    <a:lnTo>
                      <a:pt x="839" y="1190"/>
                    </a:lnTo>
                    <a:lnTo>
                      <a:pt x="837" y="1183"/>
                    </a:lnTo>
                    <a:close/>
                    <a:moveTo>
                      <a:pt x="376" y="1216"/>
                    </a:moveTo>
                    <a:lnTo>
                      <a:pt x="362" y="1205"/>
                    </a:lnTo>
                    <a:lnTo>
                      <a:pt x="359" y="1205"/>
                    </a:lnTo>
                    <a:lnTo>
                      <a:pt x="359" y="1209"/>
                    </a:lnTo>
                    <a:lnTo>
                      <a:pt x="359" y="1209"/>
                    </a:lnTo>
                    <a:lnTo>
                      <a:pt x="366" y="1212"/>
                    </a:lnTo>
                    <a:lnTo>
                      <a:pt x="366" y="1214"/>
                    </a:lnTo>
                    <a:lnTo>
                      <a:pt x="366" y="1221"/>
                    </a:lnTo>
                    <a:lnTo>
                      <a:pt x="369" y="1226"/>
                    </a:lnTo>
                    <a:lnTo>
                      <a:pt x="376" y="1228"/>
                    </a:lnTo>
                    <a:lnTo>
                      <a:pt x="385" y="1231"/>
                    </a:lnTo>
                    <a:lnTo>
                      <a:pt x="381" y="1221"/>
                    </a:lnTo>
                    <a:lnTo>
                      <a:pt x="376" y="12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831850" y="928688"/>
                <a:ext cx="1063625" cy="795337"/>
              </a:xfrm>
              <a:custGeom>
                <a:rect b="b" l="l" r="r" t="t"/>
                <a:pathLst>
                  <a:path extrusionOk="0" h="501" w="670">
                    <a:moveTo>
                      <a:pt x="201" y="99"/>
                    </a:moveTo>
                    <a:lnTo>
                      <a:pt x="204" y="94"/>
                    </a:lnTo>
                    <a:lnTo>
                      <a:pt x="201" y="90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4" y="87"/>
                    </a:lnTo>
                    <a:lnTo>
                      <a:pt x="187" y="97"/>
                    </a:lnTo>
                    <a:lnTo>
                      <a:pt x="182" y="99"/>
                    </a:lnTo>
                    <a:lnTo>
                      <a:pt x="182" y="101"/>
                    </a:lnTo>
                    <a:lnTo>
                      <a:pt x="185" y="108"/>
                    </a:lnTo>
                    <a:lnTo>
                      <a:pt x="187" y="113"/>
                    </a:lnTo>
                    <a:lnTo>
                      <a:pt x="190" y="113"/>
                    </a:lnTo>
                    <a:lnTo>
                      <a:pt x="190" y="118"/>
                    </a:lnTo>
                    <a:lnTo>
                      <a:pt x="187" y="125"/>
                    </a:lnTo>
                    <a:lnTo>
                      <a:pt x="187" y="130"/>
                    </a:lnTo>
                    <a:lnTo>
                      <a:pt x="190" y="135"/>
                    </a:lnTo>
                    <a:lnTo>
                      <a:pt x="194" y="137"/>
                    </a:lnTo>
                    <a:lnTo>
                      <a:pt x="197" y="142"/>
                    </a:lnTo>
                    <a:lnTo>
                      <a:pt x="197" y="146"/>
                    </a:lnTo>
                    <a:lnTo>
                      <a:pt x="199" y="149"/>
                    </a:lnTo>
                    <a:lnTo>
                      <a:pt x="201" y="149"/>
                    </a:lnTo>
                    <a:lnTo>
                      <a:pt x="204" y="146"/>
                    </a:lnTo>
                    <a:lnTo>
                      <a:pt x="204" y="139"/>
                    </a:lnTo>
                    <a:lnTo>
                      <a:pt x="197" y="125"/>
                    </a:lnTo>
                    <a:lnTo>
                      <a:pt x="192" y="132"/>
                    </a:lnTo>
                    <a:lnTo>
                      <a:pt x="194" y="113"/>
                    </a:lnTo>
                    <a:lnTo>
                      <a:pt x="194" y="108"/>
                    </a:lnTo>
                    <a:lnTo>
                      <a:pt x="192" y="106"/>
                    </a:lnTo>
                    <a:lnTo>
                      <a:pt x="187" y="101"/>
                    </a:lnTo>
                    <a:lnTo>
                      <a:pt x="187" y="101"/>
                    </a:lnTo>
                    <a:lnTo>
                      <a:pt x="201" y="99"/>
                    </a:lnTo>
                    <a:close/>
                    <a:moveTo>
                      <a:pt x="185" y="54"/>
                    </a:moveTo>
                    <a:lnTo>
                      <a:pt x="185" y="52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90" y="49"/>
                    </a:lnTo>
                    <a:lnTo>
                      <a:pt x="192" y="52"/>
                    </a:lnTo>
                    <a:lnTo>
                      <a:pt x="197" y="49"/>
                    </a:lnTo>
                    <a:lnTo>
                      <a:pt x="197" y="47"/>
                    </a:lnTo>
                    <a:lnTo>
                      <a:pt x="187" y="37"/>
                    </a:lnTo>
                    <a:lnTo>
                      <a:pt x="187" y="37"/>
                    </a:lnTo>
                    <a:lnTo>
                      <a:pt x="180" y="40"/>
                    </a:lnTo>
                    <a:lnTo>
                      <a:pt x="178" y="42"/>
                    </a:lnTo>
                    <a:lnTo>
                      <a:pt x="178" y="47"/>
                    </a:lnTo>
                    <a:lnTo>
                      <a:pt x="185" y="54"/>
                    </a:lnTo>
                    <a:close/>
                    <a:moveTo>
                      <a:pt x="182" y="75"/>
                    </a:moveTo>
                    <a:lnTo>
                      <a:pt x="185" y="75"/>
                    </a:lnTo>
                    <a:lnTo>
                      <a:pt x="185" y="73"/>
                    </a:lnTo>
                    <a:lnTo>
                      <a:pt x="182" y="66"/>
                    </a:lnTo>
                    <a:lnTo>
                      <a:pt x="185" y="59"/>
                    </a:lnTo>
                    <a:lnTo>
                      <a:pt x="182" y="59"/>
                    </a:lnTo>
                    <a:lnTo>
                      <a:pt x="180" y="59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73"/>
                    </a:lnTo>
                    <a:lnTo>
                      <a:pt x="182" y="75"/>
                    </a:lnTo>
                    <a:close/>
                    <a:moveTo>
                      <a:pt x="185" y="2"/>
                    </a:moveTo>
                    <a:lnTo>
                      <a:pt x="187" y="0"/>
                    </a:lnTo>
                    <a:lnTo>
                      <a:pt x="185" y="0"/>
                    </a:lnTo>
                    <a:lnTo>
                      <a:pt x="185" y="2"/>
                    </a:lnTo>
                    <a:lnTo>
                      <a:pt x="185" y="2"/>
                    </a:lnTo>
                    <a:close/>
                    <a:moveTo>
                      <a:pt x="133" y="220"/>
                    </a:moveTo>
                    <a:lnTo>
                      <a:pt x="133" y="227"/>
                    </a:lnTo>
                    <a:lnTo>
                      <a:pt x="135" y="227"/>
                    </a:lnTo>
                    <a:lnTo>
                      <a:pt x="135" y="224"/>
                    </a:lnTo>
                    <a:lnTo>
                      <a:pt x="138" y="224"/>
                    </a:lnTo>
                    <a:lnTo>
                      <a:pt x="135" y="215"/>
                    </a:lnTo>
                    <a:lnTo>
                      <a:pt x="133" y="217"/>
                    </a:lnTo>
                    <a:lnTo>
                      <a:pt x="133" y="220"/>
                    </a:lnTo>
                    <a:close/>
                    <a:moveTo>
                      <a:pt x="182" y="172"/>
                    </a:moveTo>
                    <a:lnTo>
                      <a:pt x="180" y="170"/>
                    </a:lnTo>
                    <a:lnTo>
                      <a:pt x="178" y="172"/>
                    </a:lnTo>
                    <a:lnTo>
                      <a:pt x="175" y="175"/>
                    </a:lnTo>
                    <a:lnTo>
                      <a:pt x="173" y="179"/>
                    </a:lnTo>
                    <a:lnTo>
                      <a:pt x="175" y="184"/>
                    </a:lnTo>
                    <a:lnTo>
                      <a:pt x="178" y="187"/>
                    </a:lnTo>
                    <a:lnTo>
                      <a:pt x="180" y="187"/>
                    </a:lnTo>
                    <a:lnTo>
                      <a:pt x="182" y="175"/>
                    </a:lnTo>
                    <a:lnTo>
                      <a:pt x="182" y="172"/>
                    </a:lnTo>
                    <a:close/>
                    <a:moveTo>
                      <a:pt x="175" y="217"/>
                    </a:moveTo>
                    <a:lnTo>
                      <a:pt x="180" y="215"/>
                    </a:lnTo>
                    <a:lnTo>
                      <a:pt x="180" y="213"/>
                    </a:lnTo>
                    <a:lnTo>
                      <a:pt x="178" y="206"/>
                    </a:lnTo>
                    <a:lnTo>
                      <a:pt x="178" y="198"/>
                    </a:lnTo>
                    <a:lnTo>
                      <a:pt x="178" y="198"/>
                    </a:lnTo>
                    <a:lnTo>
                      <a:pt x="173" y="206"/>
                    </a:lnTo>
                    <a:lnTo>
                      <a:pt x="171" y="215"/>
                    </a:lnTo>
                    <a:lnTo>
                      <a:pt x="175" y="210"/>
                    </a:lnTo>
                    <a:lnTo>
                      <a:pt x="175" y="213"/>
                    </a:lnTo>
                    <a:lnTo>
                      <a:pt x="175" y="215"/>
                    </a:lnTo>
                    <a:lnTo>
                      <a:pt x="175" y="217"/>
                    </a:lnTo>
                    <a:close/>
                    <a:moveTo>
                      <a:pt x="164" y="61"/>
                    </a:moveTo>
                    <a:lnTo>
                      <a:pt x="173" y="66"/>
                    </a:lnTo>
                    <a:lnTo>
                      <a:pt x="171" y="61"/>
                    </a:lnTo>
                    <a:lnTo>
                      <a:pt x="171" y="56"/>
                    </a:lnTo>
                    <a:lnTo>
                      <a:pt x="168" y="45"/>
                    </a:lnTo>
                    <a:lnTo>
                      <a:pt x="164" y="45"/>
                    </a:lnTo>
                    <a:lnTo>
                      <a:pt x="161" y="47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4" y="61"/>
                    </a:lnTo>
                    <a:close/>
                    <a:moveTo>
                      <a:pt x="660" y="123"/>
                    </a:moveTo>
                    <a:lnTo>
                      <a:pt x="625" y="116"/>
                    </a:lnTo>
                    <a:lnTo>
                      <a:pt x="592" y="108"/>
                    </a:lnTo>
                    <a:lnTo>
                      <a:pt x="556" y="99"/>
                    </a:lnTo>
                    <a:lnTo>
                      <a:pt x="523" y="92"/>
                    </a:lnTo>
                    <a:lnTo>
                      <a:pt x="488" y="82"/>
                    </a:lnTo>
                    <a:lnTo>
                      <a:pt x="454" y="75"/>
                    </a:lnTo>
                    <a:lnTo>
                      <a:pt x="419" y="66"/>
                    </a:lnTo>
                    <a:lnTo>
                      <a:pt x="386" y="56"/>
                    </a:lnTo>
                    <a:lnTo>
                      <a:pt x="350" y="47"/>
                    </a:lnTo>
                    <a:lnTo>
                      <a:pt x="317" y="37"/>
                    </a:lnTo>
                    <a:lnTo>
                      <a:pt x="284" y="28"/>
                    </a:lnTo>
                    <a:lnTo>
                      <a:pt x="249" y="19"/>
                    </a:lnTo>
                    <a:lnTo>
                      <a:pt x="216" y="9"/>
                    </a:lnTo>
                    <a:lnTo>
                      <a:pt x="208" y="7"/>
                    </a:lnTo>
                    <a:lnTo>
                      <a:pt x="208" y="26"/>
                    </a:lnTo>
                    <a:lnTo>
                      <a:pt x="208" y="33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6" y="37"/>
                    </a:lnTo>
                    <a:lnTo>
                      <a:pt x="218" y="37"/>
                    </a:lnTo>
                    <a:lnTo>
                      <a:pt x="218" y="40"/>
                    </a:lnTo>
                    <a:lnTo>
                      <a:pt x="218" y="52"/>
                    </a:lnTo>
                    <a:lnTo>
                      <a:pt x="213" y="66"/>
                    </a:lnTo>
                    <a:lnTo>
                      <a:pt x="213" y="68"/>
                    </a:lnTo>
                    <a:lnTo>
                      <a:pt x="213" y="73"/>
                    </a:lnTo>
                    <a:lnTo>
                      <a:pt x="208" y="75"/>
                    </a:lnTo>
                    <a:lnTo>
                      <a:pt x="201" y="71"/>
                    </a:lnTo>
                    <a:lnTo>
                      <a:pt x="199" y="71"/>
                    </a:lnTo>
                    <a:lnTo>
                      <a:pt x="197" y="73"/>
                    </a:lnTo>
                    <a:lnTo>
                      <a:pt x="197" y="78"/>
                    </a:lnTo>
                    <a:lnTo>
                      <a:pt x="199" y="78"/>
                    </a:lnTo>
                    <a:lnTo>
                      <a:pt x="204" y="80"/>
                    </a:lnTo>
                    <a:lnTo>
                      <a:pt x="206" y="85"/>
                    </a:lnTo>
                    <a:lnTo>
                      <a:pt x="208" y="90"/>
                    </a:lnTo>
                    <a:lnTo>
                      <a:pt x="213" y="101"/>
                    </a:lnTo>
                    <a:lnTo>
                      <a:pt x="211" y="104"/>
                    </a:lnTo>
                    <a:lnTo>
                      <a:pt x="206" y="104"/>
                    </a:lnTo>
                    <a:lnTo>
                      <a:pt x="201" y="106"/>
                    </a:lnTo>
                    <a:lnTo>
                      <a:pt x="199" y="111"/>
                    </a:lnTo>
                    <a:lnTo>
                      <a:pt x="199" y="116"/>
                    </a:lnTo>
                    <a:lnTo>
                      <a:pt x="199" y="120"/>
                    </a:lnTo>
                    <a:lnTo>
                      <a:pt x="206" y="127"/>
                    </a:lnTo>
                    <a:lnTo>
                      <a:pt x="206" y="127"/>
                    </a:lnTo>
                    <a:lnTo>
                      <a:pt x="206" y="116"/>
                    </a:lnTo>
                    <a:lnTo>
                      <a:pt x="208" y="116"/>
                    </a:lnTo>
                    <a:lnTo>
                      <a:pt x="208" y="118"/>
                    </a:lnTo>
                    <a:lnTo>
                      <a:pt x="211" y="125"/>
                    </a:lnTo>
                    <a:lnTo>
                      <a:pt x="211" y="130"/>
                    </a:lnTo>
                    <a:lnTo>
                      <a:pt x="216" y="137"/>
                    </a:lnTo>
                    <a:lnTo>
                      <a:pt x="216" y="139"/>
                    </a:lnTo>
                    <a:lnTo>
                      <a:pt x="206" y="149"/>
                    </a:lnTo>
                    <a:lnTo>
                      <a:pt x="204" y="151"/>
                    </a:lnTo>
                    <a:lnTo>
                      <a:pt x="197" y="161"/>
                    </a:lnTo>
                    <a:lnTo>
                      <a:pt x="194" y="165"/>
                    </a:lnTo>
                    <a:lnTo>
                      <a:pt x="194" y="168"/>
                    </a:lnTo>
                    <a:lnTo>
                      <a:pt x="194" y="172"/>
                    </a:lnTo>
                    <a:lnTo>
                      <a:pt x="190" y="177"/>
                    </a:lnTo>
                    <a:lnTo>
                      <a:pt x="190" y="179"/>
                    </a:lnTo>
                    <a:lnTo>
                      <a:pt x="190" y="184"/>
                    </a:lnTo>
                    <a:lnTo>
                      <a:pt x="190" y="187"/>
                    </a:lnTo>
                    <a:lnTo>
                      <a:pt x="187" y="196"/>
                    </a:lnTo>
                    <a:lnTo>
                      <a:pt x="185" y="213"/>
                    </a:lnTo>
                    <a:lnTo>
                      <a:pt x="182" y="217"/>
                    </a:lnTo>
                    <a:lnTo>
                      <a:pt x="175" y="222"/>
                    </a:lnTo>
                    <a:lnTo>
                      <a:pt x="171" y="222"/>
                    </a:lnTo>
                    <a:lnTo>
                      <a:pt x="168" y="222"/>
                    </a:lnTo>
                    <a:lnTo>
                      <a:pt x="164" y="224"/>
                    </a:lnTo>
                    <a:lnTo>
                      <a:pt x="156" y="236"/>
                    </a:lnTo>
                    <a:lnTo>
                      <a:pt x="152" y="239"/>
                    </a:lnTo>
                    <a:lnTo>
                      <a:pt x="145" y="241"/>
                    </a:lnTo>
                    <a:lnTo>
                      <a:pt x="142" y="239"/>
                    </a:lnTo>
                    <a:lnTo>
                      <a:pt x="138" y="234"/>
                    </a:lnTo>
                    <a:lnTo>
                      <a:pt x="128" y="232"/>
                    </a:lnTo>
                    <a:lnTo>
                      <a:pt x="119" y="229"/>
                    </a:lnTo>
                    <a:lnTo>
                      <a:pt x="123" y="224"/>
                    </a:lnTo>
                    <a:lnTo>
                      <a:pt x="128" y="217"/>
                    </a:lnTo>
                    <a:lnTo>
                      <a:pt x="133" y="213"/>
                    </a:lnTo>
                    <a:lnTo>
                      <a:pt x="142" y="210"/>
                    </a:lnTo>
                    <a:lnTo>
                      <a:pt x="145" y="210"/>
                    </a:lnTo>
                    <a:lnTo>
                      <a:pt x="142" y="224"/>
                    </a:lnTo>
                    <a:lnTo>
                      <a:pt x="145" y="224"/>
                    </a:lnTo>
                    <a:lnTo>
                      <a:pt x="152" y="215"/>
                    </a:lnTo>
                    <a:lnTo>
                      <a:pt x="152" y="215"/>
                    </a:lnTo>
                    <a:lnTo>
                      <a:pt x="156" y="220"/>
                    </a:lnTo>
                    <a:lnTo>
                      <a:pt x="159" y="222"/>
                    </a:lnTo>
                    <a:lnTo>
                      <a:pt x="161" y="220"/>
                    </a:lnTo>
                    <a:lnTo>
                      <a:pt x="168" y="208"/>
                    </a:lnTo>
                    <a:lnTo>
                      <a:pt x="171" y="201"/>
                    </a:lnTo>
                    <a:lnTo>
                      <a:pt x="171" y="191"/>
                    </a:lnTo>
                    <a:lnTo>
                      <a:pt x="166" y="179"/>
                    </a:lnTo>
                    <a:lnTo>
                      <a:pt x="166" y="179"/>
                    </a:lnTo>
                    <a:lnTo>
                      <a:pt x="168" y="179"/>
                    </a:lnTo>
                    <a:lnTo>
                      <a:pt x="171" y="179"/>
                    </a:lnTo>
                    <a:lnTo>
                      <a:pt x="173" y="170"/>
                    </a:lnTo>
                    <a:lnTo>
                      <a:pt x="173" y="168"/>
                    </a:lnTo>
                    <a:lnTo>
                      <a:pt x="185" y="163"/>
                    </a:lnTo>
                    <a:lnTo>
                      <a:pt x="187" y="158"/>
                    </a:lnTo>
                    <a:lnTo>
                      <a:pt x="190" y="144"/>
                    </a:lnTo>
                    <a:lnTo>
                      <a:pt x="185" y="142"/>
                    </a:lnTo>
                    <a:lnTo>
                      <a:pt x="182" y="144"/>
                    </a:lnTo>
                    <a:lnTo>
                      <a:pt x="182" y="151"/>
                    </a:lnTo>
                    <a:lnTo>
                      <a:pt x="180" y="153"/>
                    </a:lnTo>
                    <a:lnTo>
                      <a:pt x="168" y="161"/>
                    </a:lnTo>
                    <a:lnTo>
                      <a:pt x="161" y="165"/>
                    </a:lnTo>
                    <a:lnTo>
                      <a:pt x="156" y="170"/>
                    </a:lnTo>
                    <a:lnTo>
                      <a:pt x="147" y="175"/>
                    </a:lnTo>
                    <a:lnTo>
                      <a:pt x="138" y="177"/>
                    </a:lnTo>
                    <a:lnTo>
                      <a:pt x="130" y="187"/>
                    </a:lnTo>
                    <a:lnTo>
                      <a:pt x="128" y="189"/>
                    </a:lnTo>
                    <a:lnTo>
                      <a:pt x="126" y="196"/>
                    </a:lnTo>
                    <a:lnTo>
                      <a:pt x="130" y="196"/>
                    </a:lnTo>
                    <a:lnTo>
                      <a:pt x="140" y="196"/>
                    </a:lnTo>
                    <a:lnTo>
                      <a:pt x="138" y="198"/>
                    </a:lnTo>
                    <a:lnTo>
                      <a:pt x="128" y="201"/>
                    </a:lnTo>
                    <a:lnTo>
                      <a:pt x="121" y="201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89"/>
                    </a:lnTo>
                    <a:lnTo>
                      <a:pt x="133" y="177"/>
                    </a:lnTo>
                    <a:lnTo>
                      <a:pt x="161" y="153"/>
                    </a:lnTo>
                    <a:lnTo>
                      <a:pt x="161" y="156"/>
                    </a:lnTo>
                    <a:lnTo>
                      <a:pt x="159" y="161"/>
                    </a:lnTo>
                    <a:lnTo>
                      <a:pt x="161" y="161"/>
                    </a:lnTo>
                    <a:lnTo>
                      <a:pt x="178" y="146"/>
                    </a:lnTo>
                    <a:lnTo>
                      <a:pt x="178" y="139"/>
                    </a:lnTo>
                    <a:lnTo>
                      <a:pt x="175" y="127"/>
                    </a:lnTo>
                    <a:lnTo>
                      <a:pt x="175" y="120"/>
                    </a:lnTo>
                    <a:lnTo>
                      <a:pt x="178" y="113"/>
                    </a:lnTo>
                    <a:lnTo>
                      <a:pt x="178" y="111"/>
                    </a:lnTo>
                    <a:lnTo>
                      <a:pt x="168" y="116"/>
                    </a:lnTo>
                    <a:lnTo>
                      <a:pt x="164" y="116"/>
                    </a:lnTo>
                    <a:lnTo>
                      <a:pt x="159" y="116"/>
                    </a:lnTo>
                    <a:lnTo>
                      <a:pt x="154" y="113"/>
                    </a:lnTo>
                    <a:lnTo>
                      <a:pt x="149" y="101"/>
                    </a:lnTo>
                    <a:lnTo>
                      <a:pt x="147" y="101"/>
                    </a:lnTo>
                    <a:lnTo>
                      <a:pt x="138" y="101"/>
                    </a:lnTo>
                    <a:lnTo>
                      <a:pt x="135" y="101"/>
                    </a:lnTo>
                    <a:lnTo>
                      <a:pt x="81" y="78"/>
                    </a:lnTo>
                    <a:lnTo>
                      <a:pt x="74" y="71"/>
                    </a:lnTo>
                    <a:lnTo>
                      <a:pt x="69" y="63"/>
                    </a:lnTo>
                    <a:lnTo>
                      <a:pt x="50" y="52"/>
                    </a:lnTo>
                    <a:lnTo>
                      <a:pt x="38" y="37"/>
                    </a:lnTo>
                    <a:lnTo>
                      <a:pt x="31" y="33"/>
                    </a:lnTo>
                    <a:lnTo>
                      <a:pt x="31" y="47"/>
                    </a:lnTo>
                    <a:lnTo>
                      <a:pt x="24" y="61"/>
                    </a:lnTo>
                    <a:lnTo>
                      <a:pt x="19" y="85"/>
                    </a:lnTo>
                    <a:lnTo>
                      <a:pt x="19" y="94"/>
                    </a:lnTo>
                    <a:lnTo>
                      <a:pt x="29" y="113"/>
                    </a:lnTo>
                    <a:lnTo>
                      <a:pt x="29" y="130"/>
                    </a:lnTo>
                    <a:lnTo>
                      <a:pt x="24" y="163"/>
                    </a:lnTo>
                    <a:lnTo>
                      <a:pt x="26" y="191"/>
                    </a:lnTo>
                    <a:lnTo>
                      <a:pt x="24" y="206"/>
                    </a:lnTo>
                    <a:lnTo>
                      <a:pt x="22" y="215"/>
                    </a:lnTo>
                    <a:lnTo>
                      <a:pt x="22" y="222"/>
                    </a:lnTo>
                    <a:lnTo>
                      <a:pt x="24" y="217"/>
                    </a:lnTo>
                    <a:lnTo>
                      <a:pt x="26" y="215"/>
                    </a:lnTo>
                    <a:lnTo>
                      <a:pt x="31" y="217"/>
                    </a:lnTo>
                    <a:lnTo>
                      <a:pt x="36" y="224"/>
                    </a:lnTo>
                    <a:lnTo>
                      <a:pt x="45" y="229"/>
                    </a:lnTo>
                    <a:lnTo>
                      <a:pt x="19" y="236"/>
                    </a:lnTo>
                    <a:lnTo>
                      <a:pt x="19" y="251"/>
                    </a:lnTo>
                    <a:lnTo>
                      <a:pt x="26" y="258"/>
                    </a:lnTo>
                    <a:lnTo>
                      <a:pt x="31" y="267"/>
                    </a:lnTo>
                    <a:lnTo>
                      <a:pt x="24" y="281"/>
                    </a:lnTo>
                    <a:lnTo>
                      <a:pt x="17" y="293"/>
                    </a:lnTo>
                    <a:lnTo>
                      <a:pt x="15" y="279"/>
                    </a:lnTo>
                    <a:lnTo>
                      <a:pt x="17" y="269"/>
                    </a:lnTo>
                    <a:lnTo>
                      <a:pt x="10" y="284"/>
                    </a:lnTo>
                    <a:lnTo>
                      <a:pt x="7" y="298"/>
                    </a:lnTo>
                    <a:lnTo>
                      <a:pt x="0" y="307"/>
                    </a:lnTo>
                    <a:lnTo>
                      <a:pt x="12" y="307"/>
                    </a:lnTo>
                    <a:lnTo>
                      <a:pt x="15" y="314"/>
                    </a:lnTo>
                    <a:lnTo>
                      <a:pt x="33" y="314"/>
                    </a:lnTo>
                    <a:lnTo>
                      <a:pt x="36" y="319"/>
                    </a:lnTo>
                    <a:lnTo>
                      <a:pt x="52" y="324"/>
                    </a:lnTo>
                    <a:lnTo>
                      <a:pt x="55" y="333"/>
                    </a:lnTo>
                    <a:lnTo>
                      <a:pt x="62" y="340"/>
                    </a:lnTo>
                    <a:lnTo>
                      <a:pt x="64" y="343"/>
                    </a:lnTo>
                    <a:lnTo>
                      <a:pt x="67" y="345"/>
                    </a:lnTo>
                    <a:lnTo>
                      <a:pt x="76" y="345"/>
                    </a:lnTo>
                    <a:lnTo>
                      <a:pt x="83" y="350"/>
                    </a:lnTo>
                    <a:lnTo>
                      <a:pt x="90" y="357"/>
                    </a:lnTo>
                    <a:lnTo>
                      <a:pt x="93" y="376"/>
                    </a:lnTo>
                    <a:lnTo>
                      <a:pt x="93" y="407"/>
                    </a:lnTo>
                    <a:lnTo>
                      <a:pt x="93" y="416"/>
                    </a:lnTo>
                    <a:lnTo>
                      <a:pt x="97" y="423"/>
                    </a:lnTo>
                    <a:lnTo>
                      <a:pt x="104" y="428"/>
                    </a:lnTo>
                    <a:lnTo>
                      <a:pt x="133" y="440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42" y="442"/>
                    </a:lnTo>
                    <a:lnTo>
                      <a:pt x="164" y="435"/>
                    </a:lnTo>
                    <a:lnTo>
                      <a:pt x="182" y="438"/>
                    </a:lnTo>
                    <a:lnTo>
                      <a:pt x="204" y="445"/>
                    </a:lnTo>
                    <a:lnTo>
                      <a:pt x="218" y="452"/>
                    </a:lnTo>
                    <a:lnTo>
                      <a:pt x="220" y="456"/>
                    </a:lnTo>
                    <a:lnTo>
                      <a:pt x="232" y="461"/>
                    </a:lnTo>
                    <a:lnTo>
                      <a:pt x="263" y="464"/>
                    </a:lnTo>
                    <a:lnTo>
                      <a:pt x="294" y="466"/>
                    </a:lnTo>
                    <a:lnTo>
                      <a:pt x="313" y="466"/>
                    </a:lnTo>
                    <a:lnTo>
                      <a:pt x="334" y="461"/>
                    </a:lnTo>
                    <a:lnTo>
                      <a:pt x="379" y="461"/>
                    </a:lnTo>
                    <a:lnTo>
                      <a:pt x="402" y="464"/>
                    </a:lnTo>
                    <a:lnTo>
                      <a:pt x="414" y="464"/>
                    </a:lnTo>
                    <a:lnTo>
                      <a:pt x="417" y="461"/>
                    </a:lnTo>
                    <a:lnTo>
                      <a:pt x="419" y="461"/>
                    </a:lnTo>
                    <a:lnTo>
                      <a:pt x="440" y="466"/>
                    </a:lnTo>
                    <a:lnTo>
                      <a:pt x="464" y="473"/>
                    </a:lnTo>
                    <a:lnTo>
                      <a:pt x="485" y="478"/>
                    </a:lnTo>
                    <a:lnTo>
                      <a:pt x="509" y="483"/>
                    </a:lnTo>
                    <a:lnTo>
                      <a:pt x="533" y="487"/>
                    </a:lnTo>
                    <a:lnTo>
                      <a:pt x="554" y="492"/>
                    </a:lnTo>
                    <a:lnTo>
                      <a:pt x="577" y="497"/>
                    </a:lnTo>
                    <a:lnTo>
                      <a:pt x="599" y="501"/>
                    </a:lnTo>
                    <a:lnTo>
                      <a:pt x="596" y="494"/>
                    </a:lnTo>
                    <a:lnTo>
                      <a:pt x="596" y="485"/>
                    </a:lnTo>
                    <a:lnTo>
                      <a:pt x="601" y="483"/>
                    </a:lnTo>
                    <a:lnTo>
                      <a:pt x="601" y="473"/>
                    </a:lnTo>
                    <a:lnTo>
                      <a:pt x="599" y="459"/>
                    </a:lnTo>
                    <a:lnTo>
                      <a:pt x="596" y="449"/>
                    </a:lnTo>
                    <a:lnTo>
                      <a:pt x="599" y="447"/>
                    </a:lnTo>
                    <a:lnTo>
                      <a:pt x="599" y="447"/>
                    </a:lnTo>
                    <a:lnTo>
                      <a:pt x="603" y="426"/>
                    </a:lnTo>
                    <a:lnTo>
                      <a:pt x="608" y="407"/>
                    </a:lnTo>
                    <a:lnTo>
                      <a:pt x="613" y="385"/>
                    </a:lnTo>
                    <a:lnTo>
                      <a:pt x="615" y="367"/>
                    </a:lnTo>
                    <a:lnTo>
                      <a:pt x="620" y="345"/>
                    </a:lnTo>
                    <a:lnTo>
                      <a:pt x="625" y="326"/>
                    </a:lnTo>
                    <a:lnTo>
                      <a:pt x="629" y="305"/>
                    </a:lnTo>
                    <a:lnTo>
                      <a:pt x="634" y="286"/>
                    </a:lnTo>
                    <a:lnTo>
                      <a:pt x="639" y="265"/>
                    </a:lnTo>
                    <a:lnTo>
                      <a:pt x="641" y="246"/>
                    </a:lnTo>
                    <a:lnTo>
                      <a:pt x="646" y="227"/>
                    </a:lnTo>
                    <a:lnTo>
                      <a:pt x="651" y="206"/>
                    </a:lnTo>
                    <a:lnTo>
                      <a:pt x="655" y="187"/>
                    </a:lnTo>
                    <a:lnTo>
                      <a:pt x="660" y="165"/>
                    </a:lnTo>
                    <a:lnTo>
                      <a:pt x="665" y="146"/>
                    </a:lnTo>
                    <a:lnTo>
                      <a:pt x="670" y="125"/>
                    </a:lnTo>
                    <a:lnTo>
                      <a:pt x="660" y="12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2173288" y="1247775"/>
                <a:ext cx="5454650" cy="4232275"/>
              </a:xfrm>
              <a:custGeom>
                <a:rect b="b" l="l" r="r" t="t"/>
                <a:pathLst>
                  <a:path extrusionOk="0" h="2666" w="3436">
                    <a:moveTo>
                      <a:pt x="3174" y="601"/>
                    </a:moveTo>
                    <a:lnTo>
                      <a:pt x="3169" y="594"/>
                    </a:lnTo>
                    <a:lnTo>
                      <a:pt x="3167" y="587"/>
                    </a:lnTo>
                    <a:lnTo>
                      <a:pt x="3167" y="582"/>
                    </a:lnTo>
                    <a:lnTo>
                      <a:pt x="3167" y="580"/>
                    </a:lnTo>
                    <a:lnTo>
                      <a:pt x="3167" y="577"/>
                    </a:lnTo>
                    <a:lnTo>
                      <a:pt x="3150" y="577"/>
                    </a:lnTo>
                    <a:lnTo>
                      <a:pt x="3150" y="580"/>
                    </a:lnTo>
                    <a:lnTo>
                      <a:pt x="3155" y="582"/>
                    </a:lnTo>
                    <a:lnTo>
                      <a:pt x="3155" y="585"/>
                    </a:lnTo>
                    <a:lnTo>
                      <a:pt x="3155" y="587"/>
                    </a:lnTo>
                    <a:lnTo>
                      <a:pt x="3160" y="589"/>
                    </a:lnTo>
                    <a:lnTo>
                      <a:pt x="3167" y="594"/>
                    </a:lnTo>
                    <a:lnTo>
                      <a:pt x="3169" y="596"/>
                    </a:lnTo>
                    <a:lnTo>
                      <a:pt x="3169" y="599"/>
                    </a:lnTo>
                    <a:lnTo>
                      <a:pt x="3160" y="608"/>
                    </a:lnTo>
                    <a:lnTo>
                      <a:pt x="3153" y="611"/>
                    </a:lnTo>
                    <a:lnTo>
                      <a:pt x="3148" y="608"/>
                    </a:lnTo>
                    <a:lnTo>
                      <a:pt x="3141" y="611"/>
                    </a:lnTo>
                    <a:lnTo>
                      <a:pt x="3129" y="613"/>
                    </a:lnTo>
                    <a:lnTo>
                      <a:pt x="3112" y="620"/>
                    </a:lnTo>
                    <a:lnTo>
                      <a:pt x="3105" y="622"/>
                    </a:lnTo>
                    <a:lnTo>
                      <a:pt x="3101" y="622"/>
                    </a:lnTo>
                    <a:lnTo>
                      <a:pt x="3098" y="625"/>
                    </a:lnTo>
                    <a:lnTo>
                      <a:pt x="3082" y="632"/>
                    </a:lnTo>
                    <a:lnTo>
                      <a:pt x="3067" y="639"/>
                    </a:lnTo>
                    <a:lnTo>
                      <a:pt x="3058" y="646"/>
                    </a:lnTo>
                    <a:lnTo>
                      <a:pt x="3053" y="651"/>
                    </a:lnTo>
                    <a:lnTo>
                      <a:pt x="3051" y="656"/>
                    </a:lnTo>
                    <a:lnTo>
                      <a:pt x="3046" y="660"/>
                    </a:lnTo>
                    <a:lnTo>
                      <a:pt x="3044" y="663"/>
                    </a:lnTo>
                    <a:lnTo>
                      <a:pt x="3041" y="670"/>
                    </a:lnTo>
                    <a:lnTo>
                      <a:pt x="3041" y="672"/>
                    </a:lnTo>
                    <a:lnTo>
                      <a:pt x="3048" y="670"/>
                    </a:lnTo>
                    <a:lnTo>
                      <a:pt x="3056" y="670"/>
                    </a:lnTo>
                    <a:lnTo>
                      <a:pt x="3074" y="667"/>
                    </a:lnTo>
                    <a:lnTo>
                      <a:pt x="3079" y="670"/>
                    </a:lnTo>
                    <a:lnTo>
                      <a:pt x="3074" y="670"/>
                    </a:lnTo>
                    <a:lnTo>
                      <a:pt x="3048" y="675"/>
                    </a:lnTo>
                    <a:lnTo>
                      <a:pt x="3041" y="677"/>
                    </a:lnTo>
                    <a:lnTo>
                      <a:pt x="3027" y="677"/>
                    </a:lnTo>
                    <a:lnTo>
                      <a:pt x="3006" y="675"/>
                    </a:lnTo>
                    <a:lnTo>
                      <a:pt x="2987" y="677"/>
                    </a:lnTo>
                    <a:lnTo>
                      <a:pt x="2968" y="684"/>
                    </a:lnTo>
                    <a:lnTo>
                      <a:pt x="2954" y="689"/>
                    </a:lnTo>
                    <a:lnTo>
                      <a:pt x="2947" y="696"/>
                    </a:lnTo>
                    <a:lnTo>
                      <a:pt x="2930" y="719"/>
                    </a:lnTo>
                    <a:lnTo>
                      <a:pt x="2925" y="731"/>
                    </a:lnTo>
                    <a:lnTo>
                      <a:pt x="2923" y="741"/>
                    </a:lnTo>
                    <a:lnTo>
                      <a:pt x="2923" y="746"/>
                    </a:lnTo>
                    <a:lnTo>
                      <a:pt x="2921" y="746"/>
                    </a:lnTo>
                    <a:lnTo>
                      <a:pt x="2921" y="743"/>
                    </a:lnTo>
                    <a:lnTo>
                      <a:pt x="2921" y="738"/>
                    </a:lnTo>
                    <a:lnTo>
                      <a:pt x="2921" y="738"/>
                    </a:lnTo>
                    <a:lnTo>
                      <a:pt x="2916" y="743"/>
                    </a:lnTo>
                    <a:lnTo>
                      <a:pt x="2916" y="746"/>
                    </a:lnTo>
                    <a:lnTo>
                      <a:pt x="2907" y="750"/>
                    </a:lnTo>
                    <a:lnTo>
                      <a:pt x="2897" y="755"/>
                    </a:lnTo>
                    <a:lnTo>
                      <a:pt x="2885" y="767"/>
                    </a:lnTo>
                    <a:lnTo>
                      <a:pt x="2878" y="776"/>
                    </a:lnTo>
                    <a:lnTo>
                      <a:pt x="2873" y="783"/>
                    </a:lnTo>
                    <a:lnTo>
                      <a:pt x="2873" y="791"/>
                    </a:lnTo>
                    <a:lnTo>
                      <a:pt x="2873" y="798"/>
                    </a:lnTo>
                    <a:lnTo>
                      <a:pt x="2873" y="800"/>
                    </a:lnTo>
                    <a:lnTo>
                      <a:pt x="2866" y="793"/>
                    </a:lnTo>
                    <a:lnTo>
                      <a:pt x="2862" y="791"/>
                    </a:lnTo>
                    <a:lnTo>
                      <a:pt x="2857" y="788"/>
                    </a:lnTo>
                    <a:lnTo>
                      <a:pt x="2855" y="791"/>
                    </a:lnTo>
                    <a:lnTo>
                      <a:pt x="2840" y="798"/>
                    </a:lnTo>
                    <a:lnTo>
                      <a:pt x="2831" y="798"/>
                    </a:lnTo>
                    <a:lnTo>
                      <a:pt x="2819" y="795"/>
                    </a:lnTo>
                    <a:lnTo>
                      <a:pt x="2814" y="793"/>
                    </a:lnTo>
                    <a:lnTo>
                      <a:pt x="2812" y="788"/>
                    </a:lnTo>
                    <a:lnTo>
                      <a:pt x="2810" y="776"/>
                    </a:lnTo>
                    <a:lnTo>
                      <a:pt x="2812" y="767"/>
                    </a:lnTo>
                    <a:lnTo>
                      <a:pt x="2814" y="764"/>
                    </a:lnTo>
                    <a:lnTo>
                      <a:pt x="2817" y="762"/>
                    </a:lnTo>
                    <a:lnTo>
                      <a:pt x="2819" y="760"/>
                    </a:lnTo>
                    <a:lnTo>
                      <a:pt x="2829" y="755"/>
                    </a:lnTo>
                    <a:lnTo>
                      <a:pt x="2855" y="753"/>
                    </a:lnTo>
                    <a:lnTo>
                      <a:pt x="2862" y="750"/>
                    </a:lnTo>
                    <a:lnTo>
                      <a:pt x="2866" y="748"/>
                    </a:lnTo>
                    <a:lnTo>
                      <a:pt x="2869" y="743"/>
                    </a:lnTo>
                    <a:lnTo>
                      <a:pt x="2869" y="738"/>
                    </a:lnTo>
                    <a:lnTo>
                      <a:pt x="2866" y="729"/>
                    </a:lnTo>
                    <a:lnTo>
                      <a:pt x="2864" y="727"/>
                    </a:lnTo>
                    <a:lnTo>
                      <a:pt x="2864" y="727"/>
                    </a:lnTo>
                    <a:lnTo>
                      <a:pt x="2859" y="727"/>
                    </a:lnTo>
                    <a:lnTo>
                      <a:pt x="2847" y="727"/>
                    </a:lnTo>
                    <a:lnTo>
                      <a:pt x="2845" y="724"/>
                    </a:lnTo>
                    <a:lnTo>
                      <a:pt x="2845" y="724"/>
                    </a:lnTo>
                    <a:lnTo>
                      <a:pt x="2845" y="722"/>
                    </a:lnTo>
                    <a:lnTo>
                      <a:pt x="2845" y="719"/>
                    </a:lnTo>
                    <a:lnTo>
                      <a:pt x="2843" y="710"/>
                    </a:lnTo>
                    <a:lnTo>
                      <a:pt x="2840" y="708"/>
                    </a:lnTo>
                    <a:lnTo>
                      <a:pt x="2836" y="708"/>
                    </a:lnTo>
                    <a:lnTo>
                      <a:pt x="2833" y="710"/>
                    </a:lnTo>
                    <a:lnTo>
                      <a:pt x="2829" y="712"/>
                    </a:lnTo>
                    <a:lnTo>
                      <a:pt x="2826" y="717"/>
                    </a:lnTo>
                    <a:lnTo>
                      <a:pt x="2831" y="719"/>
                    </a:lnTo>
                    <a:lnTo>
                      <a:pt x="2829" y="722"/>
                    </a:lnTo>
                    <a:lnTo>
                      <a:pt x="2826" y="727"/>
                    </a:lnTo>
                    <a:lnTo>
                      <a:pt x="2824" y="734"/>
                    </a:lnTo>
                    <a:lnTo>
                      <a:pt x="2826" y="743"/>
                    </a:lnTo>
                    <a:lnTo>
                      <a:pt x="2824" y="750"/>
                    </a:lnTo>
                    <a:lnTo>
                      <a:pt x="2824" y="753"/>
                    </a:lnTo>
                    <a:lnTo>
                      <a:pt x="2814" y="757"/>
                    </a:lnTo>
                    <a:lnTo>
                      <a:pt x="2812" y="762"/>
                    </a:lnTo>
                    <a:lnTo>
                      <a:pt x="2810" y="767"/>
                    </a:lnTo>
                    <a:lnTo>
                      <a:pt x="2807" y="774"/>
                    </a:lnTo>
                    <a:lnTo>
                      <a:pt x="2805" y="786"/>
                    </a:lnTo>
                    <a:lnTo>
                      <a:pt x="2807" y="793"/>
                    </a:lnTo>
                    <a:lnTo>
                      <a:pt x="2807" y="798"/>
                    </a:lnTo>
                    <a:lnTo>
                      <a:pt x="2807" y="800"/>
                    </a:lnTo>
                    <a:lnTo>
                      <a:pt x="2802" y="807"/>
                    </a:lnTo>
                    <a:lnTo>
                      <a:pt x="2802" y="809"/>
                    </a:lnTo>
                    <a:lnTo>
                      <a:pt x="2802" y="812"/>
                    </a:lnTo>
                    <a:lnTo>
                      <a:pt x="2802" y="814"/>
                    </a:lnTo>
                    <a:lnTo>
                      <a:pt x="2800" y="814"/>
                    </a:lnTo>
                    <a:lnTo>
                      <a:pt x="2798" y="817"/>
                    </a:lnTo>
                    <a:lnTo>
                      <a:pt x="2795" y="824"/>
                    </a:lnTo>
                    <a:lnTo>
                      <a:pt x="2791" y="838"/>
                    </a:lnTo>
                    <a:lnTo>
                      <a:pt x="2791" y="843"/>
                    </a:lnTo>
                    <a:lnTo>
                      <a:pt x="2793" y="843"/>
                    </a:lnTo>
                    <a:lnTo>
                      <a:pt x="2800" y="843"/>
                    </a:lnTo>
                    <a:lnTo>
                      <a:pt x="2807" y="845"/>
                    </a:lnTo>
                    <a:lnTo>
                      <a:pt x="2812" y="847"/>
                    </a:lnTo>
                    <a:lnTo>
                      <a:pt x="2829" y="852"/>
                    </a:lnTo>
                    <a:lnTo>
                      <a:pt x="2836" y="857"/>
                    </a:lnTo>
                    <a:lnTo>
                      <a:pt x="2840" y="857"/>
                    </a:lnTo>
                    <a:lnTo>
                      <a:pt x="2845" y="857"/>
                    </a:lnTo>
                    <a:lnTo>
                      <a:pt x="2850" y="854"/>
                    </a:lnTo>
                    <a:lnTo>
                      <a:pt x="2850" y="850"/>
                    </a:lnTo>
                    <a:lnTo>
                      <a:pt x="2852" y="850"/>
                    </a:lnTo>
                    <a:lnTo>
                      <a:pt x="2855" y="852"/>
                    </a:lnTo>
                    <a:lnTo>
                      <a:pt x="2866" y="854"/>
                    </a:lnTo>
                    <a:lnTo>
                      <a:pt x="2866" y="854"/>
                    </a:lnTo>
                    <a:lnTo>
                      <a:pt x="2843" y="866"/>
                    </a:lnTo>
                    <a:lnTo>
                      <a:pt x="2838" y="869"/>
                    </a:lnTo>
                    <a:lnTo>
                      <a:pt x="2843" y="871"/>
                    </a:lnTo>
                    <a:lnTo>
                      <a:pt x="2850" y="869"/>
                    </a:lnTo>
                    <a:lnTo>
                      <a:pt x="2857" y="864"/>
                    </a:lnTo>
                    <a:lnTo>
                      <a:pt x="2864" y="862"/>
                    </a:lnTo>
                    <a:lnTo>
                      <a:pt x="2871" y="862"/>
                    </a:lnTo>
                    <a:lnTo>
                      <a:pt x="2871" y="862"/>
                    </a:lnTo>
                    <a:lnTo>
                      <a:pt x="2873" y="859"/>
                    </a:lnTo>
                    <a:lnTo>
                      <a:pt x="2885" y="866"/>
                    </a:lnTo>
                    <a:lnTo>
                      <a:pt x="2890" y="866"/>
                    </a:lnTo>
                    <a:lnTo>
                      <a:pt x="2892" y="864"/>
                    </a:lnTo>
                    <a:lnTo>
                      <a:pt x="2897" y="859"/>
                    </a:lnTo>
                    <a:lnTo>
                      <a:pt x="2907" y="854"/>
                    </a:lnTo>
                    <a:lnTo>
                      <a:pt x="2921" y="847"/>
                    </a:lnTo>
                    <a:lnTo>
                      <a:pt x="2935" y="840"/>
                    </a:lnTo>
                    <a:lnTo>
                      <a:pt x="2949" y="840"/>
                    </a:lnTo>
                    <a:lnTo>
                      <a:pt x="2956" y="836"/>
                    </a:lnTo>
                    <a:lnTo>
                      <a:pt x="2963" y="828"/>
                    </a:lnTo>
                    <a:lnTo>
                      <a:pt x="2978" y="809"/>
                    </a:lnTo>
                    <a:lnTo>
                      <a:pt x="2994" y="793"/>
                    </a:lnTo>
                    <a:lnTo>
                      <a:pt x="3025" y="769"/>
                    </a:lnTo>
                    <a:lnTo>
                      <a:pt x="3070" y="738"/>
                    </a:lnTo>
                    <a:lnTo>
                      <a:pt x="3074" y="734"/>
                    </a:lnTo>
                    <a:lnTo>
                      <a:pt x="3082" y="727"/>
                    </a:lnTo>
                    <a:lnTo>
                      <a:pt x="3086" y="724"/>
                    </a:lnTo>
                    <a:lnTo>
                      <a:pt x="3089" y="719"/>
                    </a:lnTo>
                    <a:lnTo>
                      <a:pt x="3119" y="693"/>
                    </a:lnTo>
                    <a:lnTo>
                      <a:pt x="3134" y="677"/>
                    </a:lnTo>
                    <a:lnTo>
                      <a:pt x="3138" y="667"/>
                    </a:lnTo>
                    <a:lnTo>
                      <a:pt x="3148" y="658"/>
                    </a:lnTo>
                    <a:lnTo>
                      <a:pt x="3155" y="648"/>
                    </a:lnTo>
                    <a:lnTo>
                      <a:pt x="3162" y="641"/>
                    </a:lnTo>
                    <a:lnTo>
                      <a:pt x="3164" y="630"/>
                    </a:lnTo>
                    <a:lnTo>
                      <a:pt x="3169" y="622"/>
                    </a:lnTo>
                    <a:lnTo>
                      <a:pt x="3174" y="615"/>
                    </a:lnTo>
                    <a:lnTo>
                      <a:pt x="3176" y="611"/>
                    </a:lnTo>
                    <a:lnTo>
                      <a:pt x="3176" y="606"/>
                    </a:lnTo>
                    <a:lnTo>
                      <a:pt x="3174" y="601"/>
                    </a:lnTo>
                    <a:close/>
                    <a:moveTo>
                      <a:pt x="3164" y="585"/>
                    </a:moveTo>
                    <a:lnTo>
                      <a:pt x="3164" y="589"/>
                    </a:lnTo>
                    <a:lnTo>
                      <a:pt x="3160" y="589"/>
                    </a:lnTo>
                    <a:lnTo>
                      <a:pt x="3160" y="589"/>
                    </a:lnTo>
                    <a:lnTo>
                      <a:pt x="3157" y="587"/>
                    </a:lnTo>
                    <a:lnTo>
                      <a:pt x="3157" y="582"/>
                    </a:lnTo>
                    <a:lnTo>
                      <a:pt x="3160" y="580"/>
                    </a:lnTo>
                    <a:lnTo>
                      <a:pt x="3164" y="580"/>
                    </a:lnTo>
                    <a:lnTo>
                      <a:pt x="3167" y="582"/>
                    </a:lnTo>
                    <a:lnTo>
                      <a:pt x="3164" y="585"/>
                    </a:lnTo>
                    <a:close/>
                    <a:moveTo>
                      <a:pt x="2866" y="826"/>
                    </a:moveTo>
                    <a:lnTo>
                      <a:pt x="2862" y="828"/>
                    </a:lnTo>
                    <a:lnTo>
                      <a:pt x="2862" y="824"/>
                    </a:lnTo>
                    <a:lnTo>
                      <a:pt x="2862" y="819"/>
                    </a:lnTo>
                    <a:lnTo>
                      <a:pt x="2862" y="814"/>
                    </a:lnTo>
                    <a:lnTo>
                      <a:pt x="2864" y="817"/>
                    </a:lnTo>
                    <a:lnTo>
                      <a:pt x="2866" y="821"/>
                    </a:lnTo>
                    <a:lnTo>
                      <a:pt x="2866" y="826"/>
                    </a:lnTo>
                    <a:close/>
                    <a:moveTo>
                      <a:pt x="3387" y="447"/>
                    </a:moveTo>
                    <a:lnTo>
                      <a:pt x="3387" y="445"/>
                    </a:lnTo>
                    <a:lnTo>
                      <a:pt x="3384" y="443"/>
                    </a:lnTo>
                    <a:lnTo>
                      <a:pt x="3384" y="440"/>
                    </a:lnTo>
                    <a:lnTo>
                      <a:pt x="3384" y="438"/>
                    </a:lnTo>
                    <a:lnTo>
                      <a:pt x="3384" y="438"/>
                    </a:lnTo>
                    <a:lnTo>
                      <a:pt x="3382" y="435"/>
                    </a:lnTo>
                    <a:lnTo>
                      <a:pt x="3380" y="426"/>
                    </a:lnTo>
                    <a:lnTo>
                      <a:pt x="3375" y="421"/>
                    </a:lnTo>
                    <a:lnTo>
                      <a:pt x="3373" y="416"/>
                    </a:lnTo>
                    <a:lnTo>
                      <a:pt x="3370" y="416"/>
                    </a:lnTo>
                    <a:lnTo>
                      <a:pt x="3370" y="414"/>
                    </a:lnTo>
                    <a:lnTo>
                      <a:pt x="3373" y="409"/>
                    </a:lnTo>
                    <a:lnTo>
                      <a:pt x="3373" y="412"/>
                    </a:lnTo>
                    <a:lnTo>
                      <a:pt x="3375" y="412"/>
                    </a:lnTo>
                    <a:lnTo>
                      <a:pt x="3377" y="409"/>
                    </a:lnTo>
                    <a:lnTo>
                      <a:pt x="3380" y="402"/>
                    </a:lnTo>
                    <a:lnTo>
                      <a:pt x="3380" y="400"/>
                    </a:lnTo>
                    <a:lnTo>
                      <a:pt x="3382" y="395"/>
                    </a:lnTo>
                    <a:lnTo>
                      <a:pt x="3382" y="390"/>
                    </a:lnTo>
                    <a:lnTo>
                      <a:pt x="3380" y="393"/>
                    </a:lnTo>
                    <a:lnTo>
                      <a:pt x="3375" y="395"/>
                    </a:lnTo>
                    <a:lnTo>
                      <a:pt x="3373" y="395"/>
                    </a:lnTo>
                    <a:lnTo>
                      <a:pt x="3375" y="388"/>
                    </a:lnTo>
                    <a:lnTo>
                      <a:pt x="3373" y="386"/>
                    </a:lnTo>
                    <a:lnTo>
                      <a:pt x="3370" y="383"/>
                    </a:lnTo>
                    <a:lnTo>
                      <a:pt x="3368" y="383"/>
                    </a:lnTo>
                    <a:lnTo>
                      <a:pt x="3363" y="390"/>
                    </a:lnTo>
                    <a:lnTo>
                      <a:pt x="3361" y="393"/>
                    </a:lnTo>
                    <a:lnTo>
                      <a:pt x="3361" y="390"/>
                    </a:lnTo>
                    <a:lnTo>
                      <a:pt x="3354" y="386"/>
                    </a:lnTo>
                    <a:lnTo>
                      <a:pt x="3361" y="374"/>
                    </a:lnTo>
                    <a:lnTo>
                      <a:pt x="3389" y="336"/>
                    </a:lnTo>
                    <a:lnTo>
                      <a:pt x="3391" y="331"/>
                    </a:lnTo>
                    <a:lnTo>
                      <a:pt x="3391" y="327"/>
                    </a:lnTo>
                    <a:lnTo>
                      <a:pt x="3389" y="324"/>
                    </a:lnTo>
                    <a:lnTo>
                      <a:pt x="3387" y="324"/>
                    </a:lnTo>
                    <a:lnTo>
                      <a:pt x="3384" y="324"/>
                    </a:lnTo>
                    <a:lnTo>
                      <a:pt x="3380" y="338"/>
                    </a:lnTo>
                    <a:lnTo>
                      <a:pt x="3370" y="345"/>
                    </a:lnTo>
                    <a:lnTo>
                      <a:pt x="3349" y="362"/>
                    </a:lnTo>
                    <a:lnTo>
                      <a:pt x="3344" y="367"/>
                    </a:lnTo>
                    <a:lnTo>
                      <a:pt x="3337" y="371"/>
                    </a:lnTo>
                    <a:lnTo>
                      <a:pt x="3330" y="376"/>
                    </a:lnTo>
                    <a:lnTo>
                      <a:pt x="3320" y="381"/>
                    </a:lnTo>
                    <a:lnTo>
                      <a:pt x="3313" y="388"/>
                    </a:lnTo>
                    <a:lnTo>
                      <a:pt x="3299" y="407"/>
                    </a:lnTo>
                    <a:lnTo>
                      <a:pt x="3297" y="407"/>
                    </a:lnTo>
                    <a:lnTo>
                      <a:pt x="3294" y="407"/>
                    </a:lnTo>
                    <a:lnTo>
                      <a:pt x="3294" y="405"/>
                    </a:lnTo>
                    <a:lnTo>
                      <a:pt x="3294" y="400"/>
                    </a:lnTo>
                    <a:lnTo>
                      <a:pt x="3304" y="390"/>
                    </a:lnTo>
                    <a:lnTo>
                      <a:pt x="3302" y="388"/>
                    </a:lnTo>
                    <a:lnTo>
                      <a:pt x="3299" y="390"/>
                    </a:lnTo>
                    <a:lnTo>
                      <a:pt x="3297" y="398"/>
                    </a:lnTo>
                    <a:lnTo>
                      <a:pt x="3294" y="398"/>
                    </a:lnTo>
                    <a:lnTo>
                      <a:pt x="3294" y="393"/>
                    </a:lnTo>
                    <a:lnTo>
                      <a:pt x="3290" y="393"/>
                    </a:lnTo>
                    <a:lnTo>
                      <a:pt x="3283" y="398"/>
                    </a:lnTo>
                    <a:lnTo>
                      <a:pt x="3278" y="400"/>
                    </a:lnTo>
                    <a:lnTo>
                      <a:pt x="3276" y="398"/>
                    </a:lnTo>
                    <a:lnTo>
                      <a:pt x="3273" y="398"/>
                    </a:lnTo>
                    <a:lnTo>
                      <a:pt x="3271" y="400"/>
                    </a:lnTo>
                    <a:lnTo>
                      <a:pt x="3268" y="402"/>
                    </a:lnTo>
                    <a:lnTo>
                      <a:pt x="3261" y="407"/>
                    </a:lnTo>
                    <a:lnTo>
                      <a:pt x="3250" y="414"/>
                    </a:lnTo>
                    <a:lnTo>
                      <a:pt x="3247" y="419"/>
                    </a:lnTo>
                    <a:lnTo>
                      <a:pt x="3247" y="421"/>
                    </a:lnTo>
                    <a:lnTo>
                      <a:pt x="3259" y="412"/>
                    </a:lnTo>
                    <a:lnTo>
                      <a:pt x="3264" y="407"/>
                    </a:lnTo>
                    <a:lnTo>
                      <a:pt x="3268" y="405"/>
                    </a:lnTo>
                    <a:lnTo>
                      <a:pt x="3271" y="407"/>
                    </a:lnTo>
                    <a:lnTo>
                      <a:pt x="3268" y="409"/>
                    </a:lnTo>
                    <a:lnTo>
                      <a:pt x="3271" y="412"/>
                    </a:lnTo>
                    <a:lnTo>
                      <a:pt x="3273" y="412"/>
                    </a:lnTo>
                    <a:lnTo>
                      <a:pt x="3276" y="409"/>
                    </a:lnTo>
                    <a:lnTo>
                      <a:pt x="3276" y="409"/>
                    </a:lnTo>
                    <a:lnTo>
                      <a:pt x="3273" y="409"/>
                    </a:lnTo>
                    <a:lnTo>
                      <a:pt x="3273" y="407"/>
                    </a:lnTo>
                    <a:lnTo>
                      <a:pt x="3273" y="405"/>
                    </a:lnTo>
                    <a:lnTo>
                      <a:pt x="3285" y="398"/>
                    </a:lnTo>
                    <a:lnTo>
                      <a:pt x="3290" y="400"/>
                    </a:lnTo>
                    <a:lnTo>
                      <a:pt x="3290" y="409"/>
                    </a:lnTo>
                    <a:lnTo>
                      <a:pt x="3292" y="412"/>
                    </a:lnTo>
                    <a:lnTo>
                      <a:pt x="3297" y="412"/>
                    </a:lnTo>
                    <a:lnTo>
                      <a:pt x="3302" y="407"/>
                    </a:lnTo>
                    <a:lnTo>
                      <a:pt x="3309" y="400"/>
                    </a:lnTo>
                    <a:lnTo>
                      <a:pt x="3311" y="400"/>
                    </a:lnTo>
                    <a:lnTo>
                      <a:pt x="3309" y="405"/>
                    </a:lnTo>
                    <a:lnTo>
                      <a:pt x="3306" y="409"/>
                    </a:lnTo>
                    <a:lnTo>
                      <a:pt x="3302" y="419"/>
                    </a:lnTo>
                    <a:lnTo>
                      <a:pt x="3299" y="424"/>
                    </a:lnTo>
                    <a:lnTo>
                      <a:pt x="3302" y="424"/>
                    </a:lnTo>
                    <a:lnTo>
                      <a:pt x="3302" y="421"/>
                    </a:lnTo>
                    <a:lnTo>
                      <a:pt x="3311" y="416"/>
                    </a:lnTo>
                    <a:lnTo>
                      <a:pt x="3316" y="416"/>
                    </a:lnTo>
                    <a:lnTo>
                      <a:pt x="3316" y="419"/>
                    </a:lnTo>
                    <a:lnTo>
                      <a:pt x="3311" y="424"/>
                    </a:lnTo>
                    <a:lnTo>
                      <a:pt x="3302" y="431"/>
                    </a:lnTo>
                    <a:lnTo>
                      <a:pt x="3294" y="435"/>
                    </a:lnTo>
                    <a:lnTo>
                      <a:pt x="3287" y="435"/>
                    </a:lnTo>
                    <a:lnTo>
                      <a:pt x="3287" y="433"/>
                    </a:lnTo>
                    <a:lnTo>
                      <a:pt x="3287" y="428"/>
                    </a:lnTo>
                    <a:lnTo>
                      <a:pt x="3287" y="426"/>
                    </a:lnTo>
                    <a:lnTo>
                      <a:pt x="3283" y="433"/>
                    </a:lnTo>
                    <a:lnTo>
                      <a:pt x="3280" y="433"/>
                    </a:lnTo>
                    <a:lnTo>
                      <a:pt x="3276" y="431"/>
                    </a:lnTo>
                    <a:lnTo>
                      <a:pt x="3278" y="428"/>
                    </a:lnTo>
                    <a:lnTo>
                      <a:pt x="3280" y="428"/>
                    </a:lnTo>
                    <a:lnTo>
                      <a:pt x="3280" y="426"/>
                    </a:lnTo>
                    <a:lnTo>
                      <a:pt x="3276" y="428"/>
                    </a:lnTo>
                    <a:lnTo>
                      <a:pt x="3266" y="433"/>
                    </a:lnTo>
                    <a:lnTo>
                      <a:pt x="3259" y="433"/>
                    </a:lnTo>
                    <a:lnTo>
                      <a:pt x="3254" y="431"/>
                    </a:lnTo>
                    <a:lnTo>
                      <a:pt x="3252" y="428"/>
                    </a:lnTo>
                    <a:lnTo>
                      <a:pt x="3254" y="428"/>
                    </a:lnTo>
                    <a:lnTo>
                      <a:pt x="3254" y="426"/>
                    </a:lnTo>
                    <a:lnTo>
                      <a:pt x="3250" y="426"/>
                    </a:lnTo>
                    <a:lnTo>
                      <a:pt x="3242" y="428"/>
                    </a:lnTo>
                    <a:lnTo>
                      <a:pt x="3240" y="428"/>
                    </a:lnTo>
                    <a:lnTo>
                      <a:pt x="3238" y="433"/>
                    </a:lnTo>
                    <a:lnTo>
                      <a:pt x="3231" y="435"/>
                    </a:lnTo>
                    <a:lnTo>
                      <a:pt x="3226" y="438"/>
                    </a:lnTo>
                    <a:lnTo>
                      <a:pt x="3216" y="443"/>
                    </a:lnTo>
                    <a:lnTo>
                      <a:pt x="3200" y="450"/>
                    </a:lnTo>
                    <a:lnTo>
                      <a:pt x="3188" y="457"/>
                    </a:lnTo>
                    <a:lnTo>
                      <a:pt x="3179" y="461"/>
                    </a:lnTo>
                    <a:lnTo>
                      <a:pt x="3171" y="466"/>
                    </a:lnTo>
                    <a:lnTo>
                      <a:pt x="3167" y="466"/>
                    </a:lnTo>
                    <a:lnTo>
                      <a:pt x="3160" y="469"/>
                    </a:lnTo>
                    <a:lnTo>
                      <a:pt x="3150" y="476"/>
                    </a:lnTo>
                    <a:lnTo>
                      <a:pt x="3134" y="483"/>
                    </a:lnTo>
                    <a:lnTo>
                      <a:pt x="3127" y="487"/>
                    </a:lnTo>
                    <a:lnTo>
                      <a:pt x="3119" y="497"/>
                    </a:lnTo>
                    <a:lnTo>
                      <a:pt x="3110" y="511"/>
                    </a:lnTo>
                    <a:lnTo>
                      <a:pt x="3103" y="518"/>
                    </a:lnTo>
                    <a:lnTo>
                      <a:pt x="3101" y="518"/>
                    </a:lnTo>
                    <a:lnTo>
                      <a:pt x="3096" y="521"/>
                    </a:lnTo>
                    <a:lnTo>
                      <a:pt x="3096" y="525"/>
                    </a:lnTo>
                    <a:lnTo>
                      <a:pt x="3091" y="530"/>
                    </a:lnTo>
                    <a:lnTo>
                      <a:pt x="3089" y="535"/>
                    </a:lnTo>
                    <a:lnTo>
                      <a:pt x="3089" y="540"/>
                    </a:lnTo>
                    <a:lnTo>
                      <a:pt x="3086" y="549"/>
                    </a:lnTo>
                    <a:lnTo>
                      <a:pt x="3082" y="568"/>
                    </a:lnTo>
                    <a:lnTo>
                      <a:pt x="3082" y="570"/>
                    </a:lnTo>
                    <a:lnTo>
                      <a:pt x="3086" y="575"/>
                    </a:lnTo>
                    <a:lnTo>
                      <a:pt x="3096" y="575"/>
                    </a:lnTo>
                    <a:lnTo>
                      <a:pt x="3105" y="575"/>
                    </a:lnTo>
                    <a:lnTo>
                      <a:pt x="3117" y="573"/>
                    </a:lnTo>
                    <a:lnTo>
                      <a:pt x="3124" y="573"/>
                    </a:lnTo>
                    <a:lnTo>
                      <a:pt x="3127" y="570"/>
                    </a:lnTo>
                    <a:lnTo>
                      <a:pt x="3134" y="563"/>
                    </a:lnTo>
                    <a:lnTo>
                      <a:pt x="3145" y="554"/>
                    </a:lnTo>
                    <a:lnTo>
                      <a:pt x="3176" y="537"/>
                    </a:lnTo>
                    <a:lnTo>
                      <a:pt x="3195" y="528"/>
                    </a:lnTo>
                    <a:lnTo>
                      <a:pt x="3221" y="521"/>
                    </a:lnTo>
                    <a:lnTo>
                      <a:pt x="3252" y="516"/>
                    </a:lnTo>
                    <a:lnTo>
                      <a:pt x="3264" y="518"/>
                    </a:lnTo>
                    <a:lnTo>
                      <a:pt x="3273" y="521"/>
                    </a:lnTo>
                    <a:lnTo>
                      <a:pt x="3280" y="521"/>
                    </a:lnTo>
                    <a:lnTo>
                      <a:pt x="3290" y="514"/>
                    </a:lnTo>
                    <a:lnTo>
                      <a:pt x="3304" y="509"/>
                    </a:lnTo>
                    <a:lnTo>
                      <a:pt x="3320" y="506"/>
                    </a:lnTo>
                    <a:lnTo>
                      <a:pt x="3330" y="504"/>
                    </a:lnTo>
                    <a:lnTo>
                      <a:pt x="3332" y="506"/>
                    </a:lnTo>
                    <a:lnTo>
                      <a:pt x="3332" y="504"/>
                    </a:lnTo>
                    <a:lnTo>
                      <a:pt x="3332" y="502"/>
                    </a:lnTo>
                    <a:lnTo>
                      <a:pt x="3337" y="497"/>
                    </a:lnTo>
                    <a:lnTo>
                      <a:pt x="3349" y="490"/>
                    </a:lnTo>
                    <a:lnTo>
                      <a:pt x="3349" y="490"/>
                    </a:lnTo>
                    <a:lnTo>
                      <a:pt x="3351" y="487"/>
                    </a:lnTo>
                    <a:lnTo>
                      <a:pt x="3354" y="480"/>
                    </a:lnTo>
                    <a:lnTo>
                      <a:pt x="3358" y="473"/>
                    </a:lnTo>
                    <a:lnTo>
                      <a:pt x="3365" y="464"/>
                    </a:lnTo>
                    <a:lnTo>
                      <a:pt x="3373" y="457"/>
                    </a:lnTo>
                    <a:lnTo>
                      <a:pt x="3380" y="454"/>
                    </a:lnTo>
                    <a:lnTo>
                      <a:pt x="3384" y="452"/>
                    </a:lnTo>
                    <a:lnTo>
                      <a:pt x="3387" y="447"/>
                    </a:lnTo>
                    <a:close/>
                    <a:moveTo>
                      <a:pt x="3365" y="357"/>
                    </a:moveTo>
                    <a:lnTo>
                      <a:pt x="3368" y="355"/>
                    </a:lnTo>
                    <a:lnTo>
                      <a:pt x="3370" y="353"/>
                    </a:lnTo>
                    <a:lnTo>
                      <a:pt x="3370" y="355"/>
                    </a:lnTo>
                    <a:lnTo>
                      <a:pt x="3370" y="357"/>
                    </a:lnTo>
                    <a:lnTo>
                      <a:pt x="3368" y="360"/>
                    </a:lnTo>
                    <a:lnTo>
                      <a:pt x="3365" y="360"/>
                    </a:lnTo>
                    <a:lnTo>
                      <a:pt x="3365" y="357"/>
                    </a:lnTo>
                    <a:close/>
                    <a:moveTo>
                      <a:pt x="3325" y="390"/>
                    </a:moveTo>
                    <a:lnTo>
                      <a:pt x="3320" y="393"/>
                    </a:lnTo>
                    <a:lnTo>
                      <a:pt x="3316" y="395"/>
                    </a:lnTo>
                    <a:lnTo>
                      <a:pt x="3313" y="393"/>
                    </a:lnTo>
                    <a:lnTo>
                      <a:pt x="3313" y="390"/>
                    </a:lnTo>
                    <a:lnTo>
                      <a:pt x="3316" y="388"/>
                    </a:lnTo>
                    <a:lnTo>
                      <a:pt x="3325" y="381"/>
                    </a:lnTo>
                    <a:lnTo>
                      <a:pt x="3328" y="383"/>
                    </a:lnTo>
                    <a:lnTo>
                      <a:pt x="3325" y="390"/>
                    </a:lnTo>
                    <a:close/>
                    <a:moveTo>
                      <a:pt x="3354" y="371"/>
                    </a:moveTo>
                    <a:lnTo>
                      <a:pt x="3351" y="376"/>
                    </a:lnTo>
                    <a:lnTo>
                      <a:pt x="3351" y="381"/>
                    </a:lnTo>
                    <a:lnTo>
                      <a:pt x="3349" y="386"/>
                    </a:lnTo>
                    <a:lnTo>
                      <a:pt x="3344" y="386"/>
                    </a:lnTo>
                    <a:lnTo>
                      <a:pt x="3342" y="386"/>
                    </a:lnTo>
                    <a:lnTo>
                      <a:pt x="3342" y="383"/>
                    </a:lnTo>
                    <a:lnTo>
                      <a:pt x="3342" y="383"/>
                    </a:lnTo>
                    <a:lnTo>
                      <a:pt x="3339" y="383"/>
                    </a:lnTo>
                    <a:lnTo>
                      <a:pt x="3339" y="381"/>
                    </a:lnTo>
                    <a:lnTo>
                      <a:pt x="3342" y="376"/>
                    </a:lnTo>
                    <a:lnTo>
                      <a:pt x="3344" y="374"/>
                    </a:lnTo>
                    <a:lnTo>
                      <a:pt x="3351" y="369"/>
                    </a:lnTo>
                    <a:lnTo>
                      <a:pt x="3356" y="367"/>
                    </a:lnTo>
                    <a:lnTo>
                      <a:pt x="3361" y="364"/>
                    </a:lnTo>
                    <a:lnTo>
                      <a:pt x="3361" y="367"/>
                    </a:lnTo>
                    <a:lnTo>
                      <a:pt x="3354" y="371"/>
                    </a:lnTo>
                    <a:close/>
                    <a:moveTo>
                      <a:pt x="3365" y="398"/>
                    </a:moveTo>
                    <a:lnTo>
                      <a:pt x="3365" y="398"/>
                    </a:lnTo>
                    <a:lnTo>
                      <a:pt x="3365" y="395"/>
                    </a:lnTo>
                    <a:lnTo>
                      <a:pt x="3365" y="393"/>
                    </a:lnTo>
                    <a:lnTo>
                      <a:pt x="3368" y="393"/>
                    </a:lnTo>
                    <a:lnTo>
                      <a:pt x="3368" y="393"/>
                    </a:lnTo>
                    <a:lnTo>
                      <a:pt x="3365" y="398"/>
                    </a:lnTo>
                    <a:close/>
                    <a:moveTo>
                      <a:pt x="3436" y="2628"/>
                    </a:moveTo>
                    <a:lnTo>
                      <a:pt x="3432" y="2621"/>
                    </a:lnTo>
                    <a:lnTo>
                      <a:pt x="3429" y="2616"/>
                    </a:lnTo>
                    <a:lnTo>
                      <a:pt x="3427" y="2613"/>
                    </a:lnTo>
                    <a:lnTo>
                      <a:pt x="3425" y="2611"/>
                    </a:lnTo>
                    <a:lnTo>
                      <a:pt x="3422" y="2609"/>
                    </a:lnTo>
                    <a:lnTo>
                      <a:pt x="3415" y="2604"/>
                    </a:lnTo>
                    <a:lnTo>
                      <a:pt x="3410" y="2604"/>
                    </a:lnTo>
                    <a:lnTo>
                      <a:pt x="3403" y="2611"/>
                    </a:lnTo>
                    <a:lnTo>
                      <a:pt x="3396" y="2621"/>
                    </a:lnTo>
                    <a:lnTo>
                      <a:pt x="3391" y="2628"/>
                    </a:lnTo>
                    <a:lnTo>
                      <a:pt x="3387" y="2635"/>
                    </a:lnTo>
                    <a:lnTo>
                      <a:pt x="3384" y="2639"/>
                    </a:lnTo>
                    <a:lnTo>
                      <a:pt x="3387" y="2644"/>
                    </a:lnTo>
                    <a:lnTo>
                      <a:pt x="3391" y="2649"/>
                    </a:lnTo>
                    <a:lnTo>
                      <a:pt x="3399" y="2649"/>
                    </a:lnTo>
                    <a:lnTo>
                      <a:pt x="3403" y="2654"/>
                    </a:lnTo>
                    <a:lnTo>
                      <a:pt x="3410" y="2661"/>
                    </a:lnTo>
                    <a:lnTo>
                      <a:pt x="3415" y="2663"/>
                    </a:lnTo>
                    <a:lnTo>
                      <a:pt x="3417" y="2663"/>
                    </a:lnTo>
                    <a:lnTo>
                      <a:pt x="3422" y="2666"/>
                    </a:lnTo>
                    <a:lnTo>
                      <a:pt x="3427" y="2663"/>
                    </a:lnTo>
                    <a:lnTo>
                      <a:pt x="3429" y="2656"/>
                    </a:lnTo>
                    <a:lnTo>
                      <a:pt x="3434" y="2644"/>
                    </a:lnTo>
                    <a:lnTo>
                      <a:pt x="3436" y="2637"/>
                    </a:lnTo>
                    <a:lnTo>
                      <a:pt x="3436" y="2628"/>
                    </a:lnTo>
                    <a:close/>
                    <a:moveTo>
                      <a:pt x="78" y="1001"/>
                    </a:moveTo>
                    <a:lnTo>
                      <a:pt x="73" y="992"/>
                    </a:lnTo>
                    <a:lnTo>
                      <a:pt x="71" y="987"/>
                    </a:lnTo>
                    <a:lnTo>
                      <a:pt x="68" y="982"/>
                    </a:lnTo>
                    <a:lnTo>
                      <a:pt x="66" y="980"/>
                    </a:lnTo>
                    <a:lnTo>
                      <a:pt x="64" y="973"/>
                    </a:lnTo>
                    <a:lnTo>
                      <a:pt x="61" y="970"/>
                    </a:lnTo>
                    <a:lnTo>
                      <a:pt x="64" y="966"/>
                    </a:lnTo>
                    <a:lnTo>
                      <a:pt x="66" y="966"/>
                    </a:lnTo>
                    <a:lnTo>
                      <a:pt x="68" y="963"/>
                    </a:lnTo>
                    <a:lnTo>
                      <a:pt x="75" y="966"/>
                    </a:lnTo>
                    <a:lnTo>
                      <a:pt x="80" y="966"/>
                    </a:lnTo>
                    <a:lnTo>
                      <a:pt x="85" y="966"/>
                    </a:lnTo>
                    <a:lnTo>
                      <a:pt x="87" y="961"/>
                    </a:lnTo>
                    <a:lnTo>
                      <a:pt x="87" y="959"/>
                    </a:lnTo>
                    <a:lnTo>
                      <a:pt x="85" y="956"/>
                    </a:lnTo>
                    <a:lnTo>
                      <a:pt x="75" y="959"/>
                    </a:lnTo>
                    <a:lnTo>
                      <a:pt x="68" y="956"/>
                    </a:lnTo>
                    <a:lnTo>
                      <a:pt x="66" y="954"/>
                    </a:lnTo>
                    <a:lnTo>
                      <a:pt x="61" y="949"/>
                    </a:lnTo>
                    <a:lnTo>
                      <a:pt x="59" y="947"/>
                    </a:lnTo>
                    <a:lnTo>
                      <a:pt x="56" y="949"/>
                    </a:lnTo>
                    <a:lnTo>
                      <a:pt x="54" y="949"/>
                    </a:lnTo>
                    <a:lnTo>
                      <a:pt x="56" y="956"/>
                    </a:lnTo>
                    <a:lnTo>
                      <a:pt x="54" y="963"/>
                    </a:lnTo>
                    <a:lnTo>
                      <a:pt x="54" y="973"/>
                    </a:lnTo>
                    <a:lnTo>
                      <a:pt x="54" y="975"/>
                    </a:lnTo>
                    <a:lnTo>
                      <a:pt x="52" y="978"/>
                    </a:lnTo>
                    <a:lnTo>
                      <a:pt x="52" y="978"/>
                    </a:lnTo>
                    <a:lnTo>
                      <a:pt x="49" y="978"/>
                    </a:lnTo>
                    <a:lnTo>
                      <a:pt x="47" y="978"/>
                    </a:lnTo>
                    <a:lnTo>
                      <a:pt x="47" y="973"/>
                    </a:lnTo>
                    <a:lnTo>
                      <a:pt x="45" y="963"/>
                    </a:lnTo>
                    <a:lnTo>
                      <a:pt x="45" y="954"/>
                    </a:lnTo>
                    <a:lnTo>
                      <a:pt x="42" y="949"/>
                    </a:lnTo>
                    <a:lnTo>
                      <a:pt x="40" y="949"/>
                    </a:lnTo>
                    <a:lnTo>
                      <a:pt x="35" y="947"/>
                    </a:lnTo>
                    <a:lnTo>
                      <a:pt x="30" y="942"/>
                    </a:lnTo>
                    <a:lnTo>
                      <a:pt x="28" y="937"/>
                    </a:lnTo>
                    <a:lnTo>
                      <a:pt x="26" y="933"/>
                    </a:lnTo>
                    <a:lnTo>
                      <a:pt x="26" y="928"/>
                    </a:lnTo>
                    <a:lnTo>
                      <a:pt x="30" y="923"/>
                    </a:lnTo>
                    <a:lnTo>
                      <a:pt x="28" y="918"/>
                    </a:lnTo>
                    <a:lnTo>
                      <a:pt x="28" y="916"/>
                    </a:lnTo>
                    <a:lnTo>
                      <a:pt x="26" y="916"/>
                    </a:lnTo>
                    <a:lnTo>
                      <a:pt x="21" y="914"/>
                    </a:lnTo>
                    <a:lnTo>
                      <a:pt x="19" y="916"/>
                    </a:lnTo>
                    <a:lnTo>
                      <a:pt x="12" y="916"/>
                    </a:lnTo>
                    <a:lnTo>
                      <a:pt x="4" y="918"/>
                    </a:lnTo>
                    <a:lnTo>
                      <a:pt x="2" y="918"/>
                    </a:lnTo>
                    <a:lnTo>
                      <a:pt x="0" y="921"/>
                    </a:lnTo>
                    <a:lnTo>
                      <a:pt x="2" y="923"/>
                    </a:lnTo>
                    <a:lnTo>
                      <a:pt x="2" y="923"/>
                    </a:lnTo>
                    <a:lnTo>
                      <a:pt x="2" y="925"/>
                    </a:lnTo>
                    <a:lnTo>
                      <a:pt x="2" y="928"/>
                    </a:lnTo>
                    <a:lnTo>
                      <a:pt x="0" y="935"/>
                    </a:lnTo>
                    <a:lnTo>
                      <a:pt x="0" y="942"/>
                    </a:lnTo>
                    <a:lnTo>
                      <a:pt x="2" y="949"/>
                    </a:lnTo>
                    <a:lnTo>
                      <a:pt x="4" y="956"/>
                    </a:lnTo>
                    <a:lnTo>
                      <a:pt x="7" y="961"/>
                    </a:lnTo>
                    <a:lnTo>
                      <a:pt x="9" y="966"/>
                    </a:lnTo>
                    <a:lnTo>
                      <a:pt x="12" y="970"/>
                    </a:lnTo>
                    <a:lnTo>
                      <a:pt x="14" y="978"/>
                    </a:lnTo>
                    <a:lnTo>
                      <a:pt x="14" y="985"/>
                    </a:lnTo>
                    <a:lnTo>
                      <a:pt x="16" y="992"/>
                    </a:lnTo>
                    <a:lnTo>
                      <a:pt x="16" y="996"/>
                    </a:lnTo>
                    <a:lnTo>
                      <a:pt x="19" y="1004"/>
                    </a:lnTo>
                    <a:lnTo>
                      <a:pt x="23" y="1011"/>
                    </a:lnTo>
                    <a:lnTo>
                      <a:pt x="28" y="1020"/>
                    </a:lnTo>
                    <a:lnTo>
                      <a:pt x="30" y="1023"/>
                    </a:lnTo>
                    <a:lnTo>
                      <a:pt x="33" y="1018"/>
                    </a:lnTo>
                    <a:lnTo>
                      <a:pt x="35" y="1013"/>
                    </a:lnTo>
                    <a:lnTo>
                      <a:pt x="38" y="1011"/>
                    </a:lnTo>
                    <a:lnTo>
                      <a:pt x="40" y="1011"/>
                    </a:lnTo>
                    <a:lnTo>
                      <a:pt x="40" y="1020"/>
                    </a:lnTo>
                    <a:lnTo>
                      <a:pt x="40" y="1027"/>
                    </a:lnTo>
                    <a:lnTo>
                      <a:pt x="42" y="1034"/>
                    </a:lnTo>
                    <a:lnTo>
                      <a:pt x="45" y="1044"/>
                    </a:lnTo>
                    <a:lnTo>
                      <a:pt x="49" y="1044"/>
                    </a:lnTo>
                    <a:lnTo>
                      <a:pt x="54" y="1039"/>
                    </a:lnTo>
                    <a:lnTo>
                      <a:pt x="64" y="1037"/>
                    </a:lnTo>
                    <a:lnTo>
                      <a:pt x="73" y="1025"/>
                    </a:lnTo>
                    <a:lnTo>
                      <a:pt x="78" y="1023"/>
                    </a:lnTo>
                    <a:lnTo>
                      <a:pt x="87" y="1018"/>
                    </a:lnTo>
                    <a:lnTo>
                      <a:pt x="90" y="1015"/>
                    </a:lnTo>
                    <a:lnTo>
                      <a:pt x="87" y="1011"/>
                    </a:lnTo>
                    <a:lnTo>
                      <a:pt x="78" y="1001"/>
                    </a:lnTo>
                    <a:close/>
                    <a:moveTo>
                      <a:pt x="66" y="1023"/>
                    </a:moveTo>
                    <a:lnTo>
                      <a:pt x="64" y="1018"/>
                    </a:lnTo>
                    <a:lnTo>
                      <a:pt x="61" y="1011"/>
                    </a:lnTo>
                    <a:lnTo>
                      <a:pt x="61" y="1004"/>
                    </a:lnTo>
                    <a:lnTo>
                      <a:pt x="61" y="999"/>
                    </a:lnTo>
                    <a:lnTo>
                      <a:pt x="64" y="999"/>
                    </a:lnTo>
                    <a:lnTo>
                      <a:pt x="68" y="1001"/>
                    </a:lnTo>
                    <a:lnTo>
                      <a:pt x="71" y="1013"/>
                    </a:lnTo>
                    <a:lnTo>
                      <a:pt x="66" y="1023"/>
                    </a:lnTo>
                    <a:close/>
                    <a:moveTo>
                      <a:pt x="2800" y="551"/>
                    </a:moveTo>
                    <a:lnTo>
                      <a:pt x="2807" y="561"/>
                    </a:lnTo>
                    <a:lnTo>
                      <a:pt x="2819" y="587"/>
                    </a:lnTo>
                    <a:lnTo>
                      <a:pt x="2836" y="632"/>
                    </a:lnTo>
                    <a:lnTo>
                      <a:pt x="2847" y="656"/>
                    </a:lnTo>
                    <a:lnTo>
                      <a:pt x="2850" y="660"/>
                    </a:lnTo>
                    <a:lnTo>
                      <a:pt x="2852" y="663"/>
                    </a:lnTo>
                    <a:lnTo>
                      <a:pt x="2862" y="656"/>
                    </a:lnTo>
                    <a:lnTo>
                      <a:pt x="2871" y="648"/>
                    </a:lnTo>
                    <a:lnTo>
                      <a:pt x="2878" y="641"/>
                    </a:lnTo>
                    <a:lnTo>
                      <a:pt x="2883" y="632"/>
                    </a:lnTo>
                    <a:lnTo>
                      <a:pt x="2888" y="627"/>
                    </a:lnTo>
                    <a:lnTo>
                      <a:pt x="2892" y="622"/>
                    </a:lnTo>
                    <a:lnTo>
                      <a:pt x="2897" y="618"/>
                    </a:lnTo>
                    <a:lnTo>
                      <a:pt x="2902" y="611"/>
                    </a:lnTo>
                    <a:lnTo>
                      <a:pt x="2904" y="601"/>
                    </a:lnTo>
                    <a:lnTo>
                      <a:pt x="2904" y="589"/>
                    </a:lnTo>
                    <a:lnTo>
                      <a:pt x="2902" y="580"/>
                    </a:lnTo>
                    <a:lnTo>
                      <a:pt x="2897" y="570"/>
                    </a:lnTo>
                    <a:lnTo>
                      <a:pt x="2888" y="528"/>
                    </a:lnTo>
                    <a:lnTo>
                      <a:pt x="2885" y="518"/>
                    </a:lnTo>
                    <a:lnTo>
                      <a:pt x="2885" y="509"/>
                    </a:lnTo>
                    <a:lnTo>
                      <a:pt x="2888" y="499"/>
                    </a:lnTo>
                    <a:lnTo>
                      <a:pt x="2890" y="490"/>
                    </a:lnTo>
                    <a:lnTo>
                      <a:pt x="2890" y="483"/>
                    </a:lnTo>
                    <a:lnTo>
                      <a:pt x="2892" y="476"/>
                    </a:lnTo>
                    <a:lnTo>
                      <a:pt x="2895" y="471"/>
                    </a:lnTo>
                    <a:lnTo>
                      <a:pt x="2897" y="466"/>
                    </a:lnTo>
                    <a:lnTo>
                      <a:pt x="2902" y="464"/>
                    </a:lnTo>
                    <a:lnTo>
                      <a:pt x="2902" y="461"/>
                    </a:lnTo>
                    <a:lnTo>
                      <a:pt x="2902" y="457"/>
                    </a:lnTo>
                    <a:lnTo>
                      <a:pt x="2904" y="450"/>
                    </a:lnTo>
                    <a:lnTo>
                      <a:pt x="2909" y="443"/>
                    </a:lnTo>
                    <a:lnTo>
                      <a:pt x="2909" y="435"/>
                    </a:lnTo>
                    <a:lnTo>
                      <a:pt x="2907" y="426"/>
                    </a:lnTo>
                    <a:lnTo>
                      <a:pt x="2904" y="416"/>
                    </a:lnTo>
                    <a:lnTo>
                      <a:pt x="2902" y="412"/>
                    </a:lnTo>
                    <a:lnTo>
                      <a:pt x="2897" y="409"/>
                    </a:lnTo>
                    <a:lnTo>
                      <a:pt x="2892" y="405"/>
                    </a:lnTo>
                    <a:lnTo>
                      <a:pt x="2892" y="395"/>
                    </a:lnTo>
                    <a:lnTo>
                      <a:pt x="2890" y="395"/>
                    </a:lnTo>
                    <a:lnTo>
                      <a:pt x="2885" y="395"/>
                    </a:lnTo>
                    <a:lnTo>
                      <a:pt x="2883" y="393"/>
                    </a:lnTo>
                    <a:lnTo>
                      <a:pt x="2876" y="386"/>
                    </a:lnTo>
                    <a:lnTo>
                      <a:pt x="2871" y="381"/>
                    </a:lnTo>
                    <a:lnTo>
                      <a:pt x="2869" y="379"/>
                    </a:lnTo>
                    <a:lnTo>
                      <a:pt x="2866" y="376"/>
                    </a:lnTo>
                    <a:lnTo>
                      <a:pt x="2862" y="374"/>
                    </a:lnTo>
                    <a:lnTo>
                      <a:pt x="2857" y="374"/>
                    </a:lnTo>
                    <a:lnTo>
                      <a:pt x="2855" y="371"/>
                    </a:lnTo>
                    <a:lnTo>
                      <a:pt x="2855" y="369"/>
                    </a:lnTo>
                    <a:lnTo>
                      <a:pt x="2862" y="364"/>
                    </a:lnTo>
                    <a:lnTo>
                      <a:pt x="2881" y="362"/>
                    </a:lnTo>
                    <a:lnTo>
                      <a:pt x="2890" y="360"/>
                    </a:lnTo>
                    <a:lnTo>
                      <a:pt x="2890" y="360"/>
                    </a:lnTo>
                    <a:lnTo>
                      <a:pt x="2890" y="369"/>
                    </a:lnTo>
                    <a:lnTo>
                      <a:pt x="2890" y="371"/>
                    </a:lnTo>
                    <a:lnTo>
                      <a:pt x="2895" y="376"/>
                    </a:lnTo>
                    <a:lnTo>
                      <a:pt x="2897" y="381"/>
                    </a:lnTo>
                    <a:lnTo>
                      <a:pt x="2899" y="386"/>
                    </a:lnTo>
                    <a:lnTo>
                      <a:pt x="2904" y="388"/>
                    </a:lnTo>
                    <a:lnTo>
                      <a:pt x="2904" y="388"/>
                    </a:lnTo>
                    <a:lnTo>
                      <a:pt x="2907" y="393"/>
                    </a:lnTo>
                    <a:lnTo>
                      <a:pt x="2911" y="393"/>
                    </a:lnTo>
                    <a:lnTo>
                      <a:pt x="2914" y="393"/>
                    </a:lnTo>
                    <a:lnTo>
                      <a:pt x="2911" y="398"/>
                    </a:lnTo>
                    <a:lnTo>
                      <a:pt x="2914" y="398"/>
                    </a:lnTo>
                    <a:lnTo>
                      <a:pt x="2918" y="398"/>
                    </a:lnTo>
                    <a:lnTo>
                      <a:pt x="2921" y="390"/>
                    </a:lnTo>
                    <a:lnTo>
                      <a:pt x="2921" y="388"/>
                    </a:lnTo>
                    <a:lnTo>
                      <a:pt x="2925" y="388"/>
                    </a:lnTo>
                    <a:lnTo>
                      <a:pt x="2925" y="390"/>
                    </a:lnTo>
                    <a:lnTo>
                      <a:pt x="2925" y="393"/>
                    </a:lnTo>
                    <a:lnTo>
                      <a:pt x="2923" y="398"/>
                    </a:lnTo>
                    <a:lnTo>
                      <a:pt x="2925" y="400"/>
                    </a:lnTo>
                    <a:lnTo>
                      <a:pt x="2923" y="405"/>
                    </a:lnTo>
                    <a:lnTo>
                      <a:pt x="2918" y="414"/>
                    </a:lnTo>
                    <a:lnTo>
                      <a:pt x="2918" y="416"/>
                    </a:lnTo>
                    <a:lnTo>
                      <a:pt x="2918" y="416"/>
                    </a:lnTo>
                    <a:lnTo>
                      <a:pt x="2925" y="409"/>
                    </a:lnTo>
                    <a:lnTo>
                      <a:pt x="2930" y="407"/>
                    </a:lnTo>
                    <a:lnTo>
                      <a:pt x="2935" y="409"/>
                    </a:lnTo>
                    <a:lnTo>
                      <a:pt x="2937" y="409"/>
                    </a:lnTo>
                    <a:lnTo>
                      <a:pt x="2940" y="412"/>
                    </a:lnTo>
                    <a:lnTo>
                      <a:pt x="2940" y="419"/>
                    </a:lnTo>
                    <a:lnTo>
                      <a:pt x="2940" y="428"/>
                    </a:lnTo>
                    <a:lnTo>
                      <a:pt x="2942" y="431"/>
                    </a:lnTo>
                    <a:lnTo>
                      <a:pt x="2944" y="424"/>
                    </a:lnTo>
                    <a:lnTo>
                      <a:pt x="2949" y="419"/>
                    </a:lnTo>
                    <a:lnTo>
                      <a:pt x="2959" y="412"/>
                    </a:lnTo>
                    <a:lnTo>
                      <a:pt x="2961" y="412"/>
                    </a:lnTo>
                    <a:lnTo>
                      <a:pt x="2968" y="421"/>
                    </a:lnTo>
                    <a:lnTo>
                      <a:pt x="2982" y="426"/>
                    </a:lnTo>
                    <a:lnTo>
                      <a:pt x="3004" y="428"/>
                    </a:lnTo>
                    <a:lnTo>
                      <a:pt x="3018" y="428"/>
                    </a:lnTo>
                    <a:lnTo>
                      <a:pt x="3020" y="424"/>
                    </a:lnTo>
                    <a:lnTo>
                      <a:pt x="3022" y="416"/>
                    </a:lnTo>
                    <a:lnTo>
                      <a:pt x="3020" y="407"/>
                    </a:lnTo>
                    <a:lnTo>
                      <a:pt x="3015" y="400"/>
                    </a:lnTo>
                    <a:lnTo>
                      <a:pt x="3011" y="398"/>
                    </a:lnTo>
                    <a:lnTo>
                      <a:pt x="3006" y="393"/>
                    </a:lnTo>
                    <a:lnTo>
                      <a:pt x="3006" y="390"/>
                    </a:lnTo>
                    <a:lnTo>
                      <a:pt x="3008" y="386"/>
                    </a:lnTo>
                    <a:lnTo>
                      <a:pt x="3013" y="381"/>
                    </a:lnTo>
                    <a:lnTo>
                      <a:pt x="3020" y="379"/>
                    </a:lnTo>
                    <a:lnTo>
                      <a:pt x="3020" y="379"/>
                    </a:lnTo>
                    <a:lnTo>
                      <a:pt x="3020" y="383"/>
                    </a:lnTo>
                    <a:lnTo>
                      <a:pt x="3020" y="386"/>
                    </a:lnTo>
                    <a:lnTo>
                      <a:pt x="3025" y="386"/>
                    </a:lnTo>
                    <a:lnTo>
                      <a:pt x="3025" y="386"/>
                    </a:lnTo>
                    <a:lnTo>
                      <a:pt x="3032" y="388"/>
                    </a:lnTo>
                    <a:lnTo>
                      <a:pt x="3041" y="386"/>
                    </a:lnTo>
                    <a:lnTo>
                      <a:pt x="3044" y="386"/>
                    </a:lnTo>
                    <a:lnTo>
                      <a:pt x="3041" y="383"/>
                    </a:lnTo>
                    <a:lnTo>
                      <a:pt x="3039" y="379"/>
                    </a:lnTo>
                    <a:lnTo>
                      <a:pt x="3039" y="374"/>
                    </a:lnTo>
                    <a:lnTo>
                      <a:pt x="3039" y="371"/>
                    </a:lnTo>
                    <a:lnTo>
                      <a:pt x="3037" y="374"/>
                    </a:lnTo>
                    <a:lnTo>
                      <a:pt x="3037" y="379"/>
                    </a:lnTo>
                    <a:lnTo>
                      <a:pt x="3037" y="381"/>
                    </a:lnTo>
                    <a:lnTo>
                      <a:pt x="3034" y="381"/>
                    </a:lnTo>
                    <a:lnTo>
                      <a:pt x="3032" y="376"/>
                    </a:lnTo>
                    <a:lnTo>
                      <a:pt x="3030" y="374"/>
                    </a:lnTo>
                    <a:lnTo>
                      <a:pt x="3025" y="367"/>
                    </a:lnTo>
                    <a:lnTo>
                      <a:pt x="3018" y="367"/>
                    </a:lnTo>
                    <a:lnTo>
                      <a:pt x="3015" y="364"/>
                    </a:lnTo>
                    <a:lnTo>
                      <a:pt x="3015" y="362"/>
                    </a:lnTo>
                    <a:lnTo>
                      <a:pt x="3013" y="360"/>
                    </a:lnTo>
                    <a:lnTo>
                      <a:pt x="3011" y="360"/>
                    </a:lnTo>
                    <a:lnTo>
                      <a:pt x="3004" y="355"/>
                    </a:lnTo>
                    <a:lnTo>
                      <a:pt x="2999" y="353"/>
                    </a:lnTo>
                    <a:lnTo>
                      <a:pt x="2996" y="350"/>
                    </a:lnTo>
                    <a:lnTo>
                      <a:pt x="3004" y="348"/>
                    </a:lnTo>
                    <a:lnTo>
                      <a:pt x="3004" y="345"/>
                    </a:lnTo>
                    <a:lnTo>
                      <a:pt x="3001" y="341"/>
                    </a:lnTo>
                    <a:lnTo>
                      <a:pt x="2999" y="338"/>
                    </a:lnTo>
                    <a:lnTo>
                      <a:pt x="2996" y="338"/>
                    </a:lnTo>
                    <a:lnTo>
                      <a:pt x="2994" y="341"/>
                    </a:lnTo>
                    <a:lnTo>
                      <a:pt x="2994" y="341"/>
                    </a:lnTo>
                    <a:lnTo>
                      <a:pt x="2992" y="338"/>
                    </a:lnTo>
                    <a:lnTo>
                      <a:pt x="2992" y="334"/>
                    </a:lnTo>
                    <a:lnTo>
                      <a:pt x="2994" y="327"/>
                    </a:lnTo>
                    <a:lnTo>
                      <a:pt x="2994" y="322"/>
                    </a:lnTo>
                    <a:lnTo>
                      <a:pt x="2992" y="317"/>
                    </a:lnTo>
                    <a:lnTo>
                      <a:pt x="2989" y="317"/>
                    </a:lnTo>
                    <a:lnTo>
                      <a:pt x="2985" y="317"/>
                    </a:lnTo>
                    <a:lnTo>
                      <a:pt x="2982" y="317"/>
                    </a:lnTo>
                    <a:lnTo>
                      <a:pt x="2980" y="319"/>
                    </a:lnTo>
                    <a:lnTo>
                      <a:pt x="2982" y="324"/>
                    </a:lnTo>
                    <a:lnTo>
                      <a:pt x="2982" y="324"/>
                    </a:lnTo>
                    <a:lnTo>
                      <a:pt x="2975" y="324"/>
                    </a:lnTo>
                    <a:lnTo>
                      <a:pt x="2970" y="322"/>
                    </a:lnTo>
                    <a:lnTo>
                      <a:pt x="2966" y="322"/>
                    </a:lnTo>
                    <a:lnTo>
                      <a:pt x="2961" y="315"/>
                    </a:lnTo>
                    <a:lnTo>
                      <a:pt x="2959" y="310"/>
                    </a:lnTo>
                    <a:lnTo>
                      <a:pt x="2956" y="300"/>
                    </a:lnTo>
                    <a:lnTo>
                      <a:pt x="2954" y="296"/>
                    </a:lnTo>
                    <a:lnTo>
                      <a:pt x="2951" y="296"/>
                    </a:lnTo>
                    <a:lnTo>
                      <a:pt x="2954" y="298"/>
                    </a:lnTo>
                    <a:lnTo>
                      <a:pt x="2951" y="300"/>
                    </a:lnTo>
                    <a:lnTo>
                      <a:pt x="2949" y="303"/>
                    </a:lnTo>
                    <a:lnTo>
                      <a:pt x="2947" y="300"/>
                    </a:lnTo>
                    <a:lnTo>
                      <a:pt x="2944" y="298"/>
                    </a:lnTo>
                    <a:lnTo>
                      <a:pt x="2942" y="293"/>
                    </a:lnTo>
                    <a:lnTo>
                      <a:pt x="2937" y="291"/>
                    </a:lnTo>
                    <a:lnTo>
                      <a:pt x="2933" y="286"/>
                    </a:lnTo>
                    <a:lnTo>
                      <a:pt x="2930" y="284"/>
                    </a:lnTo>
                    <a:lnTo>
                      <a:pt x="2930" y="282"/>
                    </a:lnTo>
                    <a:lnTo>
                      <a:pt x="2928" y="279"/>
                    </a:lnTo>
                    <a:lnTo>
                      <a:pt x="2923" y="277"/>
                    </a:lnTo>
                    <a:lnTo>
                      <a:pt x="2921" y="272"/>
                    </a:lnTo>
                    <a:lnTo>
                      <a:pt x="2918" y="270"/>
                    </a:lnTo>
                    <a:lnTo>
                      <a:pt x="2914" y="265"/>
                    </a:lnTo>
                    <a:lnTo>
                      <a:pt x="2911" y="263"/>
                    </a:lnTo>
                    <a:lnTo>
                      <a:pt x="2909" y="263"/>
                    </a:lnTo>
                    <a:lnTo>
                      <a:pt x="2902" y="265"/>
                    </a:lnTo>
                    <a:lnTo>
                      <a:pt x="2897" y="265"/>
                    </a:lnTo>
                    <a:lnTo>
                      <a:pt x="2885" y="270"/>
                    </a:lnTo>
                    <a:lnTo>
                      <a:pt x="2881" y="270"/>
                    </a:lnTo>
                    <a:lnTo>
                      <a:pt x="2878" y="265"/>
                    </a:lnTo>
                    <a:lnTo>
                      <a:pt x="2878" y="263"/>
                    </a:lnTo>
                    <a:lnTo>
                      <a:pt x="2876" y="263"/>
                    </a:lnTo>
                    <a:lnTo>
                      <a:pt x="2876" y="263"/>
                    </a:lnTo>
                    <a:lnTo>
                      <a:pt x="2876" y="265"/>
                    </a:lnTo>
                    <a:lnTo>
                      <a:pt x="2873" y="267"/>
                    </a:lnTo>
                    <a:lnTo>
                      <a:pt x="2866" y="270"/>
                    </a:lnTo>
                    <a:lnTo>
                      <a:pt x="2855" y="270"/>
                    </a:lnTo>
                    <a:lnTo>
                      <a:pt x="2850" y="272"/>
                    </a:lnTo>
                    <a:lnTo>
                      <a:pt x="2843" y="277"/>
                    </a:lnTo>
                    <a:lnTo>
                      <a:pt x="2840" y="277"/>
                    </a:lnTo>
                    <a:lnTo>
                      <a:pt x="2840" y="272"/>
                    </a:lnTo>
                    <a:lnTo>
                      <a:pt x="2840" y="272"/>
                    </a:lnTo>
                    <a:lnTo>
                      <a:pt x="2838" y="272"/>
                    </a:lnTo>
                    <a:lnTo>
                      <a:pt x="2838" y="270"/>
                    </a:lnTo>
                    <a:lnTo>
                      <a:pt x="2836" y="267"/>
                    </a:lnTo>
                    <a:lnTo>
                      <a:pt x="2843" y="263"/>
                    </a:lnTo>
                    <a:lnTo>
                      <a:pt x="2843" y="260"/>
                    </a:lnTo>
                    <a:lnTo>
                      <a:pt x="2836" y="258"/>
                    </a:lnTo>
                    <a:lnTo>
                      <a:pt x="2833" y="260"/>
                    </a:lnTo>
                    <a:lnTo>
                      <a:pt x="2833" y="263"/>
                    </a:lnTo>
                    <a:lnTo>
                      <a:pt x="2831" y="265"/>
                    </a:lnTo>
                    <a:lnTo>
                      <a:pt x="2829" y="265"/>
                    </a:lnTo>
                    <a:lnTo>
                      <a:pt x="2826" y="267"/>
                    </a:lnTo>
                    <a:lnTo>
                      <a:pt x="2826" y="270"/>
                    </a:lnTo>
                    <a:lnTo>
                      <a:pt x="2824" y="267"/>
                    </a:lnTo>
                    <a:lnTo>
                      <a:pt x="2824" y="263"/>
                    </a:lnTo>
                    <a:lnTo>
                      <a:pt x="2819" y="263"/>
                    </a:lnTo>
                    <a:lnTo>
                      <a:pt x="2802" y="265"/>
                    </a:lnTo>
                    <a:lnTo>
                      <a:pt x="2793" y="267"/>
                    </a:lnTo>
                    <a:lnTo>
                      <a:pt x="2786" y="267"/>
                    </a:lnTo>
                    <a:lnTo>
                      <a:pt x="2774" y="267"/>
                    </a:lnTo>
                    <a:lnTo>
                      <a:pt x="2772" y="263"/>
                    </a:lnTo>
                    <a:lnTo>
                      <a:pt x="2750" y="270"/>
                    </a:lnTo>
                    <a:lnTo>
                      <a:pt x="2748" y="272"/>
                    </a:lnTo>
                    <a:lnTo>
                      <a:pt x="2746" y="272"/>
                    </a:lnTo>
                    <a:lnTo>
                      <a:pt x="2739" y="267"/>
                    </a:lnTo>
                    <a:lnTo>
                      <a:pt x="2724" y="274"/>
                    </a:lnTo>
                    <a:lnTo>
                      <a:pt x="2715" y="277"/>
                    </a:lnTo>
                    <a:lnTo>
                      <a:pt x="2675" y="279"/>
                    </a:lnTo>
                    <a:lnTo>
                      <a:pt x="2665" y="277"/>
                    </a:lnTo>
                    <a:lnTo>
                      <a:pt x="2663" y="274"/>
                    </a:lnTo>
                    <a:lnTo>
                      <a:pt x="2656" y="274"/>
                    </a:lnTo>
                    <a:lnTo>
                      <a:pt x="2642" y="277"/>
                    </a:lnTo>
                    <a:lnTo>
                      <a:pt x="2639" y="277"/>
                    </a:lnTo>
                    <a:lnTo>
                      <a:pt x="2637" y="274"/>
                    </a:lnTo>
                    <a:lnTo>
                      <a:pt x="2632" y="274"/>
                    </a:lnTo>
                    <a:lnTo>
                      <a:pt x="2623" y="274"/>
                    </a:lnTo>
                    <a:lnTo>
                      <a:pt x="2618" y="274"/>
                    </a:lnTo>
                    <a:lnTo>
                      <a:pt x="2616" y="270"/>
                    </a:lnTo>
                    <a:lnTo>
                      <a:pt x="2616" y="265"/>
                    </a:lnTo>
                    <a:lnTo>
                      <a:pt x="2616" y="260"/>
                    </a:lnTo>
                    <a:lnTo>
                      <a:pt x="2616" y="255"/>
                    </a:lnTo>
                    <a:lnTo>
                      <a:pt x="2611" y="253"/>
                    </a:lnTo>
                    <a:lnTo>
                      <a:pt x="2606" y="251"/>
                    </a:lnTo>
                    <a:lnTo>
                      <a:pt x="2601" y="251"/>
                    </a:lnTo>
                    <a:lnTo>
                      <a:pt x="2592" y="258"/>
                    </a:lnTo>
                    <a:lnTo>
                      <a:pt x="2585" y="260"/>
                    </a:lnTo>
                    <a:lnTo>
                      <a:pt x="2583" y="263"/>
                    </a:lnTo>
                    <a:lnTo>
                      <a:pt x="2583" y="265"/>
                    </a:lnTo>
                    <a:lnTo>
                      <a:pt x="2580" y="265"/>
                    </a:lnTo>
                    <a:lnTo>
                      <a:pt x="2573" y="260"/>
                    </a:lnTo>
                    <a:lnTo>
                      <a:pt x="2571" y="255"/>
                    </a:lnTo>
                    <a:lnTo>
                      <a:pt x="2573" y="251"/>
                    </a:lnTo>
                    <a:lnTo>
                      <a:pt x="2578" y="241"/>
                    </a:lnTo>
                    <a:lnTo>
                      <a:pt x="2580" y="234"/>
                    </a:lnTo>
                    <a:lnTo>
                      <a:pt x="2575" y="232"/>
                    </a:lnTo>
                    <a:lnTo>
                      <a:pt x="2575" y="232"/>
                    </a:lnTo>
                    <a:lnTo>
                      <a:pt x="2573" y="237"/>
                    </a:lnTo>
                    <a:lnTo>
                      <a:pt x="2573" y="239"/>
                    </a:lnTo>
                    <a:lnTo>
                      <a:pt x="2571" y="239"/>
                    </a:lnTo>
                    <a:lnTo>
                      <a:pt x="2568" y="237"/>
                    </a:lnTo>
                    <a:lnTo>
                      <a:pt x="2568" y="227"/>
                    </a:lnTo>
                    <a:lnTo>
                      <a:pt x="2568" y="222"/>
                    </a:lnTo>
                    <a:lnTo>
                      <a:pt x="2573" y="220"/>
                    </a:lnTo>
                    <a:lnTo>
                      <a:pt x="2578" y="220"/>
                    </a:lnTo>
                    <a:lnTo>
                      <a:pt x="2580" y="218"/>
                    </a:lnTo>
                    <a:lnTo>
                      <a:pt x="2580" y="213"/>
                    </a:lnTo>
                    <a:lnTo>
                      <a:pt x="2580" y="211"/>
                    </a:lnTo>
                    <a:lnTo>
                      <a:pt x="2575" y="208"/>
                    </a:lnTo>
                    <a:lnTo>
                      <a:pt x="2568" y="208"/>
                    </a:lnTo>
                    <a:lnTo>
                      <a:pt x="2564" y="208"/>
                    </a:lnTo>
                    <a:lnTo>
                      <a:pt x="2561" y="211"/>
                    </a:lnTo>
                    <a:lnTo>
                      <a:pt x="2561" y="213"/>
                    </a:lnTo>
                    <a:lnTo>
                      <a:pt x="2559" y="213"/>
                    </a:lnTo>
                    <a:lnTo>
                      <a:pt x="2554" y="211"/>
                    </a:lnTo>
                    <a:lnTo>
                      <a:pt x="2547" y="208"/>
                    </a:lnTo>
                    <a:lnTo>
                      <a:pt x="2545" y="206"/>
                    </a:lnTo>
                    <a:lnTo>
                      <a:pt x="2542" y="201"/>
                    </a:lnTo>
                    <a:lnTo>
                      <a:pt x="2547" y="189"/>
                    </a:lnTo>
                    <a:lnTo>
                      <a:pt x="2545" y="187"/>
                    </a:lnTo>
                    <a:lnTo>
                      <a:pt x="2547" y="180"/>
                    </a:lnTo>
                    <a:lnTo>
                      <a:pt x="2549" y="170"/>
                    </a:lnTo>
                    <a:lnTo>
                      <a:pt x="2552" y="163"/>
                    </a:lnTo>
                    <a:lnTo>
                      <a:pt x="2549" y="158"/>
                    </a:lnTo>
                    <a:lnTo>
                      <a:pt x="2547" y="156"/>
                    </a:lnTo>
                    <a:lnTo>
                      <a:pt x="2545" y="156"/>
                    </a:lnTo>
                    <a:lnTo>
                      <a:pt x="2540" y="156"/>
                    </a:lnTo>
                    <a:lnTo>
                      <a:pt x="2538" y="151"/>
                    </a:lnTo>
                    <a:lnTo>
                      <a:pt x="2533" y="147"/>
                    </a:lnTo>
                    <a:lnTo>
                      <a:pt x="2523" y="144"/>
                    </a:lnTo>
                    <a:lnTo>
                      <a:pt x="2516" y="139"/>
                    </a:lnTo>
                    <a:lnTo>
                      <a:pt x="2512" y="135"/>
                    </a:lnTo>
                    <a:lnTo>
                      <a:pt x="2507" y="130"/>
                    </a:lnTo>
                    <a:lnTo>
                      <a:pt x="2509" y="125"/>
                    </a:lnTo>
                    <a:lnTo>
                      <a:pt x="2509" y="121"/>
                    </a:lnTo>
                    <a:lnTo>
                      <a:pt x="2509" y="118"/>
                    </a:lnTo>
                    <a:lnTo>
                      <a:pt x="2509" y="116"/>
                    </a:lnTo>
                    <a:lnTo>
                      <a:pt x="2512" y="109"/>
                    </a:lnTo>
                    <a:lnTo>
                      <a:pt x="2512" y="104"/>
                    </a:lnTo>
                    <a:lnTo>
                      <a:pt x="2512" y="99"/>
                    </a:lnTo>
                    <a:lnTo>
                      <a:pt x="2514" y="94"/>
                    </a:lnTo>
                    <a:lnTo>
                      <a:pt x="2514" y="90"/>
                    </a:lnTo>
                    <a:lnTo>
                      <a:pt x="2514" y="87"/>
                    </a:lnTo>
                    <a:lnTo>
                      <a:pt x="2504" y="87"/>
                    </a:lnTo>
                    <a:lnTo>
                      <a:pt x="2488" y="92"/>
                    </a:lnTo>
                    <a:lnTo>
                      <a:pt x="2474" y="94"/>
                    </a:lnTo>
                    <a:lnTo>
                      <a:pt x="2462" y="99"/>
                    </a:lnTo>
                    <a:lnTo>
                      <a:pt x="2450" y="102"/>
                    </a:lnTo>
                    <a:lnTo>
                      <a:pt x="2436" y="99"/>
                    </a:lnTo>
                    <a:lnTo>
                      <a:pt x="2424" y="94"/>
                    </a:lnTo>
                    <a:lnTo>
                      <a:pt x="2412" y="85"/>
                    </a:lnTo>
                    <a:lnTo>
                      <a:pt x="2403" y="73"/>
                    </a:lnTo>
                    <a:lnTo>
                      <a:pt x="2398" y="64"/>
                    </a:lnTo>
                    <a:lnTo>
                      <a:pt x="2393" y="52"/>
                    </a:lnTo>
                    <a:lnTo>
                      <a:pt x="2391" y="50"/>
                    </a:lnTo>
                    <a:lnTo>
                      <a:pt x="2389" y="50"/>
                    </a:lnTo>
                    <a:lnTo>
                      <a:pt x="2386" y="42"/>
                    </a:lnTo>
                    <a:lnTo>
                      <a:pt x="2384" y="33"/>
                    </a:lnTo>
                    <a:lnTo>
                      <a:pt x="2379" y="28"/>
                    </a:lnTo>
                    <a:lnTo>
                      <a:pt x="2377" y="26"/>
                    </a:lnTo>
                    <a:lnTo>
                      <a:pt x="2377" y="23"/>
                    </a:lnTo>
                    <a:lnTo>
                      <a:pt x="2370" y="19"/>
                    </a:lnTo>
                    <a:lnTo>
                      <a:pt x="2370" y="14"/>
                    </a:lnTo>
                    <a:lnTo>
                      <a:pt x="2367" y="12"/>
                    </a:lnTo>
                    <a:lnTo>
                      <a:pt x="2365" y="9"/>
                    </a:lnTo>
                    <a:lnTo>
                      <a:pt x="2363" y="9"/>
                    </a:lnTo>
                    <a:lnTo>
                      <a:pt x="2353" y="12"/>
                    </a:lnTo>
                    <a:lnTo>
                      <a:pt x="2348" y="9"/>
                    </a:lnTo>
                    <a:lnTo>
                      <a:pt x="2346" y="9"/>
                    </a:lnTo>
                    <a:lnTo>
                      <a:pt x="2341" y="7"/>
                    </a:lnTo>
                    <a:lnTo>
                      <a:pt x="2337" y="9"/>
                    </a:lnTo>
                    <a:lnTo>
                      <a:pt x="2332" y="14"/>
                    </a:lnTo>
                    <a:lnTo>
                      <a:pt x="2327" y="14"/>
                    </a:lnTo>
                    <a:lnTo>
                      <a:pt x="2315" y="14"/>
                    </a:lnTo>
                    <a:lnTo>
                      <a:pt x="2311" y="16"/>
                    </a:lnTo>
                    <a:lnTo>
                      <a:pt x="2299" y="19"/>
                    </a:lnTo>
                    <a:lnTo>
                      <a:pt x="2292" y="16"/>
                    </a:lnTo>
                    <a:lnTo>
                      <a:pt x="2282" y="14"/>
                    </a:lnTo>
                    <a:lnTo>
                      <a:pt x="2277" y="14"/>
                    </a:lnTo>
                    <a:lnTo>
                      <a:pt x="2273" y="14"/>
                    </a:lnTo>
                    <a:lnTo>
                      <a:pt x="2270" y="14"/>
                    </a:lnTo>
                    <a:lnTo>
                      <a:pt x="2268" y="12"/>
                    </a:lnTo>
                    <a:lnTo>
                      <a:pt x="2266" y="12"/>
                    </a:lnTo>
                    <a:lnTo>
                      <a:pt x="2258" y="9"/>
                    </a:lnTo>
                    <a:lnTo>
                      <a:pt x="2251" y="7"/>
                    </a:lnTo>
                    <a:lnTo>
                      <a:pt x="2232" y="5"/>
                    </a:lnTo>
                    <a:lnTo>
                      <a:pt x="2228" y="0"/>
                    </a:lnTo>
                    <a:lnTo>
                      <a:pt x="2223" y="2"/>
                    </a:lnTo>
                    <a:lnTo>
                      <a:pt x="2218" y="2"/>
                    </a:lnTo>
                    <a:lnTo>
                      <a:pt x="2216" y="5"/>
                    </a:lnTo>
                    <a:lnTo>
                      <a:pt x="2214" y="7"/>
                    </a:lnTo>
                    <a:lnTo>
                      <a:pt x="2209" y="5"/>
                    </a:lnTo>
                    <a:lnTo>
                      <a:pt x="2209" y="7"/>
                    </a:lnTo>
                    <a:lnTo>
                      <a:pt x="2211" y="12"/>
                    </a:lnTo>
                    <a:lnTo>
                      <a:pt x="2211" y="14"/>
                    </a:lnTo>
                    <a:lnTo>
                      <a:pt x="2214" y="21"/>
                    </a:lnTo>
                    <a:lnTo>
                      <a:pt x="2221" y="26"/>
                    </a:lnTo>
                    <a:lnTo>
                      <a:pt x="2225" y="31"/>
                    </a:lnTo>
                    <a:lnTo>
                      <a:pt x="2225" y="35"/>
                    </a:lnTo>
                    <a:lnTo>
                      <a:pt x="2225" y="42"/>
                    </a:lnTo>
                    <a:lnTo>
                      <a:pt x="2218" y="54"/>
                    </a:lnTo>
                    <a:lnTo>
                      <a:pt x="2218" y="54"/>
                    </a:lnTo>
                    <a:lnTo>
                      <a:pt x="2211" y="57"/>
                    </a:lnTo>
                    <a:lnTo>
                      <a:pt x="2209" y="59"/>
                    </a:lnTo>
                    <a:lnTo>
                      <a:pt x="2206" y="61"/>
                    </a:lnTo>
                    <a:lnTo>
                      <a:pt x="2204" y="59"/>
                    </a:lnTo>
                    <a:lnTo>
                      <a:pt x="2202" y="61"/>
                    </a:lnTo>
                    <a:lnTo>
                      <a:pt x="2199" y="66"/>
                    </a:lnTo>
                    <a:lnTo>
                      <a:pt x="2199" y="68"/>
                    </a:lnTo>
                    <a:lnTo>
                      <a:pt x="2199" y="71"/>
                    </a:lnTo>
                    <a:lnTo>
                      <a:pt x="2199" y="73"/>
                    </a:lnTo>
                    <a:lnTo>
                      <a:pt x="2197" y="78"/>
                    </a:lnTo>
                    <a:lnTo>
                      <a:pt x="2195" y="78"/>
                    </a:lnTo>
                    <a:lnTo>
                      <a:pt x="2192" y="73"/>
                    </a:lnTo>
                    <a:lnTo>
                      <a:pt x="2192" y="71"/>
                    </a:lnTo>
                    <a:lnTo>
                      <a:pt x="2192" y="66"/>
                    </a:lnTo>
                    <a:lnTo>
                      <a:pt x="2204" y="50"/>
                    </a:lnTo>
                    <a:lnTo>
                      <a:pt x="2209" y="40"/>
                    </a:lnTo>
                    <a:lnTo>
                      <a:pt x="2209" y="38"/>
                    </a:lnTo>
                    <a:lnTo>
                      <a:pt x="2206" y="33"/>
                    </a:lnTo>
                    <a:lnTo>
                      <a:pt x="2204" y="28"/>
                    </a:lnTo>
                    <a:lnTo>
                      <a:pt x="2199" y="26"/>
                    </a:lnTo>
                    <a:lnTo>
                      <a:pt x="2195" y="26"/>
                    </a:lnTo>
                    <a:lnTo>
                      <a:pt x="2192" y="28"/>
                    </a:lnTo>
                    <a:lnTo>
                      <a:pt x="2190" y="33"/>
                    </a:lnTo>
                    <a:lnTo>
                      <a:pt x="2190" y="38"/>
                    </a:lnTo>
                    <a:lnTo>
                      <a:pt x="2190" y="47"/>
                    </a:lnTo>
                    <a:lnTo>
                      <a:pt x="2192" y="50"/>
                    </a:lnTo>
                    <a:lnTo>
                      <a:pt x="2190" y="52"/>
                    </a:lnTo>
                    <a:lnTo>
                      <a:pt x="2188" y="54"/>
                    </a:lnTo>
                    <a:lnTo>
                      <a:pt x="2185" y="59"/>
                    </a:lnTo>
                    <a:lnTo>
                      <a:pt x="2185" y="66"/>
                    </a:lnTo>
                    <a:lnTo>
                      <a:pt x="2185" y="68"/>
                    </a:lnTo>
                    <a:lnTo>
                      <a:pt x="2183" y="71"/>
                    </a:lnTo>
                    <a:lnTo>
                      <a:pt x="2180" y="76"/>
                    </a:lnTo>
                    <a:lnTo>
                      <a:pt x="2180" y="83"/>
                    </a:lnTo>
                    <a:lnTo>
                      <a:pt x="2180" y="87"/>
                    </a:lnTo>
                    <a:lnTo>
                      <a:pt x="2178" y="90"/>
                    </a:lnTo>
                    <a:lnTo>
                      <a:pt x="2169" y="94"/>
                    </a:lnTo>
                    <a:lnTo>
                      <a:pt x="2166" y="94"/>
                    </a:lnTo>
                    <a:lnTo>
                      <a:pt x="2166" y="92"/>
                    </a:lnTo>
                    <a:lnTo>
                      <a:pt x="2166" y="90"/>
                    </a:lnTo>
                    <a:lnTo>
                      <a:pt x="2169" y="90"/>
                    </a:lnTo>
                    <a:lnTo>
                      <a:pt x="2171" y="73"/>
                    </a:lnTo>
                    <a:lnTo>
                      <a:pt x="2176" y="64"/>
                    </a:lnTo>
                    <a:lnTo>
                      <a:pt x="2173" y="61"/>
                    </a:lnTo>
                    <a:lnTo>
                      <a:pt x="2150" y="78"/>
                    </a:lnTo>
                    <a:lnTo>
                      <a:pt x="2140" y="85"/>
                    </a:lnTo>
                    <a:lnTo>
                      <a:pt x="2140" y="87"/>
                    </a:lnTo>
                    <a:lnTo>
                      <a:pt x="2140" y="92"/>
                    </a:lnTo>
                    <a:lnTo>
                      <a:pt x="2143" y="97"/>
                    </a:lnTo>
                    <a:lnTo>
                      <a:pt x="2143" y="102"/>
                    </a:lnTo>
                    <a:lnTo>
                      <a:pt x="2140" y="106"/>
                    </a:lnTo>
                    <a:lnTo>
                      <a:pt x="2138" y="116"/>
                    </a:lnTo>
                    <a:lnTo>
                      <a:pt x="2135" y="123"/>
                    </a:lnTo>
                    <a:lnTo>
                      <a:pt x="2135" y="128"/>
                    </a:lnTo>
                    <a:lnTo>
                      <a:pt x="2126" y="132"/>
                    </a:lnTo>
                    <a:lnTo>
                      <a:pt x="2126" y="132"/>
                    </a:lnTo>
                    <a:lnTo>
                      <a:pt x="2119" y="144"/>
                    </a:lnTo>
                    <a:lnTo>
                      <a:pt x="2114" y="147"/>
                    </a:lnTo>
                    <a:lnTo>
                      <a:pt x="2112" y="147"/>
                    </a:lnTo>
                    <a:lnTo>
                      <a:pt x="2109" y="149"/>
                    </a:lnTo>
                    <a:lnTo>
                      <a:pt x="2105" y="154"/>
                    </a:lnTo>
                    <a:lnTo>
                      <a:pt x="2098" y="161"/>
                    </a:lnTo>
                    <a:lnTo>
                      <a:pt x="2083" y="170"/>
                    </a:lnTo>
                    <a:lnTo>
                      <a:pt x="2069" y="180"/>
                    </a:lnTo>
                    <a:lnTo>
                      <a:pt x="2036" y="196"/>
                    </a:lnTo>
                    <a:lnTo>
                      <a:pt x="2017" y="211"/>
                    </a:lnTo>
                    <a:lnTo>
                      <a:pt x="2008" y="220"/>
                    </a:lnTo>
                    <a:lnTo>
                      <a:pt x="1975" y="263"/>
                    </a:lnTo>
                    <a:lnTo>
                      <a:pt x="1956" y="286"/>
                    </a:lnTo>
                    <a:lnTo>
                      <a:pt x="1923" y="319"/>
                    </a:lnTo>
                    <a:lnTo>
                      <a:pt x="1918" y="324"/>
                    </a:lnTo>
                    <a:lnTo>
                      <a:pt x="1920" y="327"/>
                    </a:lnTo>
                    <a:lnTo>
                      <a:pt x="1923" y="329"/>
                    </a:lnTo>
                    <a:lnTo>
                      <a:pt x="1930" y="334"/>
                    </a:lnTo>
                    <a:lnTo>
                      <a:pt x="1937" y="334"/>
                    </a:lnTo>
                    <a:lnTo>
                      <a:pt x="1944" y="331"/>
                    </a:lnTo>
                    <a:lnTo>
                      <a:pt x="1972" y="322"/>
                    </a:lnTo>
                    <a:lnTo>
                      <a:pt x="1984" y="315"/>
                    </a:lnTo>
                    <a:lnTo>
                      <a:pt x="1994" y="303"/>
                    </a:lnTo>
                    <a:lnTo>
                      <a:pt x="1996" y="303"/>
                    </a:lnTo>
                    <a:lnTo>
                      <a:pt x="2001" y="303"/>
                    </a:lnTo>
                    <a:lnTo>
                      <a:pt x="2003" y="305"/>
                    </a:lnTo>
                    <a:lnTo>
                      <a:pt x="2017" y="291"/>
                    </a:lnTo>
                    <a:lnTo>
                      <a:pt x="2022" y="291"/>
                    </a:lnTo>
                    <a:lnTo>
                      <a:pt x="2027" y="289"/>
                    </a:lnTo>
                    <a:lnTo>
                      <a:pt x="2031" y="293"/>
                    </a:lnTo>
                    <a:lnTo>
                      <a:pt x="2034" y="296"/>
                    </a:lnTo>
                    <a:lnTo>
                      <a:pt x="2031" y="300"/>
                    </a:lnTo>
                    <a:lnTo>
                      <a:pt x="2029" y="310"/>
                    </a:lnTo>
                    <a:lnTo>
                      <a:pt x="2027" y="315"/>
                    </a:lnTo>
                    <a:lnTo>
                      <a:pt x="2027" y="322"/>
                    </a:lnTo>
                    <a:lnTo>
                      <a:pt x="2027" y="327"/>
                    </a:lnTo>
                    <a:lnTo>
                      <a:pt x="2022" y="334"/>
                    </a:lnTo>
                    <a:lnTo>
                      <a:pt x="2024" y="336"/>
                    </a:lnTo>
                    <a:lnTo>
                      <a:pt x="2036" y="329"/>
                    </a:lnTo>
                    <a:lnTo>
                      <a:pt x="2039" y="327"/>
                    </a:lnTo>
                    <a:lnTo>
                      <a:pt x="2039" y="327"/>
                    </a:lnTo>
                    <a:lnTo>
                      <a:pt x="2039" y="324"/>
                    </a:lnTo>
                    <a:lnTo>
                      <a:pt x="2039" y="324"/>
                    </a:lnTo>
                    <a:lnTo>
                      <a:pt x="2050" y="329"/>
                    </a:lnTo>
                    <a:lnTo>
                      <a:pt x="2057" y="334"/>
                    </a:lnTo>
                    <a:lnTo>
                      <a:pt x="2065" y="334"/>
                    </a:lnTo>
                    <a:lnTo>
                      <a:pt x="2074" y="331"/>
                    </a:lnTo>
                    <a:lnTo>
                      <a:pt x="2091" y="322"/>
                    </a:lnTo>
                    <a:lnTo>
                      <a:pt x="2102" y="312"/>
                    </a:lnTo>
                    <a:lnTo>
                      <a:pt x="2112" y="300"/>
                    </a:lnTo>
                    <a:lnTo>
                      <a:pt x="2126" y="293"/>
                    </a:lnTo>
                    <a:lnTo>
                      <a:pt x="2143" y="289"/>
                    </a:lnTo>
                    <a:lnTo>
                      <a:pt x="2154" y="284"/>
                    </a:lnTo>
                    <a:lnTo>
                      <a:pt x="2162" y="279"/>
                    </a:lnTo>
                    <a:lnTo>
                      <a:pt x="2171" y="267"/>
                    </a:lnTo>
                    <a:lnTo>
                      <a:pt x="2176" y="265"/>
                    </a:lnTo>
                    <a:lnTo>
                      <a:pt x="2183" y="263"/>
                    </a:lnTo>
                    <a:lnTo>
                      <a:pt x="2188" y="258"/>
                    </a:lnTo>
                    <a:lnTo>
                      <a:pt x="2190" y="253"/>
                    </a:lnTo>
                    <a:lnTo>
                      <a:pt x="2195" y="244"/>
                    </a:lnTo>
                    <a:lnTo>
                      <a:pt x="2204" y="237"/>
                    </a:lnTo>
                    <a:lnTo>
                      <a:pt x="2209" y="232"/>
                    </a:lnTo>
                    <a:lnTo>
                      <a:pt x="2211" y="232"/>
                    </a:lnTo>
                    <a:lnTo>
                      <a:pt x="2211" y="237"/>
                    </a:lnTo>
                    <a:lnTo>
                      <a:pt x="2211" y="239"/>
                    </a:lnTo>
                    <a:lnTo>
                      <a:pt x="2214" y="241"/>
                    </a:lnTo>
                    <a:lnTo>
                      <a:pt x="2221" y="244"/>
                    </a:lnTo>
                    <a:lnTo>
                      <a:pt x="2223" y="246"/>
                    </a:lnTo>
                    <a:lnTo>
                      <a:pt x="2223" y="251"/>
                    </a:lnTo>
                    <a:lnTo>
                      <a:pt x="2225" y="255"/>
                    </a:lnTo>
                    <a:lnTo>
                      <a:pt x="2228" y="258"/>
                    </a:lnTo>
                    <a:lnTo>
                      <a:pt x="2230" y="263"/>
                    </a:lnTo>
                    <a:lnTo>
                      <a:pt x="2230" y="272"/>
                    </a:lnTo>
                    <a:lnTo>
                      <a:pt x="2230" y="279"/>
                    </a:lnTo>
                    <a:lnTo>
                      <a:pt x="2232" y="282"/>
                    </a:lnTo>
                    <a:lnTo>
                      <a:pt x="2235" y="284"/>
                    </a:lnTo>
                    <a:lnTo>
                      <a:pt x="2235" y="282"/>
                    </a:lnTo>
                    <a:lnTo>
                      <a:pt x="2237" y="277"/>
                    </a:lnTo>
                    <a:lnTo>
                      <a:pt x="2237" y="274"/>
                    </a:lnTo>
                    <a:lnTo>
                      <a:pt x="2240" y="274"/>
                    </a:lnTo>
                    <a:lnTo>
                      <a:pt x="2251" y="263"/>
                    </a:lnTo>
                    <a:lnTo>
                      <a:pt x="2254" y="260"/>
                    </a:lnTo>
                    <a:lnTo>
                      <a:pt x="2258" y="263"/>
                    </a:lnTo>
                    <a:lnTo>
                      <a:pt x="2282" y="263"/>
                    </a:lnTo>
                    <a:lnTo>
                      <a:pt x="2289" y="265"/>
                    </a:lnTo>
                    <a:lnTo>
                      <a:pt x="2301" y="267"/>
                    </a:lnTo>
                    <a:lnTo>
                      <a:pt x="2303" y="270"/>
                    </a:lnTo>
                    <a:lnTo>
                      <a:pt x="2318" y="286"/>
                    </a:lnTo>
                    <a:lnTo>
                      <a:pt x="2322" y="293"/>
                    </a:lnTo>
                    <a:lnTo>
                      <a:pt x="2327" y="293"/>
                    </a:lnTo>
                    <a:lnTo>
                      <a:pt x="2329" y="296"/>
                    </a:lnTo>
                    <a:lnTo>
                      <a:pt x="2332" y="303"/>
                    </a:lnTo>
                    <a:lnTo>
                      <a:pt x="2334" y="305"/>
                    </a:lnTo>
                    <a:lnTo>
                      <a:pt x="2351" y="303"/>
                    </a:lnTo>
                    <a:lnTo>
                      <a:pt x="2358" y="300"/>
                    </a:lnTo>
                    <a:lnTo>
                      <a:pt x="2360" y="298"/>
                    </a:lnTo>
                    <a:lnTo>
                      <a:pt x="2367" y="298"/>
                    </a:lnTo>
                    <a:lnTo>
                      <a:pt x="2372" y="303"/>
                    </a:lnTo>
                    <a:lnTo>
                      <a:pt x="2379" y="303"/>
                    </a:lnTo>
                    <a:lnTo>
                      <a:pt x="2384" y="300"/>
                    </a:lnTo>
                    <a:lnTo>
                      <a:pt x="2389" y="300"/>
                    </a:lnTo>
                    <a:lnTo>
                      <a:pt x="2393" y="300"/>
                    </a:lnTo>
                    <a:lnTo>
                      <a:pt x="2396" y="303"/>
                    </a:lnTo>
                    <a:lnTo>
                      <a:pt x="2398" y="303"/>
                    </a:lnTo>
                    <a:lnTo>
                      <a:pt x="2405" y="293"/>
                    </a:lnTo>
                    <a:lnTo>
                      <a:pt x="2415" y="282"/>
                    </a:lnTo>
                    <a:lnTo>
                      <a:pt x="2426" y="272"/>
                    </a:lnTo>
                    <a:lnTo>
                      <a:pt x="2436" y="265"/>
                    </a:lnTo>
                    <a:lnTo>
                      <a:pt x="2438" y="267"/>
                    </a:lnTo>
                    <a:lnTo>
                      <a:pt x="2450" y="260"/>
                    </a:lnTo>
                    <a:lnTo>
                      <a:pt x="2462" y="258"/>
                    </a:lnTo>
                    <a:lnTo>
                      <a:pt x="2478" y="258"/>
                    </a:lnTo>
                    <a:lnTo>
                      <a:pt x="2495" y="253"/>
                    </a:lnTo>
                    <a:lnTo>
                      <a:pt x="2507" y="244"/>
                    </a:lnTo>
                    <a:lnTo>
                      <a:pt x="2519" y="239"/>
                    </a:lnTo>
                    <a:lnTo>
                      <a:pt x="2528" y="237"/>
                    </a:lnTo>
                    <a:lnTo>
                      <a:pt x="2533" y="237"/>
                    </a:lnTo>
                    <a:lnTo>
                      <a:pt x="2530" y="241"/>
                    </a:lnTo>
                    <a:lnTo>
                      <a:pt x="2530" y="248"/>
                    </a:lnTo>
                    <a:lnTo>
                      <a:pt x="2533" y="258"/>
                    </a:lnTo>
                    <a:lnTo>
                      <a:pt x="2533" y="265"/>
                    </a:lnTo>
                    <a:lnTo>
                      <a:pt x="2530" y="267"/>
                    </a:lnTo>
                    <a:lnTo>
                      <a:pt x="2533" y="270"/>
                    </a:lnTo>
                    <a:lnTo>
                      <a:pt x="2533" y="272"/>
                    </a:lnTo>
                    <a:lnTo>
                      <a:pt x="2545" y="272"/>
                    </a:lnTo>
                    <a:lnTo>
                      <a:pt x="2549" y="272"/>
                    </a:lnTo>
                    <a:lnTo>
                      <a:pt x="2557" y="272"/>
                    </a:lnTo>
                    <a:lnTo>
                      <a:pt x="2564" y="267"/>
                    </a:lnTo>
                    <a:lnTo>
                      <a:pt x="2568" y="267"/>
                    </a:lnTo>
                    <a:lnTo>
                      <a:pt x="2573" y="272"/>
                    </a:lnTo>
                    <a:lnTo>
                      <a:pt x="2578" y="272"/>
                    </a:lnTo>
                    <a:lnTo>
                      <a:pt x="2583" y="267"/>
                    </a:lnTo>
                    <a:lnTo>
                      <a:pt x="2587" y="263"/>
                    </a:lnTo>
                    <a:lnTo>
                      <a:pt x="2590" y="260"/>
                    </a:lnTo>
                    <a:lnTo>
                      <a:pt x="2592" y="260"/>
                    </a:lnTo>
                    <a:lnTo>
                      <a:pt x="2594" y="263"/>
                    </a:lnTo>
                    <a:lnTo>
                      <a:pt x="2597" y="265"/>
                    </a:lnTo>
                    <a:lnTo>
                      <a:pt x="2604" y="272"/>
                    </a:lnTo>
                    <a:lnTo>
                      <a:pt x="2606" y="277"/>
                    </a:lnTo>
                    <a:lnTo>
                      <a:pt x="2609" y="284"/>
                    </a:lnTo>
                    <a:lnTo>
                      <a:pt x="2611" y="286"/>
                    </a:lnTo>
                    <a:lnTo>
                      <a:pt x="2611" y="291"/>
                    </a:lnTo>
                    <a:lnTo>
                      <a:pt x="2609" y="293"/>
                    </a:lnTo>
                    <a:lnTo>
                      <a:pt x="2609" y="296"/>
                    </a:lnTo>
                    <a:lnTo>
                      <a:pt x="2611" y="298"/>
                    </a:lnTo>
                    <a:lnTo>
                      <a:pt x="2620" y="298"/>
                    </a:lnTo>
                    <a:lnTo>
                      <a:pt x="2625" y="298"/>
                    </a:lnTo>
                    <a:lnTo>
                      <a:pt x="2627" y="300"/>
                    </a:lnTo>
                    <a:lnTo>
                      <a:pt x="2627" y="305"/>
                    </a:lnTo>
                    <a:lnTo>
                      <a:pt x="2630" y="308"/>
                    </a:lnTo>
                    <a:lnTo>
                      <a:pt x="2632" y="310"/>
                    </a:lnTo>
                    <a:lnTo>
                      <a:pt x="2642" y="315"/>
                    </a:lnTo>
                    <a:lnTo>
                      <a:pt x="2644" y="315"/>
                    </a:lnTo>
                    <a:lnTo>
                      <a:pt x="2644" y="319"/>
                    </a:lnTo>
                    <a:lnTo>
                      <a:pt x="2642" y="319"/>
                    </a:lnTo>
                    <a:lnTo>
                      <a:pt x="2637" y="322"/>
                    </a:lnTo>
                    <a:lnTo>
                      <a:pt x="2606" y="324"/>
                    </a:lnTo>
                    <a:lnTo>
                      <a:pt x="2597" y="324"/>
                    </a:lnTo>
                    <a:lnTo>
                      <a:pt x="2594" y="327"/>
                    </a:lnTo>
                    <a:lnTo>
                      <a:pt x="2594" y="327"/>
                    </a:lnTo>
                    <a:lnTo>
                      <a:pt x="2592" y="327"/>
                    </a:lnTo>
                    <a:lnTo>
                      <a:pt x="2590" y="327"/>
                    </a:lnTo>
                    <a:lnTo>
                      <a:pt x="2590" y="327"/>
                    </a:lnTo>
                    <a:lnTo>
                      <a:pt x="2587" y="324"/>
                    </a:lnTo>
                    <a:lnTo>
                      <a:pt x="2583" y="322"/>
                    </a:lnTo>
                    <a:lnTo>
                      <a:pt x="2580" y="322"/>
                    </a:lnTo>
                    <a:lnTo>
                      <a:pt x="2575" y="324"/>
                    </a:lnTo>
                    <a:lnTo>
                      <a:pt x="2573" y="336"/>
                    </a:lnTo>
                    <a:lnTo>
                      <a:pt x="2575" y="336"/>
                    </a:lnTo>
                    <a:lnTo>
                      <a:pt x="2575" y="343"/>
                    </a:lnTo>
                    <a:lnTo>
                      <a:pt x="2575" y="345"/>
                    </a:lnTo>
                    <a:lnTo>
                      <a:pt x="2575" y="345"/>
                    </a:lnTo>
                    <a:lnTo>
                      <a:pt x="2575" y="348"/>
                    </a:lnTo>
                    <a:lnTo>
                      <a:pt x="2573" y="348"/>
                    </a:lnTo>
                    <a:lnTo>
                      <a:pt x="2568" y="348"/>
                    </a:lnTo>
                    <a:lnTo>
                      <a:pt x="2552" y="336"/>
                    </a:lnTo>
                    <a:lnTo>
                      <a:pt x="2538" y="331"/>
                    </a:lnTo>
                    <a:lnTo>
                      <a:pt x="2523" y="327"/>
                    </a:lnTo>
                    <a:lnTo>
                      <a:pt x="2512" y="327"/>
                    </a:lnTo>
                    <a:lnTo>
                      <a:pt x="2504" y="329"/>
                    </a:lnTo>
                    <a:lnTo>
                      <a:pt x="2500" y="334"/>
                    </a:lnTo>
                    <a:lnTo>
                      <a:pt x="2495" y="341"/>
                    </a:lnTo>
                    <a:lnTo>
                      <a:pt x="2488" y="348"/>
                    </a:lnTo>
                    <a:lnTo>
                      <a:pt x="2476" y="350"/>
                    </a:lnTo>
                    <a:lnTo>
                      <a:pt x="2471" y="353"/>
                    </a:lnTo>
                    <a:lnTo>
                      <a:pt x="2471" y="357"/>
                    </a:lnTo>
                    <a:lnTo>
                      <a:pt x="2467" y="357"/>
                    </a:lnTo>
                    <a:lnTo>
                      <a:pt x="2460" y="355"/>
                    </a:lnTo>
                    <a:lnTo>
                      <a:pt x="2452" y="357"/>
                    </a:lnTo>
                    <a:lnTo>
                      <a:pt x="2445" y="360"/>
                    </a:lnTo>
                    <a:lnTo>
                      <a:pt x="2441" y="362"/>
                    </a:lnTo>
                    <a:lnTo>
                      <a:pt x="2436" y="371"/>
                    </a:lnTo>
                    <a:lnTo>
                      <a:pt x="2436" y="376"/>
                    </a:lnTo>
                    <a:lnTo>
                      <a:pt x="2431" y="381"/>
                    </a:lnTo>
                    <a:lnTo>
                      <a:pt x="2422" y="390"/>
                    </a:lnTo>
                    <a:lnTo>
                      <a:pt x="2422" y="393"/>
                    </a:lnTo>
                    <a:lnTo>
                      <a:pt x="2417" y="400"/>
                    </a:lnTo>
                    <a:lnTo>
                      <a:pt x="2415" y="405"/>
                    </a:lnTo>
                    <a:lnTo>
                      <a:pt x="2417" y="407"/>
                    </a:lnTo>
                    <a:lnTo>
                      <a:pt x="2415" y="407"/>
                    </a:lnTo>
                    <a:lnTo>
                      <a:pt x="2410" y="405"/>
                    </a:lnTo>
                    <a:lnTo>
                      <a:pt x="2407" y="398"/>
                    </a:lnTo>
                    <a:lnTo>
                      <a:pt x="2410" y="390"/>
                    </a:lnTo>
                    <a:lnTo>
                      <a:pt x="2415" y="386"/>
                    </a:lnTo>
                    <a:lnTo>
                      <a:pt x="2417" y="386"/>
                    </a:lnTo>
                    <a:lnTo>
                      <a:pt x="2417" y="383"/>
                    </a:lnTo>
                    <a:lnTo>
                      <a:pt x="2417" y="376"/>
                    </a:lnTo>
                    <a:lnTo>
                      <a:pt x="2415" y="374"/>
                    </a:lnTo>
                    <a:lnTo>
                      <a:pt x="2410" y="376"/>
                    </a:lnTo>
                    <a:lnTo>
                      <a:pt x="2407" y="379"/>
                    </a:lnTo>
                    <a:lnTo>
                      <a:pt x="2405" y="381"/>
                    </a:lnTo>
                    <a:lnTo>
                      <a:pt x="2400" y="379"/>
                    </a:lnTo>
                    <a:lnTo>
                      <a:pt x="2396" y="383"/>
                    </a:lnTo>
                    <a:lnTo>
                      <a:pt x="2393" y="393"/>
                    </a:lnTo>
                    <a:lnTo>
                      <a:pt x="2391" y="398"/>
                    </a:lnTo>
                    <a:lnTo>
                      <a:pt x="2386" y="402"/>
                    </a:lnTo>
                    <a:lnTo>
                      <a:pt x="2384" y="400"/>
                    </a:lnTo>
                    <a:lnTo>
                      <a:pt x="2379" y="390"/>
                    </a:lnTo>
                    <a:lnTo>
                      <a:pt x="2379" y="386"/>
                    </a:lnTo>
                    <a:lnTo>
                      <a:pt x="2379" y="376"/>
                    </a:lnTo>
                    <a:lnTo>
                      <a:pt x="2379" y="376"/>
                    </a:lnTo>
                    <a:lnTo>
                      <a:pt x="2377" y="379"/>
                    </a:lnTo>
                    <a:lnTo>
                      <a:pt x="2374" y="386"/>
                    </a:lnTo>
                    <a:lnTo>
                      <a:pt x="2374" y="400"/>
                    </a:lnTo>
                    <a:lnTo>
                      <a:pt x="2372" y="405"/>
                    </a:lnTo>
                    <a:lnTo>
                      <a:pt x="2367" y="407"/>
                    </a:lnTo>
                    <a:lnTo>
                      <a:pt x="2365" y="419"/>
                    </a:lnTo>
                    <a:lnTo>
                      <a:pt x="2360" y="435"/>
                    </a:lnTo>
                    <a:lnTo>
                      <a:pt x="2353" y="452"/>
                    </a:lnTo>
                    <a:lnTo>
                      <a:pt x="2346" y="466"/>
                    </a:lnTo>
                    <a:lnTo>
                      <a:pt x="2341" y="476"/>
                    </a:lnTo>
                    <a:lnTo>
                      <a:pt x="2339" y="478"/>
                    </a:lnTo>
                    <a:lnTo>
                      <a:pt x="2339" y="480"/>
                    </a:lnTo>
                    <a:lnTo>
                      <a:pt x="2341" y="490"/>
                    </a:lnTo>
                    <a:lnTo>
                      <a:pt x="2339" y="497"/>
                    </a:lnTo>
                    <a:lnTo>
                      <a:pt x="2334" y="502"/>
                    </a:lnTo>
                    <a:lnTo>
                      <a:pt x="2322" y="511"/>
                    </a:lnTo>
                    <a:lnTo>
                      <a:pt x="2322" y="514"/>
                    </a:lnTo>
                    <a:lnTo>
                      <a:pt x="2322" y="518"/>
                    </a:lnTo>
                    <a:lnTo>
                      <a:pt x="2315" y="535"/>
                    </a:lnTo>
                    <a:lnTo>
                      <a:pt x="2313" y="544"/>
                    </a:lnTo>
                    <a:lnTo>
                      <a:pt x="2313" y="554"/>
                    </a:lnTo>
                    <a:lnTo>
                      <a:pt x="2313" y="559"/>
                    </a:lnTo>
                    <a:lnTo>
                      <a:pt x="2318" y="561"/>
                    </a:lnTo>
                    <a:lnTo>
                      <a:pt x="2322" y="561"/>
                    </a:lnTo>
                    <a:lnTo>
                      <a:pt x="2325" y="556"/>
                    </a:lnTo>
                    <a:lnTo>
                      <a:pt x="2327" y="551"/>
                    </a:lnTo>
                    <a:lnTo>
                      <a:pt x="2332" y="547"/>
                    </a:lnTo>
                    <a:lnTo>
                      <a:pt x="2337" y="540"/>
                    </a:lnTo>
                    <a:lnTo>
                      <a:pt x="2339" y="528"/>
                    </a:lnTo>
                    <a:lnTo>
                      <a:pt x="2346" y="518"/>
                    </a:lnTo>
                    <a:lnTo>
                      <a:pt x="2348" y="518"/>
                    </a:lnTo>
                    <a:lnTo>
                      <a:pt x="2348" y="518"/>
                    </a:lnTo>
                    <a:lnTo>
                      <a:pt x="2355" y="514"/>
                    </a:lnTo>
                    <a:lnTo>
                      <a:pt x="2360" y="514"/>
                    </a:lnTo>
                    <a:lnTo>
                      <a:pt x="2365" y="518"/>
                    </a:lnTo>
                    <a:lnTo>
                      <a:pt x="2370" y="521"/>
                    </a:lnTo>
                    <a:lnTo>
                      <a:pt x="2370" y="525"/>
                    </a:lnTo>
                    <a:lnTo>
                      <a:pt x="2370" y="532"/>
                    </a:lnTo>
                    <a:lnTo>
                      <a:pt x="2367" y="540"/>
                    </a:lnTo>
                    <a:lnTo>
                      <a:pt x="2365" y="547"/>
                    </a:lnTo>
                    <a:lnTo>
                      <a:pt x="2363" y="561"/>
                    </a:lnTo>
                    <a:lnTo>
                      <a:pt x="2360" y="575"/>
                    </a:lnTo>
                    <a:lnTo>
                      <a:pt x="2363" y="587"/>
                    </a:lnTo>
                    <a:lnTo>
                      <a:pt x="2365" y="596"/>
                    </a:lnTo>
                    <a:lnTo>
                      <a:pt x="2365" y="603"/>
                    </a:lnTo>
                    <a:lnTo>
                      <a:pt x="2360" y="611"/>
                    </a:lnTo>
                    <a:lnTo>
                      <a:pt x="2355" y="620"/>
                    </a:lnTo>
                    <a:lnTo>
                      <a:pt x="2353" y="630"/>
                    </a:lnTo>
                    <a:lnTo>
                      <a:pt x="2353" y="639"/>
                    </a:lnTo>
                    <a:lnTo>
                      <a:pt x="2353" y="646"/>
                    </a:lnTo>
                    <a:lnTo>
                      <a:pt x="2355" y="651"/>
                    </a:lnTo>
                    <a:lnTo>
                      <a:pt x="2358" y="658"/>
                    </a:lnTo>
                    <a:lnTo>
                      <a:pt x="2358" y="663"/>
                    </a:lnTo>
                    <a:lnTo>
                      <a:pt x="2353" y="679"/>
                    </a:lnTo>
                    <a:lnTo>
                      <a:pt x="2353" y="686"/>
                    </a:lnTo>
                    <a:lnTo>
                      <a:pt x="2353" y="693"/>
                    </a:lnTo>
                    <a:lnTo>
                      <a:pt x="2353" y="698"/>
                    </a:lnTo>
                    <a:lnTo>
                      <a:pt x="2348" y="712"/>
                    </a:lnTo>
                    <a:lnTo>
                      <a:pt x="2348" y="719"/>
                    </a:lnTo>
                    <a:lnTo>
                      <a:pt x="2348" y="724"/>
                    </a:lnTo>
                    <a:lnTo>
                      <a:pt x="2351" y="736"/>
                    </a:lnTo>
                    <a:lnTo>
                      <a:pt x="2351" y="738"/>
                    </a:lnTo>
                    <a:lnTo>
                      <a:pt x="2351" y="741"/>
                    </a:lnTo>
                    <a:lnTo>
                      <a:pt x="2353" y="743"/>
                    </a:lnTo>
                    <a:lnTo>
                      <a:pt x="2353" y="746"/>
                    </a:lnTo>
                    <a:lnTo>
                      <a:pt x="2353" y="750"/>
                    </a:lnTo>
                    <a:lnTo>
                      <a:pt x="2353" y="755"/>
                    </a:lnTo>
                    <a:lnTo>
                      <a:pt x="2358" y="757"/>
                    </a:lnTo>
                    <a:lnTo>
                      <a:pt x="2360" y="762"/>
                    </a:lnTo>
                    <a:lnTo>
                      <a:pt x="2360" y="769"/>
                    </a:lnTo>
                    <a:lnTo>
                      <a:pt x="2363" y="774"/>
                    </a:lnTo>
                    <a:lnTo>
                      <a:pt x="2367" y="779"/>
                    </a:lnTo>
                    <a:lnTo>
                      <a:pt x="2370" y="786"/>
                    </a:lnTo>
                    <a:lnTo>
                      <a:pt x="2367" y="795"/>
                    </a:lnTo>
                    <a:lnTo>
                      <a:pt x="2370" y="812"/>
                    </a:lnTo>
                    <a:lnTo>
                      <a:pt x="2374" y="838"/>
                    </a:lnTo>
                    <a:lnTo>
                      <a:pt x="2377" y="854"/>
                    </a:lnTo>
                    <a:lnTo>
                      <a:pt x="2381" y="862"/>
                    </a:lnTo>
                    <a:lnTo>
                      <a:pt x="2386" y="866"/>
                    </a:lnTo>
                    <a:lnTo>
                      <a:pt x="2389" y="869"/>
                    </a:lnTo>
                    <a:lnTo>
                      <a:pt x="2396" y="878"/>
                    </a:lnTo>
                    <a:lnTo>
                      <a:pt x="2403" y="897"/>
                    </a:lnTo>
                    <a:lnTo>
                      <a:pt x="2407" y="907"/>
                    </a:lnTo>
                    <a:lnTo>
                      <a:pt x="2412" y="911"/>
                    </a:lnTo>
                    <a:lnTo>
                      <a:pt x="2417" y="916"/>
                    </a:lnTo>
                    <a:lnTo>
                      <a:pt x="2419" y="916"/>
                    </a:lnTo>
                    <a:lnTo>
                      <a:pt x="2422" y="916"/>
                    </a:lnTo>
                    <a:lnTo>
                      <a:pt x="2424" y="918"/>
                    </a:lnTo>
                    <a:lnTo>
                      <a:pt x="2429" y="921"/>
                    </a:lnTo>
                    <a:lnTo>
                      <a:pt x="2438" y="918"/>
                    </a:lnTo>
                    <a:lnTo>
                      <a:pt x="2448" y="916"/>
                    </a:lnTo>
                    <a:lnTo>
                      <a:pt x="2455" y="911"/>
                    </a:lnTo>
                    <a:lnTo>
                      <a:pt x="2478" y="892"/>
                    </a:lnTo>
                    <a:lnTo>
                      <a:pt x="2488" y="883"/>
                    </a:lnTo>
                    <a:lnTo>
                      <a:pt x="2493" y="876"/>
                    </a:lnTo>
                    <a:lnTo>
                      <a:pt x="2495" y="864"/>
                    </a:lnTo>
                    <a:lnTo>
                      <a:pt x="2497" y="852"/>
                    </a:lnTo>
                    <a:lnTo>
                      <a:pt x="2507" y="833"/>
                    </a:lnTo>
                    <a:lnTo>
                      <a:pt x="2509" y="821"/>
                    </a:lnTo>
                    <a:lnTo>
                      <a:pt x="2512" y="807"/>
                    </a:lnTo>
                    <a:lnTo>
                      <a:pt x="2514" y="791"/>
                    </a:lnTo>
                    <a:lnTo>
                      <a:pt x="2514" y="776"/>
                    </a:lnTo>
                    <a:lnTo>
                      <a:pt x="2512" y="760"/>
                    </a:lnTo>
                    <a:lnTo>
                      <a:pt x="2509" y="743"/>
                    </a:lnTo>
                    <a:lnTo>
                      <a:pt x="2504" y="729"/>
                    </a:lnTo>
                    <a:lnTo>
                      <a:pt x="2497" y="712"/>
                    </a:lnTo>
                    <a:lnTo>
                      <a:pt x="2493" y="705"/>
                    </a:lnTo>
                    <a:lnTo>
                      <a:pt x="2490" y="703"/>
                    </a:lnTo>
                    <a:lnTo>
                      <a:pt x="2478" y="684"/>
                    </a:lnTo>
                    <a:lnTo>
                      <a:pt x="2464" y="656"/>
                    </a:lnTo>
                    <a:lnTo>
                      <a:pt x="2464" y="653"/>
                    </a:lnTo>
                    <a:lnTo>
                      <a:pt x="2471" y="634"/>
                    </a:lnTo>
                    <a:lnTo>
                      <a:pt x="2471" y="632"/>
                    </a:lnTo>
                    <a:lnTo>
                      <a:pt x="2467" y="618"/>
                    </a:lnTo>
                    <a:lnTo>
                      <a:pt x="2464" y="613"/>
                    </a:lnTo>
                    <a:lnTo>
                      <a:pt x="2457" y="603"/>
                    </a:lnTo>
                    <a:lnTo>
                      <a:pt x="2457" y="601"/>
                    </a:lnTo>
                    <a:lnTo>
                      <a:pt x="2464" y="587"/>
                    </a:lnTo>
                    <a:lnTo>
                      <a:pt x="2469" y="577"/>
                    </a:lnTo>
                    <a:lnTo>
                      <a:pt x="2471" y="566"/>
                    </a:lnTo>
                    <a:lnTo>
                      <a:pt x="2474" y="551"/>
                    </a:lnTo>
                    <a:lnTo>
                      <a:pt x="2471" y="537"/>
                    </a:lnTo>
                    <a:lnTo>
                      <a:pt x="2471" y="528"/>
                    </a:lnTo>
                    <a:lnTo>
                      <a:pt x="2469" y="523"/>
                    </a:lnTo>
                    <a:lnTo>
                      <a:pt x="2467" y="518"/>
                    </a:lnTo>
                    <a:lnTo>
                      <a:pt x="2469" y="516"/>
                    </a:lnTo>
                    <a:lnTo>
                      <a:pt x="2478" y="509"/>
                    </a:lnTo>
                    <a:lnTo>
                      <a:pt x="2481" y="504"/>
                    </a:lnTo>
                    <a:lnTo>
                      <a:pt x="2481" y="492"/>
                    </a:lnTo>
                    <a:lnTo>
                      <a:pt x="2481" y="487"/>
                    </a:lnTo>
                    <a:lnTo>
                      <a:pt x="2483" y="487"/>
                    </a:lnTo>
                    <a:lnTo>
                      <a:pt x="2488" y="485"/>
                    </a:lnTo>
                    <a:lnTo>
                      <a:pt x="2488" y="480"/>
                    </a:lnTo>
                    <a:lnTo>
                      <a:pt x="2493" y="478"/>
                    </a:lnTo>
                    <a:lnTo>
                      <a:pt x="2497" y="478"/>
                    </a:lnTo>
                    <a:lnTo>
                      <a:pt x="2502" y="471"/>
                    </a:lnTo>
                    <a:lnTo>
                      <a:pt x="2509" y="454"/>
                    </a:lnTo>
                    <a:lnTo>
                      <a:pt x="2514" y="445"/>
                    </a:lnTo>
                    <a:lnTo>
                      <a:pt x="2519" y="443"/>
                    </a:lnTo>
                    <a:lnTo>
                      <a:pt x="2519" y="445"/>
                    </a:lnTo>
                    <a:lnTo>
                      <a:pt x="2516" y="450"/>
                    </a:lnTo>
                    <a:lnTo>
                      <a:pt x="2516" y="454"/>
                    </a:lnTo>
                    <a:lnTo>
                      <a:pt x="2519" y="459"/>
                    </a:lnTo>
                    <a:lnTo>
                      <a:pt x="2519" y="464"/>
                    </a:lnTo>
                    <a:lnTo>
                      <a:pt x="2519" y="471"/>
                    </a:lnTo>
                    <a:lnTo>
                      <a:pt x="2519" y="473"/>
                    </a:lnTo>
                    <a:lnTo>
                      <a:pt x="2519" y="485"/>
                    </a:lnTo>
                    <a:lnTo>
                      <a:pt x="2519" y="492"/>
                    </a:lnTo>
                    <a:lnTo>
                      <a:pt x="2521" y="495"/>
                    </a:lnTo>
                    <a:lnTo>
                      <a:pt x="2523" y="492"/>
                    </a:lnTo>
                    <a:lnTo>
                      <a:pt x="2526" y="485"/>
                    </a:lnTo>
                    <a:lnTo>
                      <a:pt x="2526" y="480"/>
                    </a:lnTo>
                    <a:lnTo>
                      <a:pt x="2526" y="480"/>
                    </a:lnTo>
                    <a:lnTo>
                      <a:pt x="2526" y="478"/>
                    </a:lnTo>
                    <a:lnTo>
                      <a:pt x="2526" y="471"/>
                    </a:lnTo>
                    <a:lnTo>
                      <a:pt x="2528" y="469"/>
                    </a:lnTo>
                    <a:lnTo>
                      <a:pt x="2528" y="469"/>
                    </a:lnTo>
                    <a:lnTo>
                      <a:pt x="2530" y="471"/>
                    </a:lnTo>
                    <a:lnTo>
                      <a:pt x="2530" y="478"/>
                    </a:lnTo>
                    <a:lnTo>
                      <a:pt x="2528" y="492"/>
                    </a:lnTo>
                    <a:lnTo>
                      <a:pt x="2528" y="497"/>
                    </a:lnTo>
                    <a:lnTo>
                      <a:pt x="2528" y="497"/>
                    </a:lnTo>
                    <a:lnTo>
                      <a:pt x="2533" y="487"/>
                    </a:lnTo>
                    <a:lnTo>
                      <a:pt x="2535" y="473"/>
                    </a:lnTo>
                    <a:lnTo>
                      <a:pt x="2538" y="461"/>
                    </a:lnTo>
                    <a:lnTo>
                      <a:pt x="2538" y="457"/>
                    </a:lnTo>
                    <a:lnTo>
                      <a:pt x="2533" y="443"/>
                    </a:lnTo>
                    <a:lnTo>
                      <a:pt x="2533" y="435"/>
                    </a:lnTo>
                    <a:lnTo>
                      <a:pt x="2533" y="431"/>
                    </a:lnTo>
                    <a:lnTo>
                      <a:pt x="2538" y="426"/>
                    </a:lnTo>
                    <a:lnTo>
                      <a:pt x="2545" y="419"/>
                    </a:lnTo>
                    <a:lnTo>
                      <a:pt x="2552" y="414"/>
                    </a:lnTo>
                    <a:lnTo>
                      <a:pt x="2561" y="412"/>
                    </a:lnTo>
                    <a:lnTo>
                      <a:pt x="2566" y="409"/>
                    </a:lnTo>
                    <a:lnTo>
                      <a:pt x="2568" y="407"/>
                    </a:lnTo>
                    <a:lnTo>
                      <a:pt x="2566" y="405"/>
                    </a:lnTo>
                    <a:lnTo>
                      <a:pt x="2561" y="405"/>
                    </a:lnTo>
                    <a:lnTo>
                      <a:pt x="2557" y="402"/>
                    </a:lnTo>
                    <a:lnTo>
                      <a:pt x="2552" y="398"/>
                    </a:lnTo>
                    <a:lnTo>
                      <a:pt x="2549" y="393"/>
                    </a:lnTo>
                    <a:lnTo>
                      <a:pt x="2549" y="386"/>
                    </a:lnTo>
                    <a:lnTo>
                      <a:pt x="2552" y="379"/>
                    </a:lnTo>
                    <a:lnTo>
                      <a:pt x="2557" y="371"/>
                    </a:lnTo>
                    <a:lnTo>
                      <a:pt x="2559" y="367"/>
                    </a:lnTo>
                    <a:lnTo>
                      <a:pt x="2557" y="364"/>
                    </a:lnTo>
                    <a:lnTo>
                      <a:pt x="2559" y="362"/>
                    </a:lnTo>
                    <a:lnTo>
                      <a:pt x="2566" y="362"/>
                    </a:lnTo>
                    <a:lnTo>
                      <a:pt x="2571" y="360"/>
                    </a:lnTo>
                    <a:lnTo>
                      <a:pt x="2573" y="357"/>
                    </a:lnTo>
                    <a:lnTo>
                      <a:pt x="2580" y="357"/>
                    </a:lnTo>
                    <a:lnTo>
                      <a:pt x="2594" y="364"/>
                    </a:lnTo>
                    <a:lnTo>
                      <a:pt x="2604" y="367"/>
                    </a:lnTo>
                    <a:lnTo>
                      <a:pt x="2616" y="364"/>
                    </a:lnTo>
                    <a:lnTo>
                      <a:pt x="2623" y="367"/>
                    </a:lnTo>
                    <a:lnTo>
                      <a:pt x="2627" y="369"/>
                    </a:lnTo>
                    <a:lnTo>
                      <a:pt x="2632" y="374"/>
                    </a:lnTo>
                    <a:lnTo>
                      <a:pt x="2635" y="379"/>
                    </a:lnTo>
                    <a:lnTo>
                      <a:pt x="2642" y="381"/>
                    </a:lnTo>
                    <a:lnTo>
                      <a:pt x="2649" y="379"/>
                    </a:lnTo>
                    <a:lnTo>
                      <a:pt x="2656" y="381"/>
                    </a:lnTo>
                    <a:lnTo>
                      <a:pt x="2661" y="383"/>
                    </a:lnTo>
                    <a:lnTo>
                      <a:pt x="2687" y="388"/>
                    </a:lnTo>
                    <a:lnTo>
                      <a:pt x="2696" y="390"/>
                    </a:lnTo>
                    <a:lnTo>
                      <a:pt x="2703" y="395"/>
                    </a:lnTo>
                    <a:lnTo>
                      <a:pt x="2706" y="398"/>
                    </a:lnTo>
                    <a:lnTo>
                      <a:pt x="2706" y="402"/>
                    </a:lnTo>
                    <a:lnTo>
                      <a:pt x="2708" y="405"/>
                    </a:lnTo>
                    <a:lnTo>
                      <a:pt x="2713" y="409"/>
                    </a:lnTo>
                    <a:lnTo>
                      <a:pt x="2715" y="409"/>
                    </a:lnTo>
                    <a:lnTo>
                      <a:pt x="2715" y="414"/>
                    </a:lnTo>
                    <a:lnTo>
                      <a:pt x="2717" y="419"/>
                    </a:lnTo>
                    <a:lnTo>
                      <a:pt x="2720" y="424"/>
                    </a:lnTo>
                    <a:lnTo>
                      <a:pt x="2722" y="424"/>
                    </a:lnTo>
                    <a:lnTo>
                      <a:pt x="2722" y="426"/>
                    </a:lnTo>
                    <a:lnTo>
                      <a:pt x="2713" y="424"/>
                    </a:lnTo>
                    <a:lnTo>
                      <a:pt x="2708" y="426"/>
                    </a:lnTo>
                    <a:lnTo>
                      <a:pt x="2708" y="431"/>
                    </a:lnTo>
                    <a:lnTo>
                      <a:pt x="2708" y="433"/>
                    </a:lnTo>
                    <a:lnTo>
                      <a:pt x="2710" y="438"/>
                    </a:lnTo>
                    <a:lnTo>
                      <a:pt x="2722" y="447"/>
                    </a:lnTo>
                    <a:lnTo>
                      <a:pt x="2727" y="457"/>
                    </a:lnTo>
                    <a:lnTo>
                      <a:pt x="2729" y="471"/>
                    </a:lnTo>
                    <a:lnTo>
                      <a:pt x="2729" y="476"/>
                    </a:lnTo>
                    <a:lnTo>
                      <a:pt x="2732" y="485"/>
                    </a:lnTo>
                    <a:lnTo>
                      <a:pt x="2734" y="504"/>
                    </a:lnTo>
                    <a:lnTo>
                      <a:pt x="2734" y="509"/>
                    </a:lnTo>
                    <a:lnTo>
                      <a:pt x="2734" y="516"/>
                    </a:lnTo>
                    <a:lnTo>
                      <a:pt x="2727" y="525"/>
                    </a:lnTo>
                    <a:lnTo>
                      <a:pt x="2727" y="523"/>
                    </a:lnTo>
                    <a:lnTo>
                      <a:pt x="2724" y="523"/>
                    </a:lnTo>
                    <a:lnTo>
                      <a:pt x="2722" y="525"/>
                    </a:lnTo>
                    <a:lnTo>
                      <a:pt x="2720" y="532"/>
                    </a:lnTo>
                    <a:lnTo>
                      <a:pt x="2720" y="547"/>
                    </a:lnTo>
                    <a:lnTo>
                      <a:pt x="2717" y="554"/>
                    </a:lnTo>
                    <a:lnTo>
                      <a:pt x="2715" y="556"/>
                    </a:lnTo>
                    <a:lnTo>
                      <a:pt x="2713" y="559"/>
                    </a:lnTo>
                    <a:lnTo>
                      <a:pt x="2713" y="561"/>
                    </a:lnTo>
                    <a:lnTo>
                      <a:pt x="2708" y="563"/>
                    </a:lnTo>
                    <a:lnTo>
                      <a:pt x="2701" y="566"/>
                    </a:lnTo>
                    <a:lnTo>
                      <a:pt x="2696" y="570"/>
                    </a:lnTo>
                    <a:lnTo>
                      <a:pt x="2696" y="582"/>
                    </a:lnTo>
                    <a:lnTo>
                      <a:pt x="2696" y="587"/>
                    </a:lnTo>
                    <a:lnTo>
                      <a:pt x="2696" y="594"/>
                    </a:lnTo>
                    <a:lnTo>
                      <a:pt x="2696" y="601"/>
                    </a:lnTo>
                    <a:lnTo>
                      <a:pt x="2701" y="603"/>
                    </a:lnTo>
                    <a:lnTo>
                      <a:pt x="2708" y="608"/>
                    </a:lnTo>
                    <a:lnTo>
                      <a:pt x="2717" y="611"/>
                    </a:lnTo>
                    <a:lnTo>
                      <a:pt x="2724" y="611"/>
                    </a:lnTo>
                    <a:lnTo>
                      <a:pt x="2727" y="608"/>
                    </a:lnTo>
                    <a:lnTo>
                      <a:pt x="2732" y="599"/>
                    </a:lnTo>
                    <a:lnTo>
                      <a:pt x="2734" y="594"/>
                    </a:lnTo>
                    <a:lnTo>
                      <a:pt x="2739" y="592"/>
                    </a:lnTo>
                    <a:lnTo>
                      <a:pt x="2741" y="589"/>
                    </a:lnTo>
                    <a:lnTo>
                      <a:pt x="2746" y="573"/>
                    </a:lnTo>
                    <a:lnTo>
                      <a:pt x="2746" y="568"/>
                    </a:lnTo>
                    <a:lnTo>
                      <a:pt x="2741" y="568"/>
                    </a:lnTo>
                    <a:lnTo>
                      <a:pt x="2741" y="566"/>
                    </a:lnTo>
                    <a:lnTo>
                      <a:pt x="2746" y="566"/>
                    </a:lnTo>
                    <a:lnTo>
                      <a:pt x="2748" y="563"/>
                    </a:lnTo>
                    <a:lnTo>
                      <a:pt x="2750" y="559"/>
                    </a:lnTo>
                    <a:lnTo>
                      <a:pt x="2755" y="554"/>
                    </a:lnTo>
                    <a:lnTo>
                      <a:pt x="2767" y="549"/>
                    </a:lnTo>
                    <a:lnTo>
                      <a:pt x="2774" y="542"/>
                    </a:lnTo>
                    <a:lnTo>
                      <a:pt x="2776" y="540"/>
                    </a:lnTo>
                    <a:lnTo>
                      <a:pt x="2784" y="542"/>
                    </a:lnTo>
                    <a:lnTo>
                      <a:pt x="2793" y="544"/>
                    </a:lnTo>
                    <a:lnTo>
                      <a:pt x="2800" y="551"/>
                    </a:lnTo>
                    <a:close/>
                    <a:moveTo>
                      <a:pt x="2994" y="383"/>
                    </a:moveTo>
                    <a:lnTo>
                      <a:pt x="2999" y="383"/>
                    </a:lnTo>
                    <a:lnTo>
                      <a:pt x="2999" y="386"/>
                    </a:lnTo>
                    <a:lnTo>
                      <a:pt x="2999" y="390"/>
                    </a:lnTo>
                    <a:lnTo>
                      <a:pt x="2999" y="393"/>
                    </a:lnTo>
                    <a:lnTo>
                      <a:pt x="2996" y="390"/>
                    </a:lnTo>
                    <a:lnTo>
                      <a:pt x="2994" y="388"/>
                    </a:lnTo>
                    <a:lnTo>
                      <a:pt x="2992" y="386"/>
                    </a:lnTo>
                    <a:lnTo>
                      <a:pt x="2994" y="383"/>
                    </a:lnTo>
                    <a:close/>
                    <a:moveTo>
                      <a:pt x="2031" y="291"/>
                    </a:moveTo>
                    <a:lnTo>
                      <a:pt x="2034" y="289"/>
                    </a:lnTo>
                    <a:lnTo>
                      <a:pt x="2034" y="289"/>
                    </a:lnTo>
                    <a:lnTo>
                      <a:pt x="2036" y="291"/>
                    </a:lnTo>
                    <a:lnTo>
                      <a:pt x="2039" y="293"/>
                    </a:lnTo>
                    <a:lnTo>
                      <a:pt x="2036" y="293"/>
                    </a:lnTo>
                    <a:lnTo>
                      <a:pt x="2034" y="293"/>
                    </a:lnTo>
                    <a:lnTo>
                      <a:pt x="2031" y="291"/>
                    </a:lnTo>
                    <a:close/>
                    <a:moveTo>
                      <a:pt x="2043" y="305"/>
                    </a:moveTo>
                    <a:lnTo>
                      <a:pt x="2041" y="308"/>
                    </a:lnTo>
                    <a:lnTo>
                      <a:pt x="2041" y="310"/>
                    </a:lnTo>
                    <a:lnTo>
                      <a:pt x="2039" y="312"/>
                    </a:lnTo>
                    <a:lnTo>
                      <a:pt x="2034" y="315"/>
                    </a:lnTo>
                    <a:lnTo>
                      <a:pt x="2034" y="312"/>
                    </a:lnTo>
                    <a:lnTo>
                      <a:pt x="2034" y="310"/>
                    </a:lnTo>
                    <a:lnTo>
                      <a:pt x="2036" y="308"/>
                    </a:lnTo>
                    <a:lnTo>
                      <a:pt x="2046" y="300"/>
                    </a:lnTo>
                    <a:lnTo>
                      <a:pt x="2048" y="298"/>
                    </a:lnTo>
                    <a:lnTo>
                      <a:pt x="2048" y="300"/>
                    </a:lnTo>
                    <a:lnTo>
                      <a:pt x="2043" y="305"/>
                    </a:lnTo>
                    <a:close/>
                    <a:moveTo>
                      <a:pt x="2053" y="293"/>
                    </a:moveTo>
                    <a:lnTo>
                      <a:pt x="2048" y="293"/>
                    </a:lnTo>
                    <a:lnTo>
                      <a:pt x="2043" y="293"/>
                    </a:lnTo>
                    <a:lnTo>
                      <a:pt x="2043" y="291"/>
                    </a:lnTo>
                    <a:lnTo>
                      <a:pt x="2048" y="289"/>
                    </a:lnTo>
                    <a:lnTo>
                      <a:pt x="2050" y="286"/>
                    </a:lnTo>
                    <a:lnTo>
                      <a:pt x="2053" y="289"/>
                    </a:lnTo>
                    <a:lnTo>
                      <a:pt x="2053" y="293"/>
                    </a:lnTo>
                    <a:close/>
                    <a:moveTo>
                      <a:pt x="2060" y="277"/>
                    </a:moveTo>
                    <a:lnTo>
                      <a:pt x="2057" y="279"/>
                    </a:lnTo>
                    <a:lnTo>
                      <a:pt x="2057" y="279"/>
                    </a:lnTo>
                    <a:lnTo>
                      <a:pt x="2057" y="274"/>
                    </a:lnTo>
                    <a:lnTo>
                      <a:pt x="2057" y="272"/>
                    </a:lnTo>
                    <a:lnTo>
                      <a:pt x="2060" y="272"/>
                    </a:lnTo>
                    <a:lnTo>
                      <a:pt x="2062" y="272"/>
                    </a:lnTo>
                    <a:lnTo>
                      <a:pt x="2062" y="274"/>
                    </a:lnTo>
                    <a:lnTo>
                      <a:pt x="2060" y="277"/>
                    </a:lnTo>
                    <a:close/>
                    <a:moveTo>
                      <a:pt x="2199" y="121"/>
                    </a:moveTo>
                    <a:lnTo>
                      <a:pt x="2197" y="123"/>
                    </a:lnTo>
                    <a:lnTo>
                      <a:pt x="2199" y="125"/>
                    </a:lnTo>
                    <a:lnTo>
                      <a:pt x="2197" y="130"/>
                    </a:lnTo>
                    <a:lnTo>
                      <a:pt x="2173" y="147"/>
                    </a:lnTo>
                    <a:lnTo>
                      <a:pt x="2171" y="147"/>
                    </a:lnTo>
                    <a:lnTo>
                      <a:pt x="2171" y="149"/>
                    </a:lnTo>
                    <a:lnTo>
                      <a:pt x="2173" y="149"/>
                    </a:lnTo>
                    <a:lnTo>
                      <a:pt x="2173" y="151"/>
                    </a:lnTo>
                    <a:lnTo>
                      <a:pt x="2171" y="154"/>
                    </a:lnTo>
                    <a:lnTo>
                      <a:pt x="2162" y="158"/>
                    </a:lnTo>
                    <a:lnTo>
                      <a:pt x="2154" y="161"/>
                    </a:lnTo>
                    <a:lnTo>
                      <a:pt x="2152" y="161"/>
                    </a:lnTo>
                    <a:lnTo>
                      <a:pt x="2152" y="156"/>
                    </a:lnTo>
                    <a:lnTo>
                      <a:pt x="2152" y="154"/>
                    </a:lnTo>
                    <a:lnTo>
                      <a:pt x="2152" y="151"/>
                    </a:lnTo>
                    <a:lnTo>
                      <a:pt x="2150" y="151"/>
                    </a:lnTo>
                    <a:lnTo>
                      <a:pt x="2150" y="149"/>
                    </a:lnTo>
                    <a:lnTo>
                      <a:pt x="2154" y="147"/>
                    </a:lnTo>
                    <a:lnTo>
                      <a:pt x="2185" y="123"/>
                    </a:lnTo>
                    <a:lnTo>
                      <a:pt x="2197" y="113"/>
                    </a:lnTo>
                    <a:lnTo>
                      <a:pt x="2204" y="111"/>
                    </a:lnTo>
                    <a:lnTo>
                      <a:pt x="2206" y="111"/>
                    </a:lnTo>
                    <a:lnTo>
                      <a:pt x="2199" y="121"/>
                    </a:lnTo>
                    <a:close/>
                    <a:moveTo>
                      <a:pt x="2254" y="19"/>
                    </a:moveTo>
                    <a:lnTo>
                      <a:pt x="2256" y="16"/>
                    </a:lnTo>
                    <a:lnTo>
                      <a:pt x="2258" y="16"/>
                    </a:lnTo>
                    <a:lnTo>
                      <a:pt x="2261" y="19"/>
                    </a:lnTo>
                    <a:lnTo>
                      <a:pt x="2266" y="23"/>
                    </a:lnTo>
                    <a:lnTo>
                      <a:pt x="2266" y="26"/>
                    </a:lnTo>
                    <a:lnTo>
                      <a:pt x="2261" y="28"/>
                    </a:lnTo>
                    <a:lnTo>
                      <a:pt x="2256" y="28"/>
                    </a:lnTo>
                    <a:lnTo>
                      <a:pt x="2256" y="26"/>
                    </a:lnTo>
                    <a:lnTo>
                      <a:pt x="2256" y="26"/>
                    </a:lnTo>
                    <a:lnTo>
                      <a:pt x="2256" y="23"/>
                    </a:lnTo>
                    <a:lnTo>
                      <a:pt x="2254" y="19"/>
                    </a:lnTo>
                    <a:lnTo>
                      <a:pt x="2254" y="19"/>
                    </a:lnTo>
                    <a:close/>
                    <a:moveTo>
                      <a:pt x="2228" y="21"/>
                    </a:moveTo>
                    <a:lnTo>
                      <a:pt x="2232" y="19"/>
                    </a:lnTo>
                    <a:lnTo>
                      <a:pt x="2240" y="16"/>
                    </a:lnTo>
                    <a:lnTo>
                      <a:pt x="2249" y="16"/>
                    </a:lnTo>
                    <a:lnTo>
                      <a:pt x="2251" y="16"/>
                    </a:lnTo>
                    <a:lnTo>
                      <a:pt x="2254" y="21"/>
                    </a:lnTo>
                    <a:lnTo>
                      <a:pt x="2251" y="23"/>
                    </a:lnTo>
                    <a:lnTo>
                      <a:pt x="2249" y="26"/>
                    </a:lnTo>
                    <a:lnTo>
                      <a:pt x="2249" y="28"/>
                    </a:lnTo>
                    <a:lnTo>
                      <a:pt x="2247" y="28"/>
                    </a:lnTo>
                    <a:lnTo>
                      <a:pt x="2240" y="31"/>
                    </a:lnTo>
                    <a:lnTo>
                      <a:pt x="2235" y="33"/>
                    </a:lnTo>
                    <a:lnTo>
                      <a:pt x="2232" y="35"/>
                    </a:lnTo>
                    <a:lnTo>
                      <a:pt x="2230" y="38"/>
                    </a:lnTo>
                    <a:lnTo>
                      <a:pt x="2228" y="33"/>
                    </a:lnTo>
                    <a:lnTo>
                      <a:pt x="2228" y="26"/>
                    </a:lnTo>
                    <a:lnTo>
                      <a:pt x="2228" y="21"/>
                    </a:lnTo>
                    <a:close/>
                    <a:moveTo>
                      <a:pt x="2280" y="199"/>
                    </a:moveTo>
                    <a:lnTo>
                      <a:pt x="2258" y="203"/>
                    </a:lnTo>
                    <a:lnTo>
                      <a:pt x="2258" y="203"/>
                    </a:lnTo>
                    <a:lnTo>
                      <a:pt x="2263" y="206"/>
                    </a:lnTo>
                    <a:lnTo>
                      <a:pt x="2263" y="208"/>
                    </a:lnTo>
                    <a:lnTo>
                      <a:pt x="2261" y="213"/>
                    </a:lnTo>
                    <a:lnTo>
                      <a:pt x="2247" y="229"/>
                    </a:lnTo>
                    <a:lnTo>
                      <a:pt x="2244" y="234"/>
                    </a:lnTo>
                    <a:lnTo>
                      <a:pt x="2247" y="237"/>
                    </a:lnTo>
                    <a:lnTo>
                      <a:pt x="2237" y="248"/>
                    </a:lnTo>
                    <a:lnTo>
                      <a:pt x="2235" y="255"/>
                    </a:lnTo>
                    <a:lnTo>
                      <a:pt x="2230" y="258"/>
                    </a:lnTo>
                    <a:lnTo>
                      <a:pt x="2228" y="253"/>
                    </a:lnTo>
                    <a:lnTo>
                      <a:pt x="2228" y="248"/>
                    </a:lnTo>
                    <a:lnTo>
                      <a:pt x="2230" y="246"/>
                    </a:lnTo>
                    <a:lnTo>
                      <a:pt x="2232" y="241"/>
                    </a:lnTo>
                    <a:lnTo>
                      <a:pt x="2230" y="237"/>
                    </a:lnTo>
                    <a:lnTo>
                      <a:pt x="2230" y="234"/>
                    </a:lnTo>
                    <a:lnTo>
                      <a:pt x="2228" y="239"/>
                    </a:lnTo>
                    <a:lnTo>
                      <a:pt x="2230" y="239"/>
                    </a:lnTo>
                    <a:lnTo>
                      <a:pt x="2230" y="241"/>
                    </a:lnTo>
                    <a:lnTo>
                      <a:pt x="2230" y="244"/>
                    </a:lnTo>
                    <a:lnTo>
                      <a:pt x="2218" y="241"/>
                    </a:lnTo>
                    <a:lnTo>
                      <a:pt x="2214" y="239"/>
                    </a:lnTo>
                    <a:lnTo>
                      <a:pt x="2214" y="232"/>
                    </a:lnTo>
                    <a:lnTo>
                      <a:pt x="2216" y="225"/>
                    </a:lnTo>
                    <a:lnTo>
                      <a:pt x="2228" y="208"/>
                    </a:lnTo>
                    <a:lnTo>
                      <a:pt x="2232" y="203"/>
                    </a:lnTo>
                    <a:lnTo>
                      <a:pt x="2251" y="194"/>
                    </a:lnTo>
                    <a:lnTo>
                      <a:pt x="2261" y="192"/>
                    </a:lnTo>
                    <a:lnTo>
                      <a:pt x="2270" y="189"/>
                    </a:lnTo>
                    <a:lnTo>
                      <a:pt x="2277" y="192"/>
                    </a:lnTo>
                    <a:lnTo>
                      <a:pt x="2282" y="194"/>
                    </a:lnTo>
                    <a:lnTo>
                      <a:pt x="2280" y="199"/>
                    </a:lnTo>
                    <a:close/>
                    <a:moveTo>
                      <a:pt x="2455" y="125"/>
                    </a:moveTo>
                    <a:lnTo>
                      <a:pt x="2450" y="128"/>
                    </a:lnTo>
                    <a:lnTo>
                      <a:pt x="2436" y="132"/>
                    </a:lnTo>
                    <a:lnTo>
                      <a:pt x="2429" y="132"/>
                    </a:lnTo>
                    <a:lnTo>
                      <a:pt x="2426" y="130"/>
                    </a:lnTo>
                    <a:lnTo>
                      <a:pt x="2429" y="128"/>
                    </a:lnTo>
                    <a:lnTo>
                      <a:pt x="2431" y="123"/>
                    </a:lnTo>
                    <a:lnTo>
                      <a:pt x="2436" y="121"/>
                    </a:lnTo>
                    <a:lnTo>
                      <a:pt x="2441" y="121"/>
                    </a:lnTo>
                    <a:lnTo>
                      <a:pt x="2452" y="121"/>
                    </a:lnTo>
                    <a:lnTo>
                      <a:pt x="2457" y="123"/>
                    </a:lnTo>
                    <a:lnTo>
                      <a:pt x="2455" y="125"/>
                    </a:lnTo>
                    <a:close/>
                    <a:moveTo>
                      <a:pt x="2391" y="461"/>
                    </a:moveTo>
                    <a:lnTo>
                      <a:pt x="2386" y="461"/>
                    </a:lnTo>
                    <a:lnTo>
                      <a:pt x="2386" y="464"/>
                    </a:lnTo>
                    <a:lnTo>
                      <a:pt x="2389" y="471"/>
                    </a:lnTo>
                    <a:lnTo>
                      <a:pt x="2389" y="473"/>
                    </a:lnTo>
                    <a:lnTo>
                      <a:pt x="2386" y="473"/>
                    </a:lnTo>
                    <a:lnTo>
                      <a:pt x="2386" y="473"/>
                    </a:lnTo>
                    <a:lnTo>
                      <a:pt x="2389" y="476"/>
                    </a:lnTo>
                    <a:lnTo>
                      <a:pt x="2389" y="478"/>
                    </a:lnTo>
                    <a:lnTo>
                      <a:pt x="2386" y="483"/>
                    </a:lnTo>
                    <a:lnTo>
                      <a:pt x="2386" y="485"/>
                    </a:lnTo>
                    <a:lnTo>
                      <a:pt x="2384" y="485"/>
                    </a:lnTo>
                    <a:lnTo>
                      <a:pt x="2381" y="487"/>
                    </a:lnTo>
                    <a:lnTo>
                      <a:pt x="2379" y="497"/>
                    </a:lnTo>
                    <a:lnTo>
                      <a:pt x="2379" y="499"/>
                    </a:lnTo>
                    <a:lnTo>
                      <a:pt x="2381" y="502"/>
                    </a:lnTo>
                    <a:lnTo>
                      <a:pt x="2381" y="504"/>
                    </a:lnTo>
                    <a:lnTo>
                      <a:pt x="2374" y="516"/>
                    </a:lnTo>
                    <a:lnTo>
                      <a:pt x="2372" y="518"/>
                    </a:lnTo>
                    <a:lnTo>
                      <a:pt x="2367" y="516"/>
                    </a:lnTo>
                    <a:lnTo>
                      <a:pt x="2365" y="514"/>
                    </a:lnTo>
                    <a:lnTo>
                      <a:pt x="2363" y="509"/>
                    </a:lnTo>
                    <a:lnTo>
                      <a:pt x="2360" y="506"/>
                    </a:lnTo>
                    <a:lnTo>
                      <a:pt x="2363" y="502"/>
                    </a:lnTo>
                    <a:lnTo>
                      <a:pt x="2367" y="492"/>
                    </a:lnTo>
                    <a:lnTo>
                      <a:pt x="2370" y="485"/>
                    </a:lnTo>
                    <a:lnTo>
                      <a:pt x="2370" y="478"/>
                    </a:lnTo>
                    <a:lnTo>
                      <a:pt x="2372" y="473"/>
                    </a:lnTo>
                    <a:lnTo>
                      <a:pt x="2377" y="469"/>
                    </a:lnTo>
                    <a:lnTo>
                      <a:pt x="2381" y="464"/>
                    </a:lnTo>
                    <a:lnTo>
                      <a:pt x="2381" y="457"/>
                    </a:lnTo>
                    <a:lnTo>
                      <a:pt x="2386" y="454"/>
                    </a:lnTo>
                    <a:lnTo>
                      <a:pt x="2389" y="454"/>
                    </a:lnTo>
                    <a:lnTo>
                      <a:pt x="2391" y="457"/>
                    </a:lnTo>
                    <a:lnTo>
                      <a:pt x="2391" y="461"/>
                    </a:lnTo>
                    <a:lnTo>
                      <a:pt x="2391" y="461"/>
                    </a:lnTo>
                    <a:close/>
                    <a:moveTo>
                      <a:pt x="2398" y="447"/>
                    </a:moveTo>
                    <a:lnTo>
                      <a:pt x="2393" y="447"/>
                    </a:lnTo>
                    <a:lnTo>
                      <a:pt x="2391" y="445"/>
                    </a:lnTo>
                    <a:lnTo>
                      <a:pt x="2393" y="438"/>
                    </a:lnTo>
                    <a:lnTo>
                      <a:pt x="2393" y="438"/>
                    </a:lnTo>
                    <a:lnTo>
                      <a:pt x="2398" y="438"/>
                    </a:lnTo>
                    <a:lnTo>
                      <a:pt x="2400" y="438"/>
                    </a:lnTo>
                    <a:lnTo>
                      <a:pt x="2400" y="440"/>
                    </a:lnTo>
                    <a:lnTo>
                      <a:pt x="2400" y="445"/>
                    </a:lnTo>
                    <a:lnTo>
                      <a:pt x="2398" y="447"/>
                    </a:lnTo>
                    <a:close/>
                    <a:moveTo>
                      <a:pt x="2483" y="464"/>
                    </a:moveTo>
                    <a:lnTo>
                      <a:pt x="2481" y="466"/>
                    </a:lnTo>
                    <a:lnTo>
                      <a:pt x="2478" y="464"/>
                    </a:lnTo>
                    <a:lnTo>
                      <a:pt x="2476" y="459"/>
                    </a:lnTo>
                    <a:lnTo>
                      <a:pt x="2476" y="457"/>
                    </a:lnTo>
                    <a:lnTo>
                      <a:pt x="2481" y="457"/>
                    </a:lnTo>
                    <a:lnTo>
                      <a:pt x="2483" y="459"/>
                    </a:lnTo>
                    <a:lnTo>
                      <a:pt x="2483" y="464"/>
                    </a:lnTo>
                    <a:lnTo>
                      <a:pt x="2483" y="464"/>
                    </a:lnTo>
                    <a:close/>
                    <a:moveTo>
                      <a:pt x="2514" y="390"/>
                    </a:moveTo>
                    <a:lnTo>
                      <a:pt x="2509" y="393"/>
                    </a:lnTo>
                    <a:lnTo>
                      <a:pt x="2507" y="395"/>
                    </a:lnTo>
                    <a:lnTo>
                      <a:pt x="2504" y="393"/>
                    </a:lnTo>
                    <a:lnTo>
                      <a:pt x="2504" y="388"/>
                    </a:lnTo>
                    <a:lnTo>
                      <a:pt x="2504" y="376"/>
                    </a:lnTo>
                    <a:lnTo>
                      <a:pt x="2507" y="371"/>
                    </a:lnTo>
                    <a:lnTo>
                      <a:pt x="2512" y="371"/>
                    </a:lnTo>
                    <a:lnTo>
                      <a:pt x="2512" y="374"/>
                    </a:lnTo>
                    <a:lnTo>
                      <a:pt x="2514" y="386"/>
                    </a:lnTo>
                    <a:lnTo>
                      <a:pt x="2514" y="390"/>
                    </a:lnTo>
                    <a:close/>
                    <a:moveTo>
                      <a:pt x="2609" y="357"/>
                    </a:moveTo>
                    <a:lnTo>
                      <a:pt x="2606" y="357"/>
                    </a:lnTo>
                    <a:lnTo>
                      <a:pt x="2604" y="360"/>
                    </a:lnTo>
                    <a:lnTo>
                      <a:pt x="2599" y="357"/>
                    </a:lnTo>
                    <a:lnTo>
                      <a:pt x="2592" y="353"/>
                    </a:lnTo>
                    <a:lnTo>
                      <a:pt x="2592" y="350"/>
                    </a:lnTo>
                    <a:lnTo>
                      <a:pt x="2601" y="350"/>
                    </a:lnTo>
                    <a:lnTo>
                      <a:pt x="2604" y="348"/>
                    </a:lnTo>
                    <a:lnTo>
                      <a:pt x="2606" y="350"/>
                    </a:lnTo>
                    <a:lnTo>
                      <a:pt x="2609" y="353"/>
                    </a:lnTo>
                    <a:lnTo>
                      <a:pt x="2609" y="357"/>
                    </a:lnTo>
                    <a:close/>
                    <a:moveTo>
                      <a:pt x="2609" y="277"/>
                    </a:moveTo>
                    <a:lnTo>
                      <a:pt x="2606" y="272"/>
                    </a:lnTo>
                    <a:lnTo>
                      <a:pt x="2604" y="265"/>
                    </a:lnTo>
                    <a:lnTo>
                      <a:pt x="2599" y="260"/>
                    </a:lnTo>
                    <a:lnTo>
                      <a:pt x="2604" y="253"/>
                    </a:lnTo>
                    <a:lnTo>
                      <a:pt x="2606" y="253"/>
                    </a:lnTo>
                    <a:lnTo>
                      <a:pt x="2609" y="253"/>
                    </a:lnTo>
                    <a:lnTo>
                      <a:pt x="2611" y="258"/>
                    </a:lnTo>
                    <a:lnTo>
                      <a:pt x="2609" y="263"/>
                    </a:lnTo>
                    <a:lnTo>
                      <a:pt x="2611" y="270"/>
                    </a:lnTo>
                    <a:lnTo>
                      <a:pt x="2613" y="274"/>
                    </a:lnTo>
                    <a:lnTo>
                      <a:pt x="2616" y="277"/>
                    </a:lnTo>
                    <a:lnTo>
                      <a:pt x="2611" y="277"/>
                    </a:lnTo>
                    <a:lnTo>
                      <a:pt x="2609" y="277"/>
                    </a:lnTo>
                    <a:close/>
                    <a:moveTo>
                      <a:pt x="2618" y="289"/>
                    </a:moveTo>
                    <a:lnTo>
                      <a:pt x="2618" y="289"/>
                    </a:lnTo>
                    <a:lnTo>
                      <a:pt x="2611" y="286"/>
                    </a:lnTo>
                    <a:lnTo>
                      <a:pt x="2611" y="284"/>
                    </a:lnTo>
                    <a:lnTo>
                      <a:pt x="2611" y="279"/>
                    </a:lnTo>
                    <a:lnTo>
                      <a:pt x="2613" y="279"/>
                    </a:lnTo>
                    <a:lnTo>
                      <a:pt x="2616" y="282"/>
                    </a:lnTo>
                    <a:lnTo>
                      <a:pt x="2618" y="284"/>
                    </a:lnTo>
                    <a:lnTo>
                      <a:pt x="2618" y="286"/>
                    </a:lnTo>
                    <a:lnTo>
                      <a:pt x="2618" y="289"/>
                    </a:lnTo>
                    <a:close/>
                    <a:moveTo>
                      <a:pt x="2644" y="296"/>
                    </a:moveTo>
                    <a:lnTo>
                      <a:pt x="2642" y="296"/>
                    </a:lnTo>
                    <a:lnTo>
                      <a:pt x="2642" y="300"/>
                    </a:lnTo>
                    <a:lnTo>
                      <a:pt x="2639" y="303"/>
                    </a:lnTo>
                    <a:lnTo>
                      <a:pt x="2639" y="305"/>
                    </a:lnTo>
                    <a:lnTo>
                      <a:pt x="2635" y="303"/>
                    </a:lnTo>
                    <a:lnTo>
                      <a:pt x="2627" y="296"/>
                    </a:lnTo>
                    <a:lnTo>
                      <a:pt x="2623" y="289"/>
                    </a:lnTo>
                    <a:lnTo>
                      <a:pt x="2620" y="284"/>
                    </a:lnTo>
                    <a:lnTo>
                      <a:pt x="2623" y="279"/>
                    </a:lnTo>
                    <a:lnTo>
                      <a:pt x="2630" y="279"/>
                    </a:lnTo>
                    <a:lnTo>
                      <a:pt x="2637" y="279"/>
                    </a:lnTo>
                    <a:lnTo>
                      <a:pt x="2644" y="282"/>
                    </a:lnTo>
                    <a:lnTo>
                      <a:pt x="2646" y="286"/>
                    </a:lnTo>
                    <a:lnTo>
                      <a:pt x="2646" y="293"/>
                    </a:lnTo>
                    <a:lnTo>
                      <a:pt x="2646" y="296"/>
                    </a:lnTo>
                    <a:lnTo>
                      <a:pt x="2644" y="296"/>
                    </a:lnTo>
                    <a:close/>
                    <a:moveTo>
                      <a:pt x="2677" y="315"/>
                    </a:moveTo>
                    <a:lnTo>
                      <a:pt x="2672" y="317"/>
                    </a:lnTo>
                    <a:lnTo>
                      <a:pt x="2661" y="319"/>
                    </a:lnTo>
                    <a:lnTo>
                      <a:pt x="2651" y="319"/>
                    </a:lnTo>
                    <a:lnTo>
                      <a:pt x="2646" y="317"/>
                    </a:lnTo>
                    <a:lnTo>
                      <a:pt x="2646" y="317"/>
                    </a:lnTo>
                    <a:lnTo>
                      <a:pt x="2646" y="312"/>
                    </a:lnTo>
                    <a:lnTo>
                      <a:pt x="2646" y="312"/>
                    </a:lnTo>
                    <a:lnTo>
                      <a:pt x="2651" y="315"/>
                    </a:lnTo>
                    <a:lnTo>
                      <a:pt x="2653" y="312"/>
                    </a:lnTo>
                    <a:lnTo>
                      <a:pt x="2658" y="308"/>
                    </a:lnTo>
                    <a:lnTo>
                      <a:pt x="2661" y="305"/>
                    </a:lnTo>
                    <a:lnTo>
                      <a:pt x="2661" y="303"/>
                    </a:lnTo>
                    <a:lnTo>
                      <a:pt x="2658" y="300"/>
                    </a:lnTo>
                    <a:lnTo>
                      <a:pt x="2658" y="298"/>
                    </a:lnTo>
                    <a:lnTo>
                      <a:pt x="2665" y="298"/>
                    </a:lnTo>
                    <a:lnTo>
                      <a:pt x="2670" y="300"/>
                    </a:lnTo>
                    <a:lnTo>
                      <a:pt x="2675" y="305"/>
                    </a:lnTo>
                    <a:lnTo>
                      <a:pt x="2677" y="308"/>
                    </a:lnTo>
                    <a:lnTo>
                      <a:pt x="2679" y="310"/>
                    </a:lnTo>
                    <a:lnTo>
                      <a:pt x="2677" y="315"/>
                    </a:lnTo>
                    <a:close/>
                    <a:moveTo>
                      <a:pt x="2696" y="322"/>
                    </a:moveTo>
                    <a:lnTo>
                      <a:pt x="2691" y="324"/>
                    </a:lnTo>
                    <a:lnTo>
                      <a:pt x="2684" y="322"/>
                    </a:lnTo>
                    <a:lnTo>
                      <a:pt x="2682" y="319"/>
                    </a:lnTo>
                    <a:lnTo>
                      <a:pt x="2682" y="317"/>
                    </a:lnTo>
                    <a:lnTo>
                      <a:pt x="2684" y="312"/>
                    </a:lnTo>
                    <a:lnTo>
                      <a:pt x="2687" y="308"/>
                    </a:lnTo>
                    <a:lnTo>
                      <a:pt x="2691" y="308"/>
                    </a:lnTo>
                    <a:lnTo>
                      <a:pt x="2696" y="308"/>
                    </a:lnTo>
                    <a:lnTo>
                      <a:pt x="2698" y="310"/>
                    </a:lnTo>
                    <a:lnTo>
                      <a:pt x="2698" y="312"/>
                    </a:lnTo>
                    <a:lnTo>
                      <a:pt x="2696" y="322"/>
                    </a:lnTo>
                    <a:close/>
                    <a:moveTo>
                      <a:pt x="2845" y="338"/>
                    </a:moveTo>
                    <a:lnTo>
                      <a:pt x="2840" y="343"/>
                    </a:lnTo>
                    <a:lnTo>
                      <a:pt x="2838" y="343"/>
                    </a:lnTo>
                    <a:lnTo>
                      <a:pt x="2836" y="343"/>
                    </a:lnTo>
                    <a:lnTo>
                      <a:pt x="2836" y="341"/>
                    </a:lnTo>
                    <a:lnTo>
                      <a:pt x="2836" y="341"/>
                    </a:lnTo>
                    <a:lnTo>
                      <a:pt x="2843" y="334"/>
                    </a:lnTo>
                    <a:lnTo>
                      <a:pt x="2845" y="334"/>
                    </a:lnTo>
                    <a:lnTo>
                      <a:pt x="2845" y="338"/>
                    </a:lnTo>
                    <a:close/>
                    <a:moveTo>
                      <a:pt x="2779" y="327"/>
                    </a:moveTo>
                    <a:lnTo>
                      <a:pt x="2769" y="324"/>
                    </a:lnTo>
                    <a:lnTo>
                      <a:pt x="2760" y="322"/>
                    </a:lnTo>
                    <a:lnTo>
                      <a:pt x="2748" y="319"/>
                    </a:lnTo>
                    <a:lnTo>
                      <a:pt x="2732" y="322"/>
                    </a:lnTo>
                    <a:lnTo>
                      <a:pt x="2729" y="319"/>
                    </a:lnTo>
                    <a:lnTo>
                      <a:pt x="2710" y="317"/>
                    </a:lnTo>
                    <a:lnTo>
                      <a:pt x="2706" y="317"/>
                    </a:lnTo>
                    <a:lnTo>
                      <a:pt x="2703" y="312"/>
                    </a:lnTo>
                    <a:lnTo>
                      <a:pt x="2706" y="310"/>
                    </a:lnTo>
                    <a:lnTo>
                      <a:pt x="2706" y="308"/>
                    </a:lnTo>
                    <a:lnTo>
                      <a:pt x="2708" y="308"/>
                    </a:lnTo>
                    <a:lnTo>
                      <a:pt x="2713" y="310"/>
                    </a:lnTo>
                    <a:lnTo>
                      <a:pt x="2715" y="310"/>
                    </a:lnTo>
                    <a:lnTo>
                      <a:pt x="2715" y="308"/>
                    </a:lnTo>
                    <a:lnTo>
                      <a:pt x="2720" y="305"/>
                    </a:lnTo>
                    <a:lnTo>
                      <a:pt x="2722" y="308"/>
                    </a:lnTo>
                    <a:lnTo>
                      <a:pt x="2724" y="305"/>
                    </a:lnTo>
                    <a:lnTo>
                      <a:pt x="2727" y="303"/>
                    </a:lnTo>
                    <a:lnTo>
                      <a:pt x="2729" y="300"/>
                    </a:lnTo>
                    <a:lnTo>
                      <a:pt x="2734" y="298"/>
                    </a:lnTo>
                    <a:lnTo>
                      <a:pt x="2736" y="298"/>
                    </a:lnTo>
                    <a:lnTo>
                      <a:pt x="2736" y="305"/>
                    </a:lnTo>
                    <a:lnTo>
                      <a:pt x="2739" y="308"/>
                    </a:lnTo>
                    <a:lnTo>
                      <a:pt x="2741" y="308"/>
                    </a:lnTo>
                    <a:lnTo>
                      <a:pt x="2743" y="310"/>
                    </a:lnTo>
                    <a:lnTo>
                      <a:pt x="2746" y="312"/>
                    </a:lnTo>
                    <a:lnTo>
                      <a:pt x="2748" y="312"/>
                    </a:lnTo>
                    <a:lnTo>
                      <a:pt x="2750" y="310"/>
                    </a:lnTo>
                    <a:lnTo>
                      <a:pt x="2753" y="310"/>
                    </a:lnTo>
                    <a:lnTo>
                      <a:pt x="2755" y="312"/>
                    </a:lnTo>
                    <a:lnTo>
                      <a:pt x="2758" y="312"/>
                    </a:lnTo>
                    <a:lnTo>
                      <a:pt x="2760" y="312"/>
                    </a:lnTo>
                    <a:lnTo>
                      <a:pt x="2762" y="312"/>
                    </a:lnTo>
                    <a:lnTo>
                      <a:pt x="2765" y="315"/>
                    </a:lnTo>
                    <a:lnTo>
                      <a:pt x="2767" y="315"/>
                    </a:lnTo>
                    <a:lnTo>
                      <a:pt x="2767" y="312"/>
                    </a:lnTo>
                    <a:lnTo>
                      <a:pt x="2767" y="310"/>
                    </a:lnTo>
                    <a:lnTo>
                      <a:pt x="2762" y="310"/>
                    </a:lnTo>
                    <a:lnTo>
                      <a:pt x="2762" y="308"/>
                    </a:lnTo>
                    <a:lnTo>
                      <a:pt x="2760" y="305"/>
                    </a:lnTo>
                    <a:lnTo>
                      <a:pt x="2760" y="303"/>
                    </a:lnTo>
                    <a:lnTo>
                      <a:pt x="2762" y="298"/>
                    </a:lnTo>
                    <a:lnTo>
                      <a:pt x="2765" y="298"/>
                    </a:lnTo>
                    <a:lnTo>
                      <a:pt x="2767" y="298"/>
                    </a:lnTo>
                    <a:lnTo>
                      <a:pt x="2769" y="298"/>
                    </a:lnTo>
                    <a:lnTo>
                      <a:pt x="2769" y="296"/>
                    </a:lnTo>
                    <a:lnTo>
                      <a:pt x="2774" y="291"/>
                    </a:lnTo>
                    <a:lnTo>
                      <a:pt x="2779" y="289"/>
                    </a:lnTo>
                    <a:lnTo>
                      <a:pt x="2781" y="289"/>
                    </a:lnTo>
                    <a:lnTo>
                      <a:pt x="2784" y="293"/>
                    </a:lnTo>
                    <a:lnTo>
                      <a:pt x="2786" y="293"/>
                    </a:lnTo>
                    <a:lnTo>
                      <a:pt x="2788" y="291"/>
                    </a:lnTo>
                    <a:lnTo>
                      <a:pt x="2791" y="293"/>
                    </a:lnTo>
                    <a:lnTo>
                      <a:pt x="2795" y="300"/>
                    </a:lnTo>
                    <a:lnTo>
                      <a:pt x="2798" y="300"/>
                    </a:lnTo>
                    <a:lnTo>
                      <a:pt x="2800" y="293"/>
                    </a:lnTo>
                    <a:lnTo>
                      <a:pt x="2802" y="286"/>
                    </a:lnTo>
                    <a:lnTo>
                      <a:pt x="2807" y="284"/>
                    </a:lnTo>
                    <a:lnTo>
                      <a:pt x="2812" y="282"/>
                    </a:lnTo>
                    <a:lnTo>
                      <a:pt x="2814" y="284"/>
                    </a:lnTo>
                    <a:lnTo>
                      <a:pt x="2817" y="286"/>
                    </a:lnTo>
                    <a:lnTo>
                      <a:pt x="2819" y="289"/>
                    </a:lnTo>
                    <a:lnTo>
                      <a:pt x="2819" y="291"/>
                    </a:lnTo>
                    <a:lnTo>
                      <a:pt x="2824" y="291"/>
                    </a:lnTo>
                    <a:lnTo>
                      <a:pt x="2826" y="293"/>
                    </a:lnTo>
                    <a:lnTo>
                      <a:pt x="2826" y="300"/>
                    </a:lnTo>
                    <a:lnTo>
                      <a:pt x="2826" y="303"/>
                    </a:lnTo>
                    <a:lnTo>
                      <a:pt x="2831" y="308"/>
                    </a:lnTo>
                    <a:lnTo>
                      <a:pt x="2831" y="310"/>
                    </a:lnTo>
                    <a:lnTo>
                      <a:pt x="2833" y="298"/>
                    </a:lnTo>
                    <a:lnTo>
                      <a:pt x="2833" y="293"/>
                    </a:lnTo>
                    <a:lnTo>
                      <a:pt x="2836" y="289"/>
                    </a:lnTo>
                    <a:lnTo>
                      <a:pt x="2838" y="286"/>
                    </a:lnTo>
                    <a:lnTo>
                      <a:pt x="2838" y="291"/>
                    </a:lnTo>
                    <a:lnTo>
                      <a:pt x="2838" y="293"/>
                    </a:lnTo>
                    <a:lnTo>
                      <a:pt x="2838" y="298"/>
                    </a:lnTo>
                    <a:lnTo>
                      <a:pt x="2840" y="298"/>
                    </a:lnTo>
                    <a:lnTo>
                      <a:pt x="2847" y="298"/>
                    </a:lnTo>
                    <a:lnTo>
                      <a:pt x="2847" y="298"/>
                    </a:lnTo>
                    <a:lnTo>
                      <a:pt x="2843" y="317"/>
                    </a:lnTo>
                    <a:lnTo>
                      <a:pt x="2840" y="327"/>
                    </a:lnTo>
                    <a:lnTo>
                      <a:pt x="2833" y="334"/>
                    </a:lnTo>
                    <a:lnTo>
                      <a:pt x="2831" y="336"/>
                    </a:lnTo>
                    <a:lnTo>
                      <a:pt x="2826" y="334"/>
                    </a:lnTo>
                    <a:lnTo>
                      <a:pt x="2824" y="334"/>
                    </a:lnTo>
                    <a:lnTo>
                      <a:pt x="2821" y="336"/>
                    </a:lnTo>
                    <a:lnTo>
                      <a:pt x="2821" y="334"/>
                    </a:lnTo>
                    <a:lnTo>
                      <a:pt x="2824" y="329"/>
                    </a:lnTo>
                    <a:lnTo>
                      <a:pt x="2826" y="329"/>
                    </a:lnTo>
                    <a:lnTo>
                      <a:pt x="2829" y="327"/>
                    </a:lnTo>
                    <a:lnTo>
                      <a:pt x="2836" y="315"/>
                    </a:lnTo>
                    <a:lnTo>
                      <a:pt x="2836" y="312"/>
                    </a:lnTo>
                    <a:lnTo>
                      <a:pt x="2831" y="315"/>
                    </a:lnTo>
                    <a:lnTo>
                      <a:pt x="2817" y="336"/>
                    </a:lnTo>
                    <a:lnTo>
                      <a:pt x="2814" y="336"/>
                    </a:lnTo>
                    <a:lnTo>
                      <a:pt x="2812" y="336"/>
                    </a:lnTo>
                    <a:lnTo>
                      <a:pt x="2810" y="334"/>
                    </a:lnTo>
                    <a:lnTo>
                      <a:pt x="2800" y="331"/>
                    </a:lnTo>
                    <a:lnTo>
                      <a:pt x="2795" y="329"/>
                    </a:lnTo>
                    <a:lnTo>
                      <a:pt x="2788" y="327"/>
                    </a:lnTo>
                    <a:lnTo>
                      <a:pt x="2779" y="32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304800" y="4876800"/>
                <a:ext cx="2395540" cy="1690690"/>
              </a:xfrm>
              <a:custGeom>
                <a:rect b="b" l="l" r="r" t="t"/>
                <a:pathLst>
                  <a:path extrusionOk="0" h="1976" w="2800">
                    <a:moveTo>
                      <a:pt x="2798" y="1542"/>
                    </a:moveTo>
                    <a:lnTo>
                      <a:pt x="2798" y="1535"/>
                    </a:lnTo>
                    <a:lnTo>
                      <a:pt x="2800" y="1516"/>
                    </a:lnTo>
                    <a:lnTo>
                      <a:pt x="2798" y="1511"/>
                    </a:lnTo>
                    <a:lnTo>
                      <a:pt x="2793" y="1504"/>
                    </a:lnTo>
                    <a:lnTo>
                      <a:pt x="2786" y="1495"/>
                    </a:lnTo>
                    <a:lnTo>
                      <a:pt x="2783" y="1488"/>
                    </a:lnTo>
                    <a:lnTo>
                      <a:pt x="2779" y="1480"/>
                    </a:lnTo>
                    <a:lnTo>
                      <a:pt x="2779" y="1476"/>
                    </a:lnTo>
                    <a:lnTo>
                      <a:pt x="2776" y="1469"/>
                    </a:lnTo>
                    <a:lnTo>
                      <a:pt x="2776" y="1461"/>
                    </a:lnTo>
                    <a:lnTo>
                      <a:pt x="2779" y="1454"/>
                    </a:lnTo>
                    <a:lnTo>
                      <a:pt x="2776" y="1450"/>
                    </a:lnTo>
                    <a:lnTo>
                      <a:pt x="2774" y="1443"/>
                    </a:lnTo>
                    <a:lnTo>
                      <a:pt x="2769" y="1438"/>
                    </a:lnTo>
                    <a:lnTo>
                      <a:pt x="2767" y="1435"/>
                    </a:lnTo>
                    <a:lnTo>
                      <a:pt x="2760" y="1440"/>
                    </a:lnTo>
                    <a:lnTo>
                      <a:pt x="2748" y="1440"/>
                    </a:lnTo>
                    <a:lnTo>
                      <a:pt x="2741" y="1431"/>
                    </a:lnTo>
                    <a:lnTo>
                      <a:pt x="2731" y="1431"/>
                    </a:lnTo>
                    <a:lnTo>
                      <a:pt x="2722" y="1424"/>
                    </a:lnTo>
                    <a:lnTo>
                      <a:pt x="2712" y="1424"/>
                    </a:lnTo>
                    <a:lnTo>
                      <a:pt x="2703" y="1426"/>
                    </a:lnTo>
                    <a:lnTo>
                      <a:pt x="2693" y="1424"/>
                    </a:lnTo>
                    <a:lnTo>
                      <a:pt x="2686" y="1421"/>
                    </a:lnTo>
                    <a:lnTo>
                      <a:pt x="2677" y="1416"/>
                    </a:lnTo>
                    <a:lnTo>
                      <a:pt x="2670" y="1414"/>
                    </a:lnTo>
                    <a:lnTo>
                      <a:pt x="2665" y="1416"/>
                    </a:lnTo>
                    <a:lnTo>
                      <a:pt x="2656" y="1421"/>
                    </a:lnTo>
                    <a:lnTo>
                      <a:pt x="2653" y="1412"/>
                    </a:lnTo>
                    <a:lnTo>
                      <a:pt x="2648" y="1407"/>
                    </a:lnTo>
                    <a:lnTo>
                      <a:pt x="2646" y="1400"/>
                    </a:lnTo>
                    <a:lnTo>
                      <a:pt x="2641" y="1400"/>
                    </a:lnTo>
                    <a:lnTo>
                      <a:pt x="2632" y="1400"/>
                    </a:lnTo>
                    <a:lnTo>
                      <a:pt x="2632" y="1388"/>
                    </a:lnTo>
                    <a:lnTo>
                      <a:pt x="2629" y="1381"/>
                    </a:lnTo>
                    <a:lnTo>
                      <a:pt x="2622" y="1381"/>
                    </a:lnTo>
                    <a:lnTo>
                      <a:pt x="2613" y="1381"/>
                    </a:lnTo>
                    <a:lnTo>
                      <a:pt x="2613" y="1371"/>
                    </a:lnTo>
                    <a:lnTo>
                      <a:pt x="2613" y="1367"/>
                    </a:lnTo>
                    <a:lnTo>
                      <a:pt x="2608" y="1359"/>
                    </a:lnTo>
                    <a:lnTo>
                      <a:pt x="2596" y="1348"/>
                    </a:lnTo>
                    <a:lnTo>
                      <a:pt x="2587" y="1341"/>
                    </a:lnTo>
                    <a:lnTo>
                      <a:pt x="2575" y="1329"/>
                    </a:lnTo>
                    <a:lnTo>
                      <a:pt x="2565" y="1317"/>
                    </a:lnTo>
                    <a:lnTo>
                      <a:pt x="2556" y="1310"/>
                    </a:lnTo>
                    <a:lnTo>
                      <a:pt x="2549" y="1303"/>
                    </a:lnTo>
                    <a:lnTo>
                      <a:pt x="2539" y="1293"/>
                    </a:lnTo>
                    <a:lnTo>
                      <a:pt x="2528" y="1279"/>
                    </a:lnTo>
                    <a:lnTo>
                      <a:pt x="2516" y="1269"/>
                    </a:lnTo>
                    <a:lnTo>
                      <a:pt x="2513" y="1262"/>
                    </a:lnTo>
                    <a:lnTo>
                      <a:pt x="2504" y="1255"/>
                    </a:lnTo>
                    <a:lnTo>
                      <a:pt x="2494" y="1248"/>
                    </a:lnTo>
                    <a:lnTo>
                      <a:pt x="2483" y="1239"/>
                    </a:lnTo>
                    <a:lnTo>
                      <a:pt x="2475" y="1236"/>
                    </a:lnTo>
                    <a:lnTo>
                      <a:pt x="2468" y="1234"/>
                    </a:lnTo>
                    <a:lnTo>
                      <a:pt x="2459" y="1231"/>
                    </a:lnTo>
                    <a:lnTo>
                      <a:pt x="2454" y="1227"/>
                    </a:lnTo>
                    <a:lnTo>
                      <a:pt x="2452" y="1224"/>
                    </a:lnTo>
                    <a:lnTo>
                      <a:pt x="2449" y="1220"/>
                    </a:lnTo>
                    <a:lnTo>
                      <a:pt x="2445" y="1217"/>
                    </a:lnTo>
                    <a:lnTo>
                      <a:pt x="2442" y="1212"/>
                    </a:lnTo>
                    <a:lnTo>
                      <a:pt x="2440" y="1210"/>
                    </a:lnTo>
                    <a:lnTo>
                      <a:pt x="2430" y="1205"/>
                    </a:lnTo>
                    <a:lnTo>
                      <a:pt x="2426" y="1201"/>
                    </a:lnTo>
                    <a:lnTo>
                      <a:pt x="2419" y="1198"/>
                    </a:lnTo>
                    <a:lnTo>
                      <a:pt x="2412" y="1198"/>
                    </a:lnTo>
                    <a:lnTo>
                      <a:pt x="2409" y="1196"/>
                    </a:lnTo>
                    <a:lnTo>
                      <a:pt x="2400" y="1182"/>
                    </a:lnTo>
                    <a:lnTo>
                      <a:pt x="2400" y="1177"/>
                    </a:lnTo>
                    <a:lnTo>
                      <a:pt x="2397" y="1170"/>
                    </a:lnTo>
                    <a:lnTo>
                      <a:pt x="2397" y="1167"/>
                    </a:lnTo>
                    <a:lnTo>
                      <a:pt x="2383" y="1158"/>
                    </a:lnTo>
                    <a:lnTo>
                      <a:pt x="2376" y="1156"/>
                    </a:lnTo>
                    <a:lnTo>
                      <a:pt x="2369" y="1153"/>
                    </a:lnTo>
                    <a:lnTo>
                      <a:pt x="2359" y="1163"/>
                    </a:lnTo>
                    <a:lnTo>
                      <a:pt x="2350" y="1172"/>
                    </a:lnTo>
                    <a:lnTo>
                      <a:pt x="2343" y="1177"/>
                    </a:lnTo>
                    <a:lnTo>
                      <a:pt x="2331" y="1184"/>
                    </a:lnTo>
                    <a:lnTo>
                      <a:pt x="2338" y="1191"/>
                    </a:lnTo>
                    <a:lnTo>
                      <a:pt x="2338" y="1196"/>
                    </a:lnTo>
                    <a:lnTo>
                      <a:pt x="2333" y="1201"/>
                    </a:lnTo>
                    <a:lnTo>
                      <a:pt x="2329" y="1201"/>
                    </a:lnTo>
                    <a:lnTo>
                      <a:pt x="2333" y="1220"/>
                    </a:lnTo>
                    <a:lnTo>
                      <a:pt x="2331" y="1234"/>
                    </a:lnTo>
                    <a:lnTo>
                      <a:pt x="2319" y="1239"/>
                    </a:lnTo>
                    <a:lnTo>
                      <a:pt x="2312" y="1246"/>
                    </a:lnTo>
                    <a:lnTo>
                      <a:pt x="2305" y="1255"/>
                    </a:lnTo>
                    <a:lnTo>
                      <a:pt x="2298" y="1262"/>
                    </a:lnTo>
                    <a:lnTo>
                      <a:pt x="2293" y="1272"/>
                    </a:lnTo>
                    <a:lnTo>
                      <a:pt x="2288" y="1272"/>
                    </a:lnTo>
                    <a:lnTo>
                      <a:pt x="2288" y="1265"/>
                    </a:lnTo>
                    <a:lnTo>
                      <a:pt x="2281" y="1250"/>
                    </a:lnTo>
                    <a:lnTo>
                      <a:pt x="2276" y="1241"/>
                    </a:lnTo>
                    <a:lnTo>
                      <a:pt x="2269" y="1236"/>
                    </a:lnTo>
                    <a:lnTo>
                      <a:pt x="2260" y="1229"/>
                    </a:lnTo>
                    <a:lnTo>
                      <a:pt x="2250" y="1224"/>
                    </a:lnTo>
                    <a:lnTo>
                      <a:pt x="2239" y="1215"/>
                    </a:lnTo>
                    <a:lnTo>
                      <a:pt x="2231" y="1210"/>
                    </a:lnTo>
                    <a:lnTo>
                      <a:pt x="2222" y="1203"/>
                    </a:lnTo>
                    <a:lnTo>
                      <a:pt x="2210" y="1196"/>
                    </a:lnTo>
                    <a:lnTo>
                      <a:pt x="2205" y="1184"/>
                    </a:lnTo>
                    <a:lnTo>
                      <a:pt x="2196" y="1182"/>
                    </a:lnTo>
                    <a:lnTo>
                      <a:pt x="2186" y="1177"/>
                    </a:lnTo>
                    <a:lnTo>
                      <a:pt x="2184" y="1177"/>
                    </a:lnTo>
                    <a:lnTo>
                      <a:pt x="2177" y="1170"/>
                    </a:lnTo>
                    <a:lnTo>
                      <a:pt x="2177" y="1160"/>
                    </a:lnTo>
                    <a:lnTo>
                      <a:pt x="2177" y="1148"/>
                    </a:lnTo>
                    <a:lnTo>
                      <a:pt x="2177" y="1141"/>
                    </a:lnTo>
                    <a:lnTo>
                      <a:pt x="2170" y="1144"/>
                    </a:lnTo>
                    <a:lnTo>
                      <a:pt x="2158" y="1146"/>
                    </a:lnTo>
                    <a:lnTo>
                      <a:pt x="2146" y="1151"/>
                    </a:lnTo>
                    <a:lnTo>
                      <a:pt x="2141" y="1160"/>
                    </a:lnTo>
                    <a:lnTo>
                      <a:pt x="2137" y="1167"/>
                    </a:lnTo>
                    <a:lnTo>
                      <a:pt x="2123" y="1165"/>
                    </a:lnTo>
                    <a:lnTo>
                      <a:pt x="2108" y="1160"/>
                    </a:lnTo>
                    <a:lnTo>
                      <a:pt x="2108" y="1170"/>
                    </a:lnTo>
                    <a:lnTo>
                      <a:pt x="2094" y="1170"/>
                    </a:lnTo>
                    <a:lnTo>
                      <a:pt x="2082" y="1167"/>
                    </a:lnTo>
                    <a:lnTo>
                      <a:pt x="2077" y="1137"/>
                    </a:lnTo>
                    <a:lnTo>
                      <a:pt x="2070" y="1103"/>
                    </a:lnTo>
                    <a:lnTo>
                      <a:pt x="2066" y="1073"/>
                    </a:lnTo>
                    <a:lnTo>
                      <a:pt x="2061" y="1042"/>
                    </a:lnTo>
                    <a:lnTo>
                      <a:pt x="2056" y="1011"/>
                    </a:lnTo>
                    <a:lnTo>
                      <a:pt x="2051" y="980"/>
                    </a:lnTo>
                    <a:lnTo>
                      <a:pt x="2044" y="947"/>
                    </a:lnTo>
                    <a:lnTo>
                      <a:pt x="2040" y="916"/>
                    </a:lnTo>
                    <a:lnTo>
                      <a:pt x="2035" y="885"/>
                    </a:lnTo>
                    <a:lnTo>
                      <a:pt x="2030" y="854"/>
                    </a:lnTo>
                    <a:lnTo>
                      <a:pt x="2025" y="823"/>
                    </a:lnTo>
                    <a:lnTo>
                      <a:pt x="2021" y="793"/>
                    </a:lnTo>
                    <a:lnTo>
                      <a:pt x="2016" y="759"/>
                    </a:lnTo>
                    <a:lnTo>
                      <a:pt x="2011" y="729"/>
                    </a:lnTo>
                    <a:lnTo>
                      <a:pt x="2006" y="698"/>
                    </a:lnTo>
                    <a:lnTo>
                      <a:pt x="2002" y="667"/>
                    </a:lnTo>
                    <a:lnTo>
                      <a:pt x="1999" y="636"/>
                    </a:lnTo>
                    <a:lnTo>
                      <a:pt x="1995" y="603"/>
                    </a:lnTo>
                    <a:lnTo>
                      <a:pt x="1990" y="572"/>
                    </a:lnTo>
                    <a:lnTo>
                      <a:pt x="1985" y="541"/>
                    </a:lnTo>
                    <a:lnTo>
                      <a:pt x="1980" y="510"/>
                    </a:lnTo>
                    <a:lnTo>
                      <a:pt x="1978" y="477"/>
                    </a:lnTo>
                    <a:lnTo>
                      <a:pt x="1973" y="446"/>
                    </a:lnTo>
                    <a:lnTo>
                      <a:pt x="1969" y="416"/>
                    </a:lnTo>
                    <a:lnTo>
                      <a:pt x="1964" y="385"/>
                    </a:lnTo>
                    <a:lnTo>
                      <a:pt x="1961" y="354"/>
                    </a:lnTo>
                    <a:lnTo>
                      <a:pt x="1957" y="321"/>
                    </a:lnTo>
                    <a:lnTo>
                      <a:pt x="1952" y="290"/>
                    </a:lnTo>
                    <a:lnTo>
                      <a:pt x="1950" y="259"/>
                    </a:lnTo>
                    <a:lnTo>
                      <a:pt x="1945" y="228"/>
                    </a:lnTo>
                    <a:lnTo>
                      <a:pt x="1942" y="197"/>
                    </a:lnTo>
                    <a:lnTo>
                      <a:pt x="1938" y="164"/>
                    </a:lnTo>
                    <a:lnTo>
                      <a:pt x="1935" y="164"/>
                    </a:lnTo>
                    <a:lnTo>
                      <a:pt x="1928" y="166"/>
                    </a:lnTo>
                    <a:lnTo>
                      <a:pt x="1926" y="166"/>
                    </a:lnTo>
                    <a:lnTo>
                      <a:pt x="1924" y="166"/>
                    </a:lnTo>
                    <a:lnTo>
                      <a:pt x="1919" y="162"/>
                    </a:lnTo>
                    <a:lnTo>
                      <a:pt x="1912" y="157"/>
                    </a:lnTo>
                    <a:lnTo>
                      <a:pt x="1890" y="150"/>
                    </a:lnTo>
                    <a:lnTo>
                      <a:pt x="1886" y="143"/>
                    </a:lnTo>
                    <a:lnTo>
                      <a:pt x="1874" y="133"/>
                    </a:lnTo>
                    <a:lnTo>
                      <a:pt x="1857" y="129"/>
                    </a:lnTo>
                    <a:lnTo>
                      <a:pt x="1855" y="131"/>
                    </a:lnTo>
                    <a:lnTo>
                      <a:pt x="1852" y="131"/>
                    </a:lnTo>
                    <a:lnTo>
                      <a:pt x="1845" y="131"/>
                    </a:lnTo>
                    <a:lnTo>
                      <a:pt x="1838" y="131"/>
                    </a:lnTo>
                    <a:lnTo>
                      <a:pt x="1826" y="138"/>
                    </a:lnTo>
                    <a:lnTo>
                      <a:pt x="1815" y="140"/>
                    </a:lnTo>
                    <a:lnTo>
                      <a:pt x="1807" y="147"/>
                    </a:lnTo>
                    <a:lnTo>
                      <a:pt x="1788" y="147"/>
                    </a:lnTo>
                    <a:lnTo>
                      <a:pt x="1786" y="145"/>
                    </a:lnTo>
                    <a:lnTo>
                      <a:pt x="1779" y="145"/>
                    </a:lnTo>
                    <a:lnTo>
                      <a:pt x="1765" y="133"/>
                    </a:lnTo>
                    <a:lnTo>
                      <a:pt x="1758" y="136"/>
                    </a:lnTo>
                    <a:lnTo>
                      <a:pt x="1751" y="133"/>
                    </a:lnTo>
                    <a:lnTo>
                      <a:pt x="1734" y="133"/>
                    </a:lnTo>
                    <a:lnTo>
                      <a:pt x="1722" y="136"/>
                    </a:lnTo>
                    <a:lnTo>
                      <a:pt x="1701" y="133"/>
                    </a:lnTo>
                    <a:lnTo>
                      <a:pt x="1698" y="131"/>
                    </a:lnTo>
                    <a:lnTo>
                      <a:pt x="1694" y="124"/>
                    </a:lnTo>
                    <a:lnTo>
                      <a:pt x="1689" y="124"/>
                    </a:lnTo>
                    <a:lnTo>
                      <a:pt x="1684" y="119"/>
                    </a:lnTo>
                    <a:lnTo>
                      <a:pt x="1682" y="119"/>
                    </a:lnTo>
                    <a:lnTo>
                      <a:pt x="1677" y="124"/>
                    </a:lnTo>
                    <a:lnTo>
                      <a:pt x="1675" y="124"/>
                    </a:lnTo>
                    <a:lnTo>
                      <a:pt x="1668" y="114"/>
                    </a:lnTo>
                    <a:lnTo>
                      <a:pt x="1661" y="112"/>
                    </a:lnTo>
                    <a:lnTo>
                      <a:pt x="1646" y="105"/>
                    </a:lnTo>
                    <a:lnTo>
                      <a:pt x="1642" y="107"/>
                    </a:lnTo>
                    <a:lnTo>
                      <a:pt x="1637" y="105"/>
                    </a:lnTo>
                    <a:lnTo>
                      <a:pt x="1627" y="105"/>
                    </a:lnTo>
                    <a:lnTo>
                      <a:pt x="1618" y="112"/>
                    </a:lnTo>
                    <a:lnTo>
                      <a:pt x="1613" y="114"/>
                    </a:lnTo>
                    <a:lnTo>
                      <a:pt x="1608" y="112"/>
                    </a:lnTo>
                    <a:lnTo>
                      <a:pt x="1604" y="107"/>
                    </a:lnTo>
                    <a:lnTo>
                      <a:pt x="1599" y="105"/>
                    </a:lnTo>
                    <a:lnTo>
                      <a:pt x="1589" y="112"/>
                    </a:lnTo>
                    <a:lnTo>
                      <a:pt x="1585" y="112"/>
                    </a:lnTo>
                    <a:lnTo>
                      <a:pt x="1580" y="117"/>
                    </a:lnTo>
                    <a:lnTo>
                      <a:pt x="1556" y="112"/>
                    </a:lnTo>
                    <a:lnTo>
                      <a:pt x="1561" y="107"/>
                    </a:lnTo>
                    <a:lnTo>
                      <a:pt x="1561" y="102"/>
                    </a:lnTo>
                    <a:lnTo>
                      <a:pt x="1563" y="100"/>
                    </a:lnTo>
                    <a:lnTo>
                      <a:pt x="1549" y="100"/>
                    </a:lnTo>
                    <a:lnTo>
                      <a:pt x="1547" y="100"/>
                    </a:lnTo>
                    <a:lnTo>
                      <a:pt x="1547" y="95"/>
                    </a:lnTo>
                    <a:lnTo>
                      <a:pt x="1542" y="93"/>
                    </a:lnTo>
                    <a:lnTo>
                      <a:pt x="1540" y="91"/>
                    </a:lnTo>
                    <a:lnTo>
                      <a:pt x="1542" y="81"/>
                    </a:lnTo>
                    <a:lnTo>
                      <a:pt x="1549" y="74"/>
                    </a:lnTo>
                    <a:lnTo>
                      <a:pt x="1547" y="69"/>
                    </a:lnTo>
                    <a:lnTo>
                      <a:pt x="1540" y="64"/>
                    </a:lnTo>
                    <a:lnTo>
                      <a:pt x="1535" y="64"/>
                    </a:lnTo>
                    <a:lnTo>
                      <a:pt x="1530" y="67"/>
                    </a:lnTo>
                    <a:lnTo>
                      <a:pt x="1516" y="60"/>
                    </a:lnTo>
                    <a:lnTo>
                      <a:pt x="1507" y="64"/>
                    </a:lnTo>
                    <a:lnTo>
                      <a:pt x="1502" y="62"/>
                    </a:lnTo>
                    <a:lnTo>
                      <a:pt x="1495" y="64"/>
                    </a:lnTo>
                    <a:lnTo>
                      <a:pt x="1483" y="72"/>
                    </a:lnTo>
                    <a:lnTo>
                      <a:pt x="1478" y="69"/>
                    </a:lnTo>
                    <a:lnTo>
                      <a:pt x="1471" y="67"/>
                    </a:lnTo>
                    <a:lnTo>
                      <a:pt x="1466" y="62"/>
                    </a:lnTo>
                    <a:lnTo>
                      <a:pt x="1466" y="57"/>
                    </a:lnTo>
                    <a:lnTo>
                      <a:pt x="1469" y="53"/>
                    </a:lnTo>
                    <a:lnTo>
                      <a:pt x="1466" y="45"/>
                    </a:lnTo>
                    <a:lnTo>
                      <a:pt x="1462" y="41"/>
                    </a:lnTo>
                    <a:lnTo>
                      <a:pt x="1454" y="38"/>
                    </a:lnTo>
                    <a:lnTo>
                      <a:pt x="1452" y="41"/>
                    </a:lnTo>
                    <a:lnTo>
                      <a:pt x="1450" y="48"/>
                    </a:lnTo>
                    <a:lnTo>
                      <a:pt x="1438" y="60"/>
                    </a:lnTo>
                    <a:lnTo>
                      <a:pt x="1433" y="64"/>
                    </a:lnTo>
                    <a:lnTo>
                      <a:pt x="1428" y="67"/>
                    </a:lnTo>
                    <a:lnTo>
                      <a:pt x="1426" y="64"/>
                    </a:lnTo>
                    <a:lnTo>
                      <a:pt x="1424" y="57"/>
                    </a:lnTo>
                    <a:lnTo>
                      <a:pt x="1421" y="55"/>
                    </a:lnTo>
                    <a:lnTo>
                      <a:pt x="1433" y="48"/>
                    </a:lnTo>
                    <a:lnTo>
                      <a:pt x="1440" y="41"/>
                    </a:lnTo>
                    <a:lnTo>
                      <a:pt x="1443" y="36"/>
                    </a:lnTo>
                    <a:lnTo>
                      <a:pt x="1440" y="29"/>
                    </a:lnTo>
                    <a:lnTo>
                      <a:pt x="1436" y="27"/>
                    </a:lnTo>
                    <a:lnTo>
                      <a:pt x="1417" y="15"/>
                    </a:lnTo>
                    <a:lnTo>
                      <a:pt x="1414" y="8"/>
                    </a:lnTo>
                    <a:lnTo>
                      <a:pt x="1417" y="5"/>
                    </a:lnTo>
                    <a:lnTo>
                      <a:pt x="1419" y="3"/>
                    </a:lnTo>
                    <a:lnTo>
                      <a:pt x="1417" y="0"/>
                    </a:lnTo>
                    <a:lnTo>
                      <a:pt x="1405" y="10"/>
                    </a:lnTo>
                    <a:lnTo>
                      <a:pt x="1398" y="19"/>
                    </a:lnTo>
                    <a:lnTo>
                      <a:pt x="1388" y="34"/>
                    </a:lnTo>
                    <a:lnTo>
                      <a:pt x="1383" y="38"/>
                    </a:lnTo>
                    <a:lnTo>
                      <a:pt x="1374" y="50"/>
                    </a:lnTo>
                    <a:lnTo>
                      <a:pt x="1362" y="57"/>
                    </a:lnTo>
                    <a:lnTo>
                      <a:pt x="1360" y="60"/>
                    </a:lnTo>
                    <a:lnTo>
                      <a:pt x="1343" y="57"/>
                    </a:lnTo>
                    <a:lnTo>
                      <a:pt x="1341" y="60"/>
                    </a:lnTo>
                    <a:lnTo>
                      <a:pt x="1338" y="62"/>
                    </a:lnTo>
                    <a:lnTo>
                      <a:pt x="1327" y="60"/>
                    </a:lnTo>
                    <a:lnTo>
                      <a:pt x="1322" y="62"/>
                    </a:lnTo>
                    <a:lnTo>
                      <a:pt x="1317" y="64"/>
                    </a:lnTo>
                    <a:lnTo>
                      <a:pt x="1315" y="64"/>
                    </a:lnTo>
                    <a:lnTo>
                      <a:pt x="1315" y="60"/>
                    </a:lnTo>
                    <a:lnTo>
                      <a:pt x="1317" y="57"/>
                    </a:lnTo>
                    <a:lnTo>
                      <a:pt x="1319" y="55"/>
                    </a:lnTo>
                    <a:lnTo>
                      <a:pt x="1319" y="53"/>
                    </a:lnTo>
                    <a:lnTo>
                      <a:pt x="1319" y="50"/>
                    </a:lnTo>
                    <a:lnTo>
                      <a:pt x="1317" y="50"/>
                    </a:lnTo>
                    <a:lnTo>
                      <a:pt x="1303" y="57"/>
                    </a:lnTo>
                    <a:lnTo>
                      <a:pt x="1286" y="74"/>
                    </a:lnTo>
                    <a:lnTo>
                      <a:pt x="1291" y="74"/>
                    </a:lnTo>
                    <a:lnTo>
                      <a:pt x="1296" y="86"/>
                    </a:lnTo>
                    <a:lnTo>
                      <a:pt x="1308" y="88"/>
                    </a:lnTo>
                    <a:lnTo>
                      <a:pt x="1298" y="93"/>
                    </a:lnTo>
                    <a:lnTo>
                      <a:pt x="1293" y="91"/>
                    </a:lnTo>
                    <a:lnTo>
                      <a:pt x="1291" y="95"/>
                    </a:lnTo>
                    <a:lnTo>
                      <a:pt x="1289" y="100"/>
                    </a:lnTo>
                    <a:lnTo>
                      <a:pt x="1289" y="107"/>
                    </a:lnTo>
                    <a:lnTo>
                      <a:pt x="1286" y="114"/>
                    </a:lnTo>
                    <a:lnTo>
                      <a:pt x="1286" y="107"/>
                    </a:lnTo>
                    <a:lnTo>
                      <a:pt x="1282" y="107"/>
                    </a:lnTo>
                    <a:lnTo>
                      <a:pt x="1286" y="93"/>
                    </a:lnTo>
                    <a:lnTo>
                      <a:pt x="1284" y="91"/>
                    </a:lnTo>
                    <a:lnTo>
                      <a:pt x="1289" y="81"/>
                    </a:lnTo>
                    <a:lnTo>
                      <a:pt x="1286" y="79"/>
                    </a:lnTo>
                    <a:lnTo>
                      <a:pt x="1284" y="79"/>
                    </a:lnTo>
                    <a:lnTo>
                      <a:pt x="1265" y="91"/>
                    </a:lnTo>
                    <a:lnTo>
                      <a:pt x="1265" y="93"/>
                    </a:lnTo>
                    <a:lnTo>
                      <a:pt x="1251" y="105"/>
                    </a:lnTo>
                    <a:lnTo>
                      <a:pt x="1227" y="110"/>
                    </a:lnTo>
                    <a:lnTo>
                      <a:pt x="1222" y="112"/>
                    </a:lnTo>
                    <a:lnTo>
                      <a:pt x="1213" y="114"/>
                    </a:lnTo>
                    <a:lnTo>
                      <a:pt x="1210" y="114"/>
                    </a:lnTo>
                    <a:lnTo>
                      <a:pt x="1213" y="112"/>
                    </a:lnTo>
                    <a:lnTo>
                      <a:pt x="1218" y="110"/>
                    </a:lnTo>
                    <a:lnTo>
                      <a:pt x="1222" y="107"/>
                    </a:lnTo>
                    <a:lnTo>
                      <a:pt x="1225" y="105"/>
                    </a:lnTo>
                    <a:lnTo>
                      <a:pt x="1222" y="102"/>
                    </a:lnTo>
                    <a:lnTo>
                      <a:pt x="1222" y="102"/>
                    </a:lnTo>
                    <a:lnTo>
                      <a:pt x="1222" y="98"/>
                    </a:lnTo>
                    <a:lnTo>
                      <a:pt x="1218" y="100"/>
                    </a:lnTo>
                    <a:lnTo>
                      <a:pt x="1213" y="107"/>
                    </a:lnTo>
                    <a:lnTo>
                      <a:pt x="1201" y="119"/>
                    </a:lnTo>
                    <a:lnTo>
                      <a:pt x="1173" y="152"/>
                    </a:lnTo>
                    <a:lnTo>
                      <a:pt x="1163" y="169"/>
                    </a:lnTo>
                    <a:lnTo>
                      <a:pt x="1158" y="185"/>
                    </a:lnTo>
                    <a:lnTo>
                      <a:pt x="1156" y="193"/>
                    </a:lnTo>
                    <a:lnTo>
                      <a:pt x="1156" y="193"/>
                    </a:lnTo>
                    <a:lnTo>
                      <a:pt x="1156" y="193"/>
                    </a:lnTo>
                    <a:lnTo>
                      <a:pt x="1154" y="197"/>
                    </a:lnTo>
                    <a:lnTo>
                      <a:pt x="1139" y="214"/>
                    </a:lnTo>
                    <a:lnTo>
                      <a:pt x="1123" y="226"/>
                    </a:lnTo>
                    <a:lnTo>
                      <a:pt x="1111" y="233"/>
                    </a:lnTo>
                    <a:lnTo>
                      <a:pt x="1106" y="233"/>
                    </a:lnTo>
                    <a:lnTo>
                      <a:pt x="1085" y="233"/>
                    </a:lnTo>
                    <a:lnTo>
                      <a:pt x="1078" y="233"/>
                    </a:lnTo>
                    <a:lnTo>
                      <a:pt x="1061" y="230"/>
                    </a:lnTo>
                    <a:lnTo>
                      <a:pt x="1038" y="223"/>
                    </a:lnTo>
                    <a:lnTo>
                      <a:pt x="1038" y="233"/>
                    </a:lnTo>
                    <a:lnTo>
                      <a:pt x="1028" y="257"/>
                    </a:lnTo>
                    <a:lnTo>
                      <a:pt x="1019" y="273"/>
                    </a:lnTo>
                    <a:lnTo>
                      <a:pt x="1016" y="276"/>
                    </a:lnTo>
                    <a:lnTo>
                      <a:pt x="1011" y="278"/>
                    </a:lnTo>
                    <a:lnTo>
                      <a:pt x="1009" y="276"/>
                    </a:lnTo>
                    <a:lnTo>
                      <a:pt x="1014" y="271"/>
                    </a:lnTo>
                    <a:lnTo>
                      <a:pt x="1009" y="271"/>
                    </a:lnTo>
                    <a:lnTo>
                      <a:pt x="1004" y="276"/>
                    </a:lnTo>
                    <a:lnTo>
                      <a:pt x="1009" y="283"/>
                    </a:lnTo>
                    <a:lnTo>
                      <a:pt x="1016" y="285"/>
                    </a:lnTo>
                    <a:lnTo>
                      <a:pt x="1021" y="290"/>
                    </a:lnTo>
                    <a:lnTo>
                      <a:pt x="1028" y="304"/>
                    </a:lnTo>
                    <a:lnTo>
                      <a:pt x="1045" y="323"/>
                    </a:lnTo>
                    <a:lnTo>
                      <a:pt x="1080" y="380"/>
                    </a:lnTo>
                    <a:lnTo>
                      <a:pt x="1085" y="397"/>
                    </a:lnTo>
                    <a:lnTo>
                      <a:pt x="1085" y="420"/>
                    </a:lnTo>
                    <a:lnTo>
                      <a:pt x="1085" y="427"/>
                    </a:lnTo>
                    <a:lnTo>
                      <a:pt x="1092" y="439"/>
                    </a:lnTo>
                    <a:lnTo>
                      <a:pt x="1109" y="451"/>
                    </a:lnTo>
                    <a:lnTo>
                      <a:pt x="1118" y="453"/>
                    </a:lnTo>
                    <a:lnTo>
                      <a:pt x="1125" y="456"/>
                    </a:lnTo>
                    <a:lnTo>
                      <a:pt x="1135" y="449"/>
                    </a:lnTo>
                    <a:lnTo>
                      <a:pt x="1132" y="453"/>
                    </a:lnTo>
                    <a:lnTo>
                      <a:pt x="1132" y="458"/>
                    </a:lnTo>
                    <a:lnTo>
                      <a:pt x="1149" y="456"/>
                    </a:lnTo>
                    <a:lnTo>
                      <a:pt x="1158" y="461"/>
                    </a:lnTo>
                    <a:lnTo>
                      <a:pt x="1161" y="468"/>
                    </a:lnTo>
                    <a:lnTo>
                      <a:pt x="1156" y="472"/>
                    </a:lnTo>
                    <a:lnTo>
                      <a:pt x="1149" y="484"/>
                    </a:lnTo>
                    <a:lnTo>
                      <a:pt x="1146" y="496"/>
                    </a:lnTo>
                    <a:lnTo>
                      <a:pt x="1154" y="503"/>
                    </a:lnTo>
                    <a:lnTo>
                      <a:pt x="1156" y="510"/>
                    </a:lnTo>
                    <a:lnTo>
                      <a:pt x="1163" y="515"/>
                    </a:lnTo>
                    <a:lnTo>
                      <a:pt x="1177" y="506"/>
                    </a:lnTo>
                    <a:lnTo>
                      <a:pt x="1184" y="506"/>
                    </a:lnTo>
                    <a:lnTo>
                      <a:pt x="1191" y="513"/>
                    </a:lnTo>
                    <a:lnTo>
                      <a:pt x="1203" y="515"/>
                    </a:lnTo>
                    <a:lnTo>
                      <a:pt x="1208" y="520"/>
                    </a:lnTo>
                    <a:lnTo>
                      <a:pt x="1208" y="527"/>
                    </a:lnTo>
                    <a:lnTo>
                      <a:pt x="1206" y="536"/>
                    </a:lnTo>
                    <a:lnTo>
                      <a:pt x="1189" y="539"/>
                    </a:lnTo>
                    <a:lnTo>
                      <a:pt x="1184" y="536"/>
                    </a:lnTo>
                    <a:lnTo>
                      <a:pt x="1175" y="525"/>
                    </a:lnTo>
                    <a:lnTo>
                      <a:pt x="1170" y="522"/>
                    </a:lnTo>
                    <a:lnTo>
                      <a:pt x="1163" y="522"/>
                    </a:lnTo>
                    <a:lnTo>
                      <a:pt x="1154" y="525"/>
                    </a:lnTo>
                    <a:lnTo>
                      <a:pt x="1142" y="510"/>
                    </a:lnTo>
                    <a:lnTo>
                      <a:pt x="1139" y="499"/>
                    </a:lnTo>
                    <a:lnTo>
                      <a:pt x="1142" y="487"/>
                    </a:lnTo>
                    <a:lnTo>
                      <a:pt x="1139" y="482"/>
                    </a:lnTo>
                    <a:lnTo>
                      <a:pt x="1137" y="470"/>
                    </a:lnTo>
                    <a:lnTo>
                      <a:pt x="1132" y="465"/>
                    </a:lnTo>
                    <a:lnTo>
                      <a:pt x="1128" y="465"/>
                    </a:lnTo>
                    <a:lnTo>
                      <a:pt x="1123" y="470"/>
                    </a:lnTo>
                    <a:lnTo>
                      <a:pt x="1123" y="480"/>
                    </a:lnTo>
                    <a:lnTo>
                      <a:pt x="1125" y="489"/>
                    </a:lnTo>
                    <a:lnTo>
                      <a:pt x="1130" y="489"/>
                    </a:lnTo>
                    <a:lnTo>
                      <a:pt x="1135" y="494"/>
                    </a:lnTo>
                    <a:lnTo>
                      <a:pt x="1142" y="517"/>
                    </a:lnTo>
                    <a:lnTo>
                      <a:pt x="1139" y="527"/>
                    </a:lnTo>
                    <a:lnTo>
                      <a:pt x="1142" y="532"/>
                    </a:lnTo>
                    <a:lnTo>
                      <a:pt x="1154" y="529"/>
                    </a:lnTo>
                    <a:lnTo>
                      <a:pt x="1170" y="541"/>
                    </a:lnTo>
                    <a:lnTo>
                      <a:pt x="1170" y="546"/>
                    </a:lnTo>
                    <a:lnTo>
                      <a:pt x="1170" y="558"/>
                    </a:lnTo>
                    <a:lnTo>
                      <a:pt x="1168" y="551"/>
                    </a:lnTo>
                    <a:lnTo>
                      <a:pt x="1163" y="553"/>
                    </a:lnTo>
                    <a:lnTo>
                      <a:pt x="1158" y="548"/>
                    </a:lnTo>
                    <a:lnTo>
                      <a:pt x="1156" y="544"/>
                    </a:lnTo>
                    <a:lnTo>
                      <a:pt x="1151" y="548"/>
                    </a:lnTo>
                    <a:lnTo>
                      <a:pt x="1137" y="567"/>
                    </a:lnTo>
                    <a:lnTo>
                      <a:pt x="1132" y="567"/>
                    </a:lnTo>
                    <a:lnTo>
                      <a:pt x="1120" y="563"/>
                    </a:lnTo>
                    <a:lnTo>
                      <a:pt x="1106" y="563"/>
                    </a:lnTo>
                    <a:lnTo>
                      <a:pt x="1101" y="560"/>
                    </a:lnTo>
                    <a:lnTo>
                      <a:pt x="1094" y="555"/>
                    </a:lnTo>
                    <a:lnTo>
                      <a:pt x="1083" y="555"/>
                    </a:lnTo>
                    <a:lnTo>
                      <a:pt x="1064" y="551"/>
                    </a:lnTo>
                    <a:lnTo>
                      <a:pt x="1052" y="534"/>
                    </a:lnTo>
                    <a:lnTo>
                      <a:pt x="1056" y="529"/>
                    </a:lnTo>
                    <a:lnTo>
                      <a:pt x="1059" y="527"/>
                    </a:lnTo>
                    <a:lnTo>
                      <a:pt x="1061" y="517"/>
                    </a:lnTo>
                    <a:lnTo>
                      <a:pt x="1068" y="506"/>
                    </a:lnTo>
                    <a:lnTo>
                      <a:pt x="1068" y="501"/>
                    </a:lnTo>
                    <a:lnTo>
                      <a:pt x="1068" y="496"/>
                    </a:lnTo>
                    <a:lnTo>
                      <a:pt x="1066" y="496"/>
                    </a:lnTo>
                    <a:lnTo>
                      <a:pt x="1068" y="496"/>
                    </a:lnTo>
                    <a:lnTo>
                      <a:pt x="1075" y="496"/>
                    </a:lnTo>
                    <a:lnTo>
                      <a:pt x="1073" y="491"/>
                    </a:lnTo>
                    <a:lnTo>
                      <a:pt x="1059" y="489"/>
                    </a:lnTo>
                    <a:lnTo>
                      <a:pt x="1045" y="489"/>
                    </a:lnTo>
                    <a:lnTo>
                      <a:pt x="1035" y="491"/>
                    </a:lnTo>
                    <a:lnTo>
                      <a:pt x="1016" y="501"/>
                    </a:lnTo>
                    <a:lnTo>
                      <a:pt x="1011" y="499"/>
                    </a:lnTo>
                    <a:lnTo>
                      <a:pt x="1002" y="501"/>
                    </a:lnTo>
                    <a:lnTo>
                      <a:pt x="985" y="508"/>
                    </a:lnTo>
                    <a:lnTo>
                      <a:pt x="985" y="510"/>
                    </a:lnTo>
                    <a:lnTo>
                      <a:pt x="983" y="515"/>
                    </a:lnTo>
                    <a:lnTo>
                      <a:pt x="990" y="527"/>
                    </a:lnTo>
                    <a:lnTo>
                      <a:pt x="990" y="529"/>
                    </a:lnTo>
                    <a:lnTo>
                      <a:pt x="988" y="529"/>
                    </a:lnTo>
                    <a:lnTo>
                      <a:pt x="983" y="532"/>
                    </a:lnTo>
                    <a:lnTo>
                      <a:pt x="974" y="527"/>
                    </a:lnTo>
                    <a:lnTo>
                      <a:pt x="971" y="527"/>
                    </a:lnTo>
                    <a:lnTo>
                      <a:pt x="966" y="520"/>
                    </a:lnTo>
                    <a:lnTo>
                      <a:pt x="957" y="520"/>
                    </a:lnTo>
                    <a:lnTo>
                      <a:pt x="952" y="525"/>
                    </a:lnTo>
                    <a:lnTo>
                      <a:pt x="943" y="527"/>
                    </a:lnTo>
                    <a:lnTo>
                      <a:pt x="933" y="536"/>
                    </a:lnTo>
                    <a:lnTo>
                      <a:pt x="929" y="541"/>
                    </a:lnTo>
                    <a:lnTo>
                      <a:pt x="924" y="544"/>
                    </a:lnTo>
                    <a:lnTo>
                      <a:pt x="912" y="541"/>
                    </a:lnTo>
                    <a:lnTo>
                      <a:pt x="902" y="551"/>
                    </a:lnTo>
                    <a:lnTo>
                      <a:pt x="886" y="555"/>
                    </a:lnTo>
                    <a:lnTo>
                      <a:pt x="886" y="553"/>
                    </a:lnTo>
                    <a:lnTo>
                      <a:pt x="888" y="548"/>
                    </a:lnTo>
                    <a:lnTo>
                      <a:pt x="884" y="551"/>
                    </a:lnTo>
                    <a:lnTo>
                      <a:pt x="879" y="558"/>
                    </a:lnTo>
                    <a:lnTo>
                      <a:pt x="879" y="565"/>
                    </a:lnTo>
                    <a:lnTo>
                      <a:pt x="881" y="567"/>
                    </a:lnTo>
                    <a:lnTo>
                      <a:pt x="900" y="591"/>
                    </a:lnTo>
                    <a:lnTo>
                      <a:pt x="926" y="608"/>
                    </a:lnTo>
                    <a:lnTo>
                      <a:pt x="929" y="605"/>
                    </a:lnTo>
                    <a:lnTo>
                      <a:pt x="945" y="615"/>
                    </a:lnTo>
                    <a:lnTo>
                      <a:pt x="945" y="617"/>
                    </a:lnTo>
                    <a:lnTo>
                      <a:pt x="947" y="619"/>
                    </a:lnTo>
                    <a:lnTo>
                      <a:pt x="940" y="617"/>
                    </a:lnTo>
                    <a:lnTo>
                      <a:pt x="933" y="619"/>
                    </a:lnTo>
                    <a:lnTo>
                      <a:pt x="929" y="629"/>
                    </a:lnTo>
                    <a:lnTo>
                      <a:pt x="919" y="629"/>
                    </a:lnTo>
                    <a:lnTo>
                      <a:pt x="914" y="627"/>
                    </a:lnTo>
                    <a:lnTo>
                      <a:pt x="912" y="624"/>
                    </a:lnTo>
                    <a:lnTo>
                      <a:pt x="912" y="624"/>
                    </a:lnTo>
                    <a:lnTo>
                      <a:pt x="914" y="631"/>
                    </a:lnTo>
                    <a:lnTo>
                      <a:pt x="921" y="650"/>
                    </a:lnTo>
                    <a:lnTo>
                      <a:pt x="926" y="655"/>
                    </a:lnTo>
                    <a:lnTo>
                      <a:pt x="924" y="665"/>
                    </a:lnTo>
                    <a:lnTo>
                      <a:pt x="921" y="667"/>
                    </a:lnTo>
                    <a:lnTo>
                      <a:pt x="919" y="676"/>
                    </a:lnTo>
                    <a:lnTo>
                      <a:pt x="924" y="688"/>
                    </a:lnTo>
                    <a:lnTo>
                      <a:pt x="929" y="695"/>
                    </a:lnTo>
                    <a:lnTo>
                      <a:pt x="957" y="710"/>
                    </a:lnTo>
                    <a:lnTo>
                      <a:pt x="969" y="717"/>
                    </a:lnTo>
                    <a:lnTo>
                      <a:pt x="976" y="719"/>
                    </a:lnTo>
                    <a:lnTo>
                      <a:pt x="978" y="719"/>
                    </a:lnTo>
                    <a:lnTo>
                      <a:pt x="981" y="717"/>
                    </a:lnTo>
                    <a:lnTo>
                      <a:pt x="983" y="714"/>
                    </a:lnTo>
                    <a:lnTo>
                      <a:pt x="985" y="712"/>
                    </a:lnTo>
                    <a:lnTo>
                      <a:pt x="988" y="714"/>
                    </a:lnTo>
                    <a:lnTo>
                      <a:pt x="988" y="717"/>
                    </a:lnTo>
                    <a:lnTo>
                      <a:pt x="1007" y="712"/>
                    </a:lnTo>
                    <a:lnTo>
                      <a:pt x="1030" y="714"/>
                    </a:lnTo>
                    <a:lnTo>
                      <a:pt x="1040" y="721"/>
                    </a:lnTo>
                    <a:lnTo>
                      <a:pt x="1047" y="731"/>
                    </a:lnTo>
                    <a:lnTo>
                      <a:pt x="1052" y="738"/>
                    </a:lnTo>
                    <a:lnTo>
                      <a:pt x="1054" y="733"/>
                    </a:lnTo>
                    <a:lnTo>
                      <a:pt x="1056" y="729"/>
                    </a:lnTo>
                    <a:lnTo>
                      <a:pt x="1052" y="726"/>
                    </a:lnTo>
                    <a:lnTo>
                      <a:pt x="1049" y="721"/>
                    </a:lnTo>
                    <a:lnTo>
                      <a:pt x="1049" y="717"/>
                    </a:lnTo>
                    <a:lnTo>
                      <a:pt x="1054" y="712"/>
                    </a:lnTo>
                    <a:lnTo>
                      <a:pt x="1064" y="729"/>
                    </a:lnTo>
                    <a:lnTo>
                      <a:pt x="1066" y="745"/>
                    </a:lnTo>
                    <a:lnTo>
                      <a:pt x="1068" y="745"/>
                    </a:lnTo>
                    <a:lnTo>
                      <a:pt x="1073" y="738"/>
                    </a:lnTo>
                    <a:lnTo>
                      <a:pt x="1090" y="724"/>
                    </a:lnTo>
                    <a:lnTo>
                      <a:pt x="1097" y="717"/>
                    </a:lnTo>
                    <a:lnTo>
                      <a:pt x="1111" y="712"/>
                    </a:lnTo>
                    <a:lnTo>
                      <a:pt x="1118" y="705"/>
                    </a:lnTo>
                    <a:lnTo>
                      <a:pt x="1123" y="707"/>
                    </a:lnTo>
                    <a:lnTo>
                      <a:pt x="1130" y="710"/>
                    </a:lnTo>
                    <a:lnTo>
                      <a:pt x="1142" y="695"/>
                    </a:lnTo>
                    <a:lnTo>
                      <a:pt x="1144" y="695"/>
                    </a:lnTo>
                    <a:lnTo>
                      <a:pt x="1146" y="700"/>
                    </a:lnTo>
                    <a:lnTo>
                      <a:pt x="1151" y="707"/>
                    </a:lnTo>
                    <a:lnTo>
                      <a:pt x="1154" y="712"/>
                    </a:lnTo>
                    <a:lnTo>
                      <a:pt x="1154" y="717"/>
                    </a:lnTo>
                    <a:lnTo>
                      <a:pt x="1154" y="724"/>
                    </a:lnTo>
                    <a:lnTo>
                      <a:pt x="1149" y="731"/>
                    </a:lnTo>
                    <a:lnTo>
                      <a:pt x="1149" y="736"/>
                    </a:lnTo>
                    <a:lnTo>
                      <a:pt x="1142" y="740"/>
                    </a:lnTo>
                    <a:lnTo>
                      <a:pt x="1135" y="740"/>
                    </a:lnTo>
                    <a:lnTo>
                      <a:pt x="1128" y="738"/>
                    </a:lnTo>
                    <a:lnTo>
                      <a:pt x="1123" y="748"/>
                    </a:lnTo>
                    <a:lnTo>
                      <a:pt x="1128" y="748"/>
                    </a:lnTo>
                    <a:lnTo>
                      <a:pt x="1132" y="755"/>
                    </a:lnTo>
                    <a:lnTo>
                      <a:pt x="1139" y="771"/>
                    </a:lnTo>
                    <a:lnTo>
                      <a:pt x="1142" y="797"/>
                    </a:lnTo>
                    <a:lnTo>
                      <a:pt x="1142" y="807"/>
                    </a:lnTo>
                    <a:lnTo>
                      <a:pt x="1144" y="821"/>
                    </a:lnTo>
                    <a:lnTo>
                      <a:pt x="1139" y="831"/>
                    </a:lnTo>
                    <a:lnTo>
                      <a:pt x="1135" y="838"/>
                    </a:lnTo>
                    <a:lnTo>
                      <a:pt x="1125" y="847"/>
                    </a:lnTo>
                    <a:lnTo>
                      <a:pt x="1116" y="854"/>
                    </a:lnTo>
                    <a:lnTo>
                      <a:pt x="1106" y="854"/>
                    </a:lnTo>
                    <a:lnTo>
                      <a:pt x="1085" y="854"/>
                    </a:lnTo>
                    <a:lnTo>
                      <a:pt x="1083" y="852"/>
                    </a:lnTo>
                    <a:lnTo>
                      <a:pt x="1080" y="845"/>
                    </a:lnTo>
                    <a:lnTo>
                      <a:pt x="1078" y="842"/>
                    </a:lnTo>
                    <a:lnTo>
                      <a:pt x="1073" y="842"/>
                    </a:lnTo>
                    <a:lnTo>
                      <a:pt x="1068" y="852"/>
                    </a:lnTo>
                    <a:lnTo>
                      <a:pt x="1054" y="871"/>
                    </a:lnTo>
                    <a:lnTo>
                      <a:pt x="1045" y="876"/>
                    </a:lnTo>
                    <a:lnTo>
                      <a:pt x="1038" y="885"/>
                    </a:lnTo>
                    <a:lnTo>
                      <a:pt x="1030" y="887"/>
                    </a:lnTo>
                    <a:lnTo>
                      <a:pt x="1021" y="890"/>
                    </a:lnTo>
                    <a:lnTo>
                      <a:pt x="1016" y="887"/>
                    </a:lnTo>
                    <a:lnTo>
                      <a:pt x="1014" y="883"/>
                    </a:lnTo>
                    <a:lnTo>
                      <a:pt x="1011" y="880"/>
                    </a:lnTo>
                    <a:lnTo>
                      <a:pt x="1004" y="885"/>
                    </a:lnTo>
                    <a:lnTo>
                      <a:pt x="1000" y="890"/>
                    </a:lnTo>
                    <a:lnTo>
                      <a:pt x="1000" y="887"/>
                    </a:lnTo>
                    <a:lnTo>
                      <a:pt x="1000" y="885"/>
                    </a:lnTo>
                    <a:lnTo>
                      <a:pt x="1004" y="883"/>
                    </a:lnTo>
                    <a:lnTo>
                      <a:pt x="1007" y="880"/>
                    </a:lnTo>
                    <a:lnTo>
                      <a:pt x="1007" y="878"/>
                    </a:lnTo>
                    <a:lnTo>
                      <a:pt x="1002" y="869"/>
                    </a:lnTo>
                    <a:lnTo>
                      <a:pt x="995" y="861"/>
                    </a:lnTo>
                    <a:lnTo>
                      <a:pt x="988" y="859"/>
                    </a:lnTo>
                    <a:lnTo>
                      <a:pt x="974" y="861"/>
                    </a:lnTo>
                    <a:lnTo>
                      <a:pt x="971" y="864"/>
                    </a:lnTo>
                    <a:lnTo>
                      <a:pt x="966" y="871"/>
                    </a:lnTo>
                    <a:lnTo>
                      <a:pt x="971" y="880"/>
                    </a:lnTo>
                    <a:lnTo>
                      <a:pt x="971" y="883"/>
                    </a:lnTo>
                    <a:lnTo>
                      <a:pt x="969" y="880"/>
                    </a:lnTo>
                    <a:lnTo>
                      <a:pt x="959" y="880"/>
                    </a:lnTo>
                    <a:lnTo>
                      <a:pt x="952" y="885"/>
                    </a:lnTo>
                    <a:lnTo>
                      <a:pt x="950" y="890"/>
                    </a:lnTo>
                    <a:lnTo>
                      <a:pt x="947" y="904"/>
                    </a:lnTo>
                    <a:lnTo>
                      <a:pt x="945" y="916"/>
                    </a:lnTo>
                    <a:lnTo>
                      <a:pt x="945" y="923"/>
                    </a:lnTo>
                    <a:lnTo>
                      <a:pt x="950" y="918"/>
                    </a:lnTo>
                    <a:lnTo>
                      <a:pt x="957" y="916"/>
                    </a:lnTo>
                    <a:lnTo>
                      <a:pt x="955" y="918"/>
                    </a:lnTo>
                    <a:lnTo>
                      <a:pt x="950" y="925"/>
                    </a:lnTo>
                    <a:lnTo>
                      <a:pt x="943" y="928"/>
                    </a:lnTo>
                    <a:lnTo>
                      <a:pt x="943" y="935"/>
                    </a:lnTo>
                    <a:lnTo>
                      <a:pt x="945" y="937"/>
                    </a:lnTo>
                    <a:lnTo>
                      <a:pt x="943" y="940"/>
                    </a:lnTo>
                    <a:lnTo>
                      <a:pt x="938" y="935"/>
                    </a:lnTo>
                    <a:lnTo>
                      <a:pt x="933" y="930"/>
                    </a:lnTo>
                    <a:lnTo>
                      <a:pt x="929" y="933"/>
                    </a:lnTo>
                    <a:lnTo>
                      <a:pt x="924" y="935"/>
                    </a:lnTo>
                    <a:lnTo>
                      <a:pt x="910" y="952"/>
                    </a:lnTo>
                    <a:lnTo>
                      <a:pt x="893" y="973"/>
                    </a:lnTo>
                    <a:lnTo>
                      <a:pt x="891" y="982"/>
                    </a:lnTo>
                    <a:lnTo>
                      <a:pt x="891" y="987"/>
                    </a:lnTo>
                    <a:lnTo>
                      <a:pt x="891" y="992"/>
                    </a:lnTo>
                    <a:lnTo>
                      <a:pt x="893" y="999"/>
                    </a:lnTo>
                    <a:lnTo>
                      <a:pt x="881" y="999"/>
                    </a:lnTo>
                    <a:lnTo>
                      <a:pt x="874" y="999"/>
                    </a:lnTo>
                    <a:lnTo>
                      <a:pt x="869" y="1001"/>
                    </a:lnTo>
                    <a:lnTo>
                      <a:pt x="872" y="1008"/>
                    </a:lnTo>
                    <a:lnTo>
                      <a:pt x="881" y="1016"/>
                    </a:lnTo>
                    <a:lnTo>
                      <a:pt x="879" y="1018"/>
                    </a:lnTo>
                    <a:lnTo>
                      <a:pt x="867" y="1018"/>
                    </a:lnTo>
                    <a:lnTo>
                      <a:pt x="865" y="1018"/>
                    </a:lnTo>
                    <a:lnTo>
                      <a:pt x="862" y="1018"/>
                    </a:lnTo>
                    <a:lnTo>
                      <a:pt x="862" y="1025"/>
                    </a:lnTo>
                    <a:lnTo>
                      <a:pt x="862" y="1030"/>
                    </a:lnTo>
                    <a:lnTo>
                      <a:pt x="865" y="1035"/>
                    </a:lnTo>
                    <a:lnTo>
                      <a:pt x="872" y="1030"/>
                    </a:lnTo>
                    <a:lnTo>
                      <a:pt x="876" y="1032"/>
                    </a:lnTo>
                    <a:lnTo>
                      <a:pt x="876" y="1039"/>
                    </a:lnTo>
                    <a:lnTo>
                      <a:pt x="869" y="1046"/>
                    </a:lnTo>
                    <a:lnTo>
                      <a:pt x="872" y="1056"/>
                    </a:lnTo>
                    <a:lnTo>
                      <a:pt x="879" y="1061"/>
                    </a:lnTo>
                    <a:lnTo>
                      <a:pt x="879" y="1077"/>
                    </a:lnTo>
                    <a:lnTo>
                      <a:pt x="879" y="1084"/>
                    </a:lnTo>
                    <a:lnTo>
                      <a:pt x="884" y="1084"/>
                    </a:lnTo>
                    <a:lnTo>
                      <a:pt x="888" y="1084"/>
                    </a:lnTo>
                    <a:lnTo>
                      <a:pt x="891" y="1077"/>
                    </a:lnTo>
                    <a:lnTo>
                      <a:pt x="891" y="1073"/>
                    </a:lnTo>
                    <a:lnTo>
                      <a:pt x="893" y="1068"/>
                    </a:lnTo>
                    <a:lnTo>
                      <a:pt x="898" y="1068"/>
                    </a:lnTo>
                    <a:lnTo>
                      <a:pt x="898" y="1068"/>
                    </a:lnTo>
                    <a:lnTo>
                      <a:pt x="895" y="1073"/>
                    </a:lnTo>
                    <a:lnTo>
                      <a:pt x="893" y="1075"/>
                    </a:lnTo>
                    <a:lnTo>
                      <a:pt x="895" y="1080"/>
                    </a:lnTo>
                    <a:lnTo>
                      <a:pt x="898" y="1082"/>
                    </a:lnTo>
                    <a:lnTo>
                      <a:pt x="900" y="1080"/>
                    </a:lnTo>
                    <a:lnTo>
                      <a:pt x="902" y="1077"/>
                    </a:lnTo>
                    <a:lnTo>
                      <a:pt x="900" y="1084"/>
                    </a:lnTo>
                    <a:lnTo>
                      <a:pt x="902" y="1089"/>
                    </a:lnTo>
                    <a:lnTo>
                      <a:pt x="910" y="1089"/>
                    </a:lnTo>
                    <a:lnTo>
                      <a:pt x="912" y="1089"/>
                    </a:lnTo>
                    <a:lnTo>
                      <a:pt x="912" y="1091"/>
                    </a:lnTo>
                    <a:lnTo>
                      <a:pt x="905" y="1096"/>
                    </a:lnTo>
                    <a:lnTo>
                      <a:pt x="895" y="1103"/>
                    </a:lnTo>
                    <a:lnTo>
                      <a:pt x="898" y="1108"/>
                    </a:lnTo>
                    <a:lnTo>
                      <a:pt x="900" y="1108"/>
                    </a:lnTo>
                    <a:lnTo>
                      <a:pt x="914" y="1110"/>
                    </a:lnTo>
                    <a:lnTo>
                      <a:pt x="929" y="1120"/>
                    </a:lnTo>
                    <a:lnTo>
                      <a:pt x="950" y="1125"/>
                    </a:lnTo>
                    <a:lnTo>
                      <a:pt x="964" y="1115"/>
                    </a:lnTo>
                    <a:lnTo>
                      <a:pt x="966" y="1120"/>
                    </a:lnTo>
                    <a:lnTo>
                      <a:pt x="969" y="1125"/>
                    </a:lnTo>
                    <a:lnTo>
                      <a:pt x="966" y="1127"/>
                    </a:lnTo>
                    <a:lnTo>
                      <a:pt x="957" y="1125"/>
                    </a:lnTo>
                    <a:lnTo>
                      <a:pt x="955" y="1127"/>
                    </a:lnTo>
                    <a:lnTo>
                      <a:pt x="966" y="1132"/>
                    </a:lnTo>
                    <a:lnTo>
                      <a:pt x="971" y="1137"/>
                    </a:lnTo>
                    <a:lnTo>
                      <a:pt x="976" y="1141"/>
                    </a:lnTo>
                    <a:lnTo>
                      <a:pt x="969" y="1151"/>
                    </a:lnTo>
                    <a:lnTo>
                      <a:pt x="957" y="1158"/>
                    </a:lnTo>
                    <a:lnTo>
                      <a:pt x="955" y="1148"/>
                    </a:lnTo>
                    <a:lnTo>
                      <a:pt x="952" y="1139"/>
                    </a:lnTo>
                    <a:lnTo>
                      <a:pt x="950" y="1137"/>
                    </a:lnTo>
                    <a:lnTo>
                      <a:pt x="947" y="1137"/>
                    </a:lnTo>
                    <a:lnTo>
                      <a:pt x="940" y="1144"/>
                    </a:lnTo>
                    <a:lnTo>
                      <a:pt x="931" y="1151"/>
                    </a:lnTo>
                    <a:lnTo>
                      <a:pt x="926" y="1151"/>
                    </a:lnTo>
                    <a:lnTo>
                      <a:pt x="931" y="1146"/>
                    </a:lnTo>
                    <a:lnTo>
                      <a:pt x="936" y="1139"/>
                    </a:lnTo>
                    <a:lnTo>
                      <a:pt x="933" y="1132"/>
                    </a:lnTo>
                    <a:lnTo>
                      <a:pt x="931" y="1129"/>
                    </a:lnTo>
                    <a:lnTo>
                      <a:pt x="924" y="1125"/>
                    </a:lnTo>
                    <a:lnTo>
                      <a:pt x="917" y="1118"/>
                    </a:lnTo>
                    <a:lnTo>
                      <a:pt x="912" y="1115"/>
                    </a:lnTo>
                    <a:lnTo>
                      <a:pt x="907" y="1115"/>
                    </a:lnTo>
                    <a:lnTo>
                      <a:pt x="900" y="1129"/>
                    </a:lnTo>
                    <a:lnTo>
                      <a:pt x="879" y="1148"/>
                    </a:lnTo>
                    <a:lnTo>
                      <a:pt x="886" y="1151"/>
                    </a:lnTo>
                    <a:lnTo>
                      <a:pt x="891" y="1153"/>
                    </a:lnTo>
                    <a:lnTo>
                      <a:pt x="895" y="1156"/>
                    </a:lnTo>
                    <a:lnTo>
                      <a:pt x="893" y="1160"/>
                    </a:lnTo>
                    <a:lnTo>
                      <a:pt x="891" y="1165"/>
                    </a:lnTo>
                    <a:lnTo>
                      <a:pt x="898" y="1174"/>
                    </a:lnTo>
                    <a:lnTo>
                      <a:pt x="902" y="1179"/>
                    </a:lnTo>
                    <a:lnTo>
                      <a:pt x="907" y="1182"/>
                    </a:lnTo>
                    <a:lnTo>
                      <a:pt x="914" y="1201"/>
                    </a:lnTo>
                    <a:lnTo>
                      <a:pt x="929" y="1220"/>
                    </a:lnTo>
                    <a:lnTo>
                      <a:pt x="929" y="1224"/>
                    </a:lnTo>
                    <a:lnTo>
                      <a:pt x="926" y="1231"/>
                    </a:lnTo>
                    <a:lnTo>
                      <a:pt x="938" y="1243"/>
                    </a:lnTo>
                    <a:lnTo>
                      <a:pt x="947" y="1246"/>
                    </a:lnTo>
                    <a:lnTo>
                      <a:pt x="971" y="1243"/>
                    </a:lnTo>
                    <a:lnTo>
                      <a:pt x="990" y="1239"/>
                    </a:lnTo>
                    <a:lnTo>
                      <a:pt x="997" y="1231"/>
                    </a:lnTo>
                    <a:lnTo>
                      <a:pt x="1004" y="1234"/>
                    </a:lnTo>
                    <a:lnTo>
                      <a:pt x="1007" y="1229"/>
                    </a:lnTo>
                    <a:lnTo>
                      <a:pt x="1011" y="1220"/>
                    </a:lnTo>
                    <a:lnTo>
                      <a:pt x="1011" y="1210"/>
                    </a:lnTo>
                    <a:lnTo>
                      <a:pt x="1009" y="1208"/>
                    </a:lnTo>
                    <a:lnTo>
                      <a:pt x="1004" y="1201"/>
                    </a:lnTo>
                    <a:lnTo>
                      <a:pt x="1009" y="1198"/>
                    </a:lnTo>
                    <a:lnTo>
                      <a:pt x="1016" y="1189"/>
                    </a:lnTo>
                    <a:lnTo>
                      <a:pt x="1028" y="1167"/>
                    </a:lnTo>
                    <a:lnTo>
                      <a:pt x="1033" y="1165"/>
                    </a:lnTo>
                    <a:lnTo>
                      <a:pt x="1035" y="1160"/>
                    </a:lnTo>
                    <a:lnTo>
                      <a:pt x="1040" y="1158"/>
                    </a:lnTo>
                    <a:lnTo>
                      <a:pt x="1045" y="1160"/>
                    </a:lnTo>
                    <a:lnTo>
                      <a:pt x="1045" y="1160"/>
                    </a:lnTo>
                    <a:lnTo>
                      <a:pt x="1035" y="1167"/>
                    </a:lnTo>
                    <a:lnTo>
                      <a:pt x="1026" y="1184"/>
                    </a:lnTo>
                    <a:lnTo>
                      <a:pt x="1016" y="1201"/>
                    </a:lnTo>
                    <a:lnTo>
                      <a:pt x="1023" y="1215"/>
                    </a:lnTo>
                    <a:lnTo>
                      <a:pt x="1026" y="1239"/>
                    </a:lnTo>
                    <a:lnTo>
                      <a:pt x="1035" y="1269"/>
                    </a:lnTo>
                    <a:lnTo>
                      <a:pt x="1038" y="1284"/>
                    </a:lnTo>
                    <a:lnTo>
                      <a:pt x="1035" y="1291"/>
                    </a:lnTo>
                    <a:lnTo>
                      <a:pt x="1033" y="1300"/>
                    </a:lnTo>
                    <a:lnTo>
                      <a:pt x="1030" y="1307"/>
                    </a:lnTo>
                    <a:lnTo>
                      <a:pt x="1023" y="1314"/>
                    </a:lnTo>
                    <a:lnTo>
                      <a:pt x="1023" y="1331"/>
                    </a:lnTo>
                    <a:lnTo>
                      <a:pt x="1028" y="1341"/>
                    </a:lnTo>
                    <a:lnTo>
                      <a:pt x="1033" y="1336"/>
                    </a:lnTo>
                    <a:lnTo>
                      <a:pt x="1040" y="1338"/>
                    </a:lnTo>
                    <a:lnTo>
                      <a:pt x="1033" y="1348"/>
                    </a:lnTo>
                    <a:lnTo>
                      <a:pt x="1030" y="1355"/>
                    </a:lnTo>
                    <a:lnTo>
                      <a:pt x="1030" y="1359"/>
                    </a:lnTo>
                    <a:lnTo>
                      <a:pt x="1033" y="1371"/>
                    </a:lnTo>
                    <a:lnTo>
                      <a:pt x="1026" y="1381"/>
                    </a:lnTo>
                    <a:lnTo>
                      <a:pt x="1016" y="1383"/>
                    </a:lnTo>
                    <a:lnTo>
                      <a:pt x="1009" y="1386"/>
                    </a:lnTo>
                    <a:lnTo>
                      <a:pt x="1028" y="1393"/>
                    </a:lnTo>
                    <a:lnTo>
                      <a:pt x="1049" y="1388"/>
                    </a:lnTo>
                    <a:lnTo>
                      <a:pt x="1052" y="1381"/>
                    </a:lnTo>
                    <a:lnTo>
                      <a:pt x="1054" y="1378"/>
                    </a:lnTo>
                    <a:lnTo>
                      <a:pt x="1056" y="1374"/>
                    </a:lnTo>
                    <a:lnTo>
                      <a:pt x="1059" y="1374"/>
                    </a:lnTo>
                    <a:lnTo>
                      <a:pt x="1075" y="1369"/>
                    </a:lnTo>
                    <a:lnTo>
                      <a:pt x="1080" y="1369"/>
                    </a:lnTo>
                    <a:lnTo>
                      <a:pt x="1090" y="1362"/>
                    </a:lnTo>
                    <a:lnTo>
                      <a:pt x="1097" y="1355"/>
                    </a:lnTo>
                    <a:lnTo>
                      <a:pt x="1104" y="1352"/>
                    </a:lnTo>
                    <a:lnTo>
                      <a:pt x="1109" y="1362"/>
                    </a:lnTo>
                    <a:lnTo>
                      <a:pt x="1113" y="1369"/>
                    </a:lnTo>
                    <a:lnTo>
                      <a:pt x="1125" y="1381"/>
                    </a:lnTo>
                    <a:lnTo>
                      <a:pt x="1130" y="1378"/>
                    </a:lnTo>
                    <a:lnTo>
                      <a:pt x="1135" y="1374"/>
                    </a:lnTo>
                    <a:lnTo>
                      <a:pt x="1139" y="1371"/>
                    </a:lnTo>
                    <a:lnTo>
                      <a:pt x="1149" y="1386"/>
                    </a:lnTo>
                    <a:lnTo>
                      <a:pt x="1154" y="1393"/>
                    </a:lnTo>
                    <a:lnTo>
                      <a:pt x="1165" y="1424"/>
                    </a:lnTo>
                    <a:lnTo>
                      <a:pt x="1173" y="1431"/>
                    </a:lnTo>
                    <a:lnTo>
                      <a:pt x="1182" y="1428"/>
                    </a:lnTo>
                    <a:lnTo>
                      <a:pt x="1182" y="1419"/>
                    </a:lnTo>
                    <a:lnTo>
                      <a:pt x="1180" y="1395"/>
                    </a:lnTo>
                    <a:lnTo>
                      <a:pt x="1182" y="1388"/>
                    </a:lnTo>
                    <a:lnTo>
                      <a:pt x="1184" y="1376"/>
                    </a:lnTo>
                    <a:lnTo>
                      <a:pt x="1184" y="1369"/>
                    </a:lnTo>
                    <a:lnTo>
                      <a:pt x="1187" y="1371"/>
                    </a:lnTo>
                    <a:lnTo>
                      <a:pt x="1189" y="1374"/>
                    </a:lnTo>
                    <a:lnTo>
                      <a:pt x="1196" y="1367"/>
                    </a:lnTo>
                    <a:lnTo>
                      <a:pt x="1199" y="1359"/>
                    </a:lnTo>
                    <a:lnTo>
                      <a:pt x="1203" y="1357"/>
                    </a:lnTo>
                    <a:lnTo>
                      <a:pt x="1215" y="1364"/>
                    </a:lnTo>
                    <a:lnTo>
                      <a:pt x="1222" y="1371"/>
                    </a:lnTo>
                    <a:lnTo>
                      <a:pt x="1215" y="1369"/>
                    </a:lnTo>
                    <a:lnTo>
                      <a:pt x="1210" y="1367"/>
                    </a:lnTo>
                    <a:lnTo>
                      <a:pt x="1203" y="1367"/>
                    </a:lnTo>
                    <a:lnTo>
                      <a:pt x="1201" y="1374"/>
                    </a:lnTo>
                    <a:lnTo>
                      <a:pt x="1199" y="1383"/>
                    </a:lnTo>
                    <a:lnTo>
                      <a:pt x="1201" y="1390"/>
                    </a:lnTo>
                    <a:lnTo>
                      <a:pt x="1203" y="1395"/>
                    </a:lnTo>
                    <a:lnTo>
                      <a:pt x="1208" y="1407"/>
                    </a:lnTo>
                    <a:lnTo>
                      <a:pt x="1213" y="1409"/>
                    </a:lnTo>
                    <a:lnTo>
                      <a:pt x="1222" y="1409"/>
                    </a:lnTo>
                    <a:lnTo>
                      <a:pt x="1241" y="1397"/>
                    </a:lnTo>
                    <a:lnTo>
                      <a:pt x="1270" y="1386"/>
                    </a:lnTo>
                    <a:lnTo>
                      <a:pt x="1279" y="1374"/>
                    </a:lnTo>
                    <a:lnTo>
                      <a:pt x="1289" y="1357"/>
                    </a:lnTo>
                    <a:lnTo>
                      <a:pt x="1282" y="1376"/>
                    </a:lnTo>
                    <a:lnTo>
                      <a:pt x="1274" y="1397"/>
                    </a:lnTo>
                    <a:lnTo>
                      <a:pt x="1274" y="1400"/>
                    </a:lnTo>
                    <a:lnTo>
                      <a:pt x="1277" y="1400"/>
                    </a:lnTo>
                    <a:lnTo>
                      <a:pt x="1263" y="1412"/>
                    </a:lnTo>
                    <a:lnTo>
                      <a:pt x="1251" y="1426"/>
                    </a:lnTo>
                    <a:lnTo>
                      <a:pt x="1248" y="1433"/>
                    </a:lnTo>
                    <a:lnTo>
                      <a:pt x="1246" y="1443"/>
                    </a:lnTo>
                    <a:lnTo>
                      <a:pt x="1248" y="1452"/>
                    </a:lnTo>
                    <a:lnTo>
                      <a:pt x="1253" y="1454"/>
                    </a:lnTo>
                    <a:lnTo>
                      <a:pt x="1255" y="1454"/>
                    </a:lnTo>
                    <a:lnTo>
                      <a:pt x="1263" y="1461"/>
                    </a:lnTo>
                    <a:lnTo>
                      <a:pt x="1251" y="1461"/>
                    </a:lnTo>
                    <a:lnTo>
                      <a:pt x="1244" y="1466"/>
                    </a:lnTo>
                    <a:lnTo>
                      <a:pt x="1241" y="1476"/>
                    </a:lnTo>
                    <a:lnTo>
                      <a:pt x="1239" y="1492"/>
                    </a:lnTo>
                    <a:lnTo>
                      <a:pt x="1237" y="1509"/>
                    </a:lnTo>
                    <a:lnTo>
                      <a:pt x="1234" y="1516"/>
                    </a:lnTo>
                    <a:lnTo>
                      <a:pt x="1237" y="1521"/>
                    </a:lnTo>
                    <a:lnTo>
                      <a:pt x="1239" y="1526"/>
                    </a:lnTo>
                    <a:lnTo>
                      <a:pt x="1241" y="1533"/>
                    </a:lnTo>
                    <a:lnTo>
                      <a:pt x="1244" y="1533"/>
                    </a:lnTo>
                    <a:lnTo>
                      <a:pt x="1246" y="1535"/>
                    </a:lnTo>
                    <a:lnTo>
                      <a:pt x="1246" y="1535"/>
                    </a:lnTo>
                    <a:lnTo>
                      <a:pt x="1244" y="1537"/>
                    </a:lnTo>
                    <a:lnTo>
                      <a:pt x="1237" y="1537"/>
                    </a:lnTo>
                    <a:lnTo>
                      <a:pt x="1234" y="1535"/>
                    </a:lnTo>
                    <a:lnTo>
                      <a:pt x="1234" y="1533"/>
                    </a:lnTo>
                    <a:lnTo>
                      <a:pt x="1232" y="1530"/>
                    </a:lnTo>
                    <a:lnTo>
                      <a:pt x="1227" y="1533"/>
                    </a:lnTo>
                    <a:lnTo>
                      <a:pt x="1222" y="1535"/>
                    </a:lnTo>
                    <a:lnTo>
                      <a:pt x="1215" y="1544"/>
                    </a:lnTo>
                    <a:lnTo>
                      <a:pt x="1210" y="1549"/>
                    </a:lnTo>
                    <a:lnTo>
                      <a:pt x="1206" y="1552"/>
                    </a:lnTo>
                    <a:lnTo>
                      <a:pt x="1199" y="1556"/>
                    </a:lnTo>
                    <a:lnTo>
                      <a:pt x="1191" y="1566"/>
                    </a:lnTo>
                    <a:lnTo>
                      <a:pt x="1184" y="1575"/>
                    </a:lnTo>
                    <a:lnTo>
                      <a:pt x="1180" y="1585"/>
                    </a:lnTo>
                    <a:lnTo>
                      <a:pt x="1180" y="1587"/>
                    </a:lnTo>
                    <a:lnTo>
                      <a:pt x="1177" y="1594"/>
                    </a:lnTo>
                    <a:lnTo>
                      <a:pt x="1177" y="1601"/>
                    </a:lnTo>
                    <a:lnTo>
                      <a:pt x="1180" y="1606"/>
                    </a:lnTo>
                    <a:lnTo>
                      <a:pt x="1177" y="1611"/>
                    </a:lnTo>
                    <a:lnTo>
                      <a:pt x="1175" y="1611"/>
                    </a:lnTo>
                    <a:lnTo>
                      <a:pt x="1173" y="1611"/>
                    </a:lnTo>
                    <a:lnTo>
                      <a:pt x="1165" y="1609"/>
                    </a:lnTo>
                    <a:lnTo>
                      <a:pt x="1165" y="1604"/>
                    </a:lnTo>
                    <a:lnTo>
                      <a:pt x="1165" y="1599"/>
                    </a:lnTo>
                    <a:lnTo>
                      <a:pt x="1161" y="1601"/>
                    </a:lnTo>
                    <a:lnTo>
                      <a:pt x="1151" y="1611"/>
                    </a:lnTo>
                    <a:lnTo>
                      <a:pt x="1144" y="1620"/>
                    </a:lnTo>
                    <a:lnTo>
                      <a:pt x="1116" y="1632"/>
                    </a:lnTo>
                    <a:lnTo>
                      <a:pt x="1101" y="1644"/>
                    </a:lnTo>
                    <a:lnTo>
                      <a:pt x="1094" y="1649"/>
                    </a:lnTo>
                    <a:lnTo>
                      <a:pt x="1085" y="1656"/>
                    </a:lnTo>
                    <a:lnTo>
                      <a:pt x="1080" y="1663"/>
                    </a:lnTo>
                    <a:lnTo>
                      <a:pt x="1075" y="1675"/>
                    </a:lnTo>
                    <a:lnTo>
                      <a:pt x="1073" y="1684"/>
                    </a:lnTo>
                    <a:lnTo>
                      <a:pt x="1071" y="1689"/>
                    </a:lnTo>
                    <a:lnTo>
                      <a:pt x="1071" y="1694"/>
                    </a:lnTo>
                    <a:lnTo>
                      <a:pt x="1073" y="1699"/>
                    </a:lnTo>
                    <a:lnTo>
                      <a:pt x="1083" y="1706"/>
                    </a:lnTo>
                    <a:lnTo>
                      <a:pt x="1085" y="1711"/>
                    </a:lnTo>
                    <a:lnTo>
                      <a:pt x="1083" y="1713"/>
                    </a:lnTo>
                    <a:lnTo>
                      <a:pt x="1080" y="1713"/>
                    </a:lnTo>
                    <a:lnTo>
                      <a:pt x="1075" y="1711"/>
                    </a:lnTo>
                    <a:lnTo>
                      <a:pt x="1071" y="1708"/>
                    </a:lnTo>
                    <a:lnTo>
                      <a:pt x="1071" y="1706"/>
                    </a:lnTo>
                    <a:lnTo>
                      <a:pt x="1066" y="1703"/>
                    </a:lnTo>
                    <a:lnTo>
                      <a:pt x="1061" y="1703"/>
                    </a:lnTo>
                    <a:lnTo>
                      <a:pt x="1056" y="1706"/>
                    </a:lnTo>
                    <a:lnTo>
                      <a:pt x="1056" y="1715"/>
                    </a:lnTo>
                    <a:lnTo>
                      <a:pt x="1056" y="1715"/>
                    </a:lnTo>
                    <a:lnTo>
                      <a:pt x="1054" y="1715"/>
                    </a:lnTo>
                    <a:lnTo>
                      <a:pt x="1052" y="1713"/>
                    </a:lnTo>
                    <a:lnTo>
                      <a:pt x="1045" y="1701"/>
                    </a:lnTo>
                    <a:lnTo>
                      <a:pt x="1045" y="1696"/>
                    </a:lnTo>
                    <a:lnTo>
                      <a:pt x="1049" y="1694"/>
                    </a:lnTo>
                    <a:lnTo>
                      <a:pt x="1052" y="1692"/>
                    </a:lnTo>
                    <a:lnTo>
                      <a:pt x="1049" y="1689"/>
                    </a:lnTo>
                    <a:lnTo>
                      <a:pt x="1047" y="1692"/>
                    </a:lnTo>
                    <a:lnTo>
                      <a:pt x="1038" y="1692"/>
                    </a:lnTo>
                    <a:lnTo>
                      <a:pt x="1033" y="1692"/>
                    </a:lnTo>
                    <a:lnTo>
                      <a:pt x="1033" y="1689"/>
                    </a:lnTo>
                    <a:lnTo>
                      <a:pt x="1035" y="1684"/>
                    </a:lnTo>
                    <a:lnTo>
                      <a:pt x="1033" y="1684"/>
                    </a:lnTo>
                    <a:lnTo>
                      <a:pt x="1004" y="1694"/>
                    </a:lnTo>
                    <a:lnTo>
                      <a:pt x="993" y="1701"/>
                    </a:lnTo>
                    <a:lnTo>
                      <a:pt x="978" y="1711"/>
                    </a:lnTo>
                    <a:lnTo>
                      <a:pt x="966" y="1722"/>
                    </a:lnTo>
                    <a:lnTo>
                      <a:pt x="957" y="1739"/>
                    </a:lnTo>
                    <a:lnTo>
                      <a:pt x="947" y="1748"/>
                    </a:lnTo>
                    <a:lnTo>
                      <a:pt x="938" y="1753"/>
                    </a:lnTo>
                    <a:lnTo>
                      <a:pt x="936" y="1758"/>
                    </a:lnTo>
                    <a:lnTo>
                      <a:pt x="933" y="1760"/>
                    </a:lnTo>
                    <a:lnTo>
                      <a:pt x="931" y="1763"/>
                    </a:lnTo>
                    <a:lnTo>
                      <a:pt x="929" y="1765"/>
                    </a:lnTo>
                    <a:lnTo>
                      <a:pt x="926" y="1763"/>
                    </a:lnTo>
                    <a:lnTo>
                      <a:pt x="924" y="1760"/>
                    </a:lnTo>
                    <a:lnTo>
                      <a:pt x="919" y="1763"/>
                    </a:lnTo>
                    <a:lnTo>
                      <a:pt x="910" y="1770"/>
                    </a:lnTo>
                    <a:lnTo>
                      <a:pt x="907" y="1772"/>
                    </a:lnTo>
                    <a:lnTo>
                      <a:pt x="907" y="1775"/>
                    </a:lnTo>
                    <a:lnTo>
                      <a:pt x="907" y="1782"/>
                    </a:lnTo>
                    <a:lnTo>
                      <a:pt x="907" y="1789"/>
                    </a:lnTo>
                    <a:lnTo>
                      <a:pt x="905" y="1796"/>
                    </a:lnTo>
                    <a:lnTo>
                      <a:pt x="902" y="1801"/>
                    </a:lnTo>
                    <a:lnTo>
                      <a:pt x="907" y="1801"/>
                    </a:lnTo>
                    <a:lnTo>
                      <a:pt x="910" y="1798"/>
                    </a:lnTo>
                    <a:lnTo>
                      <a:pt x="917" y="1794"/>
                    </a:lnTo>
                    <a:lnTo>
                      <a:pt x="919" y="1786"/>
                    </a:lnTo>
                    <a:lnTo>
                      <a:pt x="917" y="1779"/>
                    </a:lnTo>
                    <a:lnTo>
                      <a:pt x="919" y="1777"/>
                    </a:lnTo>
                    <a:lnTo>
                      <a:pt x="924" y="1779"/>
                    </a:lnTo>
                    <a:lnTo>
                      <a:pt x="931" y="1791"/>
                    </a:lnTo>
                    <a:lnTo>
                      <a:pt x="933" y="1791"/>
                    </a:lnTo>
                    <a:lnTo>
                      <a:pt x="943" y="1789"/>
                    </a:lnTo>
                    <a:lnTo>
                      <a:pt x="945" y="1784"/>
                    </a:lnTo>
                    <a:lnTo>
                      <a:pt x="947" y="1779"/>
                    </a:lnTo>
                    <a:lnTo>
                      <a:pt x="947" y="1763"/>
                    </a:lnTo>
                    <a:lnTo>
                      <a:pt x="947" y="1760"/>
                    </a:lnTo>
                    <a:lnTo>
                      <a:pt x="952" y="1760"/>
                    </a:lnTo>
                    <a:lnTo>
                      <a:pt x="955" y="1765"/>
                    </a:lnTo>
                    <a:lnTo>
                      <a:pt x="957" y="1772"/>
                    </a:lnTo>
                    <a:lnTo>
                      <a:pt x="959" y="1777"/>
                    </a:lnTo>
                    <a:lnTo>
                      <a:pt x="957" y="1779"/>
                    </a:lnTo>
                    <a:lnTo>
                      <a:pt x="955" y="1779"/>
                    </a:lnTo>
                    <a:lnTo>
                      <a:pt x="957" y="1782"/>
                    </a:lnTo>
                    <a:lnTo>
                      <a:pt x="959" y="1784"/>
                    </a:lnTo>
                    <a:lnTo>
                      <a:pt x="962" y="1784"/>
                    </a:lnTo>
                    <a:lnTo>
                      <a:pt x="966" y="1782"/>
                    </a:lnTo>
                    <a:lnTo>
                      <a:pt x="969" y="1777"/>
                    </a:lnTo>
                    <a:lnTo>
                      <a:pt x="974" y="1775"/>
                    </a:lnTo>
                    <a:lnTo>
                      <a:pt x="978" y="1777"/>
                    </a:lnTo>
                    <a:lnTo>
                      <a:pt x="983" y="1770"/>
                    </a:lnTo>
                    <a:lnTo>
                      <a:pt x="1000" y="1751"/>
                    </a:lnTo>
                    <a:lnTo>
                      <a:pt x="1000" y="1748"/>
                    </a:lnTo>
                    <a:lnTo>
                      <a:pt x="1002" y="1734"/>
                    </a:lnTo>
                    <a:lnTo>
                      <a:pt x="1004" y="1732"/>
                    </a:lnTo>
                    <a:lnTo>
                      <a:pt x="1009" y="1730"/>
                    </a:lnTo>
                    <a:lnTo>
                      <a:pt x="1014" y="1727"/>
                    </a:lnTo>
                    <a:lnTo>
                      <a:pt x="1016" y="1725"/>
                    </a:lnTo>
                    <a:lnTo>
                      <a:pt x="1021" y="1730"/>
                    </a:lnTo>
                    <a:lnTo>
                      <a:pt x="1028" y="1732"/>
                    </a:lnTo>
                    <a:lnTo>
                      <a:pt x="1030" y="1734"/>
                    </a:lnTo>
                    <a:lnTo>
                      <a:pt x="1030" y="1737"/>
                    </a:lnTo>
                    <a:lnTo>
                      <a:pt x="1023" y="1734"/>
                    </a:lnTo>
                    <a:lnTo>
                      <a:pt x="1021" y="1734"/>
                    </a:lnTo>
                    <a:lnTo>
                      <a:pt x="1019" y="1737"/>
                    </a:lnTo>
                    <a:lnTo>
                      <a:pt x="1016" y="1739"/>
                    </a:lnTo>
                    <a:lnTo>
                      <a:pt x="1014" y="1744"/>
                    </a:lnTo>
                    <a:lnTo>
                      <a:pt x="1014" y="1751"/>
                    </a:lnTo>
                    <a:lnTo>
                      <a:pt x="1014" y="1753"/>
                    </a:lnTo>
                    <a:lnTo>
                      <a:pt x="1019" y="1756"/>
                    </a:lnTo>
                    <a:lnTo>
                      <a:pt x="1030" y="1753"/>
                    </a:lnTo>
                    <a:lnTo>
                      <a:pt x="1035" y="1753"/>
                    </a:lnTo>
                    <a:lnTo>
                      <a:pt x="1040" y="1748"/>
                    </a:lnTo>
                    <a:lnTo>
                      <a:pt x="1045" y="1744"/>
                    </a:lnTo>
                    <a:lnTo>
                      <a:pt x="1047" y="1741"/>
                    </a:lnTo>
                    <a:lnTo>
                      <a:pt x="1054" y="1746"/>
                    </a:lnTo>
                    <a:lnTo>
                      <a:pt x="1056" y="1744"/>
                    </a:lnTo>
                    <a:lnTo>
                      <a:pt x="1059" y="1741"/>
                    </a:lnTo>
                    <a:lnTo>
                      <a:pt x="1064" y="1739"/>
                    </a:lnTo>
                    <a:lnTo>
                      <a:pt x="1066" y="1741"/>
                    </a:lnTo>
                    <a:lnTo>
                      <a:pt x="1071" y="1741"/>
                    </a:lnTo>
                    <a:lnTo>
                      <a:pt x="1071" y="1739"/>
                    </a:lnTo>
                    <a:lnTo>
                      <a:pt x="1075" y="1734"/>
                    </a:lnTo>
                    <a:lnTo>
                      <a:pt x="1078" y="1732"/>
                    </a:lnTo>
                    <a:lnTo>
                      <a:pt x="1085" y="1730"/>
                    </a:lnTo>
                    <a:lnTo>
                      <a:pt x="1097" y="1720"/>
                    </a:lnTo>
                    <a:lnTo>
                      <a:pt x="1101" y="1715"/>
                    </a:lnTo>
                    <a:lnTo>
                      <a:pt x="1104" y="1718"/>
                    </a:lnTo>
                    <a:lnTo>
                      <a:pt x="1106" y="1715"/>
                    </a:lnTo>
                    <a:lnTo>
                      <a:pt x="1111" y="1713"/>
                    </a:lnTo>
                    <a:lnTo>
                      <a:pt x="1113" y="1713"/>
                    </a:lnTo>
                    <a:lnTo>
                      <a:pt x="1113" y="1713"/>
                    </a:lnTo>
                    <a:lnTo>
                      <a:pt x="1118" y="1715"/>
                    </a:lnTo>
                    <a:lnTo>
                      <a:pt x="1118" y="1718"/>
                    </a:lnTo>
                    <a:lnTo>
                      <a:pt x="1116" y="1734"/>
                    </a:lnTo>
                    <a:lnTo>
                      <a:pt x="1118" y="1737"/>
                    </a:lnTo>
                    <a:lnTo>
                      <a:pt x="1120" y="1734"/>
                    </a:lnTo>
                    <a:lnTo>
                      <a:pt x="1123" y="1730"/>
                    </a:lnTo>
                    <a:lnTo>
                      <a:pt x="1125" y="1722"/>
                    </a:lnTo>
                    <a:lnTo>
                      <a:pt x="1125" y="1718"/>
                    </a:lnTo>
                    <a:lnTo>
                      <a:pt x="1132" y="1713"/>
                    </a:lnTo>
                    <a:lnTo>
                      <a:pt x="1168" y="1701"/>
                    </a:lnTo>
                    <a:lnTo>
                      <a:pt x="1173" y="1694"/>
                    </a:lnTo>
                    <a:lnTo>
                      <a:pt x="1177" y="1682"/>
                    </a:lnTo>
                    <a:lnTo>
                      <a:pt x="1180" y="1680"/>
                    </a:lnTo>
                    <a:lnTo>
                      <a:pt x="1182" y="1680"/>
                    </a:lnTo>
                    <a:lnTo>
                      <a:pt x="1182" y="1682"/>
                    </a:lnTo>
                    <a:lnTo>
                      <a:pt x="1182" y="1692"/>
                    </a:lnTo>
                    <a:lnTo>
                      <a:pt x="1184" y="1694"/>
                    </a:lnTo>
                    <a:lnTo>
                      <a:pt x="1187" y="1692"/>
                    </a:lnTo>
                    <a:lnTo>
                      <a:pt x="1189" y="1687"/>
                    </a:lnTo>
                    <a:lnTo>
                      <a:pt x="1196" y="1680"/>
                    </a:lnTo>
                    <a:lnTo>
                      <a:pt x="1196" y="1677"/>
                    </a:lnTo>
                    <a:lnTo>
                      <a:pt x="1196" y="1673"/>
                    </a:lnTo>
                    <a:lnTo>
                      <a:pt x="1194" y="1670"/>
                    </a:lnTo>
                    <a:lnTo>
                      <a:pt x="1191" y="1668"/>
                    </a:lnTo>
                    <a:lnTo>
                      <a:pt x="1187" y="1665"/>
                    </a:lnTo>
                    <a:lnTo>
                      <a:pt x="1184" y="1665"/>
                    </a:lnTo>
                    <a:lnTo>
                      <a:pt x="1182" y="1665"/>
                    </a:lnTo>
                    <a:lnTo>
                      <a:pt x="1184" y="1663"/>
                    </a:lnTo>
                    <a:lnTo>
                      <a:pt x="1191" y="1651"/>
                    </a:lnTo>
                    <a:lnTo>
                      <a:pt x="1194" y="1649"/>
                    </a:lnTo>
                    <a:lnTo>
                      <a:pt x="1203" y="1649"/>
                    </a:lnTo>
                    <a:lnTo>
                      <a:pt x="1206" y="1646"/>
                    </a:lnTo>
                    <a:lnTo>
                      <a:pt x="1210" y="1644"/>
                    </a:lnTo>
                    <a:lnTo>
                      <a:pt x="1215" y="1644"/>
                    </a:lnTo>
                    <a:lnTo>
                      <a:pt x="1218" y="1644"/>
                    </a:lnTo>
                    <a:lnTo>
                      <a:pt x="1218" y="1642"/>
                    </a:lnTo>
                    <a:lnTo>
                      <a:pt x="1215" y="1642"/>
                    </a:lnTo>
                    <a:lnTo>
                      <a:pt x="1210" y="1639"/>
                    </a:lnTo>
                    <a:lnTo>
                      <a:pt x="1213" y="1635"/>
                    </a:lnTo>
                    <a:lnTo>
                      <a:pt x="1222" y="1630"/>
                    </a:lnTo>
                    <a:lnTo>
                      <a:pt x="1227" y="1630"/>
                    </a:lnTo>
                    <a:lnTo>
                      <a:pt x="1232" y="1632"/>
                    </a:lnTo>
                    <a:lnTo>
                      <a:pt x="1237" y="1632"/>
                    </a:lnTo>
                    <a:lnTo>
                      <a:pt x="1237" y="1632"/>
                    </a:lnTo>
                    <a:lnTo>
                      <a:pt x="1241" y="1628"/>
                    </a:lnTo>
                    <a:lnTo>
                      <a:pt x="1244" y="1618"/>
                    </a:lnTo>
                    <a:lnTo>
                      <a:pt x="1246" y="1616"/>
                    </a:lnTo>
                    <a:lnTo>
                      <a:pt x="1248" y="1613"/>
                    </a:lnTo>
                    <a:lnTo>
                      <a:pt x="1251" y="1613"/>
                    </a:lnTo>
                    <a:lnTo>
                      <a:pt x="1255" y="1613"/>
                    </a:lnTo>
                    <a:lnTo>
                      <a:pt x="1258" y="1613"/>
                    </a:lnTo>
                    <a:lnTo>
                      <a:pt x="1263" y="1613"/>
                    </a:lnTo>
                    <a:lnTo>
                      <a:pt x="1265" y="1609"/>
                    </a:lnTo>
                    <a:lnTo>
                      <a:pt x="1270" y="1604"/>
                    </a:lnTo>
                    <a:lnTo>
                      <a:pt x="1274" y="1599"/>
                    </a:lnTo>
                    <a:lnTo>
                      <a:pt x="1277" y="1599"/>
                    </a:lnTo>
                    <a:lnTo>
                      <a:pt x="1279" y="1597"/>
                    </a:lnTo>
                    <a:lnTo>
                      <a:pt x="1282" y="1594"/>
                    </a:lnTo>
                    <a:lnTo>
                      <a:pt x="1286" y="1592"/>
                    </a:lnTo>
                    <a:lnTo>
                      <a:pt x="1291" y="1594"/>
                    </a:lnTo>
                    <a:lnTo>
                      <a:pt x="1293" y="1587"/>
                    </a:lnTo>
                    <a:lnTo>
                      <a:pt x="1298" y="1585"/>
                    </a:lnTo>
                    <a:lnTo>
                      <a:pt x="1298" y="1582"/>
                    </a:lnTo>
                    <a:lnTo>
                      <a:pt x="1303" y="1573"/>
                    </a:lnTo>
                    <a:lnTo>
                      <a:pt x="1303" y="1568"/>
                    </a:lnTo>
                    <a:lnTo>
                      <a:pt x="1300" y="1561"/>
                    </a:lnTo>
                    <a:lnTo>
                      <a:pt x="1300" y="1561"/>
                    </a:lnTo>
                    <a:lnTo>
                      <a:pt x="1298" y="1559"/>
                    </a:lnTo>
                    <a:lnTo>
                      <a:pt x="1300" y="1554"/>
                    </a:lnTo>
                    <a:lnTo>
                      <a:pt x="1312" y="1544"/>
                    </a:lnTo>
                    <a:lnTo>
                      <a:pt x="1317" y="1544"/>
                    </a:lnTo>
                    <a:lnTo>
                      <a:pt x="1319" y="1547"/>
                    </a:lnTo>
                    <a:lnTo>
                      <a:pt x="1322" y="1547"/>
                    </a:lnTo>
                    <a:lnTo>
                      <a:pt x="1324" y="1537"/>
                    </a:lnTo>
                    <a:lnTo>
                      <a:pt x="1324" y="1535"/>
                    </a:lnTo>
                    <a:lnTo>
                      <a:pt x="1336" y="1533"/>
                    </a:lnTo>
                    <a:lnTo>
                      <a:pt x="1338" y="1533"/>
                    </a:lnTo>
                    <a:lnTo>
                      <a:pt x="1341" y="1526"/>
                    </a:lnTo>
                    <a:lnTo>
                      <a:pt x="1345" y="1521"/>
                    </a:lnTo>
                    <a:lnTo>
                      <a:pt x="1348" y="1518"/>
                    </a:lnTo>
                    <a:lnTo>
                      <a:pt x="1348" y="1514"/>
                    </a:lnTo>
                    <a:lnTo>
                      <a:pt x="1350" y="1511"/>
                    </a:lnTo>
                    <a:lnTo>
                      <a:pt x="1357" y="1509"/>
                    </a:lnTo>
                    <a:lnTo>
                      <a:pt x="1362" y="1507"/>
                    </a:lnTo>
                    <a:lnTo>
                      <a:pt x="1372" y="1499"/>
                    </a:lnTo>
                    <a:lnTo>
                      <a:pt x="1374" y="1495"/>
                    </a:lnTo>
                    <a:lnTo>
                      <a:pt x="1379" y="1483"/>
                    </a:lnTo>
                    <a:lnTo>
                      <a:pt x="1402" y="1480"/>
                    </a:lnTo>
                    <a:lnTo>
                      <a:pt x="1402" y="1473"/>
                    </a:lnTo>
                    <a:lnTo>
                      <a:pt x="1402" y="1473"/>
                    </a:lnTo>
                    <a:lnTo>
                      <a:pt x="1412" y="1469"/>
                    </a:lnTo>
                    <a:lnTo>
                      <a:pt x="1417" y="1471"/>
                    </a:lnTo>
                    <a:lnTo>
                      <a:pt x="1419" y="1469"/>
                    </a:lnTo>
                    <a:lnTo>
                      <a:pt x="1419" y="1459"/>
                    </a:lnTo>
                    <a:lnTo>
                      <a:pt x="1421" y="1454"/>
                    </a:lnTo>
                    <a:lnTo>
                      <a:pt x="1417" y="1454"/>
                    </a:lnTo>
                    <a:lnTo>
                      <a:pt x="1417" y="1452"/>
                    </a:lnTo>
                    <a:lnTo>
                      <a:pt x="1428" y="1445"/>
                    </a:lnTo>
                    <a:lnTo>
                      <a:pt x="1428" y="1443"/>
                    </a:lnTo>
                    <a:lnTo>
                      <a:pt x="1428" y="1438"/>
                    </a:lnTo>
                    <a:lnTo>
                      <a:pt x="1431" y="1431"/>
                    </a:lnTo>
                    <a:lnTo>
                      <a:pt x="1440" y="1421"/>
                    </a:lnTo>
                    <a:lnTo>
                      <a:pt x="1443" y="1419"/>
                    </a:lnTo>
                    <a:lnTo>
                      <a:pt x="1447" y="1416"/>
                    </a:lnTo>
                    <a:lnTo>
                      <a:pt x="1452" y="1414"/>
                    </a:lnTo>
                    <a:lnTo>
                      <a:pt x="1462" y="1402"/>
                    </a:lnTo>
                    <a:lnTo>
                      <a:pt x="1466" y="1395"/>
                    </a:lnTo>
                    <a:lnTo>
                      <a:pt x="1466" y="1390"/>
                    </a:lnTo>
                    <a:lnTo>
                      <a:pt x="1466" y="1388"/>
                    </a:lnTo>
                    <a:lnTo>
                      <a:pt x="1466" y="1386"/>
                    </a:lnTo>
                    <a:lnTo>
                      <a:pt x="1462" y="1381"/>
                    </a:lnTo>
                    <a:lnTo>
                      <a:pt x="1450" y="1371"/>
                    </a:lnTo>
                    <a:lnTo>
                      <a:pt x="1443" y="1369"/>
                    </a:lnTo>
                    <a:lnTo>
                      <a:pt x="1438" y="1367"/>
                    </a:lnTo>
                    <a:lnTo>
                      <a:pt x="1426" y="1362"/>
                    </a:lnTo>
                    <a:lnTo>
                      <a:pt x="1424" y="1357"/>
                    </a:lnTo>
                    <a:lnTo>
                      <a:pt x="1426" y="1350"/>
                    </a:lnTo>
                    <a:lnTo>
                      <a:pt x="1428" y="1338"/>
                    </a:lnTo>
                    <a:lnTo>
                      <a:pt x="1428" y="1336"/>
                    </a:lnTo>
                    <a:lnTo>
                      <a:pt x="1443" y="1324"/>
                    </a:lnTo>
                    <a:lnTo>
                      <a:pt x="1445" y="1319"/>
                    </a:lnTo>
                    <a:lnTo>
                      <a:pt x="1447" y="1314"/>
                    </a:lnTo>
                    <a:lnTo>
                      <a:pt x="1452" y="1310"/>
                    </a:lnTo>
                    <a:lnTo>
                      <a:pt x="1452" y="1307"/>
                    </a:lnTo>
                    <a:lnTo>
                      <a:pt x="1450" y="1305"/>
                    </a:lnTo>
                    <a:lnTo>
                      <a:pt x="1450" y="1305"/>
                    </a:lnTo>
                    <a:lnTo>
                      <a:pt x="1459" y="1295"/>
                    </a:lnTo>
                    <a:lnTo>
                      <a:pt x="1462" y="1293"/>
                    </a:lnTo>
                    <a:lnTo>
                      <a:pt x="1464" y="1295"/>
                    </a:lnTo>
                    <a:lnTo>
                      <a:pt x="1464" y="1295"/>
                    </a:lnTo>
                    <a:lnTo>
                      <a:pt x="1464" y="1303"/>
                    </a:lnTo>
                    <a:lnTo>
                      <a:pt x="1464" y="1303"/>
                    </a:lnTo>
                    <a:lnTo>
                      <a:pt x="1471" y="1300"/>
                    </a:lnTo>
                    <a:lnTo>
                      <a:pt x="1478" y="1298"/>
                    </a:lnTo>
                    <a:lnTo>
                      <a:pt x="1481" y="1295"/>
                    </a:lnTo>
                    <a:lnTo>
                      <a:pt x="1481" y="1288"/>
                    </a:lnTo>
                    <a:lnTo>
                      <a:pt x="1481" y="1286"/>
                    </a:lnTo>
                    <a:lnTo>
                      <a:pt x="1471" y="1281"/>
                    </a:lnTo>
                    <a:lnTo>
                      <a:pt x="1473" y="1281"/>
                    </a:lnTo>
                    <a:lnTo>
                      <a:pt x="1478" y="1279"/>
                    </a:lnTo>
                    <a:lnTo>
                      <a:pt x="1490" y="1276"/>
                    </a:lnTo>
                    <a:lnTo>
                      <a:pt x="1495" y="1274"/>
                    </a:lnTo>
                    <a:lnTo>
                      <a:pt x="1499" y="1265"/>
                    </a:lnTo>
                    <a:lnTo>
                      <a:pt x="1502" y="1260"/>
                    </a:lnTo>
                    <a:lnTo>
                      <a:pt x="1502" y="1255"/>
                    </a:lnTo>
                    <a:lnTo>
                      <a:pt x="1499" y="1250"/>
                    </a:lnTo>
                    <a:lnTo>
                      <a:pt x="1495" y="1246"/>
                    </a:lnTo>
                    <a:lnTo>
                      <a:pt x="1488" y="1239"/>
                    </a:lnTo>
                    <a:lnTo>
                      <a:pt x="1481" y="1234"/>
                    </a:lnTo>
                    <a:lnTo>
                      <a:pt x="1481" y="1231"/>
                    </a:lnTo>
                    <a:lnTo>
                      <a:pt x="1485" y="1231"/>
                    </a:lnTo>
                    <a:lnTo>
                      <a:pt x="1492" y="1236"/>
                    </a:lnTo>
                    <a:lnTo>
                      <a:pt x="1497" y="1239"/>
                    </a:lnTo>
                    <a:lnTo>
                      <a:pt x="1499" y="1239"/>
                    </a:lnTo>
                    <a:lnTo>
                      <a:pt x="1507" y="1236"/>
                    </a:lnTo>
                    <a:lnTo>
                      <a:pt x="1514" y="1227"/>
                    </a:lnTo>
                    <a:lnTo>
                      <a:pt x="1518" y="1222"/>
                    </a:lnTo>
                    <a:lnTo>
                      <a:pt x="1518" y="1220"/>
                    </a:lnTo>
                    <a:lnTo>
                      <a:pt x="1516" y="1215"/>
                    </a:lnTo>
                    <a:lnTo>
                      <a:pt x="1516" y="1212"/>
                    </a:lnTo>
                    <a:lnTo>
                      <a:pt x="1518" y="1205"/>
                    </a:lnTo>
                    <a:lnTo>
                      <a:pt x="1533" y="1189"/>
                    </a:lnTo>
                    <a:lnTo>
                      <a:pt x="1537" y="1182"/>
                    </a:lnTo>
                    <a:lnTo>
                      <a:pt x="1542" y="1182"/>
                    </a:lnTo>
                    <a:lnTo>
                      <a:pt x="1544" y="1179"/>
                    </a:lnTo>
                    <a:lnTo>
                      <a:pt x="1542" y="1172"/>
                    </a:lnTo>
                    <a:lnTo>
                      <a:pt x="1542" y="1170"/>
                    </a:lnTo>
                    <a:lnTo>
                      <a:pt x="1544" y="1163"/>
                    </a:lnTo>
                    <a:lnTo>
                      <a:pt x="1552" y="1156"/>
                    </a:lnTo>
                    <a:lnTo>
                      <a:pt x="1556" y="1151"/>
                    </a:lnTo>
                    <a:lnTo>
                      <a:pt x="1566" y="1148"/>
                    </a:lnTo>
                    <a:lnTo>
                      <a:pt x="1573" y="1144"/>
                    </a:lnTo>
                    <a:lnTo>
                      <a:pt x="1575" y="1137"/>
                    </a:lnTo>
                    <a:lnTo>
                      <a:pt x="1582" y="1129"/>
                    </a:lnTo>
                    <a:lnTo>
                      <a:pt x="1599" y="1118"/>
                    </a:lnTo>
                    <a:lnTo>
                      <a:pt x="1599" y="1118"/>
                    </a:lnTo>
                    <a:lnTo>
                      <a:pt x="1601" y="1118"/>
                    </a:lnTo>
                    <a:lnTo>
                      <a:pt x="1606" y="1122"/>
                    </a:lnTo>
                    <a:lnTo>
                      <a:pt x="1623" y="1120"/>
                    </a:lnTo>
                    <a:lnTo>
                      <a:pt x="1630" y="1118"/>
                    </a:lnTo>
                    <a:lnTo>
                      <a:pt x="1630" y="1118"/>
                    </a:lnTo>
                    <a:lnTo>
                      <a:pt x="1634" y="1108"/>
                    </a:lnTo>
                    <a:lnTo>
                      <a:pt x="1637" y="1103"/>
                    </a:lnTo>
                    <a:lnTo>
                      <a:pt x="1642" y="1096"/>
                    </a:lnTo>
                    <a:lnTo>
                      <a:pt x="1644" y="1094"/>
                    </a:lnTo>
                    <a:lnTo>
                      <a:pt x="1653" y="1091"/>
                    </a:lnTo>
                    <a:lnTo>
                      <a:pt x="1658" y="1094"/>
                    </a:lnTo>
                    <a:lnTo>
                      <a:pt x="1646" y="1103"/>
                    </a:lnTo>
                    <a:lnTo>
                      <a:pt x="1639" y="1108"/>
                    </a:lnTo>
                    <a:lnTo>
                      <a:pt x="1637" y="1115"/>
                    </a:lnTo>
                    <a:lnTo>
                      <a:pt x="1634" y="1120"/>
                    </a:lnTo>
                    <a:lnTo>
                      <a:pt x="1632" y="1125"/>
                    </a:lnTo>
                    <a:lnTo>
                      <a:pt x="1632" y="1125"/>
                    </a:lnTo>
                    <a:lnTo>
                      <a:pt x="1627" y="1127"/>
                    </a:lnTo>
                    <a:lnTo>
                      <a:pt x="1625" y="1132"/>
                    </a:lnTo>
                    <a:lnTo>
                      <a:pt x="1630" y="1137"/>
                    </a:lnTo>
                    <a:lnTo>
                      <a:pt x="1649" y="1148"/>
                    </a:lnTo>
                    <a:lnTo>
                      <a:pt x="1656" y="1151"/>
                    </a:lnTo>
                    <a:lnTo>
                      <a:pt x="1672" y="1153"/>
                    </a:lnTo>
                    <a:lnTo>
                      <a:pt x="1675" y="1158"/>
                    </a:lnTo>
                    <a:lnTo>
                      <a:pt x="1675" y="1160"/>
                    </a:lnTo>
                    <a:lnTo>
                      <a:pt x="1670" y="1160"/>
                    </a:lnTo>
                    <a:lnTo>
                      <a:pt x="1646" y="1153"/>
                    </a:lnTo>
                    <a:lnTo>
                      <a:pt x="1637" y="1153"/>
                    </a:lnTo>
                    <a:lnTo>
                      <a:pt x="1630" y="1156"/>
                    </a:lnTo>
                    <a:lnTo>
                      <a:pt x="1623" y="1158"/>
                    </a:lnTo>
                    <a:lnTo>
                      <a:pt x="1620" y="1156"/>
                    </a:lnTo>
                    <a:lnTo>
                      <a:pt x="1616" y="1151"/>
                    </a:lnTo>
                    <a:lnTo>
                      <a:pt x="1611" y="1148"/>
                    </a:lnTo>
                    <a:lnTo>
                      <a:pt x="1608" y="1148"/>
                    </a:lnTo>
                    <a:lnTo>
                      <a:pt x="1592" y="1160"/>
                    </a:lnTo>
                    <a:lnTo>
                      <a:pt x="1582" y="1170"/>
                    </a:lnTo>
                    <a:lnTo>
                      <a:pt x="1566" y="1182"/>
                    </a:lnTo>
                    <a:lnTo>
                      <a:pt x="1563" y="1184"/>
                    </a:lnTo>
                    <a:lnTo>
                      <a:pt x="1563" y="1191"/>
                    </a:lnTo>
                    <a:lnTo>
                      <a:pt x="1566" y="1201"/>
                    </a:lnTo>
                    <a:lnTo>
                      <a:pt x="1566" y="1210"/>
                    </a:lnTo>
                    <a:lnTo>
                      <a:pt x="1563" y="1231"/>
                    </a:lnTo>
                    <a:lnTo>
                      <a:pt x="1561" y="1241"/>
                    </a:lnTo>
                    <a:lnTo>
                      <a:pt x="1552" y="1253"/>
                    </a:lnTo>
                    <a:lnTo>
                      <a:pt x="1547" y="1265"/>
                    </a:lnTo>
                    <a:lnTo>
                      <a:pt x="1544" y="1272"/>
                    </a:lnTo>
                    <a:lnTo>
                      <a:pt x="1542" y="1288"/>
                    </a:lnTo>
                    <a:lnTo>
                      <a:pt x="1542" y="1293"/>
                    </a:lnTo>
                    <a:lnTo>
                      <a:pt x="1547" y="1295"/>
                    </a:lnTo>
                    <a:lnTo>
                      <a:pt x="1559" y="1300"/>
                    </a:lnTo>
                    <a:lnTo>
                      <a:pt x="1561" y="1300"/>
                    </a:lnTo>
                    <a:lnTo>
                      <a:pt x="1563" y="1300"/>
                    </a:lnTo>
                    <a:lnTo>
                      <a:pt x="1580" y="1286"/>
                    </a:lnTo>
                    <a:lnTo>
                      <a:pt x="1582" y="1286"/>
                    </a:lnTo>
                    <a:lnTo>
                      <a:pt x="1582" y="1286"/>
                    </a:lnTo>
                    <a:lnTo>
                      <a:pt x="1575" y="1303"/>
                    </a:lnTo>
                    <a:lnTo>
                      <a:pt x="1571" y="1307"/>
                    </a:lnTo>
                    <a:lnTo>
                      <a:pt x="1566" y="1317"/>
                    </a:lnTo>
                    <a:lnTo>
                      <a:pt x="1559" y="1319"/>
                    </a:lnTo>
                    <a:lnTo>
                      <a:pt x="1549" y="1322"/>
                    </a:lnTo>
                    <a:lnTo>
                      <a:pt x="1542" y="1329"/>
                    </a:lnTo>
                    <a:lnTo>
                      <a:pt x="1540" y="1331"/>
                    </a:lnTo>
                    <a:lnTo>
                      <a:pt x="1537" y="1336"/>
                    </a:lnTo>
                    <a:lnTo>
                      <a:pt x="1537" y="1343"/>
                    </a:lnTo>
                    <a:lnTo>
                      <a:pt x="1537" y="1345"/>
                    </a:lnTo>
                    <a:lnTo>
                      <a:pt x="1540" y="1345"/>
                    </a:lnTo>
                    <a:lnTo>
                      <a:pt x="1549" y="1352"/>
                    </a:lnTo>
                    <a:lnTo>
                      <a:pt x="1554" y="1352"/>
                    </a:lnTo>
                    <a:lnTo>
                      <a:pt x="1561" y="1348"/>
                    </a:lnTo>
                    <a:lnTo>
                      <a:pt x="1568" y="1345"/>
                    </a:lnTo>
                    <a:lnTo>
                      <a:pt x="1573" y="1348"/>
                    </a:lnTo>
                    <a:lnTo>
                      <a:pt x="1575" y="1348"/>
                    </a:lnTo>
                    <a:lnTo>
                      <a:pt x="1578" y="1345"/>
                    </a:lnTo>
                    <a:lnTo>
                      <a:pt x="1578" y="1343"/>
                    </a:lnTo>
                    <a:lnTo>
                      <a:pt x="1575" y="1341"/>
                    </a:lnTo>
                    <a:lnTo>
                      <a:pt x="1578" y="1338"/>
                    </a:lnTo>
                    <a:lnTo>
                      <a:pt x="1582" y="1341"/>
                    </a:lnTo>
                    <a:lnTo>
                      <a:pt x="1589" y="1345"/>
                    </a:lnTo>
                    <a:lnTo>
                      <a:pt x="1589" y="1345"/>
                    </a:lnTo>
                    <a:lnTo>
                      <a:pt x="1592" y="1338"/>
                    </a:lnTo>
                    <a:lnTo>
                      <a:pt x="1594" y="1333"/>
                    </a:lnTo>
                    <a:lnTo>
                      <a:pt x="1601" y="1324"/>
                    </a:lnTo>
                    <a:lnTo>
                      <a:pt x="1604" y="1319"/>
                    </a:lnTo>
                    <a:lnTo>
                      <a:pt x="1604" y="1312"/>
                    </a:lnTo>
                    <a:lnTo>
                      <a:pt x="1606" y="1310"/>
                    </a:lnTo>
                    <a:lnTo>
                      <a:pt x="1606" y="1310"/>
                    </a:lnTo>
                    <a:lnTo>
                      <a:pt x="1608" y="1312"/>
                    </a:lnTo>
                    <a:lnTo>
                      <a:pt x="1611" y="1312"/>
                    </a:lnTo>
                    <a:lnTo>
                      <a:pt x="1618" y="1307"/>
                    </a:lnTo>
                    <a:lnTo>
                      <a:pt x="1620" y="1305"/>
                    </a:lnTo>
                    <a:lnTo>
                      <a:pt x="1623" y="1307"/>
                    </a:lnTo>
                    <a:lnTo>
                      <a:pt x="1625" y="1307"/>
                    </a:lnTo>
                    <a:lnTo>
                      <a:pt x="1637" y="1293"/>
                    </a:lnTo>
                    <a:lnTo>
                      <a:pt x="1637" y="1291"/>
                    </a:lnTo>
                    <a:lnTo>
                      <a:pt x="1634" y="1284"/>
                    </a:lnTo>
                    <a:lnTo>
                      <a:pt x="1634" y="1284"/>
                    </a:lnTo>
                    <a:lnTo>
                      <a:pt x="1637" y="1284"/>
                    </a:lnTo>
                    <a:lnTo>
                      <a:pt x="1646" y="1288"/>
                    </a:lnTo>
                    <a:lnTo>
                      <a:pt x="1646" y="1286"/>
                    </a:lnTo>
                    <a:lnTo>
                      <a:pt x="1644" y="1276"/>
                    </a:lnTo>
                    <a:lnTo>
                      <a:pt x="1644" y="1274"/>
                    </a:lnTo>
                    <a:lnTo>
                      <a:pt x="1649" y="1267"/>
                    </a:lnTo>
                    <a:lnTo>
                      <a:pt x="1651" y="1269"/>
                    </a:lnTo>
                    <a:lnTo>
                      <a:pt x="1653" y="1281"/>
                    </a:lnTo>
                    <a:lnTo>
                      <a:pt x="1656" y="1284"/>
                    </a:lnTo>
                    <a:lnTo>
                      <a:pt x="1656" y="1284"/>
                    </a:lnTo>
                    <a:lnTo>
                      <a:pt x="1658" y="1269"/>
                    </a:lnTo>
                    <a:lnTo>
                      <a:pt x="1661" y="1262"/>
                    </a:lnTo>
                    <a:lnTo>
                      <a:pt x="1663" y="1258"/>
                    </a:lnTo>
                    <a:lnTo>
                      <a:pt x="1663" y="1246"/>
                    </a:lnTo>
                    <a:lnTo>
                      <a:pt x="1663" y="1246"/>
                    </a:lnTo>
                    <a:lnTo>
                      <a:pt x="1670" y="1255"/>
                    </a:lnTo>
                    <a:lnTo>
                      <a:pt x="1670" y="1258"/>
                    </a:lnTo>
                    <a:lnTo>
                      <a:pt x="1677" y="1253"/>
                    </a:lnTo>
                    <a:lnTo>
                      <a:pt x="1682" y="1255"/>
                    </a:lnTo>
                    <a:lnTo>
                      <a:pt x="1684" y="1258"/>
                    </a:lnTo>
                    <a:lnTo>
                      <a:pt x="1694" y="1260"/>
                    </a:lnTo>
                    <a:lnTo>
                      <a:pt x="1698" y="1260"/>
                    </a:lnTo>
                    <a:lnTo>
                      <a:pt x="1703" y="1260"/>
                    </a:lnTo>
                    <a:lnTo>
                      <a:pt x="1706" y="1258"/>
                    </a:lnTo>
                    <a:lnTo>
                      <a:pt x="1708" y="1255"/>
                    </a:lnTo>
                    <a:lnTo>
                      <a:pt x="1710" y="1255"/>
                    </a:lnTo>
                    <a:lnTo>
                      <a:pt x="1713" y="1255"/>
                    </a:lnTo>
                    <a:lnTo>
                      <a:pt x="1713" y="1255"/>
                    </a:lnTo>
                    <a:lnTo>
                      <a:pt x="1717" y="1239"/>
                    </a:lnTo>
                    <a:lnTo>
                      <a:pt x="1720" y="1236"/>
                    </a:lnTo>
                    <a:lnTo>
                      <a:pt x="1722" y="1236"/>
                    </a:lnTo>
                    <a:lnTo>
                      <a:pt x="1722" y="1236"/>
                    </a:lnTo>
                    <a:lnTo>
                      <a:pt x="1725" y="1234"/>
                    </a:lnTo>
                    <a:lnTo>
                      <a:pt x="1722" y="1224"/>
                    </a:lnTo>
                    <a:lnTo>
                      <a:pt x="1722" y="1217"/>
                    </a:lnTo>
                    <a:lnTo>
                      <a:pt x="1722" y="1212"/>
                    </a:lnTo>
                    <a:lnTo>
                      <a:pt x="1722" y="1210"/>
                    </a:lnTo>
                    <a:lnTo>
                      <a:pt x="1725" y="1208"/>
                    </a:lnTo>
                    <a:lnTo>
                      <a:pt x="1729" y="1205"/>
                    </a:lnTo>
                    <a:lnTo>
                      <a:pt x="1732" y="1203"/>
                    </a:lnTo>
                    <a:lnTo>
                      <a:pt x="1732" y="1198"/>
                    </a:lnTo>
                    <a:lnTo>
                      <a:pt x="1732" y="1193"/>
                    </a:lnTo>
                    <a:lnTo>
                      <a:pt x="1727" y="1189"/>
                    </a:lnTo>
                    <a:lnTo>
                      <a:pt x="1725" y="1189"/>
                    </a:lnTo>
                    <a:lnTo>
                      <a:pt x="1722" y="1193"/>
                    </a:lnTo>
                    <a:lnTo>
                      <a:pt x="1715" y="1193"/>
                    </a:lnTo>
                    <a:lnTo>
                      <a:pt x="1708" y="1196"/>
                    </a:lnTo>
                    <a:lnTo>
                      <a:pt x="1703" y="1198"/>
                    </a:lnTo>
                    <a:lnTo>
                      <a:pt x="1701" y="1201"/>
                    </a:lnTo>
                    <a:lnTo>
                      <a:pt x="1698" y="1201"/>
                    </a:lnTo>
                    <a:lnTo>
                      <a:pt x="1701" y="1196"/>
                    </a:lnTo>
                    <a:lnTo>
                      <a:pt x="1706" y="1191"/>
                    </a:lnTo>
                    <a:lnTo>
                      <a:pt x="1708" y="1191"/>
                    </a:lnTo>
                    <a:lnTo>
                      <a:pt x="1713" y="1191"/>
                    </a:lnTo>
                    <a:lnTo>
                      <a:pt x="1715" y="1189"/>
                    </a:lnTo>
                    <a:lnTo>
                      <a:pt x="1715" y="1186"/>
                    </a:lnTo>
                    <a:lnTo>
                      <a:pt x="1717" y="1179"/>
                    </a:lnTo>
                    <a:lnTo>
                      <a:pt x="1715" y="1177"/>
                    </a:lnTo>
                    <a:lnTo>
                      <a:pt x="1713" y="1174"/>
                    </a:lnTo>
                    <a:lnTo>
                      <a:pt x="1710" y="1172"/>
                    </a:lnTo>
                    <a:lnTo>
                      <a:pt x="1701" y="1165"/>
                    </a:lnTo>
                    <a:lnTo>
                      <a:pt x="1701" y="1163"/>
                    </a:lnTo>
                    <a:lnTo>
                      <a:pt x="1706" y="1163"/>
                    </a:lnTo>
                    <a:lnTo>
                      <a:pt x="1708" y="1163"/>
                    </a:lnTo>
                    <a:lnTo>
                      <a:pt x="1710" y="1160"/>
                    </a:lnTo>
                    <a:lnTo>
                      <a:pt x="1713" y="1151"/>
                    </a:lnTo>
                    <a:lnTo>
                      <a:pt x="1717" y="1139"/>
                    </a:lnTo>
                    <a:lnTo>
                      <a:pt x="1715" y="1139"/>
                    </a:lnTo>
                    <a:lnTo>
                      <a:pt x="1713" y="1139"/>
                    </a:lnTo>
                    <a:lnTo>
                      <a:pt x="1708" y="1144"/>
                    </a:lnTo>
                    <a:lnTo>
                      <a:pt x="1706" y="1144"/>
                    </a:lnTo>
                    <a:lnTo>
                      <a:pt x="1708" y="1139"/>
                    </a:lnTo>
                    <a:lnTo>
                      <a:pt x="1710" y="1137"/>
                    </a:lnTo>
                    <a:lnTo>
                      <a:pt x="1713" y="1134"/>
                    </a:lnTo>
                    <a:lnTo>
                      <a:pt x="1715" y="1134"/>
                    </a:lnTo>
                    <a:lnTo>
                      <a:pt x="1720" y="1134"/>
                    </a:lnTo>
                    <a:lnTo>
                      <a:pt x="1725" y="1134"/>
                    </a:lnTo>
                    <a:lnTo>
                      <a:pt x="1727" y="1129"/>
                    </a:lnTo>
                    <a:lnTo>
                      <a:pt x="1734" y="1120"/>
                    </a:lnTo>
                    <a:lnTo>
                      <a:pt x="1736" y="1118"/>
                    </a:lnTo>
                    <a:lnTo>
                      <a:pt x="1736" y="1118"/>
                    </a:lnTo>
                    <a:lnTo>
                      <a:pt x="1729" y="1139"/>
                    </a:lnTo>
                    <a:lnTo>
                      <a:pt x="1727" y="1146"/>
                    </a:lnTo>
                    <a:lnTo>
                      <a:pt x="1727" y="1148"/>
                    </a:lnTo>
                    <a:lnTo>
                      <a:pt x="1734" y="1153"/>
                    </a:lnTo>
                    <a:lnTo>
                      <a:pt x="1736" y="1153"/>
                    </a:lnTo>
                    <a:lnTo>
                      <a:pt x="1743" y="1151"/>
                    </a:lnTo>
                    <a:lnTo>
                      <a:pt x="1746" y="1148"/>
                    </a:lnTo>
                    <a:lnTo>
                      <a:pt x="1748" y="1141"/>
                    </a:lnTo>
                    <a:lnTo>
                      <a:pt x="1748" y="1141"/>
                    </a:lnTo>
                    <a:lnTo>
                      <a:pt x="1751" y="1144"/>
                    </a:lnTo>
                    <a:lnTo>
                      <a:pt x="1755" y="1144"/>
                    </a:lnTo>
                    <a:lnTo>
                      <a:pt x="1758" y="1148"/>
                    </a:lnTo>
                    <a:lnTo>
                      <a:pt x="1760" y="1148"/>
                    </a:lnTo>
                    <a:lnTo>
                      <a:pt x="1760" y="1146"/>
                    </a:lnTo>
                    <a:lnTo>
                      <a:pt x="1762" y="1144"/>
                    </a:lnTo>
                    <a:lnTo>
                      <a:pt x="1765" y="1141"/>
                    </a:lnTo>
                    <a:lnTo>
                      <a:pt x="1767" y="1139"/>
                    </a:lnTo>
                    <a:lnTo>
                      <a:pt x="1770" y="1137"/>
                    </a:lnTo>
                    <a:lnTo>
                      <a:pt x="1774" y="1139"/>
                    </a:lnTo>
                    <a:lnTo>
                      <a:pt x="1777" y="1139"/>
                    </a:lnTo>
                    <a:lnTo>
                      <a:pt x="1781" y="1137"/>
                    </a:lnTo>
                    <a:lnTo>
                      <a:pt x="1788" y="1127"/>
                    </a:lnTo>
                    <a:lnTo>
                      <a:pt x="1796" y="1120"/>
                    </a:lnTo>
                    <a:lnTo>
                      <a:pt x="1805" y="1120"/>
                    </a:lnTo>
                    <a:lnTo>
                      <a:pt x="1810" y="1120"/>
                    </a:lnTo>
                    <a:lnTo>
                      <a:pt x="1796" y="1129"/>
                    </a:lnTo>
                    <a:lnTo>
                      <a:pt x="1793" y="1137"/>
                    </a:lnTo>
                    <a:lnTo>
                      <a:pt x="1796" y="1146"/>
                    </a:lnTo>
                    <a:lnTo>
                      <a:pt x="1796" y="1148"/>
                    </a:lnTo>
                    <a:lnTo>
                      <a:pt x="1800" y="1153"/>
                    </a:lnTo>
                    <a:lnTo>
                      <a:pt x="1807" y="1156"/>
                    </a:lnTo>
                    <a:lnTo>
                      <a:pt x="1803" y="1160"/>
                    </a:lnTo>
                    <a:lnTo>
                      <a:pt x="1800" y="1163"/>
                    </a:lnTo>
                    <a:lnTo>
                      <a:pt x="1800" y="1165"/>
                    </a:lnTo>
                    <a:lnTo>
                      <a:pt x="1803" y="1167"/>
                    </a:lnTo>
                    <a:lnTo>
                      <a:pt x="1810" y="1163"/>
                    </a:lnTo>
                    <a:lnTo>
                      <a:pt x="1815" y="1160"/>
                    </a:lnTo>
                    <a:lnTo>
                      <a:pt x="1819" y="1163"/>
                    </a:lnTo>
                    <a:lnTo>
                      <a:pt x="1819" y="1163"/>
                    </a:lnTo>
                    <a:lnTo>
                      <a:pt x="1819" y="1165"/>
                    </a:lnTo>
                    <a:lnTo>
                      <a:pt x="1822" y="1170"/>
                    </a:lnTo>
                    <a:lnTo>
                      <a:pt x="1845" y="1167"/>
                    </a:lnTo>
                    <a:lnTo>
                      <a:pt x="1845" y="1170"/>
                    </a:lnTo>
                    <a:lnTo>
                      <a:pt x="1841" y="1177"/>
                    </a:lnTo>
                    <a:lnTo>
                      <a:pt x="1841" y="1182"/>
                    </a:lnTo>
                    <a:lnTo>
                      <a:pt x="1836" y="1189"/>
                    </a:lnTo>
                    <a:lnTo>
                      <a:pt x="1838" y="1189"/>
                    </a:lnTo>
                    <a:lnTo>
                      <a:pt x="1845" y="1189"/>
                    </a:lnTo>
                    <a:lnTo>
                      <a:pt x="1852" y="1189"/>
                    </a:lnTo>
                    <a:lnTo>
                      <a:pt x="1862" y="1193"/>
                    </a:lnTo>
                    <a:lnTo>
                      <a:pt x="1869" y="1193"/>
                    </a:lnTo>
                    <a:lnTo>
                      <a:pt x="1874" y="1189"/>
                    </a:lnTo>
                    <a:lnTo>
                      <a:pt x="1876" y="1184"/>
                    </a:lnTo>
                    <a:lnTo>
                      <a:pt x="1881" y="1174"/>
                    </a:lnTo>
                    <a:lnTo>
                      <a:pt x="1886" y="1167"/>
                    </a:lnTo>
                    <a:lnTo>
                      <a:pt x="1893" y="1160"/>
                    </a:lnTo>
                    <a:lnTo>
                      <a:pt x="1893" y="1158"/>
                    </a:lnTo>
                    <a:lnTo>
                      <a:pt x="1890" y="1170"/>
                    </a:lnTo>
                    <a:lnTo>
                      <a:pt x="1888" y="1174"/>
                    </a:lnTo>
                    <a:lnTo>
                      <a:pt x="1888" y="1184"/>
                    </a:lnTo>
                    <a:lnTo>
                      <a:pt x="1888" y="1196"/>
                    </a:lnTo>
                    <a:lnTo>
                      <a:pt x="1890" y="1201"/>
                    </a:lnTo>
                    <a:lnTo>
                      <a:pt x="1895" y="1203"/>
                    </a:lnTo>
                    <a:lnTo>
                      <a:pt x="1900" y="1205"/>
                    </a:lnTo>
                    <a:lnTo>
                      <a:pt x="1902" y="1208"/>
                    </a:lnTo>
                    <a:lnTo>
                      <a:pt x="1907" y="1208"/>
                    </a:lnTo>
                    <a:lnTo>
                      <a:pt x="1916" y="1208"/>
                    </a:lnTo>
                    <a:lnTo>
                      <a:pt x="1926" y="1212"/>
                    </a:lnTo>
                    <a:lnTo>
                      <a:pt x="1931" y="1217"/>
                    </a:lnTo>
                    <a:lnTo>
                      <a:pt x="1931" y="1220"/>
                    </a:lnTo>
                    <a:lnTo>
                      <a:pt x="1928" y="1222"/>
                    </a:lnTo>
                    <a:lnTo>
                      <a:pt x="1928" y="1227"/>
                    </a:lnTo>
                    <a:lnTo>
                      <a:pt x="1938" y="1224"/>
                    </a:lnTo>
                    <a:lnTo>
                      <a:pt x="1947" y="1224"/>
                    </a:lnTo>
                    <a:lnTo>
                      <a:pt x="1961" y="1217"/>
                    </a:lnTo>
                    <a:lnTo>
                      <a:pt x="1987" y="1208"/>
                    </a:lnTo>
                    <a:lnTo>
                      <a:pt x="2009" y="1205"/>
                    </a:lnTo>
                    <a:lnTo>
                      <a:pt x="2032" y="1205"/>
                    </a:lnTo>
                    <a:lnTo>
                      <a:pt x="2054" y="1208"/>
                    </a:lnTo>
                    <a:lnTo>
                      <a:pt x="2061" y="1205"/>
                    </a:lnTo>
                    <a:lnTo>
                      <a:pt x="2066" y="1201"/>
                    </a:lnTo>
                    <a:lnTo>
                      <a:pt x="2066" y="1198"/>
                    </a:lnTo>
                    <a:lnTo>
                      <a:pt x="2066" y="1193"/>
                    </a:lnTo>
                    <a:lnTo>
                      <a:pt x="2066" y="1191"/>
                    </a:lnTo>
                    <a:lnTo>
                      <a:pt x="2066" y="1191"/>
                    </a:lnTo>
                    <a:lnTo>
                      <a:pt x="2068" y="1191"/>
                    </a:lnTo>
                    <a:lnTo>
                      <a:pt x="2070" y="1193"/>
                    </a:lnTo>
                    <a:lnTo>
                      <a:pt x="2073" y="1201"/>
                    </a:lnTo>
                    <a:lnTo>
                      <a:pt x="2073" y="1203"/>
                    </a:lnTo>
                    <a:lnTo>
                      <a:pt x="2068" y="1212"/>
                    </a:lnTo>
                    <a:lnTo>
                      <a:pt x="2073" y="1215"/>
                    </a:lnTo>
                    <a:lnTo>
                      <a:pt x="2101" y="1224"/>
                    </a:lnTo>
                    <a:lnTo>
                      <a:pt x="2111" y="1224"/>
                    </a:lnTo>
                    <a:lnTo>
                      <a:pt x="2123" y="1224"/>
                    </a:lnTo>
                    <a:lnTo>
                      <a:pt x="2132" y="1220"/>
                    </a:lnTo>
                    <a:lnTo>
                      <a:pt x="2146" y="1208"/>
                    </a:lnTo>
                    <a:lnTo>
                      <a:pt x="2149" y="1205"/>
                    </a:lnTo>
                    <a:lnTo>
                      <a:pt x="2158" y="1186"/>
                    </a:lnTo>
                    <a:lnTo>
                      <a:pt x="2163" y="1182"/>
                    </a:lnTo>
                    <a:lnTo>
                      <a:pt x="2165" y="1182"/>
                    </a:lnTo>
                    <a:lnTo>
                      <a:pt x="2168" y="1182"/>
                    </a:lnTo>
                    <a:lnTo>
                      <a:pt x="2177" y="1191"/>
                    </a:lnTo>
                    <a:lnTo>
                      <a:pt x="2191" y="1193"/>
                    </a:lnTo>
                    <a:lnTo>
                      <a:pt x="2189" y="1196"/>
                    </a:lnTo>
                    <a:lnTo>
                      <a:pt x="2182" y="1196"/>
                    </a:lnTo>
                    <a:lnTo>
                      <a:pt x="2182" y="1198"/>
                    </a:lnTo>
                    <a:lnTo>
                      <a:pt x="2179" y="1203"/>
                    </a:lnTo>
                    <a:lnTo>
                      <a:pt x="2179" y="1208"/>
                    </a:lnTo>
                    <a:lnTo>
                      <a:pt x="2182" y="1215"/>
                    </a:lnTo>
                    <a:lnTo>
                      <a:pt x="2182" y="1220"/>
                    </a:lnTo>
                    <a:lnTo>
                      <a:pt x="2182" y="1222"/>
                    </a:lnTo>
                    <a:lnTo>
                      <a:pt x="2177" y="1208"/>
                    </a:lnTo>
                    <a:lnTo>
                      <a:pt x="2175" y="1196"/>
                    </a:lnTo>
                    <a:lnTo>
                      <a:pt x="2175" y="1193"/>
                    </a:lnTo>
                    <a:lnTo>
                      <a:pt x="2168" y="1186"/>
                    </a:lnTo>
                    <a:lnTo>
                      <a:pt x="2165" y="1186"/>
                    </a:lnTo>
                    <a:lnTo>
                      <a:pt x="2163" y="1189"/>
                    </a:lnTo>
                    <a:lnTo>
                      <a:pt x="2163" y="1191"/>
                    </a:lnTo>
                    <a:lnTo>
                      <a:pt x="2160" y="1193"/>
                    </a:lnTo>
                    <a:lnTo>
                      <a:pt x="2160" y="1196"/>
                    </a:lnTo>
                    <a:lnTo>
                      <a:pt x="2163" y="1201"/>
                    </a:lnTo>
                    <a:lnTo>
                      <a:pt x="2165" y="1205"/>
                    </a:lnTo>
                    <a:lnTo>
                      <a:pt x="2168" y="1212"/>
                    </a:lnTo>
                    <a:lnTo>
                      <a:pt x="2168" y="1215"/>
                    </a:lnTo>
                    <a:lnTo>
                      <a:pt x="2165" y="1224"/>
                    </a:lnTo>
                    <a:lnTo>
                      <a:pt x="2163" y="1229"/>
                    </a:lnTo>
                    <a:lnTo>
                      <a:pt x="2158" y="1231"/>
                    </a:lnTo>
                    <a:lnTo>
                      <a:pt x="2158" y="1234"/>
                    </a:lnTo>
                    <a:lnTo>
                      <a:pt x="2158" y="1236"/>
                    </a:lnTo>
                    <a:lnTo>
                      <a:pt x="2163" y="1239"/>
                    </a:lnTo>
                    <a:lnTo>
                      <a:pt x="2170" y="1241"/>
                    </a:lnTo>
                    <a:lnTo>
                      <a:pt x="2184" y="1248"/>
                    </a:lnTo>
                    <a:lnTo>
                      <a:pt x="2210" y="1255"/>
                    </a:lnTo>
                    <a:lnTo>
                      <a:pt x="2222" y="1260"/>
                    </a:lnTo>
                    <a:lnTo>
                      <a:pt x="2231" y="1260"/>
                    </a:lnTo>
                    <a:lnTo>
                      <a:pt x="2231" y="1260"/>
                    </a:lnTo>
                    <a:lnTo>
                      <a:pt x="2229" y="1265"/>
                    </a:lnTo>
                    <a:lnTo>
                      <a:pt x="2231" y="1265"/>
                    </a:lnTo>
                    <a:lnTo>
                      <a:pt x="2236" y="1265"/>
                    </a:lnTo>
                    <a:lnTo>
                      <a:pt x="2241" y="1265"/>
                    </a:lnTo>
                    <a:lnTo>
                      <a:pt x="2248" y="1269"/>
                    </a:lnTo>
                    <a:lnTo>
                      <a:pt x="2262" y="1276"/>
                    </a:lnTo>
                    <a:lnTo>
                      <a:pt x="2267" y="1281"/>
                    </a:lnTo>
                    <a:lnTo>
                      <a:pt x="2269" y="1286"/>
                    </a:lnTo>
                    <a:lnTo>
                      <a:pt x="2274" y="1291"/>
                    </a:lnTo>
                    <a:lnTo>
                      <a:pt x="2281" y="1298"/>
                    </a:lnTo>
                    <a:lnTo>
                      <a:pt x="2286" y="1303"/>
                    </a:lnTo>
                    <a:lnTo>
                      <a:pt x="2291" y="1303"/>
                    </a:lnTo>
                    <a:lnTo>
                      <a:pt x="2293" y="1303"/>
                    </a:lnTo>
                    <a:lnTo>
                      <a:pt x="2293" y="1307"/>
                    </a:lnTo>
                    <a:lnTo>
                      <a:pt x="2295" y="1307"/>
                    </a:lnTo>
                    <a:lnTo>
                      <a:pt x="2324" y="1322"/>
                    </a:lnTo>
                    <a:lnTo>
                      <a:pt x="2336" y="1324"/>
                    </a:lnTo>
                    <a:lnTo>
                      <a:pt x="2348" y="1329"/>
                    </a:lnTo>
                    <a:lnTo>
                      <a:pt x="2352" y="1331"/>
                    </a:lnTo>
                    <a:lnTo>
                      <a:pt x="2355" y="1329"/>
                    </a:lnTo>
                    <a:lnTo>
                      <a:pt x="2357" y="1319"/>
                    </a:lnTo>
                    <a:lnTo>
                      <a:pt x="2374" y="1312"/>
                    </a:lnTo>
                    <a:lnTo>
                      <a:pt x="2376" y="1310"/>
                    </a:lnTo>
                    <a:lnTo>
                      <a:pt x="2378" y="1307"/>
                    </a:lnTo>
                    <a:lnTo>
                      <a:pt x="2376" y="1300"/>
                    </a:lnTo>
                    <a:lnTo>
                      <a:pt x="2371" y="1295"/>
                    </a:lnTo>
                    <a:lnTo>
                      <a:pt x="2364" y="1288"/>
                    </a:lnTo>
                    <a:lnTo>
                      <a:pt x="2357" y="1286"/>
                    </a:lnTo>
                    <a:lnTo>
                      <a:pt x="2350" y="1288"/>
                    </a:lnTo>
                    <a:lnTo>
                      <a:pt x="2352" y="1281"/>
                    </a:lnTo>
                    <a:lnTo>
                      <a:pt x="2350" y="1279"/>
                    </a:lnTo>
                    <a:lnTo>
                      <a:pt x="2343" y="1276"/>
                    </a:lnTo>
                    <a:lnTo>
                      <a:pt x="2343" y="1276"/>
                    </a:lnTo>
                    <a:lnTo>
                      <a:pt x="2340" y="1274"/>
                    </a:lnTo>
                    <a:lnTo>
                      <a:pt x="2338" y="1272"/>
                    </a:lnTo>
                    <a:lnTo>
                      <a:pt x="2331" y="1269"/>
                    </a:lnTo>
                    <a:lnTo>
                      <a:pt x="2321" y="1267"/>
                    </a:lnTo>
                    <a:lnTo>
                      <a:pt x="2317" y="1269"/>
                    </a:lnTo>
                    <a:lnTo>
                      <a:pt x="2314" y="1272"/>
                    </a:lnTo>
                    <a:lnTo>
                      <a:pt x="2312" y="1272"/>
                    </a:lnTo>
                    <a:lnTo>
                      <a:pt x="2314" y="1265"/>
                    </a:lnTo>
                    <a:lnTo>
                      <a:pt x="2317" y="1262"/>
                    </a:lnTo>
                    <a:lnTo>
                      <a:pt x="2317" y="1260"/>
                    </a:lnTo>
                    <a:lnTo>
                      <a:pt x="2312" y="1255"/>
                    </a:lnTo>
                    <a:lnTo>
                      <a:pt x="2312" y="1253"/>
                    </a:lnTo>
                    <a:lnTo>
                      <a:pt x="2321" y="1255"/>
                    </a:lnTo>
                    <a:lnTo>
                      <a:pt x="2336" y="1258"/>
                    </a:lnTo>
                    <a:lnTo>
                      <a:pt x="2340" y="1260"/>
                    </a:lnTo>
                    <a:lnTo>
                      <a:pt x="2343" y="1265"/>
                    </a:lnTo>
                    <a:lnTo>
                      <a:pt x="2345" y="1265"/>
                    </a:lnTo>
                    <a:lnTo>
                      <a:pt x="2350" y="1267"/>
                    </a:lnTo>
                    <a:lnTo>
                      <a:pt x="2355" y="1269"/>
                    </a:lnTo>
                    <a:lnTo>
                      <a:pt x="2359" y="1269"/>
                    </a:lnTo>
                    <a:lnTo>
                      <a:pt x="2359" y="1269"/>
                    </a:lnTo>
                    <a:lnTo>
                      <a:pt x="2362" y="1267"/>
                    </a:lnTo>
                    <a:lnTo>
                      <a:pt x="2362" y="1262"/>
                    </a:lnTo>
                    <a:lnTo>
                      <a:pt x="2362" y="1258"/>
                    </a:lnTo>
                    <a:lnTo>
                      <a:pt x="2359" y="1255"/>
                    </a:lnTo>
                    <a:lnTo>
                      <a:pt x="2357" y="1250"/>
                    </a:lnTo>
                    <a:lnTo>
                      <a:pt x="2355" y="1239"/>
                    </a:lnTo>
                    <a:lnTo>
                      <a:pt x="2357" y="1241"/>
                    </a:lnTo>
                    <a:lnTo>
                      <a:pt x="2359" y="1243"/>
                    </a:lnTo>
                    <a:lnTo>
                      <a:pt x="2364" y="1255"/>
                    </a:lnTo>
                    <a:lnTo>
                      <a:pt x="2367" y="1255"/>
                    </a:lnTo>
                    <a:lnTo>
                      <a:pt x="2369" y="1250"/>
                    </a:lnTo>
                    <a:lnTo>
                      <a:pt x="2376" y="1250"/>
                    </a:lnTo>
                    <a:lnTo>
                      <a:pt x="2367" y="1262"/>
                    </a:lnTo>
                    <a:lnTo>
                      <a:pt x="2367" y="1265"/>
                    </a:lnTo>
                    <a:lnTo>
                      <a:pt x="2381" y="1281"/>
                    </a:lnTo>
                    <a:lnTo>
                      <a:pt x="2383" y="1284"/>
                    </a:lnTo>
                    <a:lnTo>
                      <a:pt x="2383" y="1298"/>
                    </a:lnTo>
                    <a:lnTo>
                      <a:pt x="2385" y="1303"/>
                    </a:lnTo>
                    <a:lnTo>
                      <a:pt x="2388" y="1303"/>
                    </a:lnTo>
                    <a:lnTo>
                      <a:pt x="2402" y="1298"/>
                    </a:lnTo>
                    <a:lnTo>
                      <a:pt x="2409" y="1300"/>
                    </a:lnTo>
                    <a:lnTo>
                      <a:pt x="2416" y="1305"/>
                    </a:lnTo>
                    <a:lnTo>
                      <a:pt x="2421" y="1310"/>
                    </a:lnTo>
                    <a:lnTo>
                      <a:pt x="2428" y="1310"/>
                    </a:lnTo>
                    <a:lnTo>
                      <a:pt x="2430" y="1307"/>
                    </a:lnTo>
                    <a:lnTo>
                      <a:pt x="2433" y="1303"/>
                    </a:lnTo>
                    <a:lnTo>
                      <a:pt x="2433" y="1300"/>
                    </a:lnTo>
                    <a:lnTo>
                      <a:pt x="2430" y="1298"/>
                    </a:lnTo>
                    <a:lnTo>
                      <a:pt x="2421" y="1281"/>
                    </a:lnTo>
                    <a:lnTo>
                      <a:pt x="2416" y="1272"/>
                    </a:lnTo>
                    <a:lnTo>
                      <a:pt x="2414" y="1265"/>
                    </a:lnTo>
                    <a:lnTo>
                      <a:pt x="2409" y="1255"/>
                    </a:lnTo>
                    <a:lnTo>
                      <a:pt x="2400" y="1241"/>
                    </a:lnTo>
                    <a:lnTo>
                      <a:pt x="2393" y="1224"/>
                    </a:lnTo>
                    <a:lnTo>
                      <a:pt x="2383" y="1215"/>
                    </a:lnTo>
                    <a:lnTo>
                      <a:pt x="2388" y="1212"/>
                    </a:lnTo>
                    <a:lnTo>
                      <a:pt x="2388" y="1212"/>
                    </a:lnTo>
                    <a:lnTo>
                      <a:pt x="2388" y="1208"/>
                    </a:lnTo>
                    <a:lnTo>
                      <a:pt x="2381" y="1203"/>
                    </a:lnTo>
                    <a:lnTo>
                      <a:pt x="2385" y="1201"/>
                    </a:lnTo>
                    <a:lnTo>
                      <a:pt x="2385" y="1196"/>
                    </a:lnTo>
                    <a:lnTo>
                      <a:pt x="2385" y="1189"/>
                    </a:lnTo>
                    <a:lnTo>
                      <a:pt x="2385" y="1191"/>
                    </a:lnTo>
                    <a:lnTo>
                      <a:pt x="2388" y="1198"/>
                    </a:lnTo>
                    <a:lnTo>
                      <a:pt x="2393" y="1208"/>
                    </a:lnTo>
                    <a:lnTo>
                      <a:pt x="2402" y="1222"/>
                    </a:lnTo>
                    <a:lnTo>
                      <a:pt x="2412" y="1246"/>
                    </a:lnTo>
                    <a:lnTo>
                      <a:pt x="2416" y="1250"/>
                    </a:lnTo>
                    <a:lnTo>
                      <a:pt x="2423" y="1250"/>
                    </a:lnTo>
                    <a:lnTo>
                      <a:pt x="2423" y="1253"/>
                    </a:lnTo>
                    <a:lnTo>
                      <a:pt x="2428" y="1262"/>
                    </a:lnTo>
                    <a:lnTo>
                      <a:pt x="2442" y="1281"/>
                    </a:lnTo>
                    <a:lnTo>
                      <a:pt x="2449" y="1286"/>
                    </a:lnTo>
                    <a:lnTo>
                      <a:pt x="2459" y="1286"/>
                    </a:lnTo>
                    <a:lnTo>
                      <a:pt x="2468" y="1288"/>
                    </a:lnTo>
                    <a:lnTo>
                      <a:pt x="2475" y="1293"/>
                    </a:lnTo>
                    <a:lnTo>
                      <a:pt x="2478" y="1295"/>
                    </a:lnTo>
                    <a:lnTo>
                      <a:pt x="2480" y="1288"/>
                    </a:lnTo>
                    <a:lnTo>
                      <a:pt x="2480" y="1272"/>
                    </a:lnTo>
                    <a:lnTo>
                      <a:pt x="2483" y="1262"/>
                    </a:lnTo>
                    <a:lnTo>
                      <a:pt x="2485" y="1260"/>
                    </a:lnTo>
                    <a:lnTo>
                      <a:pt x="2487" y="1260"/>
                    </a:lnTo>
                    <a:lnTo>
                      <a:pt x="2487" y="1262"/>
                    </a:lnTo>
                    <a:lnTo>
                      <a:pt x="2485" y="1265"/>
                    </a:lnTo>
                    <a:lnTo>
                      <a:pt x="2485" y="1286"/>
                    </a:lnTo>
                    <a:lnTo>
                      <a:pt x="2485" y="1293"/>
                    </a:lnTo>
                    <a:lnTo>
                      <a:pt x="2490" y="1303"/>
                    </a:lnTo>
                    <a:lnTo>
                      <a:pt x="2492" y="1307"/>
                    </a:lnTo>
                    <a:lnTo>
                      <a:pt x="2502" y="1314"/>
                    </a:lnTo>
                    <a:lnTo>
                      <a:pt x="2506" y="1319"/>
                    </a:lnTo>
                    <a:lnTo>
                      <a:pt x="2513" y="1326"/>
                    </a:lnTo>
                    <a:lnTo>
                      <a:pt x="2516" y="1326"/>
                    </a:lnTo>
                    <a:lnTo>
                      <a:pt x="2518" y="1326"/>
                    </a:lnTo>
                    <a:lnTo>
                      <a:pt x="2520" y="1324"/>
                    </a:lnTo>
                    <a:lnTo>
                      <a:pt x="2520" y="1314"/>
                    </a:lnTo>
                    <a:lnTo>
                      <a:pt x="2525" y="1314"/>
                    </a:lnTo>
                    <a:lnTo>
                      <a:pt x="2542" y="1314"/>
                    </a:lnTo>
                    <a:lnTo>
                      <a:pt x="2542" y="1314"/>
                    </a:lnTo>
                    <a:lnTo>
                      <a:pt x="2525" y="1319"/>
                    </a:lnTo>
                    <a:lnTo>
                      <a:pt x="2523" y="1322"/>
                    </a:lnTo>
                    <a:lnTo>
                      <a:pt x="2525" y="1324"/>
                    </a:lnTo>
                    <a:lnTo>
                      <a:pt x="2528" y="1331"/>
                    </a:lnTo>
                    <a:lnTo>
                      <a:pt x="2532" y="1333"/>
                    </a:lnTo>
                    <a:lnTo>
                      <a:pt x="2556" y="1345"/>
                    </a:lnTo>
                    <a:lnTo>
                      <a:pt x="2554" y="1345"/>
                    </a:lnTo>
                    <a:lnTo>
                      <a:pt x="2542" y="1343"/>
                    </a:lnTo>
                    <a:lnTo>
                      <a:pt x="2528" y="1338"/>
                    </a:lnTo>
                    <a:lnTo>
                      <a:pt x="2525" y="1341"/>
                    </a:lnTo>
                    <a:lnTo>
                      <a:pt x="2525" y="1343"/>
                    </a:lnTo>
                    <a:lnTo>
                      <a:pt x="2525" y="1345"/>
                    </a:lnTo>
                    <a:lnTo>
                      <a:pt x="2532" y="1352"/>
                    </a:lnTo>
                    <a:lnTo>
                      <a:pt x="2547" y="1374"/>
                    </a:lnTo>
                    <a:lnTo>
                      <a:pt x="2549" y="1390"/>
                    </a:lnTo>
                    <a:lnTo>
                      <a:pt x="2582" y="1395"/>
                    </a:lnTo>
                    <a:lnTo>
                      <a:pt x="2587" y="1393"/>
                    </a:lnTo>
                    <a:lnTo>
                      <a:pt x="2589" y="1393"/>
                    </a:lnTo>
                    <a:lnTo>
                      <a:pt x="2589" y="1402"/>
                    </a:lnTo>
                    <a:lnTo>
                      <a:pt x="2592" y="1405"/>
                    </a:lnTo>
                    <a:lnTo>
                      <a:pt x="2594" y="1407"/>
                    </a:lnTo>
                    <a:lnTo>
                      <a:pt x="2601" y="1414"/>
                    </a:lnTo>
                    <a:lnTo>
                      <a:pt x="2606" y="1414"/>
                    </a:lnTo>
                    <a:lnTo>
                      <a:pt x="2615" y="1414"/>
                    </a:lnTo>
                    <a:lnTo>
                      <a:pt x="2620" y="1426"/>
                    </a:lnTo>
                    <a:lnTo>
                      <a:pt x="2622" y="1428"/>
                    </a:lnTo>
                    <a:lnTo>
                      <a:pt x="2627" y="1426"/>
                    </a:lnTo>
                    <a:lnTo>
                      <a:pt x="2627" y="1428"/>
                    </a:lnTo>
                    <a:lnTo>
                      <a:pt x="2629" y="1433"/>
                    </a:lnTo>
                    <a:lnTo>
                      <a:pt x="2632" y="1438"/>
                    </a:lnTo>
                    <a:lnTo>
                      <a:pt x="2637" y="1440"/>
                    </a:lnTo>
                    <a:lnTo>
                      <a:pt x="2641" y="1445"/>
                    </a:lnTo>
                    <a:lnTo>
                      <a:pt x="2646" y="1445"/>
                    </a:lnTo>
                    <a:lnTo>
                      <a:pt x="2653" y="1445"/>
                    </a:lnTo>
                    <a:lnTo>
                      <a:pt x="2658" y="1450"/>
                    </a:lnTo>
                    <a:lnTo>
                      <a:pt x="2660" y="1454"/>
                    </a:lnTo>
                    <a:lnTo>
                      <a:pt x="2665" y="1457"/>
                    </a:lnTo>
                    <a:lnTo>
                      <a:pt x="2667" y="1457"/>
                    </a:lnTo>
                    <a:lnTo>
                      <a:pt x="2684" y="1454"/>
                    </a:lnTo>
                    <a:lnTo>
                      <a:pt x="2674" y="1461"/>
                    </a:lnTo>
                    <a:lnTo>
                      <a:pt x="2670" y="1464"/>
                    </a:lnTo>
                    <a:lnTo>
                      <a:pt x="2667" y="1492"/>
                    </a:lnTo>
                    <a:lnTo>
                      <a:pt x="2667" y="1502"/>
                    </a:lnTo>
                    <a:lnTo>
                      <a:pt x="2665" y="1509"/>
                    </a:lnTo>
                    <a:lnTo>
                      <a:pt x="2663" y="1514"/>
                    </a:lnTo>
                    <a:lnTo>
                      <a:pt x="2663" y="1516"/>
                    </a:lnTo>
                    <a:lnTo>
                      <a:pt x="2672" y="1528"/>
                    </a:lnTo>
                    <a:lnTo>
                      <a:pt x="2674" y="1530"/>
                    </a:lnTo>
                    <a:lnTo>
                      <a:pt x="2684" y="1530"/>
                    </a:lnTo>
                    <a:lnTo>
                      <a:pt x="2684" y="1528"/>
                    </a:lnTo>
                    <a:lnTo>
                      <a:pt x="2686" y="1518"/>
                    </a:lnTo>
                    <a:lnTo>
                      <a:pt x="2684" y="1507"/>
                    </a:lnTo>
                    <a:lnTo>
                      <a:pt x="2684" y="1504"/>
                    </a:lnTo>
                    <a:lnTo>
                      <a:pt x="2684" y="1502"/>
                    </a:lnTo>
                    <a:lnTo>
                      <a:pt x="2682" y="1497"/>
                    </a:lnTo>
                    <a:lnTo>
                      <a:pt x="2682" y="1495"/>
                    </a:lnTo>
                    <a:lnTo>
                      <a:pt x="2682" y="1492"/>
                    </a:lnTo>
                    <a:lnTo>
                      <a:pt x="2689" y="1483"/>
                    </a:lnTo>
                    <a:lnTo>
                      <a:pt x="2705" y="1469"/>
                    </a:lnTo>
                    <a:lnTo>
                      <a:pt x="2717" y="1457"/>
                    </a:lnTo>
                    <a:lnTo>
                      <a:pt x="2715" y="1461"/>
                    </a:lnTo>
                    <a:lnTo>
                      <a:pt x="2712" y="1466"/>
                    </a:lnTo>
                    <a:lnTo>
                      <a:pt x="2715" y="1471"/>
                    </a:lnTo>
                    <a:lnTo>
                      <a:pt x="2729" y="1483"/>
                    </a:lnTo>
                    <a:lnTo>
                      <a:pt x="2734" y="1490"/>
                    </a:lnTo>
                    <a:lnTo>
                      <a:pt x="2741" y="1502"/>
                    </a:lnTo>
                    <a:lnTo>
                      <a:pt x="2743" y="1507"/>
                    </a:lnTo>
                    <a:lnTo>
                      <a:pt x="2746" y="1516"/>
                    </a:lnTo>
                    <a:lnTo>
                      <a:pt x="2753" y="1526"/>
                    </a:lnTo>
                    <a:lnTo>
                      <a:pt x="2753" y="1528"/>
                    </a:lnTo>
                    <a:lnTo>
                      <a:pt x="2760" y="1528"/>
                    </a:lnTo>
                    <a:lnTo>
                      <a:pt x="2760" y="1530"/>
                    </a:lnTo>
                    <a:lnTo>
                      <a:pt x="2748" y="1540"/>
                    </a:lnTo>
                    <a:lnTo>
                      <a:pt x="2748" y="1549"/>
                    </a:lnTo>
                    <a:lnTo>
                      <a:pt x="2748" y="1552"/>
                    </a:lnTo>
                    <a:lnTo>
                      <a:pt x="2755" y="1559"/>
                    </a:lnTo>
                    <a:lnTo>
                      <a:pt x="2762" y="1568"/>
                    </a:lnTo>
                    <a:lnTo>
                      <a:pt x="2772" y="1582"/>
                    </a:lnTo>
                    <a:lnTo>
                      <a:pt x="2786" y="1578"/>
                    </a:lnTo>
                    <a:lnTo>
                      <a:pt x="2788" y="1580"/>
                    </a:lnTo>
                    <a:lnTo>
                      <a:pt x="2791" y="1571"/>
                    </a:lnTo>
                    <a:lnTo>
                      <a:pt x="2798" y="1556"/>
                    </a:lnTo>
                    <a:lnTo>
                      <a:pt x="2800" y="1547"/>
                    </a:lnTo>
                    <a:lnTo>
                      <a:pt x="2798" y="1542"/>
                    </a:lnTo>
                    <a:close/>
                    <a:moveTo>
                      <a:pt x="985" y="508"/>
                    </a:moveTo>
                    <a:lnTo>
                      <a:pt x="985" y="506"/>
                    </a:lnTo>
                    <a:lnTo>
                      <a:pt x="976" y="510"/>
                    </a:lnTo>
                    <a:lnTo>
                      <a:pt x="971" y="513"/>
                    </a:lnTo>
                    <a:lnTo>
                      <a:pt x="969" y="515"/>
                    </a:lnTo>
                    <a:lnTo>
                      <a:pt x="971" y="515"/>
                    </a:lnTo>
                    <a:lnTo>
                      <a:pt x="978" y="510"/>
                    </a:lnTo>
                    <a:lnTo>
                      <a:pt x="985" y="508"/>
                    </a:lnTo>
                    <a:close/>
                    <a:moveTo>
                      <a:pt x="784" y="816"/>
                    </a:moveTo>
                    <a:lnTo>
                      <a:pt x="789" y="807"/>
                    </a:lnTo>
                    <a:lnTo>
                      <a:pt x="779" y="800"/>
                    </a:lnTo>
                    <a:lnTo>
                      <a:pt x="770" y="795"/>
                    </a:lnTo>
                    <a:lnTo>
                      <a:pt x="765" y="795"/>
                    </a:lnTo>
                    <a:lnTo>
                      <a:pt x="760" y="793"/>
                    </a:lnTo>
                    <a:lnTo>
                      <a:pt x="756" y="788"/>
                    </a:lnTo>
                    <a:lnTo>
                      <a:pt x="756" y="786"/>
                    </a:lnTo>
                    <a:lnTo>
                      <a:pt x="753" y="781"/>
                    </a:lnTo>
                    <a:lnTo>
                      <a:pt x="749" y="778"/>
                    </a:lnTo>
                    <a:lnTo>
                      <a:pt x="739" y="771"/>
                    </a:lnTo>
                    <a:lnTo>
                      <a:pt x="739" y="767"/>
                    </a:lnTo>
                    <a:lnTo>
                      <a:pt x="739" y="759"/>
                    </a:lnTo>
                    <a:lnTo>
                      <a:pt x="739" y="755"/>
                    </a:lnTo>
                    <a:lnTo>
                      <a:pt x="737" y="752"/>
                    </a:lnTo>
                    <a:lnTo>
                      <a:pt x="732" y="745"/>
                    </a:lnTo>
                    <a:lnTo>
                      <a:pt x="727" y="743"/>
                    </a:lnTo>
                    <a:lnTo>
                      <a:pt x="722" y="743"/>
                    </a:lnTo>
                    <a:lnTo>
                      <a:pt x="718" y="743"/>
                    </a:lnTo>
                    <a:lnTo>
                      <a:pt x="706" y="748"/>
                    </a:lnTo>
                    <a:lnTo>
                      <a:pt x="699" y="748"/>
                    </a:lnTo>
                    <a:lnTo>
                      <a:pt x="694" y="740"/>
                    </a:lnTo>
                    <a:lnTo>
                      <a:pt x="687" y="738"/>
                    </a:lnTo>
                    <a:lnTo>
                      <a:pt x="682" y="738"/>
                    </a:lnTo>
                    <a:lnTo>
                      <a:pt x="685" y="736"/>
                    </a:lnTo>
                    <a:lnTo>
                      <a:pt x="677" y="721"/>
                    </a:lnTo>
                    <a:lnTo>
                      <a:pt x="673" y="724"/>
                    </a:lnTo>
                    <a:lnTo>
                      <a:pt x="668" y="736"/>
                    </a:lnTo>
                    <a:lnTo>
                      <a:pt x="666" y="740"/>
                    </a:lnTo>
                    <a:lnTo>
                      <a:pt x="663" y="748"/>
                    </a:lnTo>
                    <a:lnTo>
                      <a:pt x="663" y="752"/>
                    </a:lnTo>
                    <a:lnTo>
                      <a:pt x="663" y="757"/>
                    </a:lnTo>
                    <a:lnTo>
                      <a:pt x="668" y="764"/>
                    </a:lnTo>
                    <a:lnTo>
                      <a:pt x="670" y="767"/>
                    </a:lnTo>
                    <a:lnTo>
                      <a:pt x="677" y="769"/>
                    </a:lnTo>
                    <a:lnTo>
                      <a:pt x="682" y="767"/>
                    </a:lnTo>
                    <a:lnTo>
                      <a:pt x="689" y="762"/>
                    </a:lnTo>
                    <a:lnTo>
                      <a:pt x="694" y="762"/>
                    </a:lnTo>
                    <a:lnTo>
                      <a:pt x="699" y="762"/>
                    </a:lnTo>
                    <a:lnTo>
                      <a:pt x="703" y="764"/>
                    </a:lnTo>
                    <a:lnTo>
                      <a:pt x="715" y="776"/>
                    </a:lnTo>
                    <a:lnTo>
                      <a:pt x="718" y="781"/>
                    </a:lnTo>
                    <a:lnTo>
                      <a:pt x="720" y="786"/>
                    </a:lnTo>
                    <a:lnTo>
                      <a:pt x="722" y="790"/>
                    </a:lnTo>
                    <a:lnTo>
                      <a:pt x="722" y="795"/>
                    </a:lnTo>
                    <a:lnTo>
                      <a:pt x="722" y="800"/>
                    </a:lnTo>
                    <a:lnTo>
                      <a:pt x="727" y="802"/>
                    </a:lnTo>
                    <a:lnTo>
                      <a:pt x="732" y="804"/>
                    </a:lnTo>
                    <a:lnTo>
                      <a:pt x="737" y="812"/>
                    </a:lnTo>
                    <a:lnTo>
                      <a:pt x="737" y="814"/>
                    </a:lnTo>
                    <a:lnTo>
                      <a:pt x="739" y="816"/>
                    </a:lnTo>
                    <a:lnTo>
                      <a:pt x="739" y="828"/>
                    </a:lnTo>
                    <a:lnTo>
                      <a:pt x="739" y="833"/>
                    </a:lnTo>
                    <a:lnTo>
                      <a:pt x="741" y="833"/>
                    </a:lnTo>
                    <a:lnTo>
                      <a:pt x="744" y="831"/>
                    </a:lnTo>
                    <a:lnTo>
                      <a:pt x="746" y="823"/>
                    </a:lnTo>
                    <a:lnTo>
                      <a:pt x="753" y="819"/>
                    </a:lnTo>
                    <a:lnTo>
                      <a:pt x="758" y="814"/>
                    </a:lnTo>
                    <a:lnTo>
                      <a:pt x="770" y="816"/>
                    </a:lnTo>
                    <a:lnTo>
                      <a:pt x="779" y="819"/>
                    </a:lnTo>
                    <a:lnTo>
                      <a:pt x="784" y="816"/>
                    </a:lnTo>
                    <a:close/>
                    <a:moveTo>
                      <a:pt x="1725" y="1151"/>
                    </a:moveTo>
                    <a:lnTo>
                      <a:pt x="1722" y="1151"/>
                    </a:lnTo>
                    <a:lnTo>
                      <a:pt x="1722" y="1153"/>
                    </a:lnTo>
                    <a:lnTo>
                      <a:pt x="1722" y="1160"/>
                    </a:lnTo>
                    <a:lnTo>
                      <a:pt x="1722" y="1160"/>
                    </a:lnTo>
                    <a:lnTo>
                      <a:pt x="1725" y="1163"/>
                    </a:lnTo>
                    <a:lnTo>
                      <a:pt x="1732" y="1160"/>
                    </a:lnTo>
                    <a:lnTo>
                      <a:pt x="1732" y="1156"/>
                    </a:lnTo>
                    <a:lnTo>
                      <a:pt x="1729" y="1153"/>
                    </a:lnTo>
                    <a:lnTo>
                      <a:pt x="1725" y="1151"/>
                    </a:lnTo>
                    <a:close/>
                    <a:moveTo>
                      <a:pt x="545" y="1073"/>
                    </a:moveTo>
                    <a:lnTo>
                      <a:pt x="538" y="1073"/>
                    </a:lnTo>
                    <a:lnTo>
                      <a:pt x="531" y="1061"/>
                    </a:lnTo>
                    <a:lnTo>
                      <a:pt x="526" y="1054"/>
                    </a:lnTo>
                    <a:lnTo>
                      <a:pt x="526" y="1042"/>
                    </a:lnTo>
                    <a:lnTo>
                      <a:pt x="521" y="1044"/>
                    </a:lnTo>
                    <a:lnTo>
                      <a:pt x="516" y="1051"/>
                    </a:lnTo>
                    <a:lnTo>
                      <a:pt x="521" y="1058"/>
                    </a:lnTo>
                    <a:lnTo>
                      <a:pt x="533" y="1077"/>
                    </a:lnTo>
                    <a:lnTo>
                      <a:pt x="542" y="1082"/>
                    </a:lnTo>
                    <a:lnTo>
                      <a:pt x="550" y="1087"/>
                    </a:lnTo>
                    <a:lnTo>
                      <a:pt x="550" y="1082"/>
                    </a:lnTo>
                    <a:lnTo>
                      <a:pt x="545" y="1073"/>
                    </a:lnTo>
                    <a:close/>
                    <a:moveTo>
                      <a:pt x="1530" y="1224"/>
                    </a:moveTo>
                    <a:lnTo>
                      <a:pt x="1533" y="1222"/>
                    </a:lnTo>
                    <a:lnTo>
                      <a:pt x="1537" y="1212"/>
                    </a:lnTo>
                    <a:lnTo>
                      <a:pt x="1537" y="1210"/>
                    </a:lnTo>
                    <a:lnTo>
                      <a:pt x="1535" y="1208"/>
                    </a:lnTo>
                    <a:lnTo>
                      <a:pt x="1533" y="1220"/>
                    </a:lnTo>
                    <a:lnTo>
                      <a:pt x="1528" y="1224"/>
                    </a:lnTo>
                    <a:lnTo>
                      <a:pt x="1530" y="1224"/>
                    </a:lnTo>
                    <a:close/>
                    <a:moveTo>
                      <a:pt x="1748" y="1210"/>
                    </a:moveTo>
                    <a:lnTo>
                      <a:pt x="1748" y="1205"/>
                    </a:lnTo>
                    <a:lnTo>
                      <a:pt x="1748" y="1203"/>
                    </a:lnTo>
                    <a:lnTo>
                      <a:pt x="1748" y="1201"/>
                    </a:lnTo>
                    <a:lnTo>
                      <a:pt x="1746" y="1196"/>
                    </a:lnTo>
                    <a:lnTo>
                      <a:pt x="1746" y="1196"/>
                    </a:lnTo>
                    <a:lnTo>
                      <a:pt x="1743" y="1201"/>
                    </a:lnTo>
                    <a:lnTo>
                      <a:pt x="1743" y="1203"/>
                    </a:lnTo>
                    <a:lnTo>
                      <a:pt x="1743" y="1201"/>
                    </a:lnTo>
                    <a:lnTo>
                      <a:pt x="1741" y="1201"/>
                    </a:lnTo>
                    <a:lnTo>
                      <a:pt x="1741" y="1201"/>
                    </a:lnTo>
                    <a:lnTo>
                      <a:pt x="1741" y="1210"/>
                    </a:lnTo>
                    <a:lnTo>
                      <a:pt x="1739" y="1212"/>
                    </a:lnTo>
                    <a:lnTo>
                      <a:pt x="1739" y="1215"/>
                    </a:lnTo>
                    <a:lnTo>
                      <a:pt x="1739" y="1217"/>
                    </a:lnTo>
                    <a:lnTo>
                      <a:pt x="1739" y="1227"/>
                    </a:lnTo>
                    <a:lnTo>
                      <a:pt x="1743" y="1224"/>
                    </a:lnTo>
                    <a:lnTo>
                      <a:pt x="1741" y="1229"/>
                    </a:lnTo>
                    <a:lnTo>
                      <a:pt x="1743" y="1231"/>
                    </a:lnTo>
                    <a:lnTo>
                      <a:pt x="1743" y="1231"/>
                    </a:lnTo>
                    <a:lnTo>
                      <a:pt x="1746" y="1229"/>
                    </a:lnTo>
                    <a:lnTo>
                      <a:pt x="1746" y="1227"/>
                    </a:lnTo>
                    <a:lnTo>
                      <a:pt x="1748" y="1220"/>
                    </a:lnTo>
                    <a:lnTo>
                      <a:pt x="1748" y="1210"/>
                    </a:lnTo>
                    <a:close/>
                    <a:moveTo>
                      <a:pt x="1822" y="1196"/>
                    </a:moveTo>
                    <a:lnTo>
                      <a:pt x="1812" y="1196"/>
                    </a:lnTo>
                    <a:lnTo>
                      <a:pt x="1812" y="1193"/>
                    </a:lnTo>
                    <a:lnTo>
                      <a:pt x="1803" y="1191"/>
                    </a:lnTo>
                    <a:lnTo>
                      <a:pt x="1800" y="1193"/>
                    </a:lnTo>
                    <a:lnTo>
                      <a:pt x="1798" y="1198"/>
                    </a:lnTo>
                    <a:lnTo>
                      <a:pt x="1796" y="1201"/>
                    </a:lnTo>
                    <a:lnTo>
                      <a:pt x="1796" y="1201"/>
                    </a:lnTo>
                    <a:lnTo>
                      <a:pt x="1798" y="1205"/>
                    </a:lnTo>
                    <a:lnTo>
                      <a:pt x="1800" y="1208"/>
                    </a:lnTo>
                    <a:lnTo>
                      <a:pt x="1803" y="1215"/>
                    </a:lnTo>
                    <a:lnTo>
                      <a:pt x="1803" y="1215"/>
                    </a:lnTo>
                    <a:lnTo>
                      <a:pt x="1812" y="1208"/>
                    </a:lnTo>
                    <a:lnTo>
                      <a:pt x="1822" y="1201"/>
                    </a:lnTo>
                    <a:lnTo>
                      <a:pt x="1824" y="1198"/>
                    </a:lnTo>
                    <a:lnTo>
                      <a:pt x="1826" y="1196"/>
                    </a:lnTo>
                    <a:lnTo>
                      <a:pt x="1824" y="1196"/>
                    </a:lnTo>
                    <a:lnTo>
                      <a:pt x="1822" y="1196"/>
                    </a:lnTo>
                    <a:close/>
                    <a:moveTo>
                      <a:pt x="1874" y="1191"/>
                    </a:moveTo>
                    <a:lnTo>
                      <a:pt x="1869" y="1198"/>
                    </a:lnTo>
                    <a:lnTo>
                      <a:pt x="1871" y="1201"/>
                    </a:lnTo>
                    <a:lnTo>
                      <a:pt x="1874" y="1201"/>
                    </a:lnTo>
                    <a:lnTo>
                      <a:pt x="1876" y="1198"/>
                    </a:lnTo>
                    <a:lnTo>
                      <a:pt x="1876" y="1193"/>
                    </a:lnTo>
                    <a:lnTo>
                      <a:pt x="1874" y="1191"/>
                    </a:lnTo>
                    <a:close/>
                    <a:moveTo>
                      <a:pt x="857" y="1174"/>
                    </a:moveTo>
                    <a:lnTo>
                      <a:pt x="857" y="1170"/>
                    </a:lnTo>
                    <a:lnTo>
                      <a:pt x="855" y="1167"/>
                    </a:lnTo>
                    <a:lnTo>
                      <a:pt x="853" y="1165"/>
                    </a:lnTo>
                    <a:lnTo>
                      <a:pt x="846" y="1165"/>
                    </a:lnTo>
                    <a:lnTo>
                      <a:pt x="843" y="1165"/>
                    </a:lnTo>
                    <a:lnTo>
                      <a:pt x="839" y="1158"/>
                    </a:lnTo>
                    <a:lnTo>
                      <a:pt x="836" y="1156"/>
                    </a:lnTo>
                    <a:lnTo>
                      <a:pt x="834" y="1156"/>
                    </a:lnTo>
                    <a:lnTo>
                      <a:pt x="827" y="1158"/>
                    </a:lnTo>
                    <a:lnTo>
                      <a:pt x="824" y="1156"/>
                    </a:lnTo>
                    <a:lnTo>
                      <a:pt x="822" y="1153"/>
                    </a:lnTo>
                    <a:lnTo>
                      <a:pt x="815" y="1158"/>
                    </a:lnTo>
                    <a:lnTo>
                      <a:pt x="810" y="1158"/>
                    </a:lnTo>
                    <a:lnTo>
                      <a:pt x="805" y="1160"/>
                    </a:lnTo>
                    <a:lnTo>
                      <a:pt x="803" y="1167"/>
                    </a:lnTo>
                    <a:lnTo>
                      <a:pt x="782" y="1163"/>
                    </a:lnTo>
                    <a:lnTo>
                      <a:pt x="777" y="1163"/>
                    </a:lnTo>
                    <a:lnTo>
                      <a:pt x="772" y="1163"/>
                    </a:lnTo>
                    <a:lnTo>
                      <a:pt x="777" y="1177"/>
                    </a:lnTo>
                    <a:lnTo>
                      <a:pt x="784" y="1189"/>
                    </a:lnTo>
                    <a:lnTo>
                      <a:pt x="791" y="1193"/>
                    </a:lnTo>
                    <a:lnTo>
                      <a:pt x="805" y="1210"/>
                    </a:lnTo>
                    <a:lnTo>
                      <a:pt x="817" y="1217"/>
                    </a:lnTo>
                    <a:lnTo>
                      <a:pt x="822" y="1220"/>
                    </a:lnTo>
                    <a:lnTo>
                      <a:pt x="824" y="1224"/>
                    </a:lnTo>
                    <a:lnTo>
                      <a:pt x="827" y="1227"/>
                    </a:lnTo>
                    <a:lnTo>
                      <a:pt x="829" y="1224"/>
                    </a:lnTo>
                    <a:lnTo>
                      <a:pt x="829" y="1220"/>
                    </a:lnTo>
                    <a:lnTo>
                      <a:pt x="831" y="1217"/>
                    </a:lnTo>
                    <a:lnTo>
                      <a:pt x="839" y="1215"/>
                    </a:lnTo>
                    <a:lnTo>
                      <a:pt x="848" y="1215"/>
                    </a:lnTo>
                    <a:lnTo>
                      <a:pt x="855" y="1215"/>
                    </a:lnTo>
                    <a:lnTo>
                      <a:pt x="857" y="1208"/>
                    </a:lnTo>
                    <a:lnTo>
                      <a:pt x="857" y="1203"/>
                    </a:lnTo>
                    <a:lnTo>
                      <a:pt x="853" y="1196"/>
                    </a:lnTo>
                    <a:lnTo>
                      <a:pt x="855" y="1193"/>
                    </a:lnTo>
                    <a:lnTo>
                      <a:pt x="855" y="1186"/>
                    </a:lnTo>
                    <a:lnTo>
                      <a:pt x="857" y="1179"/>
                    </a:lnTo>
                    <a:lnTo>
                      <a:pt x="857" y="1174"/>
                    </a:lnTo>
                    <a:close/>
                    <a:moveTo>
                      <a:pt x="1777" y="1208"/>
                    </a:moveTo>
                    <a:lnTo>
                      <a:pt x="1772" y="1208"/>
                    </a:lnTo>
                    <a:lnTo>
                      <a:pt x="1772" y="1212"/>
                    </a:lnTo>
                    <a:lnTo>
                      <a:pt x="1767" y="1229"/>
                    </a:lnTo>
                    <a:lnTo>
                      <a:pt x="1760" y="1239"/>
                    </a:lnTo>
                    <a:lnTo>
                      <a:pt x="1755" y="1246"/>
                    </a:lnTo>
                    <a:lnTo>
                      <a:pt x="1748" y="1255"/>
                    </a:lnTo>
                    <a:lnTo>
                      <a:pt x="1748" y="1258"/>
                    </a:lnTo>
                    <a:lnTo>
                      <a:pt x="1746" y="1262"/>
                    </a:lnTo>
                    <a:lnTo>
                      <a:pt x="1743" y="1269"/>
                    </a:lnTo>
                    <a:lnTo>
                      <a:pt x="1743" y="1272"/>
                    </a:lnTo>
                    <a:lnTo>
                      <a:pt x="1751" y="1269"/>
                    </a:lnTo>
                    <a:lnTo>
                      <a:pt x="1753" y="1269"/>
                    </a:lnTo>
                    <a:lnTo>
                      <a:pt x="1753" y="1265"/>
                    </a:lnTo>
                    <a:lnTo>
                      <a:pt x="1755" y="1265"/>
                    </a:lnTo>
                    <a:lnTo>
                      <a:pt x="1760" y="1265"/>
                    </a:lnTo>
                    <a:lnTo>
                      <a:pt x="1760" y="1260"/>
                    </a:lnTo>
                    <a:lnTo>
                      <a:pt x="1762" y="1255"/>
                    </a:lnTo>
                    <a:lnTo>
                      <a:pt x="1762" y="1253"/>
                    </a:lnTo>
                    <a:lnTo>
                      <a:pt x="1765" y="1253"/>
                    </a:lnTo>
                    <a:lnTo>
                      <a:pt x="1767" y="1250"/>
                    </a:lnTo>
                    <a:lnTo>
                      <a:pt x="1767" y="1243"/>
                    </a:lnTo>
                    <a:lnTo>
                      <a:pt x="1770" y="1241"/>
                    </a:lnTo>
                    <a:lnTo>
                      <a:pt x="1784" y="1220"/>
                    </a:lnTo>
                    <a:lnTo>
                      <a:pt x="1784" y="1215"/>
                    </a:lnTo>
                    <a:lnTo>
                      <a:pt x="1781" y="1210"/>
                    </a:lnTo>
                    <a:lnTo>
                      <a:pt x="1777" y="1208"/>
                    </a:lnTo>
                    <a:close/>
                    <a:moveTo>
                      <a:pt x="1722" y="1241"/>
                    </a:moveTo>
                    <a:lnTo>
                      <a:pt x="1720" y="1248"/>
                    </a:lnTo>
                    <a:lnTo>
                      <a:pt x="1732" y="1248"/>
                    </a:lnTo>
                    <a:lnTo>
                      <a:pt x="1734" y="1243"/>
                    </a:lnTo>
                    <a:lnTo>
                      <a:pt x="1739" y="1241"/>
                    </a:lnTo>
                    <a:lnTo>
                      <a:pt x="1729" y="1236"/>
                    </a:lnTo>
                    <a:lnTo>
                      <a:pt x="1722" y="1241"/>
                    </a:lnTo>
                    <a:close/>
                    <a:moveTo>
                      <a:pt x="1919" y="1229"/>
                    </a:moveTo>
                    <a:lnTo>
                      <a:pt x="1914" y="1234"/>
                    </a:lnTo>
                    <a:lnTo>
                      <a:pt x="1912" y="1243"/>
                    </a:lnTo>
                    <a:lnTo>
                      <a:pt x="1909" y="1250"/>
                    </a:lnTo>
                    <a:lnTo>
                      <a:pt x="1912" y="1250"/>
                    </a:lnTo>
                    <a:lnTo>
                      <a:pt x="1916" y="1239"/>
                    </a:lnTo>
                    <a:lnTo>
                      <a:pt x="1924" y="1229"/>
                    </a:lnTo>
                    <a:lnTo>
                      <a:pt x="1924" y="1227"/>
                    </a:lnTo>
                    <a:lnTo>
                      <a:pt x="1919" y="1229"/>
                    </a:lnTo>
                    <a:close/>
                    <a:moveTo>
                      <a:pt x="1073" y="1402"/>
                    </a:moveTo>
                    <a:lnTo>
                      <a:pt x="1085" y="1378"/>
                    </a:lnTo>
                    <a:lnTo>
                      <a:pt x="1083" y="1378"/>
                    </a:lnTo>
                    <a:lnTo>
                      <a:pt x="1071" y="1383"/>
                    </a:lnTo>
                    <a:lnTo>
                      <a:pt x="1064" y="1390"/>
                    </a:lnTo>
                    <a:lnTo>
                      <a:pt x="1061" y="1390"/>
                    </a:lnTo>
                    <a:lnTo>
                      <a:pt x="1064" y="1402"/>
                    </a:lnTo>
                    <a:lnTo>
                      <a:pt x="1068" y="1402"/>
                    </a:lnTo>
                    <a:lnTo>
                      <a:pt x="1073" y="1402"/>
                    </a:lnTo>
                    <a:close/>
                    <a:moveTo>
                      <a:pt x="1511" y="1433"/>
                    </a:moveTo>
                    <a:lnTo>
                      <a:pt x="1511" y="1431"/>
                    </a:lnTo>
                    <a:lnTo>
                      <a:pt x="1516" y="1426"/>
                    </a:lnTo>
                    <a:lnTo>
                      <a:pt x="1518" y="1421"/>
                    </a:lnTo>
                    <a:lnTo>
                      <a:pt x="1518" y="1419"/>
                    </a:lnTo>
                    <a:lnTo>
                      <a:pt x="1518" y="1416"/>
                    </a:lnTo>
                    <a:lnTo>
                      <a:pt x="1516" y="1416"/>
                    </a:lnTo>
                    <a:lnTo>
                      <a:pt x="1514" y="1416"/>
                    </a:lnTo>
                    <a:lnTo>
                      <a:pt x="1507" y="1424"/>
                    </a:lnTo>
                    <a:lnTo>
                      <a:pt x="1504" y="1426"/>
                    </a:lnTo>
                    <a:lnTo>
                      <a:pt x="1507" y="1428"/>
                    </a:lnTo>
                    <a:lnTo>
                      <a:pt x="1511" y="1433"/>
                    </a:lnTo>
                    <a:close/>
                    <a:moveTo>
                      <a:pt x="1466" y="1476"/>
                    </a:moveTo>
                    <a:lnTo>
                      <a:pt x="1469" y="1478"/>
                    </a:lnTo>
                    <a:lnTo>
                      <a:pt x="1488" y="1485"/>
                    </a:lnTo>
                    <a:lnTo>
                      <a:pt x="1490" y="1485"/>
                    </a:lnTo>
                    <a:lnTo>
                      <a:pt x="1495" y="1483"/>
                    </a:lnTo>
                    <a:lnTo>
                      <a:pt x="1497" y="1483"/>
                    </a:lnTo>
                    <a:lnTo>
                      <a:pt x="1499" y="1483"/>
                    </a:lnTo>
                    <a:lnTo>
                      <a:pt x="1502" y="1478"/>
                    </a:lnTo>
                    <a:lnTo>
                      <a:pt x="1504" y="1473"/>
                    </a:lnTo>
                    <a:lnTo>
                      <a:pt x="1507" y="1466"/>
                    </a:lnTo>
                    <a:lnTo>
                      <a:pt x="1509" y="1466"/>
                    </a:lnTo>
                    <a:lnTo>
                      <a:pt x="1509" y="1471"/>
                    </a:lnTo>
                    <a:lnTo>
                      <a:pt x="1511" y="1473"/>
                    </a:lnTo>
                    <a:lnTo>
                      <a:pt x="1514" y="1471"/>
                    </a:lnTo>
                    <a:lnTo>
                      <a:pt x="1518" y="1471"/>
                    </a:lnTo>
                    <a:lnTo>
                      <a:pt x="1523" y="1471"/>
                    </a:lnTo>
                    <a:lnTo>
                      <a:pt x="1523" y="1469"/>
                    </a:lnTo>
                    <a:lnTo>
                      <a:pt x="1521" y="1464"/>
                    </a:lnTo>
                    <a:lnTo>
                      <a:pt x="1521" y="1461"/>
                    </a:lnTo>
                    <a:lnTo>
                      <a:pt x="1523" y="1457"/>
                    </a:lnTo>
                    <a:lnTo>
                      <a:pt x="1526" y="1457"/>
                    </a:lnTo>
                    <a:lnTo>
                      <a:pt x="1526" y="1461"/>
                    </a:lnTo>
                    <a:lnTo>
                      <a:pt x="1528" y="1464"/>
                    </a:lnTo>
                    <a:lnTo>
                      <a:pt x="1530" y="1464"/>
                    </a:lnTo>
                    <a:lnTo>
                      <a:pt x="1533" y="1466"/>
                    </a:lnTo>
                    <a:lnTo>
                      <a:pt x="1535" y="1464"/>
                    </a:lnTo>
                    <a:lnTo>
                      <a:pt x="1540" y="1457"/>
                    </a:lnTo>
                    <a:lnTo>
                      <a:pt x="1540" y="1450"/>
                    </a:lnTo>
                    <a:lnTo>
                      <a:pt x="1537" y="1450"/>
                    </a:lnTo>
                    <a:lnTo>
                      <a:pt x="1535" y="1450"/>
                    </a:lnTo>
                    <a:lnTo>
                      <a:pt x="1535" y="1450"/>
                    </a:lnTo>
                    <a:lnTo>
                      <a:pt x="1530" y="1443"/>
                    </a:lnTo>
                    <a:lnTo>
                      <a:pt x="1528" y="1445"/>
                    </a:lnTo>
                    <a:lnTo>
                      <a:pt x="1521" y="1440"/>
                    </a:lnTo>
                    <a:lnTo>
                      <a:pt x="1521" y="1440"/>
                    </a:lnTo>
                    <a:lnTo>
                      <a:pt x="1518" y="1445"/>
                    </a:lnTo>
                    <a:lnTo>
                      <a:pt x="1516" y="1445"/>
                    </a:lnTo>
                    <a:lnTo>
                      <a:pt x="1514" y="1440"/>
                    </a:lnTo>
                    <a:lnTo>
                      <a:pt x="1509" y="1438"/>
                    </a:lnTo>
                    <a:lnTo>
                      <a:pt x="1504" y="1435"/>
                    </a:lnTo>
                    <a:lnTo>
                      <a:pt x="1502" y="1435"/>
                    </a:lnTo>
                    <a:lnTo>
                      <a:pt x="1492" y="1440"/>
                    </a:lnTo>
                    <a:lnTo>
                      <a:pt x="1492" y="1443"/>
                    </a:lnTo>
                    <a:lnTo>
                      <a:pt x="1497" y="1447"/>
                    </a:lnTo>
                    <a:lnTo>
                      <a:pt x="1497" y="1454"/>
                    </a:lnTo>
                    <a:lnTo>
                      <a:pt x="1495" y="1454"/>
                    </a:lnTo>
                    <a:lnTo>
                      <a:pt x="1490" y="1452"/>
                    </a:lnTo>
                    <a:lnTo>
                      <a:pt x="1488" y="1452"/>
                    </a:lnTo>
                    <a:lnTo>
                      <a:pt x="1478" y="1459"/>
                    </a:lnTo>
                    <a:lnTo>
                      <a:pt x="1466" y="1476"/>
                    </a:lnTo>
                    <a:close/>
                    <a:moveTo>
                      <a:pt x="2438" y="1293"/>
                    </a:moveTo>
                    <a:lnTo>
                      <a:pt x="2438" y="1295"/>
                    </a:lnTo>
                    <a:lnTo>
                      <a:pt x="2440" y="1303"/>
                    </a:lnTo>
                    <a:lnTo>
                      <a:pt x="2445" y="1307"/>
                    </a:lnTo>
                    <a:lnTo>
                      <a:pt x="2449" y="1312"/>
                    </a:lnTo>
                    <a:lnTo>
                      <a:pt x="2452" y="1319"/>
                    </a:lnTo>
                    <a:lnTo>
                      <a:pt x="2457" y="1329"/>
                    </a:lnTo>
                    <a:lnTo>
                      <a:pt x="2466" y="1355"/>
                    </a:lnTo>
                    <a:lnTo>
                      <a:pt x="2471" y="1364"/>
                    </a:lnTo>
                    <a:lnTo>
                      <a:pt x="2478" y="1369"/>
                    </a:lnTo>
                    <a:lnTo>
                      <a:pt x="2485" y="1376"/>
                    </a:lnTo>
                    <a:lnTo>
                      <a:pt x="2487" y="1383"/>
                    </a:lnTo>
                    <a:lnTo>
                      <a:pt x="2487" y="1405"/>
                    </a:lnTo>
                    <a:lnTo>
                      <a:pt x="2487" y="1409"/>
                    </a:lnTo>
                    <a:lnTo>
                      <a:pt x="2490" y="1414"/>
                    </a:lnTo>
                    <a:lnTo>
                      <a:pt x="2492" y="1419"/>
                    </a:lnTo>
                    <a:lnTo>
                      <a:pt x="2494" y="1421"/>
                    </a:lnTo>
                    <a:lnTo>
                      <a:pt x="2497" y="1424"/>
                    </a:lnTo>
                    <a:lnTo>
                      <a:pt x="2502" y="1419"/>
                    </a:lnTo>
                    <a:lnTo>
                      <a:pt x="2509" y="1407"/>
                    </a:lnTo>
                    <a:lnTo>
                      <a:pt x="2511" y="1388"/>
                    </a:lnTo>
                    <a:lnTo>
                      <a:pt x="2520" y="1383"/>
                    </a:lnTo>
                    <a:lnTo>
                      <a:pt x="2520" y="1381"/>
                    </a:lnTo>
                    <a:lnTo>
                      <a:pt x="2520" y="1378"/>
                    </a:lnTo>
                    <a:lnTo>
                      <a:pt x="2513" y="1371"/>
                    </a:lnTo>
                    <a:lnTo>
                      <a:pt x="2516" y="1367"/>
                    </a:lnTo>
                    <a:lnTo>
                      <a:pt x="2511" y="1357"/>
                    </a:lnTo>
                    <a:lnTo>
                      <a:pt x="2509" y="1355"/>
                    </a:lnTo>
                    <a:lnTo>
                      <a:pt x="2499" y="1345"/>
                    </a:lnTo>
                    <a:lnTo>
                      <a:pt x="2485" y="1331"/>
                    </a:lnTo>
                    <a:lnTo>
                      <a:pt x="2480" y="1324"/>
                    </a:lnTo>
                    <a:lnTo>
                      <a:pt x="2478" y="1317"/>
                    </a:lnTo>
                    <a:lnTo>
                      <a:pt x="2478" y="1314"/>
                    </a:lnTo>
                    <a:lnTo>
                      <a:pt x="2480" y="1314"/>
                    </a:lnTo>
                    <a:lnTo>
                      <a:pt x="2483" y="1314"/>
                    </a:lnTo>
                    <a:lnTo>
                      <a:pt x="2485" y="1317"/>
                    </a:lnTo>
                    <a:lnTo>
                      <a:pt x="2487" y="1319"/>
                    </a:lnTo>
                    <a:lnTo>
                      <a:pt x="2494" y="1329"/>
                    </a:lnTo>
                    <a:lnTo>
                      <a:pt x="2497" y="1333"/>
                    </a:lnTo>
                    <a:lnTo>
                      <a:pt x="2499" y="1333"/>
                    </a:lnTo>
                    <a:lnTo>
                      <a:pt x="2502" y="1338"/>
                    </a:lnTo>
                    <a:lnTo>
                      <a:pt x="2509" y="1348"/>
                    </a:lnTo>
                    <a:lnTo>
                      <a:pt x="2516" y="1352"/>
                    </a:lnTo>
                    <a:lnTo>
                      <a:pt x="2516" y="1350"/>
                    </a:lnTo>
                    <a:lnTo>
                      <a:pt x="2511" y="1343"/>
                    </a:lnTo>
                    <a:lnTo>
                      <a:pt x="2506" y="1336"/>
                    </a:lnTo>
                    <a:lnTo>
                      <a:pt x="2502" y="1326"/>
                    </a:lnTo>
                    <a:lnTo>
                      <a:pt x="2492" y="1317"/>
                    </a:lnTo>
                    <a:lnTo>
                      <a:pt x="2478" y="1305"/>
                    </a:lnTo>
                    <a:lnTo>
                      <a:pt x="2468" y="1307"/>
                    </a:lnTo>
                    <a:lnTo>
                      <a:pt x="2457" y="1310"/>
                    </a:lnTo>
                    <a:lnTo>
                      <a:pt x="2452" y="1303"/>
                    </a:lnTo>
                    <a:lnTo>
                      <a:pt x="2442" y="1295"/>
                    </a:lnTo>
                    <a:lnTo>
                      <a:pt x="2438" y="1293"/>
                    </a:lnTo>
                    <a:close/>
                    <a:moveTo>
                      <a:pt x="2457" y="1300"/>
                    </a:moveTo>
                    <a:lnTo>
                      <a:pt x="2466" y="1300"/>
                    </a:lnTo>
                    <a:lnTo>
                      <a:pt x="2473" y="1300"/>
                    </a:lnTo>
                    <a:lnTo>
                      <a:pt x="2473" y="1295"/>
                    </a:lnTo>
                    <a:lnTo>
                      <a:pt x="2466" y="1291"/>
                    </a:lnTo>
                    <a:lnTo>
                      <a:pt x="2459" y="1288"/>
                    </a:lnTo>
                    <a:lnTo>
                      <a:pt x="2452" y="1293"/>
                    </a:lnTo>
                    <a:lnTo>
                      <a:pt x="2452" y="1295"/>
                    </a:lnTo>
                    <a:lnTo>
                      <a:pt x="2457" y="1300"/>
                    </a:lnTo>
                    <a:close/>
                    <a:moveTo>
                      <a:pt x="2421" y="1383"/>
                    </a:moveTo>
                    <a:lnTo>
                      <a:pt x="2421" y="1376"/>
                    </a:lnTo>
                    <a:lnTo>
                      <a:pt x="2423" y="1374"/>
                    </a:lnTo>
                    <a:lnTo>
                      <a:pt x="2426" y="1374"/>
                    </a:lnTo>
                    <a:lnTo>
                      <a:pt x="2445" y="1378"/>
                    </a:lnTo>
                    <a:lnTo>
                      <a:pt x="2452" y="1383"/>
                    </a:lnTo>
                    <a:lnTo>
                      <a:pt x="2461" y="1383"/>
                    </a:lnTo>
                    <a:lnTo>
                      <a:pt x="2461" y="1371"/>
                    </a:lnTo>
                    <a:lnTo>
                      <a:pt x="2459" y="1367"/>
                    </a:lnTo>
                    <a:lnTo>
                      <a:pt x="2452" y="1359"/>
                    </a:lnTo>
                    <a:lnTo>
                      <a:pt x="2438" y="1362"/>
                    </a:lnTo>
                    <a:lnTo>
                      <a:pt x="2433" y="1359"/>
                    </a:lnTo>
                    <a:lnTo>
                      <a:pt x="2438" y="1355"/>
                    </a:lnTo>
                    <a:lnTo>
                      <a:pt x="2440" y="1355"/>
                    </a:lnTo>
                    <a:lnTo>
                      <a:pt x="2445" y="1355"/>
                    </a:lnTo>
                    <a:lnTo>
                      <a:pt x="2449" y="1350"/>
                    </a:lnTo>
                    <a:lnTo>
                      <a:pt x="2449" y="1336"/>
                    </a:lnTo>
                    <a:lnTo>
                      <a:pt x="2445" y="1329"/>
                    </a:lnTo>
                    <a:lnTo>
                      <a:pt x="2442" y="1326"/>
                    </a:lnTo>
                    <a:lnTo>
                      <a:pt x="2433" y="1324"/>
                    </a:lnTo>
                    <a:lnTo>
                      <a:pt x="2421" y="1324"/>
                    </a:lnTo>
                    <a:lnTo>
                      <a:pt x="2421" y="1324"/>
                    </a:lnTo>
                    <a:lnTo>
                      <a:pt x="2419" y="1326"/>
                    </a:lnTo>
                    <a:lnTo>
                      <a:pt x="2414" y="1341"/>
                    </a:lnTo>
                    <a:lnTo>
                      <a:pt x="2412" y="1343"/>
                    </a:lnTo>
                    <a:lnTo>
                      <a:pt x="2407" y="1341"/>
                    </a:lnTo>
                    <a:lnTo>
                      <a:pt x="2407" y="1338"/>
                    </a:lnTo>
                    <a:lnTo>
                      <a:pt x="2409" y="1336"/>
                    </a:lnTo>
                    <a:lnTo>
                      <a:pt x="2409" y="1329"/>
                    </a:lnTo>
                    <a:lnTo>
                      <a:pt x="2409" y="1326"/>
                    </a:lnTo>
                    <a:lnTo>
                      <a:pt x="2397" y="1317"/>
                    </a:lnTo>
                    <a:lnTo>
                      <a:pt x="2395" y="1314"/>
                    </a:lnTo>
                    <a:lnTo>
                      <a:pt x="2390" y="1319"/>
                    </a:lnTo>
                    <a:lnTo>
                      <a:pt x="2388" y="1324"/>
                    </a:lnTo>
                    <a:lnTo>
                      <a:pt x="2385" y="1326"/>
                    </a:lnTo>
                    <a:lnTo>
                      <a:pt x="2381" y="1329"/>
                    </a:lnTo>
                    <a:lnTo>
                      <a:pt x="2378" y="1333"/>
                    </a:lnTo>
                    <a:lnTo>
                      <a:pt x="2381" y="1338"/>
                    </a:lnTo>
                    <a:lnTo>
                      <a:pt x="2374" y="1333"/>
                    </a:lnTo>
                    <a:lnTo>
                      <a:pt x="2369" y="1329"/>
                    </a:lnTo>
                    <a:lnTo>
                      <a:pt x="2367" y="1338"/>
                    </a:lnTo>
                    <a:lnTo>
                      <a:pt x="2364" y="1343"/>
                    </a:lnTo>
                    <a:lnTo>
                      <a:pt x="2362" y="1345"/>
                    </a:lnTo>
                    <a:lnTo>
                      <a:pt x="2362" y="1350"/>
                    </a:lnTo>
                    <a:lnTo>
                      <a:pt x="2362" y="1357"/>
                    </a:lnTo>
                    <a:lnTo>
                      <a:pt x="2369" y="1367"/>
                    </a:lnTo>
                    <a:lnTo>
                      <a:pt x="2376" y="1369"/>
                    </a:lnTo>
                    <a:lnTo>
                      <a:pt x="2395" y="1381"/>
                    </a:lnTo>
                    <a:lnTo>
                      <a:pt x="2404" y="1395"/>
                    </a:lnTo>
                    <a:lnTo>
                      <a:pt x="2412" y="1402"/>
                    </a:lnTo>
                    <a:lnTo>
                      <a:pt x="2423" y="1402"/>
                    </a:lnTo>
                    <a:lnTo>
                      <a:pt x="2426" y="1395"/>
                    </a:lnTo>
                    <a:lnTo>
                      <a:pt x="2421" y="1383"/>
                    </a:lnTo>
                    <a:close/>
                    <a:moveTo>
                      <a:pt x="1528" y="1528"/>
                    </a:moveTo>
                    <a:lnTo>
                      <a:pt x="1518" y="1523"/>
                    </a:lnTo>
                    <a:lnTo>
                      <a:pt x="1514" y="1518"/>
                    </a:lnTo>
                    <a:lnTo>
                      <a:pt x="1514" y="1514"/>
                    </a:lnTo>
                    <a:lnTo>
                      <a:pt x="1518" y="1509"/>
                    </a:lnTo>
                    <a:lnTo>
                      <a:pt x="1518" y="1507"/>
                    </a:lnTo>
                    <a:lnTo>
                      <a:pt x="1516" y="1504"/>
                    </a:lnTo>
                    <a:lnTo>
                      <a:pt x="1511" y="1502"/>
                    </a:lnTo>
                    <a:lnTo>
                      <a:pt x="1507" y="1502"/>
                    </a:lnTo>
                    <a:lnTo>
                      <a:pt x="1502" y="1504"/>
                    </a:lnTo>
                    <a:lnTo>
                      <a:pt x="1495" y="1511"/>
                    </a:lnTo>
                    <a:lnTo>
                      <a:pt x="1492" y="1511"/>
                    </a:lnTo>
                    <a:lnTo>
                      <a:pt x="1492" y="1504"/>
                    </a:lnTo>
                    <a:lnTo>
                      <a:pt x="1495" y="1497"/>
                    </a:lnTo>
                    <a:lnTo>
                      <a:pt x="1490" y="1492"/>
                    </a:lnTo>
                    <a:lnTo>
                      <a:pt x="1478" y="1490"/>
                    </a:lnTo>
                    <a:lnTo>
                      <a:pt x="1473" y="1490"/>
                    </a:lnTo>
                    <a:lnTo>
                      <a:pt x="1478" y="1495"/>
                    </a:lnTo>
                    <a:lnTo>
                      <a:pt x="1476" y="1499"/>
                    </a:lnTo>
                    <a:lnTo>
                      <a:pt x="1476" y="1502"/>
                    </a:lnTo>
                    <a:lnTo>
                      <a:pt x="1476" y="1507"/>
                    </a:lnTo>
                    <a:lnTo>
                      <a:pt x="1476" y="1509"/>
                    </a:lnTo>
                    <a:lnTo>
                      <a:pt x="1473" y="1509"/>
                    </a:lnTo>
                    <a:lnTo>
                      <a:pt x="1466" y="1507"/>
                    </a:lnTo>
                    <a:lnTo>
                      <a:pt x="1466" y="1509"/>
                    </a:lnTo>
                    <a:lnTo>
                      <a:pt x="1464" y="1511"/>
                    </a:lnTo>
                    <a:lnTo>
                      <a:pt x="1462" y="1514"/>
                    </a:lnTo>
                    <a:lnTo>
                      <a:pt x="1459" y="1516"/>
                    </a:lnTo>
                    <a:lnTo>
                      <a:pt x="1459" y="1516"/>
                    </a:lnTo>
                    <a:lnTo>
                      <a:pt x="1457" y="1511"/>
                    </a:lnTo>
                    <a:lnTo>
                      <a:pt x="1450" y="1502"/>
                    </a:lnTo>
                    <a:lnTo>
                      <a:pt x="1450" y="1499"/>
                    </a:lnTo>
                    <a:lnTo>
                      <a:pt x="1445" y="1499"/>
                    </a:lnTo>
                    <a:lnTo>
                      <a:pt x="1443" y="1499"/>
                    </a:lnTo>
                    <a:lnTo>
                      <a:pt x="1440" y="1502"/>
                    </a:lnTo>
                    <a:lnTo>
                      <a:pt x="1438" y="1507"/>
                    </a:lnTo>
                    <a:lnTo>
                      <a:pt x="1438" y="1509"/>
                    </a:lnTo>
                    <a:lnTo>
                      <a:pt x="1440" y="1514"/>
                    </a:lnTo>
                    <a:lnTo>
                      <a:pt x="1443" y="1518"/>
                    </a:lnTo>
                    <a:lnTo>
                      <a:pt x="1450" y="1523"/>
                    </a:lnTo>
                    <a:lnTo>
                      <a:pt x="1450" y="1526"/>
                    </a:lnTo>
                    <a:lnTo>
                      <a:pt x="1443" y="1526"/>
                    </a:lnTo>
                    <a:lnTo>
                      <a:pt x="1443" y="1526"/>
                    </a:lnTo>
                    <a:lnTo>
                      <a:pt x="1443" y="1530"/>
                    </a:lnTo>
                    <a:lnTo>
                      <a:pt x="1445" y="1547"/>
                    </a:lnTo>
                    <a:lnTo>
                      <a:pt x="1447" y="1556"/>
                    </a:lnTo>
                    <a:lnTo>
                      <a:pt x="1450" y="1563"/>
                    </a:lnTo>
                    <a:lnTo>
                      <a:pt x="1447" y="1561"/>
                    </a:lnTo>
                    <a:lnTo>
                      <a:pt x="1445" y="1556"/>
                    </a:lnTo>
                    <a:lnTo>
                      <a:pt x="1440" y="1549"/>
                    </a:lnTo>
                    <a:lnTo>
                      <a:pt x="1436" y="1537"/>
                    </a:lnTo>
                    <a:lnTo>
                      <a:pt x="1433" y="1535"/>
                    </a:lnTo>
                    <a:lnTo>
                      <a:pt x="1433" y="1535"/>
                    </a:lnTo>
                    <a:lnTo>
                      <a:pt x="1433" y="1533"/>
                    </a:lnTo>
                    <a:lnTo>
                      <a:pt x="1431" y="1528"/>
                    </a:lnTo>
                    <a:lnTo>
                      <a:pt x="1426" y="1526"/>
                    </a:lnTo>
                    <a:lnTo>
                      <a:pt x="1424" y="1526"/>
                    </a:lnTo>
                    <a:lnTo>
                      <a:pt x="1419" y="1526"/>
                    </a:lnTo>
                    <a:lnTo>
                      <a:pt x="1412" y="1530"/>
                    </a:lnTo>
                    <a:lnTo>
                      <a:pt x="1405" y="1535"/>
                    </a:lnTo>
                    <a:lnTo>
                      <a:pt x="1398" y="1547"/>
                    </a:lnTo>
                    <a:lnTo>
                      <a:pt x="1395" y="1556"/>
                    </a:lnTo>
                    <a:lnTo>
                      <a:pt x="1395" y="1559"/>
                    </a:lnTo>
                    <a:lnTo>
                      <a:pt x="1402" y="1573"/>
                    </a:lnTo>
                    <a:lnTo>
                      <a:pt x="1407" y="1592"/>
                    </a:lnTo>
                    <a:lnTo>
                      <a:pt x="1417" y="1606"/>
                    </a:lnTo>
                    <a:lnTo>
                      <a:pt x="1419" y="1606"/>
                    </a:lnTo>
                    <a:lnTo>
                      <a:pt x="1424" y="1601"/>
                    </a:lnTo>
                    <a:lnTo>
                      <a:pt x="1424" y="1597"/>
                    </a:lnTo>
                    <a:lnTo>
                      <a:pt x="1424" y="1592"/>
                    </a:lnTo>
                    <a:lnTo>
                      <a:pt x="1421" y="1590"/>
                    </a:lnTo>
                    <a:lnTo>
                      <a:pt x="1421" y="1587"/>
                    </a:lnTo>
                    <a:lnTo>
                      <a:pt x="1419" y="1585"/>
                    </a:lnTo>
                    <a:lnTo>
                      <a:pt x="1414" y="1587"/>
                    </a:lnTo>
                    <a:lnTo>
                      <a:pt x="1414" y="1585"/>
                    </a:lnTo>
                    <a:lnTo>
                      <a:pt x="1417" y="1582"/>
                    </a:lnTo>
                    <a:lnTo>
                      <a:pt x="1421" y="1580"/>
                    </a:lnTo>
                    <a:lnTo>
                      <a:pt x="1426" y="1580"/>
                    </a:lnTo>
                    <a:lnTo>
                      <a:pt x="1431" y="1582"/>
                    </a:lnTo>
                    <a:lnTo>
                      <a:pt x="1431" y="1582"/>
                    </a:lnTo>
                    <a:lnTo>
                      <a:pt x="1433" y="1585"/>
                    </a:lnTo>
                    <a:lnTo>
                      <a:pt x="1428" y="1590"/>
                    </a:lnTo>
                    <a:lnTo>
                      <a:pt x="1428" y="1594"/>
                    </a:lnTo>
                    <a:lnTo>
                      <a:pt x="1428" y="1594"/>
                    </a:lnTo>
                    <a:lnTo>
                      <a:pt x="1433" y="1592"/>
                    </a:lnTo>
                    <a:lnTo>
                      <a:pt x="1440" y="1597"/>
                    </a:lnTo>
                    <a:lnTo>
                      <a:pt x="1445" y="1597"/>
                    </a:lnTo>
                    <a:lnTo>
                      <a:pt x="1445" y="1597"/>
                    </a:lnTo>
                    <a:lnTo>
                      <a:pt x="1431" y="1616"/>
                    </a:lnTo>
                    <a:lnTo>
                      <a:pt x="1431" y="1618"/>
                    </a:lnTo>
                    <a:lnTo>
                      <a:pt x="1431" y="1620"/>
                    </a:lnTo>
                    <a:lnTo>
                      <a:pt x="1433" y="1620"/>
                    </a:lnTo>
                    <a:lnTo>
                      <a:pt x="1436" y="1623"/>
                    </a:lnTo>
                    <a:lnTo>
                      <a:pt x="1447" y="1613"/>
                    </a:lnTo>
                    <a:lnTo>
                      <a:pt x="1454" y="1601"/>
                    </a:lnTo>
                    <a:lnTo>
                      <a:pt x="1454" y="1599"/>
                    </a:lnTo>
                    <a:lnTo>
                      <a:pt x="1454" y="1594"/>
                    </a:lnTo>
                    <a:lnTo>
                      <a:pt x="1454" y="1594"/>
                    </a:lnTo>
                    <a:lnTo>
                      <a:pt x="1447" y="1592"/>
                    </a:lnTo>
                    <a:lnTo>
                      <a:pt x="1457" y="1587"/>
                    </a:lnTo>
                    <a:lnTo>
                      <a:pt x="1459" y="1585"/>
                    </a:lnTo>
                    <a:lnTo>
                      <a:pt x="1462" y="1580"/>
                    </a:lnTo>
                    <a:lnTo>
                      <a:pt x="1464" y="1578"/>
                    </a:lnTo>
                    <a:lnTo>
                      <a:pt x="1473" y="1571"/>
                    </a:lnTo>
                    <a:lnTo>
                      <a:pt x="1485" y="1571"/>
                    </a:lnTo>
                    <a:lnTo>
                      <a:pt x="1488" y="1566"/>
                    </a:lnTo>
                    <a:lnTo>
                      <a:pt x="1495" y="1561"/>
                    </a:lnTo>
                    <a:lnTo>
                      <a:pt x="1499" y="1561"/>
                    </a:lnTo>
                    <a:lnTo>
                      <a:pt x="1504" y="1559"/>
                    </a:lnTo>
                    <a:lnTo>
                      <a:pt x="1504" y="1556"/>
                    </a:lnTo>
                    <a:lnTo>
                      <a:pt x="1504" y="1554"/>
                    </a:lnTo>
                    <a:lnTo>
                      <a:pt x="1502" y="1549"/>
                    </a:lnTo>
                    <a:lnTo>
                      <a:pt x="1499" y="1547"/>
                    </a:lnTo>
                    <a:lnTo>
                      <a:pt x="1490" y="1544"/>
                    </a:lnTo>
                    <a:lnTo>
                      <a:pt x="1488" y="1544"/>
                    </a:lnTo>
                    <a:lnTo>
                      <a:pt x="1490" y="1542"/>
                    </a:lnTo>
                    <a:lnTo>
                      <a:pt x="1492" y="1540"/>
                    </a:lnTo>
                    <a:lnTo>
                      <a:pt x="1497" y="1540"/>
                    </a:lnTo>
                    <a:lnTo>
                      <a:pt x="1507" y="1544"/>
                    </a:lnTo>
                    <a:lnTo>
                      <a:pt x="1518" y="1544"/>
                    </a:lnTo>
                    <a:lnTo>
                      <a:pt x="1521" y="1544"/>
                    </a:lnTo>
                    <a:lnTo>
                      <a:pt x="1523" y="1542"/>
                    </a:lnTo>
                    <a:lnTo>
                      <a:pt x="1530" y="1530"/>
                    </a:lnTo>
                    <a:lnTo>
                      <a:pt x="1530" y="1528"/>
                    </a:lnTo>
                    <a:lnTo>
                      <a:pt x="1528" y="1528"/>
                    </a:lnTo>
                    <a:close/>
                    <a:moveTo>
                      <a:pt x="1459" y="1490"/>
                    </a:moveTo>
                    <a:lnTo>
                      <a:pt x="1459" y="1492"/>
                    </a:lnTo>
                    <a:lnTo>
                      <a:pt x="1462" y="1497"/>
                    </a:lnTo>
                    <a:lnTo>
                      <a:pt x="1466" y="1502"/>
                    </a:lnTo>
                    <a:lnTo>
                      <a:pt x="1471" y="1504"/>
                    </a:lnTo>
                    <a:lnTo>
                      <a:pt x="1471" y="1507"/>
                    </a:lnTo>
                    <a:lnTo>
                      <a:pt x="1473" y="1502"/>
                    </a:lnTo>
                    <a:lnTo>
                      <a:pt x="1471" y="1497"/>
                    </a:lnTo>
                    <a:lnTo>
                      <a:pt x="1469" y="1492"/>
                    </a:lnTo>
                    <a:lnTo>
                      <a:pt x="1459" y="1490"/>
                    </a:lnTo>
                    <a:lnTo>
                      <a:pt x="1459" y="1490"/>
                    </a:lnTo>
                    <a:close/>
                    <a:moveTo>
                      <a:pt x="2509" y="1488"/>
                    </a:moveTo>
                    <a:lnTo>
                      <a:pt x="2504" y="1478"/>
                    </a:lnTo>
                    <a:lnTo>
                      <a:pt x="2504" y="1476"/>
                    </a:lnTo>
                    <a:lnTo>
                      <a:pt x="2504" y="1473"/>
                    </a:lnTo>
                    <a:lnTo>
                      <a:pt x="2504" y="1469"/>
                    </a:lnTo>
                    <a:lnTo>
                      <a:pt x="2502" y="1457"/>
                    </a:lnTo>
                    <a:lnTo>
                      <a:pt x="2499" y="1454"/>
                    </a:lnTo>
                    <a:lnTo>
                      <a:pt x="2494" y="1445"/>
                    </a:lnTo>
                    <a:lnTo>
                      <a:pt x="2483" y="1426"/>
                    </a:lnTo>
                    <a:lnTo>
                      <a:pt x="2478" y="1416"/>
                    </a:lnTo>
                    <a:lnTo>
                      <a:pt x="2471" y="1407"/>
                    </a:lnTo>
                    <a:lnTo>
                      <a:pt x="2464" y="1397"/>
                    </a:lnTo>
                    <a:lnTo>
                      <a:pt x="2457" y="1393"/>
                    </a:lnTo>
                    <a:lnTo>
                      <a:pt x="2452" y="1393"/>
                    </a:lnTo>
                    <a:lnTo>
                      <a:pt x="2438" y="1386"/>
                    </a:lnTo>
                    <a:lnTo>
                      <a:pt x="2433" y="1386"/>
                    </a:lnTo>
                    <a:lnTo>
                      <a:pt x="2430" y="1390"/>
                    </a:lnTo>
                    <a:lnTo>
                      <a:pt x="2430" y="1400"/>
                    </a:lnTo>
                    <a:lnTo>
                      <a:pt x="2430" y="1405"/>
                    </a:lnTo>
                    <a:lnTo>
                      <a:pt x="2428" y="1409"/>
                    </a:lnTo>
                    <a:lnTo>
                      <a:pt x="2426" y="1412"/>
                    </a:lnTo>
                    <a:lnTo>
                      <a:pt x="2421" y="1414"/>
                    </a:lnTo>
                    <a:lnTo>
                      <a:pt x="2421" y="1419"/>
                    </a:lnTo>
                    <a:lnTo>
                      <a:pt x="2421" y="1424"/>
                    </a:lnTo>
                    <a:lnTo>
                      <a:pt x="2428" y="1438"/>
                    </a:lnTo>
                    <a:lnTo>
                      <a:pt x="2428" y="1443"/>
                    </a:lnTo>
                    <a:lnTo>
                      <a:pt x="2428" y="1447"/>
                    </a:lnTo>
                    <a:lnTo>
                      <a:pt x="2435" y="1443"/>
                    </a:lnTo>
                    <a:lnTo>
                      <a:pt x="2438" y="1438"/>
                    </a:lnTo>
                    <a:lnTo>
                      <a:pt x="2438" y="1419"/>
                    </a:lnTo>
                    <a:lnTo>
                      <a:pt x="2440" y="1416"/>
                    </a:lnTo>
                    <a:lnTo>
                      <a:pt x="2447" y="1421"/>
                    </a:lnTo>
                    <a:lnTo>
                      <a:pt x="2452" y="1433"/>
                    </a:lnTo>
                    <a:lnTo>
                      <a:pt x="2457" y="1435"/>
                    </a:lnTo>
                    <a:lnTo>
                      <a:pt x="2459" y="1433"/>
                    </a:lnTo>
                    <a:lnTo>
                      <a:pt x="2461" y="1435"/>
                    </a:lnTo>
                    <a:lnTo>
                      <a:pt x="2457" y="1447"/>
                    </a:lnTo>
                    <a:lnTo>
                      <a:pt x="2457" y="1452"/>
                    </a:lnTo>
                    <a:lnTo>
                      <a:pt x="2459" y="1457"/>
                    </a:lnTo>
                    <a:lnTo>
                      <a:pt x="2459" y="1459"/>
                    </a:lnTo>
                    <a:lnTo>
                      <a:pt x="2464" y="1461"/>
                    </a:lnTo>
                    <a:lnTo>
                      <a:pt x="2468" y="1457"/>
                    </a:lnTo>
                    <a:lnTo>
                      <a:pt x="2471" y="1459"/>
                    </a:lnTo>
                    <a:lnTo>
                      <a:pt x="2471" y="1466"/>
                    </a:lnTo>
                    <a:lnTo>
                      <a:pt x="2475" y="1469"/>
                    </a:lnTo>
                    <a:lnTo>
                      <a:pt x="2480" y="1471"/>
                    </a:lnTo>
                    <a:lnTo>
                      <a:pt x="2485" y="1469"/>
                    </a:lnTo>
                    <a:lnTo>
                      <a:pt x="2487" y="1466"/>
                    </a:lnTo>
                    <a:lnTo>
                      <a:pt x="2490" y="1466"/>
                    </a:lnTo>
                    <a:lnTo>
                      <a:pt x="2487" y="1473"/>
                    </a:lnTo>
                    <a:lnTo>
                      <a:pt x="2485" y="1476"/>
                    </a:lnTo>
                    <a:lnTo>
                      <a:pt x="2485" y="1480"/>
                    </a:lnTo>
                    <a:lnTo>
                      <a:pt x="2487" y="1485"/>
                    </a:lnTo>
                    <a:lnTo>
                      <a:pt x="2492" y="1490"/>
                    </a:lnTo>
                    <a:lnTo>
                      <a:pt x="2502" y="1502"/>
                    </a:lnTo>
                    <a:lnTo>
                      <a:pt x="2504" y="1507"/>
                    </a:lnTo>
                    <a:lnTo>
                      <a:pt x="2509" y="1509"/>
                    </a:lnTo>
                    <a:lnTo>
                      <a:pt x="2513" y="1511"/>
                    </a:lnTo>
                    <a:lnTo>
                      <a:pt x="2513" y="1509"/>
                    </a:lnTo>
                    <a:lnTo>
                      <a:pt x="2513" y="1502"/>
                    </a:lnTo>
                    <a:lnTo>
                      <a:pt x="2509" y="1488"/>
                    </a:lnTo>
                    <a:close/>
                    <a:moveTo>
                      <a:pt x="559" y="1457"/>
                    </a:moveTo>
                    <a:lnTo>
                      <a:pt x="561" y="1461"/>
                    </a:lnTo>
                    <a:lnTo>
                      <a:pt x="564" y="1464"/>
                    </a:lnTo>
                    <a:lnTo>
                      <a:pt x="571" y="1461"/>
                    </a:lnTo>
                    <a:lnTo>
                      <a:pt x="576" y="1454"/>
                    </a:lnTo>
                    <a:lnTo>
                      <a:pt x="559" y="1454"/>
                    </a:lnTo>
                    <a:lnTo>
                      <a:pt x="559" y="1457"/>
                    </a:lnTo>
                    <a:close/>
                    <a:moveTo>
                      <a:pt x="1492" y="1578"/>
                    </a:moveTo>
                    <a:lnTo>
                      <a:pt x="1473" y="1575"/>
                    </a:lnTo>
                    <a:lnTo>
                      <a:pt x="1469" y="1582"/>
                    </a:lnTo>
                    <a:lnTo>
                      <a:pt x="1469" y="1590"/>
                    </a:lnTo>
                    <a:lnTo>
                      <a:pt x="1473" y="1597"/>
                    </a:lnTo>
                    <a:lnTo>
                      <a:pt x="1476" y="1592"/>
                    </a:lnTo>
                    <a:lnTo>
                      <a:pt x="1481" y="1585"/>
                    </a:lnTo>
                    <a:lnTo>
                      <a:pt x="1481" y="1585"/>
                    </a:lnTo>
                    <a:lnTo>
                      <a:pt x="1488" y="1582"/>
                    </a:lnTo>
                    <a:lnTo>
                      <a:pt x="1492" y="1582"/>
                    </a:lnTo>
                    <a:lnTo>
                      <a:pt x="1492" y="1580"/>
                    </a:lnTo>
                    <a:lnTo>
                      <a:pt x="1492" y="1580"/>
                    </a:lnTo>
                    <a:lnTo>
                      <a:pt x="1492" y="1578"/>
                    </a:lnTo>
                    <a:close/>
                    <a:moveTo>
                      <a:pt x="2584" y="1459"/>
                    </a:moveTo>
                    <a:lnTo>
                      <a:pt x="2587" y="1457"/>
                    </a:lnTo>
                    <a:lnTo>
                      <a:pt x="2587" y="1454"/>
                    </a:lnTo>
                    <a:lnTo>
                      <a:pt x="2587" y="1452"/>
                    </a:lnTo>
                    <a:lnTo>
                      <a:pt x="2584" y="1447"/>
                    </a:lnTo>
                    <a:lnTo>
                      <a:pt x="2584" y="1443"/>
                    </a:lnTo>
                    <a:lnTo>
                      <a:pt x="2582" y="1440"/>
                    </a:lnTo>
                    <a:lnTo>
                      <a:pt x="2577" y="1435"/>
                    </a:lnTo>
                    <a:lnTo>
                      <a:pt x="2575" y="1433"/>
                    </a:lnTo>
                    <a:lnTo>
                      <a:pt x="2570" y="1428"/>
                    </a:lnTo>
                    <a:lnTo>
                      <a:pt x="2568" y="1426"/>
                    </a:lnTo>
                    <a:lnTo>
                      <a:pt x="2568" y="1424"/>
                    </a:lnTo>
                    <a:lnTo>
                      <a:pt x="2573" y="1426"/>
                    </a:lnTo>
                    <a:lnTo>
                      <a:pt x="2582" y="1435"/>
                    </a:lnTo>
                    <a:lnTo>
                      <a:pt x="2589" y="1440"/>
                    </a:lnTo>
                    <a:lnTo>
                      <a:pt x="2592" y="1440"/>
                    </a:lnTo>
                    <a:lnTo>
                      <a:pt x="2592" y="1435"/>
                    </a:lnTo>
                    <a:lnTo>
                      <a:pt x="2592" y="1433"/>
                    </a:lnTo>
                    <a:lnTo>
                      <a:pt x="2592" y="1428"/>
                    </a:lnTo>
                    <a:lnTo>
                      <a:pt x="2589" y="1421"/>
                    </a:lnTo>
                    <a:lnTo>
                      <a:pt x="2587" y="1414"/>
                    </a:lnTo>
                    <a:lnTo>
                      <a:pt x="2587" y="1412"/>
                    </a:lnTo>
                    <a:lnTo>
                      <a:pt x="2582" y="1407"/>
                    </a:lnTo>
                    <a:lnTo>
                      <a:pt x="2577" y="1405"/>
                    </a:lnTo>
                    <a:lnTo>
                      <a:pt x="2568" y="1405"/>
                    </a:lnTo>
                    <a:lnTo>
                      <a:pt x="2565" y="1405"/>
                    </a:lnTo>
                    <a:lnTo>
                      <a:pt x="2563" y="1409"/>
                    </a:lnTo>
                    <a:lnTo>
                      <a:pt x="2561" y="1407"/>
                    </a:lnTo>
                    <a:lnTo>
                      <a:pt x="2539" y="1407"/>
                    </a:lnTo>
                    <a:lnTo>
                      <a:pt x="2530" y="1409"/>
                    </a:lnTo>
                    <a:lnTo>
                      <a:pt x="2528" y="1414"/>
                    </a:lnTo>
                    <a:lnTo>
                      <a:pt x="2528" y="1416"/>
                    </a:lnTo>
                    <a:lnTo>
                      <a:pt x="2532" y="1421"/>
                    </a:lnTo>
                    <a:lnTo>
                      <a:pt x="2537" y="1424"/>
                    </a:lnTo>
                    <a:lnTo>
                      <a:pt x="2542" y="1426"/>
                    </a:lnTo>
                    <a:lnTo>
                      <a:pt x="2549" y="1433"/>
                    </a:lnTo>
                    <a:lnTo>
                      <a:pt x="2551" y="1443"/>
                    </a:lnTo>
                    <a:lnTo>
                      <a:pt x="2556" y="1454"/>
                    </a:lnTo>
                    <a:lnTo>
                      <a:pt x="2561" y="1461"/>
                    </a:lnTo>
                    <a:lnTo>
                      <a:pt x="2561" y="1464"/>
                    </a:lnTo>
                    <a:lnTo>
                      <a:pt x="2563" y="1466"/>
                    </a:lnTo>
                    <a:lnTo>
                      <a:pt x="2570" y="1466"/>
                    </a:lnTo>
                    <a:lnTo>
                      <a:pt x="2575" y="1461"/>
                    </a:lnTo>
                    <a:lnTo>
                      <a:pt x="2584" y="1459"/>
                    </a:lnTo>
                    <a:close/>
                    <a:moveTo>
                      <a:pt x="2554" y="1490"/>
                    </a:moveTo>
                    <a:lnTo>
                      <a:pt x="2551" y="1478"/>
                    </a:lnTo>
                    <a:lnTo>
                      <a:pt x="2549" y="1469"/>
                    </a:lnTo>
                    <a:lnTo>
                      <a:pt x="2547" y="1459"/>
                    </a:lnTo>
                    <a:lnTo>
                      <a:pt x="2549" y="1454"/>
                    </a:lnTo>
                    <a:lnTo>
                      <a:pt x="2551" y="1454"/>
                    </a:lnTo>
                    <a:lnTo>
                      <a:pt x="2551" y="1450"/>
                    </a:lnTo>
                    <a:lnTo>
                      <a:pt x="2547" y="1443"/>
                    </a:lnTo>
                    <a:lnTo>
                      <a:pt x="2542" y="1438"/>
                    </a:lnTo>
                    <a:lnTo>
                      <a:pt x="2537" y="1440"/>
                    </a:lnTo>
                    <a:lnTo>
                      <a:pt x="2532" y="1433"/>
                    </a:lnTo>
                    <a:lnTo>
                      <a:pt x="2530" y="1431"/>
                    </a:lnTo>
                    <a:lnTo>
                      <a:pt x="2525" y="1431"/>
                    </a:lnTo>
                    <a:lnTo>
                      <a:pt x="2520" y="1428"/>
                    </a:lnTo>
                    <a:lnTo>
                      <a:pt x="2513" y="1431"/>
                    </a:lnTo>
                    <a:lnTo>
                      <a:pt x="2511" y="1440"/>
                    </a:lnTo>
                    <a:lnTo>
                      <a:pt x="2513" y="1450"/>
                    </a:lnTo>
                    <a:lnTo>
                      <a:pt x="2513" y="1454"/>
                    </a:lnTo>
                    <a:lnTo>
                      <a:pt x="2523" y="1461"/>
                    </a:lnTo>
                    <a:lnTo>
                      <a:pt x="2523" y="1466"/>
                    </a:lnTo>
                    <a:lnTo>
                      <a:pt x="2532" y="1471"/>
                    </a:lnTo>
                    <a:lnTo>
                      <a:pt x="2537" y="1476"/>
                    </a:lnTo>
                    <a:lnTo>
                      <a:pt x="2532" y="1483"/>
                    </a:lnTo>
                    <a:lnTo>
                      <a:pt x="2537" y="1504"/>
                    </a:lnTo>
                    <a:lnTo>
                      <a:pt x="2544" y="1516"/>
                    </a:lnTo>
                    <a:lnTo>
                      <a:pt x="2547" y="1516"/>
                    </a:lnTo>
                    <a:lnTo>
                      <a:pt x="2549" y="1509"/>
                    </a:lnTo>
                    <a:lnTo>
                      <a:pt x="2551" y="1509"/>
                    </a:lnTo>
                    <a:lnTo>
                      <a:pt x="2554" y="1511"/>
                    </a:lnTo>
                    <a:lnTo>
                      <a:pt x="2556" y="1509"/>
                    </a:lnTo>
                    <a:lnTo>
                      <a:pt x="2556" y="1507"/>
                    </a:lnTo>
                    <a:lnTo>
                      <a:pt x="2554" y="1499"/>
                    </a:lnTo>
                    <a:lnTo>
                      <a:pt x="2554" y="1490"/>
                    </a:lnTo>
                    <a:close/>
                    <a:moveTo>
                      <a:pt x="2608" y="1426"/>
                    </a:moveTo>
                    <a:lnTo>
                      <a:pt x="2594" y="1419"/>
                    </a:lnTo>
                    <a:lnTo>
                      <a:pt x="2596" y="1428"/>
                    </a:lnTo>
                    <a:lnTo>
                      <a:pt x="2596" y="1435"/>
                    </a:lnTo>
                    <a:lnTo>
                      <a:pt x="2596" y="1440"/>
                    </a:lnTo>
                    <a:lnTo>
                      <a:pt x="2596" y="1445"/>
                    </a:lnTo>
                    <a:lnTo>
                      <a:pt x="2599" y="1447"/>
                    </a:lnTo>
                    <a:lnTo>
                      <a:pt x="2601" y="1447"/>
                    </a:lnTo>
                    <a:lnTo>
                      <a:pt x="2608" y="1447"/>
                    </a:lnTo>
                    <a:lnTo>
                      <a:pt x="2608" y="1445"/>
                    </a:lnTo>
                    <a:lnTo>
                      <a:pt x="2611" y="1443"/>
                    </a:lnTo>
                    <a:lnTo>
                      <a:pt x="2613" y="1440"/>
                    </a:lnTo>
                    <a:lnTo>
                      <a:pt x="2615" y="1435"/>
                    </a:lnTo>
                    <a:lnTo>
                      <a:pt x="2613" y="1431"/>
                    </a:lnTo>
                    <a:lnTo>
                      <a:pt x="2608" y="1426"/>
                    </a:lnTo>
                    <a:close/>
                    <a:moveTo>
                      <a:pt x="592" y="1530"/>
                    </a:moveTo>
                    <a:lnTo>
                      <a:pt x="587" y="1530"/>
                    </a:lnTo>
                    <a:lnTo>
                      <a:pt x="580" y="1528"/>
                    </a:lnTo>
                    <a:lnTo>
                      <a:pt x="580" y="1530"/>
                    </a:lnTo>
                    <a:lnTo>
                      <a:pt x="585" y="1540"/>
                    </a:lnTo>
                    <a:lnTo>
                      <a:pt x="587" y="1540"/>
                    </a:lnTo>
                    <a:lnTo>
                      <a:pt x="595" y="1535"/>
                    </a:lnTo>
                    <a:lnTo>
                      <a:pt x="595" y="1533"/>
                    </a:lnTo>
                    <a:lnTo>
                      <a:pt x="592" y="1530"/>
                    </a:lnTo>
                    <a:close/>
                    <a:moveTo>
                      <a:pt x="1428" y="1642"/>
                    </a:moveTo>
                    <a:lnTo>
                      <a:pt x="1424" y="1639"/>
                    </a:lnTo>
                    <a:lnTo>
                      <a:pt x="1417" y="1644"/>
                    </a:lnTo>
                    <a:lnTo>
                      <a:pt x="1417" y="1649"/>
                    </a:lnTo>
                    <a:lnTo>
                      <a:pt x="1421" y="1651"/>
                    </a:lnTo>
                    <a:lnTo>
                      <a:pt x="1424" y="1651"/>
                    </a:lnTo>
                    <a:lnTo>
                      <a:pt x="1426" y="1649"/>
                    </a:lnTo>
                    <a:lnTo>
                      <a:pt x="1428" y="1646"/>
                    </a:lnTo>
                    <a:lnTo>
                      <a:pt x="1428" y="1646"/>
                    </a:lnTo>
                    <a:lnTo>
                      <a:pt x="1428" y="1644"/>
                    </a:lnTo>
                    <a:lnTo>
                      <a:pt x="1428" y="1642"/>
                    </a:lnTo>
                    <a:close/>
                    <a:moveTo>
                      <a:pt x="1407" y="1642"/>
                    </a:moveTo>
                    <a:lnTo>
                      <a:pt x="1400" y="1644"/>
                    </a:lnTo>
                    <a:lnTo>
                      <a:pt x="1395" y="1651"/>
                    </a:lnTo>
                    <a:lnTo>
                      <a:pt x="1393" y="1656"/>
                    </a:lnTo>
                    <a:lnTo>
                      <a:pt x="1393" y="1658"/>
                    </a:lnTo>
                    <a:lnTo>
                      <a:pt x="1393" y="1661"/>
                    </a:lnTo>
                    <a:lnTo>
                      <a:pt x="1393" y="1661"/>
                    </a:lnTo>
                    <a:lnTo>
                      <a:pt x="1398" y="1658"/>
                    </a:lnTo>
                    <a:lnTo>
                      <a:pt x="1407" y="1649"/>
                    </a:lnTo>
                    <a:lnTo>
                      <a:pt x="1409" y="1644"/>
                    </a:lnTo>
                    <a:lnTo>
                      <a:pt x="1409" y="1642"/>
                    </a:lnTo>
                    <a:lnTo>
                      <a:pt x="1407" y="1642"/>
                    </a:lnTo>
                    <a:close/>
                    <a:moveTo>
                      <a:pt x="2622" y="1478"/>
                    </a:moveTo>
                    <a:lnTo>
                      <a:pt x="2625" y="1483"/>
                    </a:lnTo>
                    <a:lnTo>
                      <a:pt x="2627" y="1488"/>
                    </a:lnTo>
                    <a:lnTo>
                      <a:pt x="2632" y="1490"/>
                    </a:lnTo>
                    <a:lnTo>
                      <a:pt x="2639" y="1488"/>
                    </a:lnTo>
                    <a:lnTo>
                      <a:pt x="2644" y="1490"/>
                    </a:lnTo>
                    <a:lnTo>
                      <a:pt x="2644" y="1495"/>
                    </a:lnTo>
                    <a:lnTo>
                      <a:pt x="2646" y="1497"/>
                    </a:lnTo>
                    <a:lnTo>
                      <a:pt x="2648" y="1497"/>
                    </a:lnTo>
                    <a:lnTo>
                      <a:pt x="2653" y="1497"/>
                    </a:lnTo>
                    <a:lnTo>
                      <a:pt x="2656" y="1492"/>
                    </a:lnTo>
                    <a:lnTo>
                      <a:pt x="2658" y="1492"/>
                    </a:lnTo>
                    <a:lnTo>
                      <a:pt x="2660" y="1492"/>
                    </a:lnTo>
                    <a:lnTo>
                      <a:pt x="2656" y="1476"/>
                    </a:lnTo>
                    <a:lnTo>
                      <a:pt x="2656" y="1461"/>
                    </a:lnTo>
                    <a:lnTo>
                      <a:pt x="2641" y="1447"/>
                    </a:lnTo>
                    <a:lnTo>
                      <a:pt x="2632" y="1440"/>
                    </a:lnTo>
                    <a:lnTo>
                      <a:pt x="2629" y="1440"/>
                    </a:lnTo>
                    <a:lnTo>
                      <a:pt x="2627" y="1459"/>
                    </a:lnTo>
                    <a:lnTo>
                      <a:pt x="2627" y="1461"/>
                    </a:lnTo>
                    <a:lnTo>
                      <a:pt x="2625" y="1471"/>
                    </a:lnTo>
                    <a:lnTo>
                      <a:pt x="2622" y="1473"/>
                    </a:lnTo>
                    <a:lnTo>
                      <a:pt x="2622" y="1478"/>
                    </a:lnTo>
                    <a:close/>
                    <a:moveTo>
                      <a:pt x="2601" y="1457"/>
                    </a:moveTo>
                    <a:lnTo>
                      <a:pt x="2599" y="1464"/>
                    </a:lnTo>
                    <a:lnTo>
                      <a:pt x="2599" y="1466"/>
                    </a:lnTo>
                    <a:lnTo>
                      <a:pt x="2599" y="1469"/>
                    </a:lnTo>
                    <a:lnTo>
                      <a:pt x="2608" y="1473"/>
                    </a:lnTo>
                    <a:lnTo>
                      <a:pt x="2613" y="1476"/>
                    </a:lnTo>
                    <a:lnTo>
                      <a:pt x="2615" y="1473"/>
                    </a:lnTo>
                    <a:lnTo>
                      <a:pt x="2620" y="1469"/>
                    </a:lnTo>
                    <a:lnTo>
                      <a:pt x="2620" y="1464"/>
                    </a:lnTo>
                    <a:lnTo>
                      <a:pt x="2620" y="1461"/>
                    </a:lnTo>
                    <a:lnTo>
                      <a:pt x="2618" y="1459"/>
                    </a:lnTo>
                    <a:lnTo>
                      <a:pt x="2620" y="1457"/>
                    </a:lnTo>
                    <a:lnTo>
                      <a:pt x="2618" y="1454"/>
                    </a:lnTo>
                    <a:lnTo>
                      <a:pt x="2618" y="1452"/>
                    </a:lnTo>
                    <a:lnTo>
                      <a:pt x="2613" y="1452"/>
                    </a:lnTo>
                    <a:lnTo>
                      <a:pt x="2603" y="1454"/>
                    </a:lnTo>
                    <a:lnTo>
                      <a:pt x="2601" y="1457"/>
                    </a:lnTo>
                    <a:close/>
                    <a:moveTo>
                      <a:pt x="2708" y="1601"/>
                    </a:moveTo>
                    <a:lnTo>
                      <a:pt x="2705" y="1599"/>
                    </a:lnTo>
                    <a:lnTo>
                      <a:pt x="2703" y="1597"/>
                    </a:lnTo>
                    <a:lnTo>
                      <a:pt x="2703" y="1592"/>
                    </a:lnTo>
                    <a:lnTo>
                      <a:pt x="2703" y="1590"/>
                    </a:lnTo>
                    <a:lnTo>
                      <a:pt x="2698" y="1582"/>
                    </a:lnTo>
                    <a:lnTo>
                      <a:pt x="2696" y="1563"/>
                    </a:lnTo>
                    <a:lnTo>
                      <a:pt x="2693" y="1563"/>
                    </a:lnTo>
                    <a:lnTo>
                      <a:pt x="2684" y="1566"/>
                    </a:lnTo>
                    <a:lnTo>
                      <a:pt x="2682" y="1568"/>
                    </a:lnTo>
                    <a:lnTo>
                      <a:pt x="2682" y="1566"/>
                    </a:lnTo>
                    <a:lnTo>
                      <a:pt x="2682" y="1563"/>
                    </a:lnTo>
                    <a:lnTo>
                      <a:pt x="2682" y="1559"/>
                    </a:lnTo>
                    <a:lnTo>
                      <a:pt x="2682" y="1556"/>
                    </a:lnTo>
                    <a:lnTo>
                      <a:pt x="2674" y="1552"/>
                    </a:lnTo>
                    <a:lnTo>
                      <a:pt x="2672" y="1552"/>
                    </a:lnTo>
                    <a:lnTo>
                      <a:pt x="2660" y="1544"/>
                    </a:lnTo>
                    <a:lnTo>
                      <a:pt x="2651" y="1549"/>
                    </a:lnTo>
                    <a:lnTo>
                      <a:pt x="2648" y="1549"/>
                    </a:lnTo>
                    <a:lnTo>
                      <a:pt x="2651" y="1547"/>
                    </a:lnTo>
                    <a:lnTo>
                      <a:pt x="2651" y="1542"/>
                    </a:lnTo>
                    <a:lnTo>
                      <a:pt x="2651" y="1535"/>
                    </a:lnTo>
                    <a:lnTo>
                      <a:pt x="2651" y="1535"/>
                    </a:lnTo>
                    <a:lnTo>
                      <a:pt x="2667" y="1540"/>
                    </a:lnTo>
                    <a:lnTo>
                      <a:pt x="2672" y="1540"/>
                    </a:lnTo>
                    <a:lnTo>
                      <a:pt x="2674" y="1540"/>
                    </a:lnTo>
                    <a:lnTo>
                      <a:pt x="2670" y="1537"/>
                    </a:lnTo>
                    <a:lnTo>
                      <a:pt x="2665" y="1535"/>
                    </a:lnTo>
                    <a:lnTo>
                      <a:pt x="2653" y="1523"/>
                    </a:lnTo>
                    <a:lnTo>
                      <a:pt x="2646" y="1514"/>
                    </a:lnTo>
                    <a:lnTo>
                      <a:pt x="2641" y="1511"/>
                    </a:lnTo>
                    <a:lnTo>
                      <a:pt x="2637" y="1507"/>
                    </a:lnTo>
                    <a:lnTo>
                      <a:pt x="2625" y="1499"/>
                    </a:lnTo>
                    <a:lnTo>
                      <a:pt x="2603" y="1495"/>
                    </a:lnTo>
                    <a:lnTo>
                      <a:pt x="2603" y="1495"/>
                    </a:lnTo>
                    <a:lnTo>
                      <a:pt x="2603" y="1492"/>
                    </a:lnTo>
                    <a:lnTo>
                      <a:pt x="2603" y="1488"/>
                    </a:lnTo>
                    <a:lnTo>
                      <a:pt x="2601" y="1485"/>
                    </a:lnTo>
                    <a:lnTo>
                      <a:pt x="2599" y="1480"/>
                    </a:lnTo>
                    <a:lnTo>
                      <a:pt x="2594" y="1478"/>
                    </a:lnTo>
                    <a:lnTo>
                      <a:pt x="2589" y="1473"/>
                    </a:lnTo>
                    <a:lnTo>
                      <a:pt x="2580" y="1478"/>
                    </a:lnTo>
                    <a:lnTo>
                      <a:pt x="2570" y="1478"/>
                    </a:lnTo>
                    <a:lnTo>
                      <a:pt x="2568" y="1480"/>
                    </a:lnTo>
                    <a:lnTo>
                      <a:pt x="2573" y="1492"/>
                    </a:lnTo>
                    <a:lnTo>
                      <a:pt x="2577" y="1495"/>
                    </a:lnTo>
                    <a:lnTo>
                      <a:pt x="2577" y="1497"/>
                    </a:lnTo>
                    <a:lnTo>
                      <a:pt x="2575" y="1504"/>
                    </a:lnTo>
                    <a:lnTo>
                      <a:pt x="2570" y="1516"/>
                    </a:lnTo>
                    <a:lnTo>
                      <a:pt x="2573" y="1521"/>
                    </a:lnTo>
                    <a:lnTo>
                      <a:pt x="2575" y="1521"/>
                    </a:lnTo>
                    <a:lnTo>
                      <a:pt x="2582" y="1514"/>
                    </a:lnTo>
                    <a:lnTo>
                      <a:pt x="2589" y="1507"/>
                    </a:lnTo>
                    <a:lnTo>
                      <a:pt x="2596" y="1507"/>
                    </a:lnTo>
                    <a:lnTo>
                      <a:pt x="2599" y="1511"/>
                    </a:lnTo>
                    <a:lnTo>
                      <a:pt x="2601" y="1516"/>
                    </a:lnTo>
                    <a:lnTo>
                      <a:pt x="2599" y="1521"/>
                    </a:lnTo>
                    <a:lnTo>
                      <a:pt x="2599" y="1526"/>
                    </a:lnTo>
                    <a:lnTo>
                      <a:pt x="2596" y="1530"/>
                    </a:lnTo>
                    <a:lnTo>
                      <a:pt x="2594" y="1533"/>
                    </a:lnTo>
                    <a:lnTo>
                      <a:pt x="2587" y="1530"/>
                    </a:lnTo>
                    <a:lnTo>
                      <a:pt x="2584" y="1530"/>
                    </a:lnTo>
                    <a:lnTo>
                      <a:pt x="2582" y="1535"/>
                    </a:lnTo>
                    <a:lnTo>
                      <a:pt x="2582" y="1537"/>
                    </a:lnTo>
                    <a:lnTo>
                      <a:pt x="2584" y="1540"/>
                    </a:lnTo>
                    <a:lnTo>
                      <a:pt x="2592" y="1544"/>
                    </a:lnTo>
                    <a:lnTo>
                      <a:pt x="2594" y="1544"/>
                    </a:lnTo>
                    <a:lnTo>
                      <a:pt x="2601" y="1542"/>
                    </a:lnTo>
                    <a:lnTo>
                      <a:pt x="2603" y="1544"/>
                    </a:lnTo>
                    <a:lnTo>
                      <a:pt x="2608" y="1549"/>
                    </a:lnTo>
                    <a:lnTo>
                      <a:pt x="2611" y="1549"/>
                    </a:lnTo>
                    <a:lnTo>
                      <a:pt x="2620" y="1544"/>
                    </a:lnTo>
                    <a:lnTo>
                      <a:pt x="2622" y="1547"/>
                    </a:lnTo>
                    <a:lnTo>
                      <a:pt x="2622" y="1552"/>
                    </a:lnTo>
                    <a:lnTo>
                      <a:pt x="2622" y="1556"/>
                    </a:lnTo>
                    <a:lnTo>
                      <a:pt x="2634" y="1563"/>
                    </a:lnTo>
                    <a:lnTo>
                      <a:pt x="2634" y="1566"/>
                    </a:lnTo>
                    <a:lnTo>
                      <a:pt x="2629" y="1568"/>
                    </a:lnTo>
                    <a:lnTo>
                      <a:pt x="2627" y="1571"/>
                    </a:lnTo>
                    <a:lnTo>
                      <a:pt x="2627" y="1573"/>
                    </a:lnTo>
                    <a:lnTo>
                      <a:pt x="2632" y="1575"/>
                    </a:lnTo>
                    <a:lnTo>
                      <a:pt x="2644" y="1585"/>
                    </a:lnTo>
                    <a:lnTo>
                      <a:pt x="2656" y="1597"/>
                    </a:lnTo>
                    <a:lnTo>
                      <a:pt x="2660" y="1597"/>
                    </a:lnTo>
                    <a:lnTo>
                      <a:pt x="2660" y="1592"/>
                    </a:lnTo>
                    <a:lnTo>
                      <a:pt x="2658" y="1587"/>
                    </a:lnTo>
                    <a:lnTo>
                      <a:pt x="2658" y="1585"/>
                    </a:lnTo>
                    <a:lnTo>
                      <a:pt x="2660" y="1585"/>
                    </a:lnTo>
                    <a:lnTo>
                      <a:pt x="2663" y="1587"/>
                    </a:lnTo>
                    <a:lnTo>
                      <a:pt x="2665" y="1592"/>
                    </a:lnTo>
                    <a:lnTo>
                      <a:pt x="2667" y="1599"/>
                    </a:lnTo>
                    <a:lnTo>
                      <a:pt x="2672" y="1601"/>
                    </a:lnTo>
                    <a:lnTo>
                      <a:pt x="2674" y="1601"/>
                    </a:lnTo>
                    <a:lnTo>
                      <a:pt x="2677" y="1601"/>
                    </a:lnTo>
                    <a:lnTo>
                      <a:pt x="2682" y="1601"/>
                    </a:lnTo>
                    <a:lnTo>
                      <a:pt x="2684" y="1601"/>
                    </a:lnTo>
                    <a:lnTo>
                      <a:pt x="2693" y="1611"/>
                    </a:lnTo>
                    <a:lnTo>
                      <a:pt x="2698" y="1616"/>
                    </a:lnTo>
                    <a:lnTo>
                      <a:pt x="2703" y="1618"/>
                    </a:lnTo>
                    <a:lnTo>
                      <a:pt x="2708" y="1616"/>
                    </a:lnTo>
                    <a:lnTo>
                      <a:pt x="2708" y="1613"/>
                    </a:lnTo>
                    <a:lnTo>
                      <a:pt x="2708" y="1606"/>
                    </a:lnTo>
                    <a:lnTo>
                      <a:pt x="2708" y="1601"/>
                    </a:lnTo>
                    <a:close/>
                    <a:moveTo>
                      <a:pt x="2719" y="1542"/>
                    </a:moveTo>
                    <a:lnTo>
                      <a:pt x="2724" y="1547"/>
                    </a:lnTo>
                    <a:lnTo>
                      <a:pt x="2727" y="1547"/>
                    </a:lnTo>
                    <a:lnTo>
                      <a:pt x="2729" y="1544"/>
                    </a:lnTo>
                    <a:lnTo>
                      <a:pt x="2734" y="1549"/>
                    </a:lnTo>
                    <a:lnTo>
                      <a:pt x="2738" y="1549"/>
                    </a:lnTo>
                    <a:lnTo>
                      <a:pt x="2743" y="1540"/>
                    </a:lnTo>
                    <a:lnTo>
                      <a:pt x="2743" y="1528"/>
                    </a:lnTo>
                    <a:lnTo>
                      <a:pt x="2741" y="1516"/>
                    </a:lnTo>
                    <a:lnTo>
                      <a:pt x="2738" y="1507"/>
                    </a:lnTo>
                    <a:lnTo>
                      <a:pt x="2734" y="1497"/>
                    </a:lnTo>
                    <a:lnTo>
                      <a:pt x="2731" y="1492"/>
                    </a:lnTo>
                    <a:lnTo>
                      <a:pt x="2719" y="1480"/>
                    </a:lnTo>
                    <a:lnTo>
                      <a:pt x="2710" y="1473"/>
                    </a:lnTo>
                    <a:lnTo>
                      <a:pt x="2708" y="1473"/>
                    </a:lnTo>
                    <a:lnTo>
                      <a:pt x="2693" y="1495"/>
                    </a:lnTo>
                    <a:lnTo>
                      <a:pt x="2701" y="1518"/>
                    </a:lnTo>
                    <a:lnTo>
                      <a:pt x="2696" y="1530"/>
                    </a:lnTo>
                    <a:lnTo>
                      <a:pt x="2696" y="1540"/>
                    </a:lnTo>
                    <a:lnTo>
                      <a:pt x="2696" y="1547"/>
                    </a:lnTo>
                    <a:lnTo>
                      <a:pt x="2703" y="1559"/>
                    </a:lnTo>
                    <a:lnTo>
                      <a:pt x="2708" y="1563"/>
                    </a:lnTo>
                    <a:lnTo>
                      <a:pt x="2708" y="1559"/>
                    </a:lnTo>
                    <a:lnTo>
                      <a:pt x="2710" y="1549"/>
                    </a:lnTo>
                    <a:lnTo>
                      <a:pt x="2715" y="1542"/>
                    </a:lnTo>
                    <a:lnTo>
                      <a:pt x="2717" y="1537"/>
                    </a:lnTo>
                    <a:lnTo>
                      <a:pt x="2717" y="1533"/>
                    </a:lnTo>
                    <a:lnTo>
                      <a:pt x="2719" y="1537"/>
                    </a:lnTo>
                    <a:lnTo>
                      <a:pt x="2719" y="1542"/>
                    </a:lnTo>
                    <a:close/>
                    <a:moveTo>
                      <a:pt x="1348" y="1715"/>
                    </a:moveTo>
                    <a:lnTo>
                      <a:pt x="1348" y="1715"/>
                    </a:lnTo>
                    <a:lnTo>
                      <a:pt x="1345" y="1715"/>
                    </a:lnTo>
                    <a:lnTo>
                      <a:pt x="1338" y="1725"/>
                    </a:lnTo>
                    <a:lnTo>
                      <a:pt x="1338" y="1730"/>
                    </a:lnTo>
                    <a:lnTo>
                      <a:pt x="1341" y="1730"/>
                    </a:lnTo>
                    <a:lnTo>
                      <a:pt x="1345" y="1730"/>
                    </a:lnTo>
                    <a:lnTo>
                      <a:pt x="1348" y="1727"/>
                    </a:lnTo>
                    <a:lnTo>
                      <a:pt x="1348" y="1720"/>
                    </a:lnTo>
                    <a:lnTo>
                      <a:pt x="1348" y="1715"/>
                    </a:lnTo>
                    <a:close/>
                    <a:moveTo>
                      <a:pt x="2613" y="1559"/>
                    </a:moveTo>
                    <a:lnTo>
                      <a:pt x="2611" y="1556"/>
                    </a:lnTo>
                    <a:lnTo>
                      <a:pt x="2606" y="1554"/>
                    </a:lnTo>
                    <a:lnTo>
                      <a:pt x="2601" y="1561"/>
                    </a:lnTo>
                    <a:lnTo>
                      <a:pt x="2596" y="1561"/>
                    </a:lnTo>
                    <a:lnTo>
                      <a:pt x="2592" y="1561"/>
                    </a:lnTo>
                    <a:lnTo>
                      <a:pt x="2587" y="1568"/>
                    </a:lnTo>
                    <a:lnTo>
                      <a:pt x="2596" y="1575"/>
                    </a:lnTo>
                    <a:lnTo>
                      <a:pt x="2599" y="1590"/>
                    </a:lnTo>
                    <a:lnTo>
                      <a:pt x="2603" y="1582"/>
                    </a:lnTo>
                    <a:lnTo>
                      <a:pt x="2606" y="1578"/>
                    </a:lnTo>
                    <a:lnTo>
                      <a:pt x="2606" y="1575"/>
                    </a:lnTo>
                    <a:lnTo>
                      <a:pt x="2606" y="1571"/>
                    </a:lnTo>
                    <a:lnTo>
                      <a:pt x="2606" y="1568"/>
                    </a:lnTo>
                    <a:lnTo>
                      <a:pt x="2613" y="1559"/>
                    </a:lnTo>
                    <a:lnTo>
                      <a:pt x="2613" y="1559"/>
                    </a:lnTo>
                    <a:close/>
                    <a:moveTo>
                      <a:pt x="1064" y="1767"/>
                    </a:moveTo>
                    <a:lnTo>
                      <a:pt x="1066" y="1760"/>
                    </a:lnTo>
                    <a:lnTo>
                      <a:pt x="1066" y="1758"/>
                    </a:lnTo>
                    <a:lnTo>
                      <a:pt x="1064" y="1760"/>
                    </a:lnTo>
                    <a:lnTo>
                      <a:pt x="1061" y="1765"/>
                    </a:lnTo>
                    <a:lnTo>
                      <a:pt x="1059" y="1765"/>
                    </a:lnTo>
                    <a:lnTo>
                      <a:pt x="1059" y="1765"/>
                    </a:lnTo>
                    <a:lnTo>
                      <a:pt x="1059" y="1760"/>
                    </a:lnTo>
                    <a:lnTo>
                      <a:pt x="1059" y="1758"/>
                    </a:lnTo>
                    <a:lnTo>
                      <a:pt x="1056" y="1756"/>
                    </a:lnTo>
                    <a:lnTo>
                      <a:pt x="1056" y="1756"/>
                    </a:lnTo>
                    <a:lnTo>
                      <a:pt x="1052" y="1758"/>
                    </a:lnTo>
                    <a:lnTo>
                      <a:pt x="1049" y="1763"/>
                    </a:lnTo>
                    <a:lnTo>
                      <a:pt x="1049" y="1765"/>
                    </a:lnTo>
                    <a:lnTo>
                      <a:pt x="1049" y="1779"/>
                    </a:lnTo>
                    <a:lnTo>
                      <a:pt x="1049" y="1784"/>
                    </a:lnTo>
                    <a:lnTo>
                      <a:pt x="1054" y="1782"/>
                    </a:lnTo>
                    <a:lnTo>
                      <a:pt x="1056" y="1782"/>
                    </a:lnTo>
                    <a:lnTo>
                      <a:pt x="1061" y="1784"/>
                    </a:lnTo>
                    <a:lnTo>
                      <a:pt x="1068" y="1782"/>
                    </a:lnTo>
                    <a:lnTo>
                      <a:pt x="1068" y="1779"/>
                    </a:lnTo>
                    <a:lnTo>
                      <a:pt x="1066" y="1775"/>
                    </a:lnTo>
                    <a:lnTo>
                      <a:pt x="1064" y="1767"/>
                    </a:lnTo>
                    <a:close/>
                    <a:moveTo>
                      <a:pt x="1075" y="1763"/>
                    </a:moveTo>
                    <a:lnTo>
                      <a:pt x="1068" y="1763"/>
                    </a:lnTo>
                    <a:lnTo>
                      <a:pt x="1068" y="1765"/>
                    </a:lnTo>
                    <a:lnTo>
                      <a:pt x="1068" y="1767"/>
                    </a:lnTo>
                    <a:lnTo>
                      <a:pt x="1078" y="1775"/>
                    </a:lnTo>
                    <a:lnTo>
                      <a:pt x="1078" y="1765"/>
                    </a:lnTo>
                    <a:lnTo>
                      <a:pt x="1075" y="1763"/>
                    </a:lnTo>
                    <a:close/>
                    <a:moveTo>
                      <a:pt x="2672" y="1623"/>
                    </a:moveTo>
                    <a:lnTo>
                      <a:pt x="2670" y="1616"/>
                    </a:lnTo>
                    <a:lnTo>
                      <a:pt x="2670" y="1609"/>
                    </a:lnTo>
                    <a:lnTo>
                      <a:pt x="2667" y="1609"/>
                    </a:lnTo>
                    <a:lnTo>
                      <a:pt x="2665" y="1609"/>
                    </a:lnTo>
                    <a:lnTo>
                      <a:pt x="2660" y="1609"/>
                    </a:lnTo>
                    <a:lnTo>
                      <a:pt x="2658" y="1613"/>
                    </a:lnTo>
                    <a:lnTo>
                      <a:pt x="2658" y="1616"/>
                    </a:lnTo>
                    <a:lnTo>
                      <a:pt x="2656" y="1613"/>
                    </a:lnTo>
                    <a:lnTo>
                      <a:pt x="2648" y="1604"/>
                    </a:lnTo>
                    <a:lnTo>
                      <a:pt x="2644" y="1601"/>
                    </a:lnTo>
                    <a:lnTo>
                      <a:pt x="2641" y="1594"/>
                    </a:lnTo>
                    <a:lnTo>
                      <a:pt x="2634" y="1590"/>
                    </a:lnTo>
                    <a:lnTo>
                      <a:pt x="2632" y="1585"/>
                    </a:lnTo>
                    <a:lnTo>
                      <a:pt x="2618" y="1578"/>
                    </a:lnTo>
                    <a:lnTo>
                      <a:pt x="2611" y="1582"/>
                    </a:lnTo>
                    <a:lnTo>
                      <a:pt x="2611" y="1587"/>
                    </a:lnTo>
                    <a:lnTo>
                      <a:pt x="2615" y="1592"/>
                    </a:lnTo>
                    <a:lnTo>
                      <a:pt x="2620" y="1592"/>
                    </a:lnTo>
                    <a:lnTo>
                      <a:pt x="2625" y="1592"/>
                    </a:lnTo>
                    <a:lnTo>
                      <a:pt x="2629" y="1601"/>
                    </a:lnTo>
                    <a:lnTo>
                      <a:pt x="2639" y="1611"/>
                    </a:lnTo>
                    <a:lnTo>
                      <a:pt x="2641" y="1613"/>
                    </a:lnTo>
                    <a:lnTo>
                      <a:pt x="2644" y="1616"/>
                    </a:lnTo>
                    <a:lnTo>
                      <a:pt x="2648" y="1620"/>
                    </a:lnTo>
                    <a:lnTo>
                      <a:pt x="2658" y="1628"/>
                    </a:lnTo>
                    <a:lnTo>
                      <a:pt x="2665" y="1632"/>
                    </a:lnTo>
                    <a:lnTo>
                      <a:pt x="2672" y="1632"/>
                    </a:lnTo>
                    <a:lnTo>
                      <a:pt x="2672" y="1628"/>
                    </a:lnTo>
                    <a:lnTo>
                      <a:pt x="2672" y="1623"/>
                    </a:lnTo>
                    <a:close/>
                    <a:moveTo>
                      <a:pt x="1104" y="1775"/>
                    </a:moveTo>
                    <a:lnTo>
                      <a:pt x="1101" y="1775"/>
                    </a:lnTo>
                    <a:lnTo>
                      <a:pt x="1101" y="1775"/>
                    </a:lnTo>
                    <a:lnTo>
                      <a:pt x="1097" y="1782"/>
                    </a:lnTo>
                    <a:lnTo>
                      <a:pt x="1094" y="1782"/>
                    </a:lnTo>
                    <a:lnTo>
                      <a:pt x="1090" y="1789"/>
                    </a:lnTo>
                    <a:lnTo>
                      <a:pt x="1087" y="1791"/>
                    </a:lnTo>
                    <a:lnTo>
                      <a:pt x="1085" y="1789"/>
                    </a:lnTo>
                    <a:lnTo>
                      <a:pt x="1087" y="1798"/>
                    </a:lnTo>
                    <a:lnTo>
                      <a:pt x="1087" y="1798"/>
                    </a:lnTo>
                    <a:lnTo>
                      <a:pt x="1085" y="1803"/>
                    </a:lnTo>
                    <a:lnTo>
                      <a:pt x="1083" y="1813"/>
                    </a:lnTo>
                    <a:lnTo>
                      <a:pt x="1085" y="1810"/>
                    </a:lnTo>
                    <a:lnTo>
                      <a:pt x="1092" y="1798"/>
                    </a:lnTo>
                    <a:lnTo>
                      <a:pt x="1094" y="1796"/>
                    </a:lnTo>
                    <a:lnTo>
                      <a:pt x="1097" y="1796"/>
                    </a:lnTo>
                    <a:lnTo>
                      <a:pt x="1099" y="1794"/>
                    </a:lnTo>
                    <a:lnTo>
                      <a:pt x="1101" y="1791"/>
                    </a:lnTo>
                    <a:lnTo>
                      <a:pt x="1104" y="1789"/>
                    </a:lnTo>
                    <a:lnTo>
                      <a:pt x="1104" y="1784"/>
                    </a:lnTo>
                    <a:lnTo>
                      <a:pt x="1101" y="1779"/>
                    </a:lnTo>
                    <a:lnTo>
                      <a:pt x="1104" y="1775"/>
                    </a:lnTo>
                    <a:close/>
                    <a:moveTo>
                      <a:pt x="2734" y="1563"/>
                    </a:moveTo>
                    <a:lnTo>
                      <a:pt x="2727" y="1552"/>
                    </a:lnTo>
                    <a:lnTo>
                      <a:pt x="2719" y="1549"/>
                    </a:lnTo>
                    <a:lnTo>
                      <a:pt x="2715" y="1549"/>
                    </a:lnTo>
                    <a:lnTo>
                      <a:pt x="2715" y="1552"/>
                    </a:lnTo>
                    <a:lnTo>
                      <a:pt x="2717" y="1556"/>
                    </a:lnTo>
                    <a:lnTo>
                      <a:pt x="2719" y="1563"/>
                    </a:lnTo>
                    <a:lnTo>
                      <a:pt x="2719" y="1568"/>
                    </a:lnTo>
                    <a:lnTo>
                      <a:pt x="2722" y="1575"/>
                    </a:lnTo>
                    <a:lnTo>
                      <a:pt x="2724" y="1571"/>
                    </a:lnTo>
                    <a:lnTo>
                      <a:pt x="2729" y="1571"/>
                    </a:lnTo>
                    <a:lnTo>
                      <a:pt x="2731" y="1575"/>
                    </a:lnTo>
                    <a:lnTo>
                      <a:pt x="2734" y="1582"/>
                    </a:lnTo>
                    <a:lnTo>
                      <a:pt x="2734" y="1585"/>
                    </a:lnTo>
                    <a:lnTo>
                      <a:pt x="2738" y="1585"/>
                    </a:lnTo>
                    <a:lnTo>
                      <a:pt x="2741" y="1582"/>
                    </a:lnTo>
                    <a:lnTo>
                      <a:pt x="2748" y="1580"/>
                    </a:lnTo>
                    <a:lnTo>
                      <a:pt x="2746" y="1575"/>
                    </a:lnTo>
                    <a:lnTo>
                      <a:pt x="2734" y="1563"/>
                    </a:lnTo>
                    <a:close/>
                    <a:moveTo>
                      <a:pt x="1123" y="1782"/>
                    </a:moveTo>
                    <a:lnTo>
                      <a:pt x="1120" y="1782"/>
                    </a:lnTo>
                    <a:lnTo>
                      <a:pt x="1118" y="1786"/>
                    </a:lnTo>
                    <a:lnTo>
                      <a:pt x="1118" y="1789"/>
                    </a:lnTo>
                    <a:lnTo>
                      <a:pt x="1118" y="1794"/>
                    </a:lnTo>
                    <a:lnTo>
                      <a:pt x="1116" y="1794"/>
                    </a:lnTo>
                    <a:lnTo>
                      <a:pt x="1116" y="1796"/>
                    </a:lnTo>
                    <a:lnTo>
                      <a:pt x="1116" y="1798"/>
                    </a:lnTo>
                    <a:lnTo>
                      <a:pt x="1116" y="1801"/>
                    </a:lnTo>
                    <a:lnTo>
                      <a:pt x="1120" y="1798"/>
                    </a:lnTo>
                    <a:lnTo>
                      <a:pt x="1120" y="1801"/>
                    </a:lnTo>
                    <a:lnTo>
                      <a:pt x="1123" y="1798"/>
                    </a:lnTo>
                    <a:lnTo>
                      <a:pt x="1123" y="1789"/>
                    </a:lnTo>
                    <a:lnTo>
                      <a:pt x="1123" y="1782"/>
                    </a:lnTo>
                    <a:close/>
                    <a:moveTo>
                      <a:pt x="1130" y="1803"/>
                    </a:moveTo>
                    <a:lnTo>
                      <a:pt x="1125" y="1801"/>
                    </a:lnTo>
                    <a:lnTo>
                      <a:pt x="1125" y="1803"/>
                    </a:lnTo>
                    <a:lnTo>
                      <a:pt x="1128" y="1810"/>
                    </a:lnTo>
                    <a:lnTo>
                      <a:pt x="1130" y="1810"/>
                    </a:lnTo>
                    <a:lnTo>
                      <a:pt x="1130" y="1810"/>
                    </a:lnTo>
                    <a:lnTo>
                      <a:pt x="1132" y="1808"/>
                    </a:lnTo>
                    <a:lnTo>
                      <a:pt x="1130" y="1803"/>
                    </a:lnTo>
                    <a:close/>
                    <a:moveTo>
                      <a:pt x="914" y="1815"/>
                    </a:moveTo>
                    <a:lnTo>
                      <a:pt x="912" y="1810"/>
                    </a:lnTo>
                    <a:lnTo>
                      <a:pt x="907" y="1808"/>
                    </a:lnTo>
                    <a:lnTo>
                      <a:pt x="902" y="1805"/>
                    </a:lnTo>
                    <a:lnTo>
                      <a:pt x="900" y="1803"/>
                    </a:lnTo>
                    <a:lnTo>
                      <a:pt x="898" y="1784"/>
                    </a:lnTo>
                    <a:lnTo>
                      <a:pt x="895" y="1779"/>
                    </a:lnTo>
                    <a:lnTo>
                      <a:pt x="893" y="1777"/>
                    </a:lnTo>
                    <a:lnTo>
                      <a:pt x="891" y="1775"/>
                    </a:lnTo>
                    <a:lnTo>
                      <a:pt x="879" y="1772"/>
                    </a:lnTo>
                    <a:lnTo>
                      <a:pt x="876" y="1772"/>
                    </a:lnTo>
                    <a:lnTo>
                      <a:pt x="860" y="1779"/>
                    </a:lnTo>
                    <a:lnTo>
                      <a:pt x="850" y="1784"/>
                    </a:lnTo>
                    <a:lnTo>
                      <a:pt x="843" y="1782"/>
                    </a:lnTo>
                    <a:lnTo>
                      <a:pt x="839" y="1782"/>
                    </a:lnTo>
                    <a:lnTo>
                      <a:pt x="836" y="1784"/>
                    </a:lnTo>
                    <a:lnTo>
                      <a:pt x="824" y="1803"/>
                    </a:lnTo>
                    <a:lnTo>
                      <a:pt x="822" y="1808"/>
                    </a:lnTo>
                    <a:lnTo>
                      <a:pt x="812" y="1813"/>
                    </a:lnTo>
                    <a:lnTo>
                      <a:pt x="812" y="1815"/>
                    </a:lnTo>
                    <a:lnTo>
                      <a:pt x="810" y="1817"/>
                    </a:lnTo>
                    <a:lnTo>
                      <a:pt x="812" y="1829"/>
                    </a:lnTo>
                    <a:lnTo>
                      <a:pt x="815" y="1834"/>
                    </a:lnTo>
                    <a:lnTo>
                      <a:pt x="820" y="1836"/>
                    </a:lnTo>
                    <a:lnTo>
                      <a:pt x="827" y="1836"/>
                    </a:lnTo>
                    <a:lnTo>
                      <a:pt x="834" y="1836"/>
                    </a:lnTo>
                    <a:lnTo>
                      <a:pt x="839" y="1834"/>
                    </a:lnTo>
                    <a:lnTo>
                      <a:pt x="843" y="1831"/>
                    </a:lnTo>
                    <a:lnTo>
                      <a:pt x="850" y="1822"/>
                    </a:lnTo>
                    <a:lnTo>
                      <a:pt x="853" y="1820"/>
                    </a:lnTo>
                    <a:lnTo>
                      <a:pt x="860" y="1817"/>
                    </a:lnTo>
                    <a:lnTo>
                      <a:pt x="888" y="1822"/>
                    </a:lnTo>
                    <a:lnTo>
                      <a:pt x="891" y="1820"/>
                    </a:lnTo>
                    <a:lnTo>
                      <a:pt x="900" y="1810"/>
                    </a:lnTo>
                    <a:lnTo>
                      <a:pt x="917" y="1822"/>
                    </a:lnTo>
                    <a:lnTo>
                      <a:pt x="917" y="1820"/>
                    </a:lnTo>
                    <a:lnTo>
                      <a:pt x="914" y="1815"/>
                    </a:lnTo>
                    <a:close/>
                    <a:moveTo>
                      <a:pt x="966" y="1791"/>
                    </a:moveTo>
                    <a:lnTo>
                      <a:pt x="964" y="1791"/>
                    </a:lnTo>
                    <a:lnTo>
                      <a:pt x="955" y="1796"/>
                    </a:lnTo>
                    <a:lnTo>
                      <a:pt x="957" y="1801"/>
                    </a:lnTo>
                    <a:lnTo>
                      <a:pt x="957" y="1803"/>
                    </a:lnTo>
                    <a:lnTo>
                      <a:pt x="962" y="1808"/>
                    </a:lnTo>
                    <a:lnTo>
                      <a:pt x="962" y="1808"/>
                    </a:lnTo>
                    <a:lnTo>
                      <a:pt x="964" y="1805"/>
                    </a:lnTo>
                    <a:lnTo>
                      <a:pt x="966" y="1798"/>
                    </a:lnTo>
                    <a:lnTo>
                      <a:pt x="966" y="1796"/>
                    </a:lnTo>
                    <a:lnTo>
                      <a:pt x="966" y="1791"/>
                    </a:lnTo>
                    <a:close/>
                    <a:moveTo>
                      <a:pt x="940" y="1848"/>
                    </a:moveTo>
                    <a:lnTo>
                      <a:pt x="929" y="1843"/>
                    </a:lnTo>
                    <a:lnTo>
                      <a:pt x="931" y="1848"/>
                    </a:lnTo>
                    <a:lnTo>
                      <a:pt x="933" y="1853"/>
                    </a:lnTo>
                    <a:lnTo>
                      <a:pt x="938" y="1858"/>
                    </a:lnTo>
                    <a:lnTo>
                      <a:pt x="945" y="1855"/>
                    </a:lnTo>
                    <a:lnTo>
                      <a:pt x="940" y="1850"/>
                    </a:lnTo>
                    <a:lnTo>
                      <a:pt x="940" y="1848"/>
                    </a:lnTo>
                    <a:close/>
                    <a:moveTo>
                      <a:pt x="775" y="1848"/>
                    </a:moveTo>
                    <a:lnTo>
                      <a:pt x="772" y="1841"/>
                    </a:lnTo>
                    <a:lnTo>
                      <a:pt x="772" y="1841"/>
                    </a:lnTo>
                    <a:lnTo>
                      <a:pt x="770" y="1841"/>
                    </a:lnTo>
                    <a:lnTo>
                      <a:pt x="765" y="1843"/>
                    </a:lnTo>
                    <a:lnTo>
                      <a:pt x="765" y="1850"/>
                    </a:lnTo>
                    <a:lnTo>
                      <a:pt x="765" y="1855"/>
                    </a:lnTo>
                    <a:lnTo>
                      <a:pt x="765" y="1858"/>
                    </a:lnTo>
                    <a:lnTo>
                      <a:pt x="770" y="1858"/>
                    </a:lnTo>
                    <a:lnTo>
                      <a:pt x="775" y="1853"/>
                    </a:lnTo>
                    <a:lnTo>
                      <a:pt x="779" y="1853"/>
                    </a:lnTo>
                    <a:lnTo>
                      <a:pt x="777" y="1850"/>
                    </a:lnTo>
                    <a:lnTo>
                      <a:pt x="775" y="1848"/>
                    </a:lnTo>
                    <a:close/>
                    <a:moveTo>
                      <a:pt x="758" y="1853"/>
                    </a:moveTo>
                    <a:lnTo>
                      <a:pt x="751" y="1846"/>
                    </a:lnTo>
                    <a:lnTo>
                      <a:pt x="746" y="1843"/>
                    </a:lnTo>
                    <a:lnTo>
                      <a:pt x="741" y="1846"/>
                    </a:lnTo>
                    <a:lnTo>
                      <a:pt x="739" y="1848"/>
                    </a:lnTo>
                    <a:lnTo>
                      <a:pt x="737" y="1850"/>
                    </a:lnTo>
                    <a:lnTo>
                      <a:pt x="737" y="1853"/>
                    </a:lnTo>
                    <a:lnTo>
                      <a:pt x="739" y="1860"/>
                    </a:lnTo>
                    <a:lnTo>
                      <a:pt x="741" y="1862"/>
                    </a:lnTo>
                    <a:lnTo>
                      <a:pt x="746" y="1862"/>
                    </a:lnTo>
                    <a:lnTo>
                      <a:pt x="749" y="1862"/>
                    </a:lnTo>
                    <a:lnTo>
                      <a:pt x="749" y="1862"/>
                    </a:lnTo>
                    <a:lnTo>
                      <a:pt x="751" y="1862"/>
                    </a:lnTo>
                    <a:lnTo>
                      <a:pt x="758" y="1862"/>
                    </a:lnTo>
                    <a:lnTo>
                      <a:pt x="760" y="1860"/>
                    </a:lnTo>
                    <a:lnTo>
                      <a:pt x="760" y="1858"/>
                    </a:lnTo>
                    <a:lnTo>
                      <a:pt x="758" y="1853"/>
                    </a:lnTo>
                    <a:close/>
                    <a:moveTo>
                      <a:pt x="722" y="1879"/>
                    </a:moveTo>
                    <a:lnTo>
                      <a:pt x="727" y="1872"/>
                    </a:lnTo>
                    <a:lnTo>
                      <a:pt x="722" y="1867"/>
                    </a:lnTo>
                    <a:lnTo>
                      <a:pt x="720" y="1862"/>
                    </a:lnTo>
                    <a:lnTo>
                      <a:pt x="718" y="1865"/>
                    </a:lnTo>
                    <a:lnTo>
                      <a:pt x="715" y="1872"/>
                    </a:lnTo>
                    <a:lnTo>
                      <a:pt x="711" y="1874"/>
                    </a:lnTo>
                    <a:lnTo>
                      <a:pt x="706" y="1877"/>
                    </a:lnTo>
                    <a:lnTo>
                      <a:pt x="706" y="1872"/>
                    </a:lnTo>
                    <a:lnTo>
                      <a:pt x="706" y="1860"/>
                    </a:lnTo>
                    <a:lnTo>
                      <a:pt x="703" y="1860"/>
                    </a:lnTo>
                    <a:lnTo>
                      <a:pt x="699" y="1860"/>
                    </a:lnTo>
                    <a:lnTo>
                      <a:pt x="692" y="1860"/>
                    </a:lnTo>
                    <a:lnTo>
                      <a:pt x="685" y="1860"/>
                    </a:lnTo>
                    <a:lnTo>
                      <a:pt x="682" y="1862"/>
                    </a:lnTo>
                    <a:lnTo>
                      <a:pt x="677" y="1865"/>
                    </a:lnTo>
                    <a:lnTo>
                      <a:pt x="675" y="1869"/>
                    </a:lnTo>
                    <a:lnTo>
                      <a:pt x="675" y="1872"/>
                    </a:lnTo>
                    <a:lnTo>
                      <a:pt x="675" y="1877"/>
                    </a:lnTo>
                    <a:lnTo>
                      <a:pt x="677" y="1879"/>
                    </a:lnTo>
                    <a:lnTo>
                      <a:pt x="680" y="1881"/>
                    </a:lnTo>
                    <a:lnTo>
                      <a:pt x="682" y="1881"/>
                    </a:lnTo>
                    <a:lnTo>
                      <a:pt x="687" y="1884"/>
                    </a:lnTo>
                    <a:lnTo>
                      <a:pt x="694" y="1888"/>
                    </a:lnTo>
                    <a:lnTo>
                      <a:pt x="696" y="1891"/>
                    </a:lnTo>
                    <a:lnTo>
                      <a:pt x="692" y="1893"/>
                    </a:lnTo>
                    <a:lnTo>
                      <a:pt x="689" y="1898"/>
                    </a:lnTo>
                    <a:lnTo>
                      <a:pt x="689" y="1898"/>
                    </a:lnTo>
                    <a:lnTo>
                      <a:pt x="689" y="1898"/>
                    </a:lnTo>
                    <a:lnTo>
                      <a:pt x="687" y="1891"/>
                    </a:lnTo>
                    <a:lnTo>
                      <a:pt x="680" y="1888"/>
                    </a:lnTo>
                    <a:lnTo>
                      <a:pt x="677" y="1893"/>
                    </a:lnTo>
                    <a:lnTo>
                      <a:pt x="673" y="1896"/>
                    </a:lnTo>
                    <a:lnTo>
                      <a:pt x="670" y="1907"/>
                    </a:lnTo>
                    <a:lnTo>
                      <a:pt x="666" y="1910"/>
                    </a:lnTo>
                    <a:lnTo>
                      <a:pt x="651" y="1912"/>
                    </a:lnTo>
                    <a:lnTo>
                      <a:pt x="644" y="1917"/>
                    </a:lnTo>
                    <a:lnTo>
                      <a:pt x="640" y="1917"/>
                    </a:lnTo>
                    <a:lnTo>
                      <a:pt x="635" y="1917"/>
                    </a:lnTo>
                    <a:lnTo>
                      <a:pt x="628" y="1922"/>
                    </a:lnTo>
                    <a:lnTo>
                      <a:pt x="630" y="1924"/>
                    </a:lnTo>
                    <a:lnTo>
                      <a:pt x="635" y="1929"/>
                    </a:lnTo>
                    <a:lnTo>
                      <a:pt x="637" y="1931"/>
                    </a:lnTo>
                    <a:lnTo>
                      <a:pt x="640" y="1929"/>
                    </a:lnTo>
                    <a:lnTo>
                      <a:pt x="644" y="1931"/>
                    </a:lnTo>
                    <a:lnTo>
                      <a:pt x="647" y="1929"/>
                    </a:lnTo>
                    <a:lnTo>
                      <a:pt x="649" y="1926"/>
                    </a:lnTo>
                    <a:lnTo>
                      <a:pt x="654" y="1924"/>
                    </a:lnTo>
                    <a:lnTo>
                      <a:pt x="656" y="1924"/>
                    </a:lnTo>
                    <a:lnTo>
                      <a:pt x="658" y="1924"/>
                    </a:lnTo>
                    <a:lnTo>
                      <a:pt x="661" y="1922"/>
                    </a:lnTo>
                    <a:lnTo>
                      <a:pt x="668" y="1919"/>
                    </a:lnTo>
                    <a:lnTo>
                      <a:pt x="680" y="1917"/>
                    </a:lnTo>
                    <a:lnTo>
                      <a:pt x="685" y="1919"/>
                    </a:lnTo>
                    <a:lnTo>
                      <a:pt x="689" y="1917"/>
                    </a:lnTo>
                    <a:lnTo>
                      <a:pt x="694" y="1912"/>
                    </a:lnTo>
                    <a:lnTo>
                      <a:pt x="706" y="1905"/>
                    </a:lnTo>
                    <a:lnTo>
                      <a:pt x="711" y="1900"/>
                    </a:lnTo>
                    <a:lnTo>
                      <a:pt x="718" y="1900"/>
                    </a:lnTo>
                    <a:lnTo>
                      <a:pt x="720" y="1898"/>
                    </a:lnTo>
                    <a:lnTo>
                      <a:pt x="718" y="1896"/>
                    </a:lnTo>
                    <a:lnTo>
                      <a:pt x="715" y="1893"/>
                    </a:lnTo>
                    <a:lnTo>
                      <a:pt x="706" y="1896"/>
                    </a:lnTo>
                    <a:lnTo>
                      <a:pt x="706" y="1891"/>
                    </a:lnTo>
                    <a:lnTo>
                      <a:pt x="711" y="1886"/>
                    </a:lnTo>
                    <a:lnTo>
                      <a:pt x="722" y="1879"/>
                    </a:lnTo>
                    <a:close/>
                    <a:moveTo>
                      <a:pt x="730" y="1884"/>
                    </a:moveTo>
                    <a:lnTo>
                      <a:pt x="730" y="1886"/>
                    </a:lnTo>
                    <a:lnTo>
                      <a:pt x="725" y="1888"/>
                    </a:lnTo>
                    <a:lnTo>
                      <a:pt x="725" y="1891"/>
                    </a:lnTo>
                    <a:lnTo>
                      <a:pt x="725" y="1893"/>
                    </a:lnTo>
                    <a:lnTo>
                      <a:pt x="725" y="1896"/>
                    </a:lnTo>
                    <a:lnTo>
                      <a:pt x="727" y="1896"/>
                    </a:lnTo>
                    <a:lnTo>
                      <a:pt x="727" y="1893"/>
                    </a:lnTo>
                    <a:lnTo>
                      <a:pt x="732" y="1888"/>
                    </a:lnTo>
                    <a:lnTo>
                      <a:pt x="734" y="1886"/>
                    </a:lnTo>
                    <a:lnTo>
                      <a:pt x="734" y="1884"/>
                    </a:lnTo>
                    <a:lnTo>
                      <a:pt x="730" y="1884"/>
                    </a:lnTo>
                    <a:close/>
                    <a:moveTo>
                      <a:pt x="621" y="1893"/>
                    </a:moveTo>
                    <a:lnTo>
                      <a:pt x="616" y="1891"/>
                    </a:lnTo>
                    <a:lnTo>
                      <a:pt x="609" y="1893"/>
                    </a:lnTo>
                    <a:lnTo>
                      <a:pt x="604" y="1896"/>
                    </a:lnTo>
                    <a:lnTo>
                      <a:pt x="599" y="1898"/>
                    </a:lnTo>
                    <a:lnTo>
                      <a:pt x="595" y="1903"/>
                    </a:lnTo>
                    <a:lnTo>
                      <a:pt x="595" y="1910"/>
                    </a:lnTo>
                    <a:lnTo>
                      <a:pt x="595" y="1915"/>
                    </a:lnTo>
                    <a:lnTo>
                      <a:pt x="595" y="1917"/>
                    </a:lnTo>
                    <a:lnTo>
                      <a:pt x="595" y="1917"/>
                    </a:lnTo>
                    <a:lnTo>
                      <a:pt x="590" y="1919"/>
                    </a:lnTo>
                    <a:lnTo>
                      <a:pt x="583" y="1917"/>
                    </a:lnTo>
                    <a:lnTo>
                      <a:pt x="578" y="1917"/>
                    </a:lnTo>
                    <a:lnTo>
                      <a:pt x="576" y="1919"/>
                    </a:lnTo>
                    <a:lnTo>
                      <a:pt x="571" y="1924"/>
                    </a:lnTo>
                    <a:lnTo>
                      <a:pt x="568" y="1926"/>
                    </a:lnTo>
                    <a:lnTo>
                      <a:pt x="568" y="1936"/>
                    </a:lnTo>
                    <a:lnTo>
                      <a:pt x="566" y="1938"/>
                    </a:lnTo>
                    <a:lnTo>
                      <a:pt x="564" y="1941"/>
                    </a:lnTo>
                    <a:lnTo>
                      <a:pt x="559" y="1948"/>
                    </a:lnTo>
                    <a:lnTo>
                      <a:pt x="554" y="1950"/>
                    </a:lnTo>
                    <a:lnTo>
                      <a:pt x="547" y="1955"/>
                    </a:lnTo>
                    <a:lnTo>
                      <a:pt x="545" y="1957"/>
                    </a:lnTo>
                    <a:lnTo>
                      <a:pt x="547" y="1957"/>
                    </a:lnTo>
                    <a:lnTo>
                      <a:pt x="568" y="1950"/>
                    </a:lnTo>
                    <a:lnTo>
                      <a:pt x="571" y="1950"/>
                    </a:lnTo>
                    <a:lnTo>
                      <a:pt x="578" y="1945"/>
                    </a:lnTo>
                    <a:lnTo>
                      <a:pt x="580" y="1943"/>
                    </a:lnTo>
                    <a:lnTo>
                      <a:pt x="583" y="1943"/>
                    </a:lnTo>
                    <a:lnTo>
                      <a:pt x="587" y="1938"/>
                    </a:lnTo>
                    <a:lnTo>
                      <a:pt x="592" y="1931"/>
                    </a:lnTo>
                    <a:lnTo>
                      <a:pt x="599" y="1924"/>
                    </a:lnTo>
                    <a:lnTo>
                      <a:pt x="618" y="1917"/>
                    </a:lnTo>
                    <a:lnTo>
                      <a:pt x="625" y="1912"/>
                    </a:lnTo>
                    <a:lnTo>
                      <a:pt x="628" y="1907"/>
                    </a:lnTo>
                    <a:lnTo>
                      <a:pt x="630" y="1903"/>
                    </a:lnTo>
                    <a:lnTo>
                      <a:pt x="630" y="1900"/>
                    </a:lnTo>
                    <a:lnTo>
                      <a:pt x="621" y="1893"/>
                    </a:lnTo>
                    <a:close/>
                    <a:moveTo>
                      <a:pt x="507" y="1943"/>
                    </a:moveTo>
                    <a:lnTo>
                      <a:pt x="504" y="1943"/>
                    </a:lnTo>
                    <a:lnTo>
                      <a:pt x="495" y="1943"/>
                    </a:lnTo>
                    <a:lnTo>
                      <a:pt x="493" y="1945"/>
                    </a:lnTo>
                    <a:lnTo>
                      <a:pt x="493" y="1948"/>
                    </a:lnTo>
                    <a:lnTo>
                      <a:pt x="500" y="1948"/>
                    </a:lnTo>
                    <a:lnTo>
                      <a:pt x="509" y="1952"/>
                    </a:lnTo>
                    <a:lnTo>
                      <a:pt x="509" y="1952"/>
                    </a:lnTo>
                    <a:lnTo>
                      <a:pt x="512" y="1948"/>
                    </a:lnTo>
                    <a:lnTo>
                      <a:pt x="509" y="1945"/>
                    </a:lnTo>
                    <a:lnTo>
                      <a:pt x="507" y="1943"/>
                    </a:lnTo>
                    <a:close/>
                    <a:moveTo>
                      <a:pt x="450" y="1950"/>
                    </a:moveTo>
                    <a:lnTo>
                      <a:pt x="443" y="1955"/>
                    </a:lnTo>
                    <a:lnTo>
                      <a:pt x="441" y="1957"/>
                    </a:lnTo>
                    <a:lnTo>
                      <a:pt x="441" y="1962"/>
                    </a:lnTo>
                    <a:lnTo>
                      <a:pt x="441" y="1964"/>
                    </a:lnTo>
                    <a:lnTo>
                      <a:pt x="445" y="1962"/>
                    </a:lnTo>
                    <a:lnTo>
                      <a:pt x="448" y="1960"/>
                    </a:lnTo>
                    <a:lnTo>
                      <a:pt x="450" y="1962"/>
                    </a:lnTo>
                    <a:lnTo>
                      <a:pt x="452" y="1960"/>
                    </a:lnTo>
                    <a:lnTo>
                      <a:pt x="455" y="1957"/>
                    </a:lnTo>
                    <a:lnTo>
                      <a:pt x="455" y="1955"/>
                    </a:lnTo>
                    <a:lnTo>
                      <a:pt x="455" y="1952"/>
                    </a:lnTo>
                    <a:lnTo>
                      <a:pt x="450" y="1950"/>
                    </a:lnTo>
                    <a:close/>
                    <a:moveTo>
                      <a:pt x="244" y="1917"/>
                    </a:moveTo>
                    <a:lnTo>
                      <a:pt x="234" y="1919"/>
                    </a:lnTo>
                    <a:lnTo>
                      <a:pt x="230" y="1922"/>
                    </a:lnTo>
                    <a:lnTo>
                      <a:pt x="225" y="1924"/>
                    </a:lnTo>
                    <a:lnTo>
                      <a:pt x="227" y="1926"/>
                    </a:lnTo>
                    <a:lnTo>
                      <a:pt x="234" y="1931"/>
                    </a:lnTo>
                    <a:lnTo>
                      <a:pt x="230" y="1938"/>
                    </a:lnTo>
                    <a:lnTo>
                      <a:pt x="220" y="1938"/>
                    </a:lnTo>
                    <a:lnTo>
                      <a:pt x="208" y="1938"/>
                    </a:lnTo>
                    <a:lnTo>
                      <a:pt x="192" y="1938"/>
                    </a:lnTo>
                    <a:lnTo>
                      <a:pt x="180" y="1938"/>
                    </a:lnTo>
                    <a:lnTo>
                      <a:pt x="175" y="1938"/>
                    </a:lnTo>
                    <a:lnTo>
                      <a:pt x="170" y="1938"/>
                    </a:lnTo>
                    <a:lnTo>
                      <a:pt x="173" y="1943"/>
                    </a:lnTo>
                    <a:lnTo>
                      <a:pt x="206" y="1950"/>
                    </a:lnTo>
                    <a:lnTo>
                      <a:pt x="225" y="1952"/>
                    </a:lnTo>
                    <a:lnTo>
                      <a:pt x="239" y="1950"/>
                    </a:lnTo>
                    <a:lnTo>
                      <a:pt x="237" y="1941"/>
                    </a:lnTo>
                    <a:lnTo>
                      <a:pt x="239" y="1938"/>
                    </a:lnTo>
                    <a:lnTo>
                      <a:pt x="246" y="1938"/>
                    </a:lnTo>
                    <a:lnTo>
                      <a:pt x="249" y="1933"/>
                    </a:lnTo>
                    <a:lnTo>
                      <a:pt x="251" y="1931"/>
                    </a:lnTo>
                    <a:lnTo>
                      <a:pt x="249" y="1926"/>
                    </a:lnTo>
                    <a:lnTo>
                      <a:pt x="244" y="1917"/>
                    </a:lnTo>
                    <a:close/>
                    <a:moveTo>
                      <a:pt x="341" y="1952"/>
                    </a:moveTo>
                    <a:lnTo>
                      <a:pt x="336" y="1955"/>
                    </a:lnTo>
                    <a:lnTo>
                      <a:pt x="334" y="1957"/>
                    </a:lnTo>
                    <a:lnTo>
                      <a:pt x="329" y="1962"/>
                    </a:lnTo>
                    <a:lnTo>
                      <a:pt x="334" y="1967"/>
                    </a:lnTo>
                    <a:lnTo>
                      <a:pt x="339" y="1967"/>
                    </a:lnTo>
                    <a:lnTo>
                      <a:pt x="348" y="1962"/>
                    </a:lnTo>
                    <a:lnTo>
                      <a:pt x="346" y="1957"/>
                    </a:lnTo>
                    <a:lnTo>
                      <a:pt x="341" y="1952"/>
                    </a:lnTo>
                    <a:close/>
                    <a:moveTo>
                      <a:pt x="298" y="1974"/>
                    </a:moveTo>
                    <a:lnTo>
                      <a:pt x="284" y="1969"/>
                    </a:lnTo>
                    <a:lnTo>
                      <a:pt x="272" y="1960"/>
                    </a:lnTo>
                    <a:lnTo>
                      <a:pt x="268" y="1957"/>
                    </a:lnTo>
                    <a:lnTo>
                      <a:pt x="258" y="1957"/>
                    </a:lnTo>
                    <a:lnTo>
                      <a:pt x="258" y="1960"/>
                    </a:lnTo>
                    <a:lnTo>
                      <a:pt x="251" y="1955"/>
                    </a:lnTo>
                    <a:lnTo>
                      <a:pt x="246" y="1952"/>
                    </a:lnTo>
                    <a:lnTo>
                      <a:pt x="246" y="1955"/>
                    </a:lnTo>
                    <a:lnTo>
                      <a:pt x="249" y="1960"/>
                    </a:lnTo>
                    <a:lnTo>
                      <a:pt x="251" y="1964"/>
                    </a:lnTo>
                    <a:lnTo>
                      <a:pt x="253" y="1964"/>
                    </a:lnTo>
                    <a:lnTo>
                      <a:pt x="263" y="1967"/>
                    </a:lnTo>
                    <a:lnTo>
                      <a:pt x="275" y="1974"/>
                    </a:lnTo>
                    <a:lnTo>
                      <a:pt x="282" y="1974"/>
                    </a:lnTo>
                    <a:lnTo>
                      <a:pt x="289" y="1974"/>
                    </a:lnTo>
                    <a:lnTo>
                      <a:pt x="294" y="1976"/>
                    </a:lnTo>
                    <a:lnTo>
                      <a:pt x="303" y="1976"/>
                    </a:lnTo>
                    <a:lnTo>
                      <a:pt x="303" y="1976"/>
                    </a:lnTo>
                    <a:lnTo>
                      <a:pt x="298" y="1974"/>
                    </a:lnTo>
                    <a:close/>
                    <a:moveTo>
                      <a:pt x="128" y="1917"/>
                    </a:moveTo>
                    <a:lnTo>
                      <a:pt x="125" y="1912"/>
                    </a:lnTo>
                    <a:lnTo>
                      <a:pt x="123" y="1912"/>
                    </a:lnTo>
                    <a:lnTo>
                      <a:pt x="118" y="1915"/>
                    </a:lnTo>
                    <a:lnTo>
                      <a:pt x="118" y="1919"/>
                    </a:lnTo>
                    <a:lnTo>
                      <a:pt x="121" y="1922"/>
                    </a:lnTo>
                    <a:lnTo>
                      <a:pt x="125" y="1926"/>
                    </a:lnTo>
                    <a:lnTo>
                      <a:pt x="128" y="1924"/>
                    </a:lnTo>
                    <a:lnTo>
                      <a:pt x="130" y="1924"/>
                    </a:lnTo>
                    <a:lnTo>
                      <a:pt x="130" y="1919"/>
                    </a:lnTo>
                    <a:lnTo>
                      <a:pt x="128" y="1917"/>
                    </a:lnTo>
                    <a:close/>
                    <a:moveTo>
                      <a:pt x="90" y="1931"/>
                    </a:moveTo>
                    <a:lnTo>
                      <a:pt x="90" y="1926"/>
                    </a:lnTo>
                    <a:lnTo>
                      <a:pt x="95" y="1922"/>
                    </a:lnTo>
                    <a:lnTo>
                      <a:pt x="95" y="1919"/>
                    </a:lnTo>
                    <a:lnTo>
                      <a:pt x="95" y="1915"/>
                    </a:lnTo>
                    <a:lnTo>
                      <a:pt x="88" y="1912"/>
                    </a:lnTo>
                    <a:lnTo>
                      <a:pt x="83" y="1922"/>
                    </a:lnTo>
                    <a:lnTo>
                      <a:pt x="83" y="1926"/>
                    </a:lnTo>
                    <a:lnTo>
                      <a:pt x="80" y="1929"/>
                    </a:lnTo>
                    <a:lnTo>
                      <a:pt x="73" y="1929"/>
                    </a:lnTo>
                    <a:lnTo>
                      <a:pt x="64" y="1948"/>
                    </a:lnTo>
                    <a:lnTo>
                      <a:pt x="71" y="1943"/>
                    </a:lnTo>
                    <a:lnTo>
                      <a:pt x="76" y="1950"/>
                    </a:lnTo>
                    <a:lnTo>
                      <a:pt x="90" y="1945"/>
                    </a:lnTo>
                    <a:lnTo>
                      <a:pt x="92" y="1943"/>
                    </a:lnTo>
                    <a:lnTo>
                      <a:pt x="95" y="1945"/>
                    </a:lnTo>
                    <a:lnTo>
                      <a:pt x="95" y="1945"/>
                    </a:lnTo>
                    <a:lnTo>
                      <a:pt x="97" y="1943"/>
                    </a:lnTo>
                    <a:lnTo>
                      <a:pt x="99" y="1936"/>
                    </a:lnTo>
                    <a:lnTo>
                      <a:pt x="97" y="1933"/>
                    </a:lnTo>
                    <a:lnTo>
                      <a:pt x="90" y="1931"/>
                    </a:lnTo>
                    <a:close/>
                    <a:moveTo>
                      <a:pt x="62" y="1907"/>
                    </a:moveTo>
                    <a:lnTo>
                      <a:pt x="59" y="1910"/>
                    </a:lnTo>
                    <a:lnTo>
                      <a:pt x="54" y="1917"/>
                    </a:lnTo>
                    <a:lnTo>
                      <a:pt x="52" y="1919"/>
                    </a:lnTo>
                    <a:lnTo>
                      <a:pt x="47" y="1919"/>
                    </a:lnTo>
                    <a:lnTo>
                      <a:pt x="26" y="1919"/>
                    </a:lnTo>
                    <a:lnTo>
                      <a:pt x="26" y="1919"/>
                    </a:lnTo>
                    <a:lnTo>
                      <a:pt x="26" y="1924"/>
                    </a:lnTo>
                    <a:lnTo>
                      <a:pt x="31" y="1924"/>
                    </a:lnTo>
                    <a:lnTo>
                      <a:pt x="35" y="1924"/>
                    </a:lnTo>
                    <a:lnTo>
                      <a:pt x="43" y="1926"/>
                    </a:lnTo>
                    <a:lnTo>
                      <a:pt x="50" y="1931"/>
                    </a:lnTo>
                    <a:lnTo>
                      <a:pt x="54" y="1931"/>
                    </a:lnTo>
                    <a:lnTo>
                      <a:pt x="54" y="1931"/>
                    </a:lnTo>
                    <a:lnTo>
                      <a:pt x="59" y="1922"/>
                    </a:lnTo>
                    <a:lnTo>
                      <a:pt x="59" y="1919"/>
                    </a:lnTo>
                    <a:lnTo>
                      <a:pt x="64" y="1917"/>
                    </a:lnTo>
                    <a:lnTo>
                      <a:pt x="66" y="1912"/>
                    </a:lnTo>
                    <a:lnTo>
                      <a:pt x="64" y="1907"/>
                    </a:lnTo>
                    <a:lnTo>
                      <a:pt x="62" y="1907"/>
                    </a:lnTo>
                    <a:close/>
                    <a:moveTo>
                      <a:pt x="21" y="1903"/>
                    </a:moveTo>
                    <a:lnTo>
                      <a:pt x="19" y="1898"/>
                    </a:lnTo>
                    <a:lnTo>
                      <a:pt x="14" y="1891"/>
                    </a:lnTo>
                    <a:lnTo>
                      <a:pt x="5" y="1886"/>
                    </a:lnTo>
                    <a:lnTo>
                      <a:pt x="2" y="1886"/>
                    </a:lnTo>
                    <a:lnTo>
                      <a:pt x="0" y="1888"/>
                    </a:lnTo>
                    <a:lnTo>
                      <a:pt x="2" y="1893"/>
                    </a:lnTo>
                    <a:lnTo>
                      <a:pt x="7" y="1900"/>
                    </a:lnTo>
                    <a:lnTo>
                      <a:pt x="9" y="1905"/>
                    </a:lnTo>
                    <a:lnTo>
                      <a:pt x="9" y="1910"/>
                    </a:lnTo>
                    <a:lnTo>
                      <a:pt x="7" y="1910"/>
                    </a:lnTo>
                    <a:lnTo>
                      <a:pt x="2" y="1912"/>
                    </a:lnTo>
                    <a:lnTo>
                      <a:pt x="2" y="1915"/>
                    </a:lnTo>
                    <a:lnTo>
                      <a:pt x="7" y="1924"/>
                    </a:lnTo>
                    <a:lnTo>
                      <a:pt x="9" y="1924"/>
                    </a:lnTo>
                    <a:lnTo>
                      <a:pt x="12" y="1922"/>
                    </a:lnTo>
                    <a:lnTo>
                      <a:pt x="16" y="1919"/>
                    </a:lnTo>
                    <a:lnTo>
                      <a:pt x="21" y="1910"/>
                    </a:lnTo>
                    <a:lnTo>
                      <a:pt x="24" y="1907"/>
                    </a:lnTo>
                    <a:lnTo>
                      <a:pt x="31" y="1907"/>
                    </a:lnTo>
                    <a:lnTo>
                      <a:pt x="21" y="1903"/>
                    </a:lnTo>
                    <a:close/>
                    <a:moveTo>
                      <a:pt x="114" y="1933"/>
                    </a:moveTo>
                    <a:lnTo>
                      <a:pt x="111" y="1938"/>
                    </a:lnTo>
                    <a:lnTo>
                      <a:pt x="118" y="1948"/>
                    </a:lnTo>
                    <a:lnTo>
                      <a:pt x="123" y="1945"/>
                    </a:lnTo>
                    <a:lnTo>
                      <a:pt x="121" y="1941"/>
                    </a:lnTo>
                    <a:lnTo>
                      <a:pt x="114" y="1933"/>
                    </a:lnTo>
                    <a:close/>
                    <a:moveTo>
                      <a:pt x="99" y="1933"/>
                    </a:moveTo>
                    <a:lnTo>
                      <a:pt x="99" y="1943"/>
                    </a:lnTo>
                    <a:lnTo>
                      <a:pt x="102" y="1948"/>
                    </a:lnTo>
                    <a:lnTo>
                      <a:pt x="107" y="1943"/>
                    </a:lnTo>
                    <a:lnTo>
                      <a:pt x="107" y="1941"/>
                    </a:lnTo>
                    <a:lnTo>
                      <a:pt x="104" y="1933"/>
                    </a:lnTo>
                    <a:lnTo>
                      <a:pt x="99" y="193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2971800" y="5791200"/>
                <a:ext cx="876300" cy="658813"/>
              </a:xfrm>
              <a:custGeom>
                <a:rect b="b" l="l" r="r" t="t"/>
                <a:pathLst>
                  <a:path extrusionOk="0" h="415" w="552">
                    <a:moveTo>
                      <a:pt x="48" y="5"/>
                    </a:moveTo>
                    <a:lnTo>
                      <a:pt x="43" y="17"/>
                    </a:lnTo>
                    <a:lnTo>
                      <a:pt x="46" y="22"/>
                    </a:lnTo>
                    <a:lnTo>
                      <a:pt x="58" y="29"/>
                    </a:lnTo>
                    <a:lnTo>
                      <a:pt x="60" y="34"/>
                    </a:lnTo>
                    <a:lnTo>
                      <a:pt x="70" y="36"/>
                    </a:lnTo>
                    <a:lnTo>
                      <a:pt x="74" y="41"/>
                    </a:lnTo>
                    <a:lnTo>
                      <a:pt x="84" y="36"/>
                    </a:lnTo>
                    <a:lnTo>
                      <a:pt x="86" y="31"/>
                    </a:lnTo>
                    <a:lnTo>
                      <a:pt x="86" y="22"/>
                    </a:lnTo>
                    <a:lnTo>
                      <a:pt x="89" y="17"/>
                    </a:lnTo>
                    <a:lnTo>
                      <a:pt x="89" y="12"/>
                    </a:lnTo>
                    <a:lnTo>
                      <a:pt x="84" y="5"/>
                    </a:lnTo>
                    <a:lnTo>
                      <a:pt x="63" y="0"/>
                    </a:lnTo>
                    <a:lnTo>
                      <a:pt x="48" y="5"/>
                    </a:lnTo>
                    <a:close/>
                    <a:moveTo>
                      <a:pt x="8" y="19"/>
                    </a:moveTo>
                    <a:lnTo>
                      <a:pt x="0" y="24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3" y="36"/>
                    </a:lnTo>
                    <a:lnTo>
                      <a:pt x="5" y="31"/>
                    </a:lnTo>
                    <a:lnTo>
                      <a:pt x="8" y="27"/>
                    </a:lnTo>
                    <a:lnTo>
                      <a:pt x="15" y="24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2" y="12"/>
                    </a:lnTo>
                    <a:lnTo>
                      <a:pt x="8" y="19"/>
                    </a:lnTo>
                    <a:close/>
                    <a:moveTo>
                      <a:pt x="242" y="113"/>
                    </a:moveTo>
                    <a:lnTo>
                      <a:pt x="239" y="113"/>
                    </a:lnTo>
                    <a:lnTo>
                      <a:pt x="235" y="111"/>
                    </a:lnTo>
                    <a:lnTo>
                      <a:pt x="232" y="106"/>
                    </a:lnTo>
                    <a:lnTo>
                      <a:pt x="232" y="101"/>
                    </a:lnTo>
                    <a:lnTo>
                      <a:pt x="220" y="84"/>
                    </a:lnTo>
                    <a:lnTo>
                      <a:pt x="215" y="84"/>
                    </a:lnTo>
                    <a:lnTo>
                      <a:pt x="206" y="92"/>
                    </a:lnTo>
                    <a:lnTo>
                      <a:pt x="192" y="92"/>
                    </a:lnTo>
                    <a:lnTo>
                      <a:pt x="196" y="99"/>
                    </a:lnTo>
                    <a:lnTo>
                      <a:pt x="196" y="104"/>
                    </a:lnTo>
                    <a:lnTo>
                      <a:pt x="206" y="116"/>
                    </a:lnTo>
                    <a:lnTo>
                      <a:pt x="208" y="123"/>
                    </a:lnTo>
                    <a:lnTo>
                      <a:pt x="213" y="125"/>
                    </a:lnTo>
                    <a:lnTo>
                      <a:pt x="223" y="125"/>
                    </a:lnTo>
                    <a:lnTo>
                      <a:pt x="218" y="121"/>
                    </a:lnTo>
                    <a:lnTo>
                      <a:pt x="223" y="118"/>
                    </a:lnTo>
                    <a:lnTo>
                      <a:pt x="223" y="121"/>
                    </a:lnTo>
                    <a:lnTo>
                      <a:pt x="225" y="125"/>
                    </a:lnTo>
                    <a:lnTo>
                      <a:pt x="230" y="125"/>
                    </a:lnTo>
                    <a:lnTo>
                      <a:pt x="235" y="130"/>
                    </a:lnTo>
                    <a:lnTo>
                      <a:pt x="239" y="133"/>
                    </a:lnTo>
                    <a:lnTo>
                      <a:pt x="251" y="135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49" y="123"/>
                    </a:lnTo>
                    <a:lnTo>
                      <a:pt x="246" y="113"/>
                    </a:lnTo>
                    <a:lnTo>
                      <a:pt x="242" y="113"/>
                    </a:lnTo>
                    <a:close/>
                    <a:moveTo>
                      <a:pt x="332" y="171"/>
                    </a:moveTo>
                    <a:lnTo>
                      <a:pt x="344" y="166"/>
                    </a:lnTo>
                    <a:lnTo>
                      <a:pt x="347" y="162"/>
                    </a:lnTo>
                    <a:lnTo>
                      <a:pt x="344" y="159"/>
                    </a:lnTo>
                    <a:lnTo>
                      <a:pt x="328" y="157"/>
                    </a:lnTo>
                    <a:lnTo>
                      <a:pt x="323" y="154"/>
                    </a:lnTo>
                    <a:lnTo>
                      <a:pt x="318" y="154"/>
                    </a:lnTo>
                    <a:lnTo>
                      <a:pt x="297" y="147"/>
                    </a:lnTo>
                    <a:lnTo>
                      <a:pt x="294" y="147"/>
                    </a:lnTo>
                    <a:lnTo>
                      <a:pt x="294" y="152"/>
                    </a:lnTo>
                    <a:lnTo>
                      <a:pt x="292" y="154"/>
                    </a:lnTo>
                    <a:lnTo>
                      <a:pt x="292" y="159"/>
                    </a:lnTo>
                    <a:lnTo>
                      <a:pt x="318" y="164"/>
                    </a:lnTo>
                    <a:lnTo>
                      <a:pt x="332" y="171"/>
                    </a:lnTo>
                    <a:close/>
                    <a:moveTo>
                      <a:pt x="349" y="183"/>
                    </a:moveTo>
                    <a:lnTo>
                      <a:pt x="352" y="190"/>
                    </a:lnTo>
                    <a:lnTo>
                      <a:pt x="359" y="200"/>
                    </a:lnTo>
                    <a:lnTo>
                      <a:pt x="366" y="202"/>
                    </a:lnTo>
                    <a:lnTo>
                      <a:pt x="373" y="202"/>
                    </a:lnTo>
                    <a:lnTo>
                      <a:pt x="378" y="215"/>
                    </a:lnTo>
                    <a:lnTo>
                      <a:pt x="378" y="224"/>
                    </a:lnTo>
                    <a:lnTo>
                      <a:pt x="383" y="227"/>
                    </a:lnTo>
                    <a:lnTo>
                      <a:pt x="392" y="227"/>
                    </a:lnTo>
                    <a:lnTo>
                      <a:pt x="399" y="224"/>
                    </a:lnTo>
                    <a:lnTo>
                      <a:pt x="411" y="224"/>
                    </a:lnTo>
                    <a:lnTo>
                      <a:pt x="418" y="219"/>
                    </a:lnTo>
                    <a:lnTo>
                      <a:pt x="421" y="215"/>
                    </a:lnTo>
                    <a:lnTo>
                      <a:pt x="418" y="210"/>
                    </a:lnTo>
                    <a:lnTo>
                      <a:pt x="409" y="205"/>
                    </a:lnTo>
                    <a:lnTo>
                      <a:pt x="404" y="198"/>
                    </a:lnTo>
                    <a:lnTo>
                      <a:pt x="392" y="190"/>
                    </a:lnTo>
                    <a:lnTo>
                      <a:pt x="385" y="190"/>
                    </a:lnTo>
                    <a:lnTo>
                      <a:pt x="373" y="190"/>
                    </a:lnTo>
                    <a:lnTo>
                      <a:pt x="371" y="188"/>
                    </a:lnTo>
                    <a:lnTo>
                      <a:pt x="366" y="181"/>
                    </a:lnTo>
                    <a:lnTo>
                      <a:pt x="361" y="176"/>
                    </a:lnTo>
                    <a:lnTo>
                      <a:pt x="354" y="176"/>
                    </a:lnTo>
                    <a:lnTo>
                      <a:pt x="349" y="183"/>
                    </a:lnTo>
                    <a:close/>
                    <a:moveTo>
                      <a:pt x="330" y="205"/>
                    </a:moveTo>
                    <a:lnTo>
                      <a:pt x="337" y="202"/>
                    </a:lnTo>
                    <a:lnTo>
                      <a:pt x="340" y="195"/>
                    </a:lnTo>
                    <a:lnTo>
                      <a:pt x="337" y="190"/>
                    </a:lnTo>
                    <a:lnTo>
                      <a:pt x="332" y="186"/>
                    </a:lnTo>
                    <a:lnTo>
                      <a:pt x="325" y="183"/>
                    </a:lnTo>
                    <a:lnTo>
                      <a:pt x="316" y="183"/>
                    </a:lnTo>
                    <a:lnTo>
                      <a:pt x="323" y="193"/>
                    </a:lnTo>
                    <a:lnTo>
                      <a:pt x="325" y="202"/>
                    </a:lnTo>
                    <a:lnTo>
                      <a:pt x="330" y="205"/>
                    </a:lnTo>
                    <a:close/>
                    <a:moveTo>
                      <a:pt x="547" y="357"/>
                    </a:moveTo>
                    <a:lnTo>
                      <a:pt x="536" y="347"/>
                    </a:lnTo>
                    <a:lnTo>
                      <a:pt x="531" y="337"/>
                    </a:lnTo>
                    <a:lnTo>
                      <a:pt x="524" y="335"/>
                    </a:lnTo>
                    <a:lnTo>
                      <a:pt x="519" y="321"/>
                    </a:lnTo>
                    <a:lnTo>
                      <a:pt x="507" y="306"/>
                    </a:lnTo>
                    <a:lnTo>
                      <a:pt x="464" y="284"/>
                    </a:lnTo>
                    <a:lnTo>
                      <a:pt x="442" y="268"/>
                    </a:lnTo>
                    <a:lnTo>
                      <a:pt x="438" y="270"/>
                    </a:lnTo>
                    <a:lnTo>
                      <a:pt x="438" y="280"/>
                    </a:lnTo>
                    <a:lnTo>
                      <a:pt x="445" y="296"/>
                    </a:lnTo>
                    <a:lnTo>
                      <a:pt x="438" y="308"/>
                    </a:lnTo>
                    <a:lnTo>
                      <a:pt x="430" y="316"/>
                    </a:lnTo>
                    <a:lnTo>
                      <a:pt x="426" y="323"/>
                    </a:lnTo>
                    <a:lnTo>
                      <a:pt x="435" y="342"/>
                    </a:lnTo>
                    <a:lnTo>
                      <a:pt x="445" y="366"/>
                    </a:lnTo>
                    <a:lnTo>
                      <a:pt x="447" y="393"/>
                    </a:lnTo>
                    <a:lnTo>
                      <a:pt x="450" y="400"/>
                    </a:lnTo>
                    <a:lnTo>
                      <a:pt x="471" y="412"/>
                    </a:lnTo>
                    <a:lnTo>
                      <a:pt x="476" y="415"/>
                    </a:lnTo>
                    <a:lnTo>
                      <a:pt x="481" y="410"/>
                    </a:lnTo>
                    <a:lnTo>
                      <a:pt x="483" y="400"/>
                    </a:lnTo>
                    <a:lnTo>
                      <a:pt x="504" y="386"/>
                    </a:lnTo>
                    <a:lnTo>
                      <a:pt x="528" y="381"/>
                    </a:lnTo>
                    <a:lnTo>
                      <a:pt x="547" y="369"/>
                    </a:lnTo>
                    <a:lnTo>
                      <a:pt x="552" y="362"/>
                    </a:lnTo>
                    <a:lnTo>
                      <a:pt x="547" y="35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7" name="Google Shape;227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57250" y="977325"/>
              <a:ext cx="686500" cy="686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Cloud with solid fill" id="228" name="Google Shape;228;p12"/>
            <p:cNvSpPr/>
            <p:nvPr/>
          </p:nvSpPr>
          <p:spPr>
            <a:xfrm>
              <a:off x="1625852" y="1946439"/>
              <a:ext cx="776684" cy="439919"/>
            </a:xfrm>
            <a:custGeom>
              <a:rect b="b" l="l" r="r" t="t"/>
              <a:pathLst>
                <a:path extrusionOk="0" h="457059" w="802774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solidFill>
              <a:srgbClr val="F2F0F0"/>
            </a:solidFill>
            <a:ln>
              <a:noFill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Cloud with solid fill" id="229" name="Google Shape;229;p12"/>
            <p:cNvSpPr/>
            <p:nvPr/>
          </p:nvSpPr>
          <p:spPr>
            <a:xfrm>
              <a:off x="2840852" y="2714039"/>
              <a:ext cx="776684" cy="439919"/>
            </a:xfrm>
            <a:custGeom>
              <a:rect b="b" l="l" r="r" t="t"/>
              <a:pathLst>
                <a:path extrusionOk="0" h="457059" w="802774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solidFill>
              <a:srgbClr val="F2F0F0"/>
            </a:solidFill>
            <a:ln>
              <a:noFill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26700" y="1284900"/>
              <a:ext cx="931650" cy="93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35000" y="1946450"/>
              <a:ext cx="931650" cy="93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612825" y="614400"/>
              <a:ext cx="931650" cy="93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37900" y="1186250"/>
              <a:ext cx="931650" cy="93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47925" y="859550"/>
              <a:ext cx="686500" cy="68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76625" y="3962100"/>
              <a:ext cx="686500" cy="68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38050" y="3716951"/>
              <a:ext cx="931650" cy="931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7" name="Google Shape;237;p12"/>
            <p:cNvGrpSpPr/>
            <p:nvPr/>
          </p:nvGrpSpPr>
          <p:grpSpPr>
            <a:xfrm>
              <a:off x="5943598" y="2531825"/>
              <a:ext cx="841543" cy="686460"/>
              <a:chOff x="8172327" y="3027615"/>
              <a:chExt cx="1002673" cy="817993"/>
            </a:xfrm>
          </p:grpSpPr>
          <p:pic>
            <p:nvPicPr>
              <p:cNvPr id="238" name="Google Shape;238;p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72225" y="3027615"/>
                <a:ext cx="802775" cy="8027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descr="Cloud with solid fill" id="239" name="Google Shape;239;p12"/>
              <p:cNvSpPr/>
              <p:nvPr/>
            </p:nvSpPr>
            <p:spPr>
              <a:xfrm>
                <a:off x="8172327" y="3405689"/>
                <a:ext cx="776684" cy="439919"/>
              </a:xfrm>
              <a:custGeom>
                <a:rect b="b" l="l" r="r" t="t"/>
                <a:pathLst>
                  <a:path extrusionOk="0" h="457059" w="802774">
                    <a:moveTo>
                      <a:pt x="689427" y="227507"/>
                    </a:moveTo>
                    <a:cubicBezTo>
                      <a:pt x="686570" y="227507"/>
                      <a:pt x="682760" y="227507"/>
                      <a:pt x="679902" y="227507"/>
                    </a:cubicBezTo>
                    <a:cubicBezTo>
                      <a:pt x="679902" y="227507"/>
                      <a:pt x="679902" y="227507"/>
                      <a:pt x="679902" y="227507"/>
                    </a:cubicBezTo>
                    <a:cubicBezTo>
                      <a:pt x="679902" y="180834"/>
                      <a:pt x="657043" y="137972"/>
                      <a:pt x="619895" y="111302"/>
                    </a:cubicBezTo>
                    <a:cubicBezTo>
                      <a:pt x="581795" y="84632"/>
                      <a:pt x="533218" y="77964"/>
                      <a:pt x="489403" y="93204"/>
                    </a:cubicBezTo>
                    <a:cubicBezTo>
                      <a:pt x="453208" y="22719"/>
                      <a:pt x="373198" y="-13476"/>
                      <a:pt x="296998" y="4622"/>
                    </a:cubicBezTo>
                    <a:cubicBezTo>
                      <a:pt x="220797" y="22719"/>
                      <a:pt x="165552" y="91299"/>
                      <a:pt x="165552" y="170357"/>
                    </a:cubicBezTo>
                    <a:cubicBezTo>
                      <a:pt x="165552" y="170357"/>
                      <a:pt x="165552" y="171309"/>
                      <a:pt x="165552" y="172262"/>
                    </a:cubicBezTo>
                    <a:cubicBezTo>
                      <a:pt x="113165" y="163689"/>
                      <a:pt x="60777" y="185597"/>
                      <a:pt x="28392" y="227507"/>
                    </a:cubicBezTo>
                    <a:cubicBezTo>
                      <a:pt x="-3040" y="270369"/>
                      <a:pt x="-8755" y="326567"/>
                      <a:pt x="13152" y="374192"/>
                    </a:cubicBezTo>
                    <a:cubicBezTo>
                      <a:pt x="36012" y="421817"/>
                      <a:pt x="83637" y="453249"/>
                      <a:pt x="136025" y="456107"/>
                    </a:cubicBezTo>
                    <a:lnTo>
                      <a:pt x="136025" y="457059"/>
                    </a:lnTo>
                    <a:lnTo>
                      <a:pt x="688475" y="457059"/>
                    </a:lnTo>
                    <a:cubicBezTo>
                      <a:pt x="751340" y="457059"/>
                      <a:pt x="802775" y="405624"/>
                      <a:pt x="802775" y="342759"/>
                    </a:cubicBezTo>
                    <a:cubicBezTo>
                      <a:pt x="802775" y="279894"/>
                      <a:pt x="752293" y="227507"/>
                      <a:pt x="689427" y="227507"/>
                    </a:cubicBezTo>
                    <a:close/>
                  </a:path>
                </a:pathLst>
              </a:custGeom>
              <a:solidFill>
                <a:srgbClr val="F2F0F0"/>
              </a:solidFill>
              <a:ln>
                <a:noFill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0" name="Google Shape;240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25500" y="3526999"/>
              <a:ext cx="1056100" cy="105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59788" y="2714051"/>
              <a:ext cx="841550" cy="841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2"/>
          <p:cNvSpPr txBox="1"/>
          <p:nvPr/>
        </p:nvSpPr>
        <p:spPr>
          <a:xfrm>
            <a:off x="3333150" y="4887275"/>
            <a:ext cx="8694300" cy="58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523875" endA="0" fadeDir="5400012" kx="0" rotWithShape="0" algn="bl" stA="35000" stPos="0" sy="-100000" ky="0"/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WEATHER NOW</a:t>
            </a:r>
            <a:endParaRPr b="1" sz="4000">
              <a:solidFill>
                <a:srgbClr val="FFFFFF"/>
              </a:solidFill>
            </a:endParaRPr>
          </a:p>
        </p:txBody>
      </p:sp>
      <p:pic>
        <p:nvPicPr>
          <p:cNvPr descr="Woman raising hands" id="243" name="Google Shape;243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32000" y="2161179"/>
            <a:ext cx="1934448" cy="43819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8000" fadeDir="5400012" kx="0" rotWithShape="0" algn="bl" stA="42000" stPos="0" sy="-100000" ky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7165" l="0" r="0" t="8439"/>
          <a:stretch/>
        </p:blipFill>
        <p:spPr>
          <a:xfrm>
            <a:off x="0" y="0"/>
            <a:ext cx="12192000" cy="6829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3"/>
          <p:cNvGrpSpPr/>
          <p:nvPr/>
        </p:nvGrpSpPr>
        <p:grpSpPr>
          <a:xfrm>
            <a:off x="0" y="-115393"/>
            <a:ext cx="12214204" cy="7041192"/>
            <a:chOff x="0" y="-115393"/>
            <a:chExt cx="12214204" cy="7041192"/>
          </a:xfrm>
        </p:grpSpPr>
        <p:sp>
          <p:nvSpPr>
            <p:cNvPr id="250" name="Google Shape;250;p13"/>
            <p:cNvSpPr/>
            <p:nvPr/>
          </p:nvSpPr>
          <p:spPr>
            <a:xfrm>
              <a:off x="0" y="5719542"/>
              <a:ext cx="12214204" cy="1139880"/>
            </a:xfrm>
            <a:custGeom>
              <a:rect b="b" l="l" r="r" t="t"/>
              <a:pathLst>
                <a:path extrusionOk="0" h="1707686" w="12214204">
                  <a:moveTo>
                    <a:pt x="0" y="1701631"/>
                  </a:moveTo>
                  <a:lnTo>
                    <a:pt x="3112593" y="78723"/>
                  </a:lnTo>
                  <a:lnTo>
                    <a:pt x="12208148" y="0"/>
                  </a:lnTo>
                  <a:cubicBezTo>
                    <a:pt x="12210167" y="569229"/>
                    <a:pt x="12212185" y="1138457"/>
                    <a:pt x="12214204" y="1707686"/>
                  </a:cubicBezTo>
                  <a:lnTo>
                    <a:pt x="0" y="1701631"/>
                  </a:lnTo>
                  <a:close/>
                </a:path>
              </a:pathLst>
            </a:custGeom>
            <a:solidFill>
              <a:srgbClr val="0416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" name="Google Shape;251;p13"/>
            <p:cNvPicPr preferRelativeResize="0"/>
            <p:nvPr/>
          </p:nvPicPr>
          <p:blipFill rotWithShape="1">
            <a:blip r:embed="rId4">
              <a:alphaModFix/>
            </a:blip>
            <a:srcRect b="65768" l="4068" r="13572" t="2626"/>
            <a:stretch/>
          </p:blipFill>
          <p:spPr>
            <a:xfrm flipH="1">
              <a:off x="620359" y="5758903"/>
              <a:ext cx="11571637" cy="1099836"/>
            </a:xfrm>
            <a:custGeom>
              <a:rect b="b" l="l" r="r" t="t"/>
              <a:pathLst>
                <a:path extrusionOk="0" h="1208611" w="11659080">
                  <a:moveTo>
                    <a:pt x="9164914" y="0"/>
                  </a:moveTo>
                  <a:lnTo>
                    <a:pt x="0" y="0"/>
                  </a:lnTo>
                  <a:lnTo>
                    <a:pt x="0" y="1208611"/>
                  </a:lnTo>
                  <a:lnTo>
                    <a:pt x="11659080" y="1208611"/>
                  </a:lnTo>
                  <a:lnTo>
                    <a:pt x="11659080" y="1017491"/>
                  </a:lnTo>
                  <a:lnTo>
                    <a:pt x="11413597" y="927088"/>
                  </a:lnTo>
                  <a:cubicBezTo>
                    <a:pt x="10655538" y="645369"/>
                    <a:pt x="10027078" y="398547"/>
                    <a:pt x="9164184" y="97259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/>
              </a:outerShdw>
            </a:effectLst>
          </p:spPr>
        </p:pic>
        <p:sp>
          <p:nvSpPr>
            <p:cNvPr id="252" name="Google Shape;252;p13"/>
            <p:cNvSpPr/>
            <p:nvPr/>
          </p:nvSpPr>
          <p:spPr>
            <a:xfrm>
              <a:off x="635841" y="90834"/>
              <a:ext cx="11548085" cy="824232"/>
            </a:xfrm>
            <a:custGeom>
              <a:rect b="b" l="l" r="r" t="t"/>
              <a:pathLst>
                <a:path extrusionOk="0" h="944678" w="11548085">
                  <a:moveTo>
                    <a:pt x="0" y="0"/>
                  </a:moveTo>
                  <a:lnTo>
                    <a:pt x="2434363" y="938622"/>
                  </a:lnTo>
                  <a:lnTo>
                    <a:pt x="11542029" y="944678"/>
                  </a:lnTo>
                  <a:cubicBezTo>
                    <a:pt x="11544048" y="645934"/>
                    <a:pt x="11546066" y="347189"/>
                    <a:pt x="11548085" y="484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20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 flipH="1" rot="10800000">
              <a:off x="50475" y="-183"/>
              <a:ext cx="12153133" cy="930689"/>
            </a:xfrm>
            <a:custGeom>
              <a:rect b="b" l="l" r="r" t="t"/>
              <a:pathLst>
                <a:path extrusionOk="0" h="1707686" w="12214204">
                  <a:moveTo>
                    <a:pt x="0" y="1701631"/>
                  </a:moveTo>
                  <a:lnTo>
                    <a:pt x="3112593" y="78723"/>
                  </a:lnTo>
                  <a:lnTo>
                    <a:pt x="12208148" y="0"/>
                  </a:lnTo>
                  <a:cubicBezTo>
                    <a:pt x="12210167" y="569229"/>
                    <a:pt x="12212185" y="1138457"/>
                    <a:pt x="12214204" y="1707686"/>
                  </a:cubicBezTo>
                  <a:lnTo>
                    <a:pt x="0" y="1701631"/>
                  </a:lnTo>
                  <a:close/>
                </a:path>
              </a:pathLst>
            </a:custGeom>
            <a:solidFill>
              <a:srgbClr val="0416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 rot="10800000">
              <a:off x="3016800" y="5707849"/>
              <a:ext cx="9175200" cy="102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 rot="10800000">
              <a:off x="3016800" y="864355"/>
              <a:ext cx="9175200" cy="102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 rot="-9536547">
              <a:off x="366182" y="379163"/>
              <a:ext cx="2772015" cy="10228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 flipH="1" rot="-1263693">
              <a:off x="956" y="6264155"/>
              <a:ext cx="3132143" cy="10228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3"/>
          <p:cNvSpPr/>
          <p:nvPr/>
        </p:nvSpPr>
        <p:spPr>
          <a:xfrm>
            <a:off x="7867650" y="1219200"/>
            <a:ext cx="3924300" cy="4248300"/>
          </a:xfrm>
          <a:prstGeom prst="rect">
            <a:avLst/>
          </a:prstGeom>
          <a:solidFill>
            <a:srgbClr val="0000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8200950" y="3181350"/>
            <a:ext cx="3257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FFFF"/>
                </a:solidFill>
              </a:rPr>
              <a:t>Roger has finally found a home!</a:t>
            </a:r>
            <a:endParaRPr b="1" sz="3900">
              <a:solidFill>
                <a:srgbClr val="FFFFFF"/>
              </a:solidFill>
            </a:endParaRPr>
          </a:p>
        </p:txBody>
      </p:sp>
      <p:pic>
        <p:nvPicPr>
          <p:cNvPr descr="Woman clapping hands" id="260" name="Google Shape;2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7320" y="2323659"/>
            <a:ext cx="1348005" cy="43819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5000" fadeDir="5400012" kx="0" rotWithShape="0" algn="bl" stA="42000" stPos="0" sy="-100000" ky="0"/>
          </a:effectLst>
        </p:spPr>
      </p:pic>
      <p:sp>
        <p:nvSpPr>
          <p:cNvPr id="261" name="Google Shape;261;p13"/>
          <p:cNvSpPr txBox="1"/>
          <p:nvPr/>
        </p:nvSpPr>
        <p:spPr>
          <a:xfrm>
            <a:off x="8200950" y="1443300"/>
            <a:ext cx="325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>
                <a:solidFill>
                  <a:schemeClr val="lt1"/>
                </a:solidFill>
              </a:rPr>
              <a:t>A happy ending...</a:t>
            </a:r>
            <a:endParaRPr i="1" sz="3900">
              <a:solidFill>
                <a:schemeClr val="lt1"/>
              </a:solidFill>
            </a:endParaRPr>
          </a:p>
        </p:txBody>
      </p:sp>
      <p:grpSp>
        <p:nvGrpSpPr>
          <p:cNvPr id="262" name="Google Shape;262;p13"/>
          <p:cNvGrpSpPr/>
          <p:nvPr/>
        </p:nvGrpSpPr>
        <p:grpSpPr>
          <a:xfrm>
            <a:off x="3010343" y="236300"/>
            <a:ext cx="8942458" cy="151256"/>
            <a:chOff x="3010343" y="160100"/>
            <a:chExt cx="8942458" cy="151256"/>
          </a:xfrm>
        </p:grpSpPr>
        <p:sp>
          <p:nvSpPr>
            <p:cNvPr id="263" name="Google Shape;263;p13"/>
            <p:cNvSpPr/>
            <p:nvPr/>
          </p:nvSpPr>
          <p:spPr>
            <a:xfrm rot="10800000">
              <a:off x="3010343" y="166156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5813762" y="160101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8617182" y="160101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 rot="10800000">
              <a:off x="11420601" y="160100"/>
              <a:ext cx="532200" cy="1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52400" sx="150000" rotWithShape="0" algn="ctr" sy="150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4"/>
          <p:cNvPicPr preferRelativeResize="0"/>
          <p:nvPr/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0" y="-2845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/>
          <p:nvPr/>
        </p:nvSpPr>
        <p:spPr>
          <a:xfrm>
            <a:off x="3657600" y="609600"/>
            <a:ext cx="8134200" cy="4248300"/>
          </a:xfrm>
          <a:prstGeom prst="rect">
            <a:avLst/>
          </a:prstGeom>
          <a:solidFill>
            <a:srgbClr val="000000">
              <a:alpha val="46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4000500" y="1967400"/>
            <a:ext cx="7458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FFFF"/>
                </a:solidFill>
              </a:rPr>
              <a:t>And this is your subtitle </a:t>
            </a:r>
            <a:endParaRPr b="1" sz="3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FFFF"/>
                </a:solidFill>
              </a:rPr>
              <a:t>L</a:t>
            </a:r>
            <a:r>
              <a:rPr b="1" lang="en" sz="3900">
                <a:solidFill>
                  <a:srgbClr val="FFFFFF"/>
                </a:solidFill>
              </a:rPr>
              <a:t>orem ipsum dolor sit amet, consectetuer adipiscing elit.</a:t>
            </a:r>
            <a:endParaRPr sz="2000">
              <a:solidFill>
                <a:srgbClr val="FFFFFF"/>
              </a:solidFill>
            </a:endParaRPr>
          </a:p>
        </p:txBody>
      </p:sp>
      <p:grpSp>
        <p:nvGrpSpPr>
          <p:cNvPr id="274" name="Google Shape;274;p14"/>
          <p:cNvGrpSpPr/>
          <p:nvPr/>
        </p:nvGrpSpPr>
        <p:grpSpPr>
          <a:xfrm>
            <a:off x="0" y="5704799"/>
            <a:ext cx="12214204" cy="1221000"/>
            <a:chOff x="0" y="5704799"/>
            <a:chExt cx="12214204" cy="1221000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5719542"/>
              <a:ext cx="12214204" cy="1139880"/>
            </a:xfrm>
            <a:custGeom>
              <a:rect b="b" l="l" r="r" t="t"/>
              <a:pathLst>
                <a:path extrusionOk="0" h="1707686" w="12214204">
                  <a:moveTo>
                    <a:pt x="0" y="1701631"/>
                  </a:moveTo>
                  <a:lnTo>
                    <a:pt x="3112593" y="78723"/>
                  </a:lnTo>
                  <a:lnTo>
                    <a:pt x="12208148" y="0"/>
                  </a:lnTo>
                  <a:cubicBezTo>
                    <a:pt x="12210167" y="569229"/>
                    <a:pt x="12212185" y="1138457"/>
                    <a:pt x="12214204" y="1707686"/>
                  </a:cubicBezTo>
                  <a:lnTo>
                    <a:pt x="0" y="1701631"/>
                  </a:lnTo>
                  <a:close/>
                </a:path>
              </a:pathLst>
            </a:custGeom>
            <a:solidFill>
              <a:srgbClr val="0416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p14"/>
            <p:cNvPicPr preferRelativeResize="0"/>
            <p:nvPr/>
          </p:nvPicPr>
          <p:blipFill rotWithShape="1">
            <a:blip r:embed="rId4">
              <a:alphaModFix/>
            </a:blip>
            <a:srcRect b="65768" l="4068" r="13572" t="2626"/>
            <a:stretch/>
          </p:blipFill>
          <p:spPr>
            <a:xfrm flipH="1">
              <a:off x="620359" y="5758903"/>
              <a:ext cx="11571637" cy="1099836"/>
            </a:xfrm>
            <a:custGeom>
              <a:rect b="b" l="l" r="r" t="t"/>
              <a:pathLst>
                <a:path extrusionOk="0" h="1208611" w="11659080">
                  <a:moveTo>
                    <a:pt x="9164914" y="0"/>
                  </a:moveTo>
                  <a:lnTo>
                    <a:pt x="0" y="0"/>
                  </a:lnTo>
                  <a:lnTo>
                    <a:pt x="0" y="1208611"/>
                  </a:lnTo>
                  <a:lnTo>
                    <a:pt x="11659080" y="1208611"/>
                  </a:lnTo>
                  <a:lnTo>
                    <a:pt x="11659080" y="1017491"/>
                  </a:lnTo>
                  <a:lnTo>
                    <a:pt x="11413597" y="927088"/>
                  </a:lnTo>
                  <a:cubicBezTo>
                    <a:pt x="10655538" y="645369"/>
                    <a:pt x="10027078" y="398547"/>
                    <a:pt x="9164184" y="97259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/>
              </a:outerShdw>
            </a:effectLst>
          </p:spPr>
        </p:pic>
        <p:sp>
          <p:nvSpPr>
            <p:cNvPr id="277" name="Google Shape;277;p14"/>
            <p:cNvSpPr/>
            <p:nvPr/>
          </p:nvSpPr>
          <p:spPr>
            <a:xfrm rot="10800000">
              <a:off x="3016800" y="5707849"/>
              <a:ext cx="9175200" cy="102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 flipH="1" rot="-1263693">
              <a:off x="956" y="6264155"/>
              <a:ext cx="3132143" cy="10228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FFFFF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  <a:effectLst>
              <a:outerShdw blurRad="241300" sx="103000" rotWithShape="0" sy="103000">
                <a:srgbClr val="FFFFFF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4"/>
          <p:cNvSpPr txBox="1"/>
          <p:nvPr/>
        </p:nvSpPr>
        <p:spPr>
          <a:xfrm>
            <a:off x="4000500" y="1138500"/>
            <a:ext cx="7458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>
                <a:solidFill>
                  <a:schemeClr val="lt1"/>
                </a:solidFill>
              </a:rPr>
              <a:t>This is a title...</a:t>
            </a:r>
            <a:endParaRPr i="1" sz="3900">
              <a:solidFill>
                <a:schemeClr val="lt1"/>
              </a:solidFill>
            </a:endParaRPr>
          </a:p>
        </p:txBody>
      </p:sp>
      <p:pic>
        <p:nvPicPr>
          <p:cNvPr descr="Woman hands together" id="280" name="Google Shape;28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22480" y="2447695"/>
            <a:ext cx="1117717" cy="43819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/>
          <p:nvPr>
            <p:ph type="title"/>
          </p:nvPr>
        </p:nvSpPr>
        <p:spPr>
          <a:xfrm>
            <a:off x="1123750" y="1431575"/>
            <a:ext cx="10435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Credits.</a:t>
            </a:r>
            <a:endParaRPr sz="5100"/>
          </a:p>
        </p:txBody>
      </p:sp>
      <p:sp>
        <p:nvSpPr>
          <p:cNvPr id="286" name="Google Shape;286;p15"/>
          <p:cNvSpPr txBox="1"/>
          <p:nvPr>
            <p:ph idx="1" type="body"/>
          </p:nvPr>
        </p:nvSpPr>
        <p:spPr>
          <a:xfrm>
            <a:off x="1123937" y="2508425"/>
            <a:ext cx="104358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Presentation Template: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SlidesMania</a:t>
            </a:r>
            <a:endParaRPr sz="2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/>
              <a:t>Images: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/>
              <a:t>Gifs created with videos from: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Pexels</a:t>
            </a:r>
            <a:endParaRPr sz="2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400"/>
              <a:t>Example cutout woman: PowerPoint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CB0200"/>
      </a:accent1>
      <a:accent2>
        <a:srgbClr val="FFFFFF"/>
      </a:accent2>
      <a:accent3>
        <a:srgbClr val="FFF2CC"/>
      </a:accent3>
      <a:accent4>
        <a:srgbClr val="FFF2CC"/>
      </a:accent4>
      <a:accent5>
        <a:srgbClr val="FFF2CC"/>
      </a:accent5>
      <a:accent6>
        <a:srgbClr val="FFF2C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