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8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8F-4F1D-BCE2-3B31BF62E39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8F-4F1D-BCE2-3B31BF62E3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8F-4F1D-BCE2-3B31BF62E39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08F-4F1D-BCE2-3B31BF62E3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9C-4CEA-B320-E74AF96775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  <c:max val="5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557E0-97AF-1FA8-F5F6-F95865292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E30D0922-299D-4E53-7316-1DF2A2FE0F6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30D0922-299D-4E53-7316-1DF2A2FE0F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4F49BD74-F5DC-3DA3-3CF0-AD00D9522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Doughnut / Column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E9AEB35-72D7-F763-159E-E20DB217C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C3398B74-3397-6B42-17E9-9D376E6CCB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484B4DFE-1B53-E9EF-602D-07CB276993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9106AB3C-5A15-79B1-8B2F-0BFD3E8F53D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32">
            <a:extLst>
              <a:ext uri="{FF2B5EF4-FFF2-40B4-BE49-F238E27FC236}">
                <a16:creationId xmlns:a16="http://schemas.microsoft.com/office/drawing/2014/main" id="{B8792A08-E0EB-5646-96F3-B096DE9FE465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Placeholder 12">
            <a:extLst>
              <a:ext uri="{FF2B5EF4-FFF2-40B4-BE49-F238E27FC236}">
                <a16:creationId xmlns:a16="http://schemas.microsoft.com/office/drawing/2014/main" id="{69551BFF-957F-BAD7-340C-E05955B89AA6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9860316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</TotalTime>
  <Words>22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Doughnut / Column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262</cp:revision>
  <dcterms:created xsi:type="dcterms:W3CDTF">2025-07-09T10:57:17Z</dcterms:created>
  <dcterms:modified xsi:type="dcterms:W3CDTF">2025-10-22T10:09:17Z</dcterms:modified>
  <cp:category/>
</cp:coreProperties>
</file>