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484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2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08F-4F1D-BCE2-3B31BF62E39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2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08F-4F1D-BCE2-3B31BF62E39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2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08F-4F1D-BCE2-3B31BF62E39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0.15</c:v>
                </c:pt>
                <c:pt idx="1">
                  <c:v>0.2</c:v>
                </c:pt>
                <c:pt idx="2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08F-4F1D-BCE2-3B31BF62E3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 w="25359">
          <a:noFill/>
        </a:ln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055137175649649E-2"/>
          <c:y val="0.12567163355148306"/>
          <c:w val="0.90046786524565781"/>
          <c:h val="0.7308876592671684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9C-4CEA-B320-E74AF96775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44224304"/>
        <c:axId val="444227664"/>
      </c:barChart>
      <c:catAx>
        <c:axId val="444224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4227664"/>
        <c:crosses val="autoZero"/>
        <c:auto val="1"/>
        <c:lblAlgn val="ctr"/>
        <c:lblOffset val="100"/>
        <c:noMultiLvlLbl val="0"/>
      </c:catAx>
      <c:valAx>
        <c:axId val="444227664"/>
        <c:scaling>
          <c:orientation val="minMax"/>
          <c:max val="5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4224304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3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4557E0-97AF-1FA8-F5F6-F95865292D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E30D0922-299D-4E53-7316-1DF2A2FE0F6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30D0922-299D-4E53-7316-1DF2A2FE0F6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itle 1">
            <a:extLst>
              <a:ext uri="{FF2B5EF4-FFF2-40B4-BE49-F238E27FC236}">
                <a16:creationId xmlns:a16="http://schemas.microsoft.com/office/drawing/2014/main" id="{4F49BD74-F5DC-3DA3-3CF0-AD00D95223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Doughnut / Column Chart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5E9AEB35-72D7-F763-159E-E20DB217C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C3398B74-3397-6B42-17E9-9D376E6CCBE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484B4DFE-1B53-E9EF-602D-07CB276993E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9106AB3C-5A15-79B1-8B2F-0BFD3E8F53D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graphicFrame>
        <p:nvGraphicFramePr>
          <p:cNvPr id="5" name="Chart 32">
            <a:extLst>
              <a:ext uri="{FF2B5EF4-FFF2-40B4-BE49-F238E27FC236}">
                <a16:creationId xmlns:a16="http://schemas.microsoft.com/office/drawing/2014/main" id="{B8792A08-E0EB-5646-96F3-B096DE9FE465}"/>
              </a:ext>
            </a:extLst>
          </p:cNvPr>
          <p:cNvGraphicFramePr>
            <a:graphicFrameLocks noGrp="1"/>
          </p:cNvGraphicFramePr>
          <p:nvPr>
            <p:ph type="chart" sz="quarter" idx="14"/>
          </p:nvPr>
        </p:nvGraphicFramePr>
        <p:xfrm>
          <a:off x="554038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6" name="Chart Placeholder 12">
            <a:extLst>
              <a:ext uri="{FF2B5EF4-FFF2-40B4-BE49-F238E27FC236}">
                <a16:creationId xmlns:a16="http://schemas.microsoft.com/office/drawing/2014/main" id="{69551BFF-957F-BAD7-340C-E05955B89AA6}"/>
              </a:ext>
            </a:extLst>
          </p:cNvPr>
          <p:cNvGraphicFramePr>
            <a:graphicFrameLocks noGrp="1"/>
          </p:cNvGraphicFramePr>
          <p:nvPr>
            <p:ph type="chart" sz="quarter" idx="17"/>
          </p:nvPr>
        </p:nvGraphicFramePr>
        <p:xfrm>
          <a:off x="6392863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98603164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1614</TotalTime>
  <Words>22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Doughnut / Column Chart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262</cp:revision>
  <dcterms:created xsi:type="dcterms:W3CDTF">2025-07-09T10:57:17Z</dcterms:created>
  <dcterms:modified xsi:type="dcterms:W3CDTF">2025-10-22T10:09:17Z</dcterms:modified>
  <cp:category/>
</cp:coreProperties>
</file>