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3781C1B1-CABA-4FEB-AB28-384747EDCC4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C62A0E61-8B30-4535-8EA4-909A89005F4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F7FEA911-09E3-428A-ADCE-09114A077B6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2019-09-17T10:52:21Z</dcterms:modified>
</cp:coreProperties>
</file>