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60" r:id="rId3"/>
    <p:sldId id="275" r:id="rId4"/>
    <p:sldId id="279" r:id="rId5"/>
    <p:sldId id="285" r:id="rId6"/>
    <p:sldId id="271" r:id="rId7"/>
    <p:sldId id="287" r:id="rId8"/>
    <p:sldId id="280" r:id="rId9"/>
    <p:sldId id="288" r:id="rId10"/>
    <p:sldId id="257" r:id="rId11"/>
    <p:sldId id="281" r:id="rId12"/>
    <p:sldId id="283" r:id="rId13"/>
    <p:sldId id="289" r:id="rId14"/>
    <p:sldId id="282" r:id="rId15"/>
    <p:sldId id="290" r:id="rId16"/>
    <p:sldId id="286" r:id="rId17"/>
    <p:sldId id="277" r:id="rId18"/>
    <p:sldId id="292"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79F"/>
    <a:srgbClr val="90B77D"/>
    <a:srgbClr val="42855B"/>
    <a:srgbClr val="53A773"/>
    <a:srgbClr val="483838"/>
    <a:srgbClr val="1A9C83"/>
    <a:srgbClr val="6BA4D9"/>
    <a:srgbClr val="E4D097"/>
    <a:srgbClr val="333333"/>
    <a:srgbClr val="1B3A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1344" autoAdjust="0"/>
  </p:normalViewPr>
  <p:slideViewPr>
    <p:cSldViewPr snapToGrid="0">
      <p:cViewPr varScale="1">
        <p:scale>
          <a:sx n="65" d="100"/>
          <a:sy n="65" d="100"/>
        </p:scale>
        <p:origin x="72" y="86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0">
              <a:defRPr sz="1862" b="0" i="0" u="none" strike="noStrike" kern="1200" spc="0" baseline="0">
                <a:solidFill>
                  <a:schemeClr val="bg1"/>
                </a:solidFill>
                <a:latin typeface="+mn-lt"/>
                <a:ea typeface="+mn-ea"/>
                <a:cs typeface="+mn-cs"/>
              </a:defRPr>
            </a:pPr>
            <a:r>
              <a:rPr lang="fr-FR" sz="1862" b="1" i="0" u="none" strike="noStrike" baseline="0" dirty="0">
                <a:solidFill>
                  <a:schemeClr val="bg1"/>
                </a:solidFill>
                <a:effectLst/>
                <a:latin typeface="Calibri" panose="020F0502020204030204" pitchFamily="34" charset="0"/>
                <a:cs typeface="Mothanna" panose="02000503000000000000" pitchFamily="2" charset="-78"/>
              </a:rPr>
              <a:t>titre</a:t>
            </a:r>
            <a:endParaRPr lang="fr-FR" dirty="0">
              <a:solidFill>
                <a:schemeClr val="bg1"/>
              </a:solidFill>
              <a:latin typeface="Calibri" panose="020F0502020204030204" pitchFamily="34" charset="0"/>
              <a:cs typeface="Mothanna" panose="02000503000000000000" pitchFamily="2" charset="-78"/>
            </a:endParaRPr>
          </a:p>
        </c:rich>
      </c:tx>
      <c:overlay val="0"/>
      <c:spPr>
        <a:noFill/>
        <a:ln>
          <a:noFill/>
        </a:ln>
        <a:effectLst/>
      </c:spPr>
      <c:txPr>
        <a:bodyPr rot="0" spcFirstLastPara="1" vertOverflow="ellipsis" vert="horz" wrap="square" anchor="ctr" anchorCtr="1"/>
        <a:lstStyle/>
        <a:p>
          <a:pPr rtl="0">
            <a:defRPr sz="1862" b="0" i="0" u="none" strike="noStrike" kern="1200" spc="0" baseline="0">
              <a:solidFill>
                <a:schemeClr val="bg1"/>
              </a:solidFill>
              <a:latin typeface="+mn-lt"/>
              <a:ea typeface="+mn-ea"/>
              <a:cs typeface="+mn-cs"/>
            </a:defRPr>
          </a:pPr>
          <a:endParaRPr lang="fr-FR"/>
        </a:p>
      </c:txPr>
    </c:title>
    <c:autoTitleDeleted val="0"/>
    <c:plotArea>
      <c:layout/>
      <c:areaChart>
        <c:grouping val="standard"/>
        <c:varyColors val="0"/>
        <c:ser>
          <c:idx val="0"/>
          <c:order val="0"/>
          <c:tx>
            <c:strRef>
              <c:f>Sheet1!$B$1</c:f>
              <c:strCache>
                <c:ptCount val="1"/>
                <c:pt idx="0">
                  <c:v>Series 1</c:v>
                </c:pt>
              </c:strCache>
            </c:strRef>
          </c:tx>
          <c:spPr>
            <a:solidFill>
              <a:srgbClr val="90B77D"/>
            </a:solidFill>
            <a:ln>
              <a:noFill/>
            </a:ln>
            <a:effectLst/>
          </c:spPr>
          <c:cat>
            <c:numRef>
              <c:f>Sheet1!$A$2:$A$6</c:f>
              <c:numCache>
                <c:formatCode>m/d/yyyy</c:formatCode>
                <c:ptCount val="5"/>
                <c:pt idx="0">
                  <c:v>37377</c:v>
                </c:pt>
                <c:pt idx="1">
                  <c:v>37408</c:v>
                </c:pt>
                <c:pt idx="2">
                  <c:v>37438</c:v>
                </c:pt>
                <c:pt idx="3">
                  <c:v>37469</c:v>
                </c:pt>
                <c:pt idx="4">
                  <c:v>37500</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12F1-41B0-A657-27B767760F06}"/>
            </c:ext>
          </c:extLst>
        </c:ser>
        <c:ser>
          <c:idx val="1"/>
          <c:order val="1"/>
          <c:tx>
            <c:strRef>
              <c:f>Sheet1!$C$1</c:f>
              <c:strCache>
                <c:ptCount val="1"/>
                <c:pt idx="0">
                  <c:v>Series 2</c:v>
                </c:pt>
              </c:strCache>
            </c:strRef>
          </c:tx>
          <c:spPr>
            <a:solidFill>
              <a:srgbClr val="D2D79F"/>
            </a:solidFill>
            <a:ln>
              <a:noFill/>
            </a:ln>
            <a:effectLst/>
          </c:spPr>
          <c:cat>
            <c:numRef>
              <c:f>Sheet1!$A$2:$A$6</c:f>
              <c:numCache>
                <c:formatCode>m/d/yyyy</c:formatCode>
                <c:ptCount val="5"/>
                <c:pt idx="0">
                  <c:v>37377</c:v>
                </c:pt>
                <c:pt idx="1">
                  <c:v>37408</c:v>
                </c:pt>
                <c:pt idx="2">
                  <c:v>37438</c:v>
                </c:pt>
                <c:pt idx="3">
                  <c:v>37469</c:v>
                </c:pt>
                <c:pt idx="4">
                  <c:v>37500</c:v>
                </c:pt>
              </c:numCache>
            </c:numRef>
          </c:cat>
          <c:val>
            <c:numRef>
              <c:f>Sheet1!$C$2:$C$6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12F1-41B0-A657-27B767760F06}"/>
            </c:ext>
          </c:extLst>
        </c:ser>
        <c:dLbls>
          <c:showLegendKey val="0"/>
          <c:showVal val="0"/>
          <c:showCatName val="0"/>
          <c:showSerName val="0"/>
          <c:showPercent val="0"/>
          <c:showBubbleSize val="0"/>
        </c:dLbls>
        <c:axId val="111488336"/>
        <c:axId val="110799376"/>
      </c:areaChart>
      <c:dateAx>
        <c:axId val="111488336"/>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1" u="none" strike="noStrike" kern="1200" baseline="0">
                <a:solidFill>
                  <a:schemeClr val="bg1"/>
                </a:solidFill>
                <a:latin typeface="+mn-lt"/>
                <a:ea typeface="+mn-ea"/>
                <a:cs typeface="+mn-cs"/>
              </a:defRPr>
            </a:pPr>
            <a:endParaRPr lang="fr-FR"/>
          </a:p>
        </c:txPr>
        <c:crossAx val="110799376"/>
        <c:crosses val="autoZero"/>
        <c:auto val="1"/>
        <c:lblOffset val="100"/>
        <c:baseTimeUnit val="months"/>
      </c:dateAx>
      <c:valAx>
        <c:axId val="110799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1" u="none" strike="noStrike" kern="1200" baseline="0">
                <a:solidFill>
                  <a:schemeClr val="bg1"/>
                </a:solidFill>
                <a:latin typeface="+mn-lt"/>
                <a:ea typeface="+mn-ea"/>
                <a:cs typeface="+mn-cs"/>
              </a:defRPr>
            </a:pPr>
            <a:endParaRPr lang="fr-FR"/>
          </a:p>
        </c:txPr>
        <c:crossAx val="11148833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fr-FR"/>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CDCBE-BC26-46C9-A87E-C8DF144EC4EB}" type="datetimeFigureOut">
              <a:rPr lang="fr-FR" smtClean="0"/>
              <a:t>20/09/2022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A0F9C-C92F-41E8-880E-79E6BB546BF4}" type="slidenum">
              <a:rPr lang="fr-FR" smtClean="0"/>
              <a:t>‹#›</a:t>
            </a:fld>
            <a:endParaRPr lang="fr-FR"/>
          </a:p>
        </p:txBody>
      </p:sp>
    </p:spTree>
    <p:extLst>
      <p:ext uri="{BB962C8B-B14F-4D97-AF65-F5344CB8AC3E}">
        <p14:creationId xmlns:p14="http://schemas.microsoft.com/office/powerpoint/2010/main" val="3043585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p:txBody>
      </p:sp>
      <p:sp>
        <p:nvSpPr>
          <p:cNvPr id="4" name="Slide Number Placeholder 3"/>
          <p:cNvSpPr>
            <a:spLocks noGrp="1"/>
          </p:cNvSpPr>
          <p:nvPr>
            <p:ph type="sldNum" sz="quarter" idx="5"/>
          </p:nvPr>
        </p:nvSpPr>
        <p:spPr/>
        <p:txBody>
          <a:bodyPr/>
          <a:lstStyle/>
          <a:p>
            <a:fld id="{576A0F9C-C92F-41E8-880E-79E6BB546BF4}" type="slidenum">
              <a:rPr lang="fr-FR" smtClean="0"/>
              <a:t>1</a:t>
            </a:fld>
            <a:endParaRPr lang="fr-FR"/>
          </a:p>
        </p:txBody>
      </p:sp>
    </p:spTree>
    <p:extLst>
      <p:ext uri="{BB962C8B-B14F-4D97-AF65-F5344CB8AC3E}">
        <p14:creationId xmlns:p14="http://schemas.microsoft.com/office/powerpoint/2010/main" val="3044088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10</a:t>
            </a:fld>
            <a:endParaRPr lang="fr-FR"/>
          </a:p>
        </p:txBody>
      </p:sp>
    </p:spTree>
    <p:extLst>
      <p:ext uri="{BB962C8B-B14F-4D97-AF65-F5344CB8AC3E}">
        <p14:creationId xmlns:p14="http://schemas.microsoft.com/office/powerpoint/2010/main" val="947248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11</a:t>
            </a:fld>
            <a:endParaRPr lang="fr-FR"/>
          </a:p>
        </p:txBody>
      </p:sp>
    </p:spTree>
    <p:extLst>
      <p:ext uri="{BB962C8B-B14F-4D97-AF65-F5344CB8AC3E}">
        <p14:creationId xmlns:p14="http://schemas.microsoft.com/office/powerpoint/2010/main" val="1476151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12</a:t>
            </a:fld>
            <a:endParaRPr lang="fr-FR"/>
          </a:p>
        </p:txBody>
      </p:sp>
    </p:spTree>
    <p:extLst>
      <p:ext uri="{BB962C8B-B14F-4D97-AF65-F5344CB8AC3E}">
        <p14:creationId xmlns:p14="http://schemas.microsoft.com/office/powerpoint/2010/main" val="3568788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13</a:t>
            </a:fld>
            <a:endParaRPr lang="fr-FR"/>
          </a:p>
        </p:txBody>
      </p:sp>
    </p:spTree>
    <p:extLst>
      <p:ext uri="{BB962C8B-B14F-4D97-AF65-F5344CB8AC3E}">
        <p14:creationId xmlns:p14="http://schemas.microsoft.com/office/powerpoint/2010/main" val="3958308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14</a:t>
            </a:fld>
            <a:endParaRPr lang="fr-FR"/>
          </a:p>
        </p:txBody>
      </p:sp>
    </p:spTree>
    <p:extLst>
      <p:ext uri="{BB962C8B-B14F-4D97-AF65-F5344CB8AC3E}">
        <p14:creationId xmlns:p14="http://schemas.microsoft.com/office/powerpoint/2010/main" val="1244978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15</a:t>
            </a:fld>
            <a:endParaRPr lang="fr-FR"/>
          </a:p>
        </p:txBody>
      </p:sp>
    </p:spTree>
    <p:extLst>
      <p:ext uri="{BB962C8B-B14F-4D97-AF65-F5344CB8AC3E}">
        <p14:creationId xmlns:p14="http://schemas.microsoft.com/office/powerpoint/2010/main" val="738491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16</a:t>
            </a:fld>
            <a:endParaRPr lang="fr-FR"/>
          </a:p>
        </p:txBody>
      </p:sp>
    </p:spTree>
    <p:extLst>
      <p:ext uri="{BB962C8B-B14F-4D97-AF65-F5344CB8AC3E}">
        <p14:creationId xmlns:p14="http://schemas.microsoft.com/office/powerpoint/2010/main" val="3281234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2</a:t>
            </a:fld>
            <a:endParaRPr lang="fr-FR"/>
          </a:p>
        </p:txBody>
      </p:sp>
    </p:spTree>
    <p:extLst>
      <p:ext uri="{BB962C8B-B14F-4D97-AF65-F5344CB8AC3E}">
        <p14:creationId xmlns:p14="http://schemas.microsoft.com/office/powerpoint/2010/main" val="1696960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3</a:t>
            </a:fld>
            <a:endParaRPr lang="fr-FR"/>
          </a:p>
        </p:txBody>
      </p:sp>
    </p:spTree>
    <p:extLst>
      <p:ext uri="{BB962C8B-B14F-4D97-AF65-F5344CB8AC3E}">
        <p14:creationId xmlns:p14="http://schemas.microsoft.com/office/powerpoint/2010/main" val="160552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4</a:t>
            </a:fld>
            <a:endParaRPr lang="fr-FR"/>
          </a:p>
        </p:txBody>
      </p:sp>
    </p:spTree>
    <p:extLst>
      <p:ext uri="{BB962C8B-B14F-4D97-AF65-F5344CB8AC3E}">
        <p14:creationId xmlns:p14="http://schemas.microsoft.com/office/powerpoint/2010/main" val="3247870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5</a:t>
            </a:fld>
            <a:endParaRPr lang="fr-FR"/>
          </a:p>
        </p:txBody>
      </p:sp>
    </p:spTree>
    <p:extLst>
      <p:ext uri="{BB962C8B-B14F-4D97-AF65-F5344CB8AC3E}">
        <p14:creationId xmlns:p14="http://schemas.microsoft.com/office/powerpoint/2010/main" val="82504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6</a:t>
            </a:fld>
            <a:endParaRPr lang="fr-FR"/>
          </a:p>
        </p:txBody>
      </p:sp>
    </p:spTree>
    <p:extLst>
      <p:ext uri="{BB962C8B-B14F-4D97-AF65-F5344CB8AC3E}">
        <p14:creationId xmlns:p14="http://schemas.microsoft.com/office/powerpoint/2010/main" val="3983974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7</a:t>
            </a:fld>
            <a:endParaRPr lang="fr-FR"/>
          </a:p>
        </p:txBody>
      </p:sp>
    </p:spTree>
    <p:extLst>
      <p:ext uri="{BB962C8B-B14F-4D97-AF65-F5344CB8AC3E}">
        <p14:creationId xmlns:p14="http://schemas.microsoft.com/office/powerpoint/2010/main" val="2038990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8</a:t>
            </a:fld>
            <a:endParaRPr lang="fr-FR"/>
          </a:p>
        </p:txBody>
      </p:sp>
    </p:spTree>
    <p:extLst>
      <p:ext uri="{BB962C8B-B14F-4D97-AF65-F5344CB8AC3E}">
        <p14:creationId xmlns:p14="http://schemas.microsoft.com/office/powerpoint/2010/main" val="2161375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i="1" dirty="0"/>
              <a:t>www.presentation-powerpoint.com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9</a:t>
            </a:fld>
            <a:endParaRPr lang="fr-FR"/>
          </a:p>
        </p:txBody>
      </p:sp>
    </p:spTree>
    <p:extLst>
      <p:ext uri="{BB962C8B-B14F-4D97-AF65-F5344CB8AC3E}">
        <p14:creationId xmlns:p14="http://schemas.microsoft.com/office/powerpoint/2010/main" val="392045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376BD-0D3F-4BCA-81DB-8C18DDB2FB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C63C0526-24A2-409B-8AFD-E0AE89F061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8951FC37-4B27-4BA9-AD20-DA8C4BC5AF16}"/>
              </a:ext>
            </a:extLst>
          </p:cNvPr>
          <p:cNvSpPr>
            <a:spLocks noGrp="1"/>
          </p:cNvSpPr>
          <p:nvPr>
            <p:ph type="dt" sz="half" idx="10"/>
          </p:nvPr>
        </p:nvSpPr>
        <p:spPr/>
        <p:txBody>
          <a:bodyPr/>
          <a:lstStyle/>
          <a:p>
            <a:fld id="{50C9BA4B-2665-43AF-924D-33D39E081787}" type="datetime1">
              <a:rPr lang="fr-FR" smtClean="0"/>
              <a:t>20/09/2022</a:t>
            </a:fld>
            <a:endParaRPr lang="fr-FR"/>
          </a:p>
        </p:txBody>
      </p:sp>
      <p:sp>
        <p:nvSpPr>
          <p:cNvPr id="5" name="Footer Placeholder 4">
            <a:extLst>
              <a:ext uri="{FF2B5EF4-FFF2-40B4-BE49-F238E27FC236}">
                <a16:creationId xmlns:a16="http://schemas.microsoft.com/office/drawing/2014/main" id="{77E939D0-A10C-46D1-8683-9DBF1F6F4C7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D5647D9-D1E2-433D-8479-DD8CD3F3B032}"/>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2962927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5A39-1872-436A-A2E7-6AE42B264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4AE7123B-21CA-47C7-BF08-8FF558E420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B866B924-601B-4A92-9608-A19DB93CA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27328F-A020-48AF-96DA-C426EF70CF12}"/>
              </a:ext>
            </a:extLst>
          </p:cNvPr>
          <p:cNvSpPr>
            <a:spLocks noGrp="1"/>
          </p:cNvSpPr>
          <p:nvPr>
            <p:ph type="dt" sz="half" idx="10"/>
          </p:nvPr>
        </p:nvSpPr>
        <p:spPr/>
        <p:txBody>
          <a:bodyPr/>
          <a:lstStyle/>
          <a:p>
            <a:fld id="{88E9786D-0F31-4C56-B23C-672F56F9D7EF}" type="datetime1">
              <a:rPr lang="fr-FR" smtClean="0"/>
              <a:t>20/09/2022</a:t>
            </a:fld>
            <a:endParaRPr lang="fr-FR"/>
          </a:p>
        </p:txBody>
      </p:sp>
      <p:sp>
        <p:nvSpPr>
          <p:cNvPr id="6" name="Footer Placeholder 5">
            <a:extLst>
              <a:ext uri="{FF2B5EF4-FFF2-40B4-BE49-F238E27FC236}">
                <a16:creationId xmlns:a16="http://schemas.microsoft.com/office/drawing/2014/main" id="{19C825E5-EC89-46BA-9B6F-A727942CF70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665A5063-46B6-492D-AE1A-B6405AF2F7D4}"/>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66504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96AEE-C8EF-4AA9-B61A-79D6CA3BD88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A3DFC3DF-A546-4E3F-9152-33B908655D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7A7316A-F806-436E-ADD8-A66553953C4E}"/>
              </a:ext>
            </a:extLst>
          </p:cNvPr>
          <p:cNvSpPr>
            <a:spLocks noGrp="1"/>
          </p:cNvSpPr>
          <p:nvPr>
            <p:ph type="dt" sz="half" idx="10"/>
          </p:nvPr>
        </p:nvSpPr>
        <p:spPr/>
        <p:txBody>
          <a:bodyPr/>
          <a:lstStyle/>
          <a:p>
            <a:fld id="{9C3F6244-5025-461E-878B-3ECA368D59B1}" type="datetime1">
              <a:rPr lang="fr-FR" smtClean="0"/>
              <a:t>20/09/2022</a:t>
            </a:fld>
            <a:endParaRPr lang="fr-FR"/>
          </a:p>
        </p:txBody>
      </p:sp>
      <p:sp>
        <p:nvSpPr>
          <p:cNvPr id="5" name="Footer Placeholder 4">
            <a:extLst>
              <a:ext uri="{FF2B5EF4-FFF2-40B4-BE49-F238E27FC236}">
                <a16:creationId xmlns:a16="http://schemas.microsoft.com/office/drawing/2014/main" id="{B282E15C-C58D-473F-BCB3-6DECFC6AE50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638B17D-BA75-47CC-8B3C-08027324EE6B}"/>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574181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CF15AA-13D8-4A53-9BB6-E577A61FB6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2550F8BB-58FA-44A6-BE8F-F1E4E02AC1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A9A978A-D527-49B5-B262-4B2AF16D7CA4}"/>
              </a:ext>
            </a:extLst>
          </p:cNvPr>
          <p:cNvSpPr>
            <a:spLocks noGrp="1"/>
          </p:cNvSpPr>
          <p:nvPr>
            <p:ph type="dt" sz="half" idx="10"/>
          </p:nvPr>
        </p:nvSpPr>
        <p:spPr/>
        <p:txBody>
          <a:bodyPr/>
          <a:lstStyle/>
          <a:p>
            <a:fld id="{B9B02D6C-B97B-4C9E-920B-D3DD00BA469C}" type="datetime1">
              <a:rPr lang="fr-FR" smtClean="0"/>
              <a:t>20/09/2022</a:t>
            </a:fld>
            <a:endParaRPr lang="fr-FR"/>
          </a:p>
        </p:txBody>
      </p:sp>
      <p:sp>
        <p:nvSpPr>
          <p:cNvPr id="5" name="Footer Placeholder 4">
            <a:extLst>
              <a:ext uri="{FF2B5EF4-FFF2-40B4-BE49-F238E27FC236}">
                <a16:creationId xmlns:a16="http://schemas.microsoft.com/office/drawing/2014/main" id="{B8000AE6-DEEC-4EFB-A3B3-974B92D58AA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44297A62-10F2-44B8-B049-D70E1D12B155}"/>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199804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5A871-0DFD-4C1E-9EEB-0249382741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ACD7DE67-E276-4C25-B37D-F5EF024276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9F3F0384-5982-4E96-8936-611ED3C8F441}"/>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A8B44130-C1E2-4AAF-87BF-C6D1D840D3BC}"/>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2C73A78-04AD-48C1-A89E-4A079E4926B5}"/>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3468422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9DFA-76AE-4932-B654-A740C8FF574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2CDD1E0-6213-498E-81E8-E6D23D3C1A7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C8D1E83-B5DA-486C-8BB6-8702CE9D46F7}"/>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D0985A87-51B2-484C-81EE-6419E38F600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0A868E09-5AE5-4348-AC71-553301129DA8}"/>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462414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D5816-D327-44F5-B2B1-CDAADC1CB8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B0D60C71-8670-4ADB-B083-F5B258BF2B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02E8096-4723-4C15-808E-679837FAA67F}"/>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6D627A5D-848C-439E-BAEA-9BF34CB9C9C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5D2F7A0-8252-457E-896B-F2B6C4B8FEF3}"/>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2389929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3A52-1C4A-4C4D-8E68-D5AED4565D5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202C4B05-7123-4492-B789-B7E1D8B2116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17B37F37-A2D4-436C-BF35-1E0F40F8986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6BAB8256-45EE-4B19-AEE7-C88CC0FF0239}"/>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6" name="Footer Placeholder 5">
            <a:extLst>
              <a:ext uri="{FF2B5EF4-FFF2-40B4-BE49-F238E27FC236}">
                <a16:creationId xmlns:a16="http://schemas.microsoft.com/office/drawing/2014/main" id="{DC1C8ADA-8947-4DE8-AF38-A6C0D0ECBF4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37030BEE-909D-48FB-885A-41D5C5CBCC82}"/>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3438367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AF05-D9FA-4A6D-95D7-87FF7D1607B5}"/>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D0A84753-6873-4077-9C1D-3606240F50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5D3BEF-3B7F-400C-958B-585F49627D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FC60EEC8-C09E-49C4-AECE-03A74D6AF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DE46AA1-F4A6-4F46-84E1-95CE9165C1D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48FFC107-4020-4E4F-AACE-92E28DD606C4}"/>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8" name="Footer Placeholder 7">
            <a:extLst>
              <a:ext uri="{FF2B5EF4-FFF2-40B4-BE49-F238E27FC236}">
                <a16:creationId xmlns:a16="http://schemas.microsoft.com/office/drawing/2014/main" id="{4D64BF84-DBC0-4E6E-9D89-D55CEDACBEB8}"/>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BB06328F-6B0B-4EF1-84AB-ABC5AED2CC48}"/>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792535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D6821-02AB-482A-AA0C-160C56D8E55E}"/>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3E54892D-849D-43EF-BD2A-1A96F2E367CF}"/>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4" name="Footer Placeholder 3">
            <a:extLst>
              <a:ext uri="{FF2B5EF4-FFF2-40B4-BE49-F238E27FC236}">
                <a16:creationId xmlns:a16="http://schemas.microsoft.com/office/drawing/2014/main" id="{F642ABC4-90B6-485A-A158-1850E8BBABEA}"/>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F1D5663A-DD6F-432A-A579-DCD5809F6675}"/>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3912819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F3DC50-0811-4CF1-B5F0-E69B9FF876CF}"/>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3" name="Footer Placeholder 2">
            <a:extLst>
              <a:ext uri="{FF2B5EF4-FFF2-40B4-BE49-F238E27FC236}">
                <a16:creationId xmlns:a16="http://schemas.microsoft.com/office/drawing/2014/main" id="{3EA22A1E-CF14-4D85-854B-69D0D23828A3}"/>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586BACF7-9187-4971-9C17-7BF971406724}"/>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350254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12E02-3C45-4A0C-BE23-D715A52C4A7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FA153FA-5FE0-4F2A-8F04-050A8D3D75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0D1FE58-D18A-4381-8AAF-AF9A0B5C29EE}"/>
              </a:ext>
            </a:extLst>
          </p:cNvPr>
          <p:cNvSpPr>
            <a:spLocks noGrp="1"/>
          </p:cNvSpPr>
          <p:nvPr>
            <p:ph type="dt" sz="half" idx="10"/>
          </p:nvPr>
        </p:nvSpPr>
        <p:spPr/>
        <p:txBody>
          <a:bodyPr/>
          <a:lstStyle/>
          <a:p>
            <a:fld id="{D4DB88D4-25ED-4281-BA26-745929DE7A1E}" type="datetime1">
              <a:rPr lang="fr-FR" smtClean="0"/>
              <a:t>20/09/2022</a:t>
            </a:fld>
            <a:endParaRPr lang="fr-FR"/>
          </a:p>
        </p:txBody>
      </p:sp>
      <p:sp>
        <p:nvSpPr>
          <p:cNvPr id="5" name="Footer Placeholder 4">
            <a:extLst>
              <a:ext uri="{FF2B5EF4-FFF2-40B4-BE49-F238E27FC236}">
                <a16:creationId xmlns:a16="http://schemas.microsoft.com/office/drawing/2014/main" id="{065033D2-B363-4F7A-B56C-5AC7F264C6E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6A85AF3-0172-4DA1-815B-25ADC489F068}"/>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385769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015F-D51D-4309-BCAE-DB9D986DD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311E4222-54D5-4EBC-85B7-FE8E287CC3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26463BD8-B158-4ECD-995F-7AE854695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B4DDFA-0604-4C4C-B52D-8F28FA29A812}"/>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6" name="Footer Placeholder 5">
            <a:extLst>
              <a:ext uri="{FF2B5EF4-FFF2-40B4-BE49-F238E27FC236}">
                <a16:creationId xmlns:a16="http://schemas.microsoft.com/office/drawing/2014/main" id="{56829979-A94F-468F-A96F-AD46A4C57D4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87212DC-2584-4128-B1BB-306BFEC26B45}"/>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631582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B481-6648-449D-9454-164ABF66DE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B16982A7-0D9E-4E28-A540-0FF1371FBF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A0419941-BCF8-44D3-BDA9-2CF55CD4D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2719A5-E22E-4BBC-BF5F-40238576A016}"/>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6" name="Footer Placeholder 5">
            <a:extLst>
              <a:ext uri="{FF2B5EF4-FFF2-40B4-BE49-F238E27FC236}">
                <a16:creationId xmlns:a16="http://schemas.microsoft.com/office/drawing/2014/main" id="{40E87989-6EE2-4012-839D-39A9485E0E78}"/>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BD0B4355-D45E-4BAC-959E-AA6763B72F6F}"/>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3735873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1E01D-B078-458B-8F5F-942B1666C73E}"/>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87547C40-FA29-4141-B4FB-84AFCF5D9F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A745B90-4244-4CB8-9535-C91403D1E814}"/>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8E804620-4344-4D6D-9AD3-65FC1782DCA9}"/>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9B6DEFB-8019-4F61-BDD1-87C574093C7C}"/>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1212822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286CDE-404B-46CF-ACC8-AC150BFF86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40606728-3EDE-4DBE-A4D7-075753BD44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2362C19-6888-4619-8DA8-2A9B9BDF8D3A}"/>
              </a:ext>
            </a:extLst>
          </p:cNvPr>
          <p:cNvSpPr>
            <a:spLocks noGrp="1"/>
          </p:cNvSpPr>
          <p:nvPr>
            <p:ph type="dt" sz="half" idx="10"/>
          </p:nvPr>
        </p:nvSpPr>
        <p:spPr/>
        <p:txBody>
          <a:body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9D6A771A-0579-4FE9-B2DD-6DA52FBBBA9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B10A2CC-A027-4B3C-BE3F-479A77D6D396}"/>
              </a:ext>
            </a:extLst>
          </p:cNvPr>
          <p:cNvSpPr>
            <a:spLocks noGrp="1"/>
          </p:cNvSpPr>
          <p:nvPr>
            <p:ph type="sldNum" sz="quarter" idx="12"/>
          </p:nvPr>
        </p:nvSpPr>
        <p:spPr/>
        <p:txBody>
          <a:bodyPr/>
          <a:lstStyle/>
          <a:p>
            <a:fld id="{D3D5A67D-4122-4CE6-AC22-52FB4ABA3AE5}" type="slidenum">
              <a:rPr lang="fr-FR" smtClean="0"/>
              <a:t>‹#›</a:t>
            </a:fld>
            <a:endParaRPr lang="fr-FR"/>
          </a:p>
        </p:txBody>
      </p:sp>
    </p:spTree>
    <p:extLst>
      <p:ext uri="{BB962C8B-B14F-4D97-AF65-F5344CB8AC3E}">
        <p14:creationId xmlns:p14="http://schemas.microsoft.com/office/powerpoint/2010/main" val="1006425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8B4C-966F-46EE-8B6D-4DA5BCF5EB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1C9549AE-D998-46B7-BE9A-9940753D8E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5D894B-8E4C-4D6A-862D-14F2CD81D997}"/>
              </a:ext>
            </a:extLst>
          </p:cNvPr>
          <p:cNvSpPr>
            <a:spLocks noGrp="1"/>
          </p:cNvSpPr>
          <p:nvPr>
            <p:ph type="dt" sz="half" idx="10"/>
          </p:nvPr>
        </p:nvSpPr>
        <p:spPr/>
        <p:txBody>
          <a:bodyPr/>
          <a:lstStyle/>
          <a:p>
            <a:fld id="{61D07DCB-3BAA-467E-9375-159A97ADC091}" type="datetime1">
              <a:rPr lang="fr-FR" smtClean="0"/>
              <a:t>20/09/2022</a:t>
            </a:fld>
            <a:endParaRPr lang="fr-FR"/>
          </a:p>
        </p:txBody>
      </p:sp>
      <p:sp>
        <p:nvSpPr>
          <p:cNvPr id="5" name="Footer Placeholder 4">
            <a:extLst>
              <a:ext uri="{FF2B5EF4-FFF2-40B4-BE49-F238E27FC236}">
                <a16:creationId xmlns:a16="http://schemas.microsoft.com/office/drawing/2014/main" id="{FE19CA5E-F76A-4FD1-8C0C-A8C8DE61EFB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BAAC193-1330-4129-AC4C-0540DB872373}"/>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959596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B07D-C3C1-4ED7-BCC7-A865B1AF84F1}"/>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C303F8C-A936-41C5-BE71-EA2BF8A86D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4F9FD3ED-02CA-4DF2-8769-B3CEFEA52F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67110851-9112-41FA-B219-A50CDE81DC83}"/>
              </a:ext>
            </a:extLst>
          </p:cNvPr>
          <p:cNvSpPr>
            <a:spLocks noGrp="1"/>
          </p:cNvSpPr>
          <p:nvPr>
            <p:ph type="dt" sz="half" idx="10"/>
          </p:nvPr>
        </p:nvSpPr>
        <p:spPr/>
        <p:txBody>
          <a:bodyPr/>
          <a:lstStyle/>
          <a:p>
            <a:fld id="{CBC23A86-84A6-47B4-AE68-5840F94CB78C}" type="datetime1">
              <a:rPr lang="fr-FR" smtClean="0"/>
              <a:t>20/09/2022</a:t>
            </a:fld>
            <a:endParaRPr lang="fr-FR"/>
          </a:p>
        </p:txBody>
      </p:sp>
      <p:sp>
        <p:nvSpPr>
          <p:cNvPr id="6" name="Footer Placeholder 5">
            <a:extLst>
              <a:ext uri="{FF2B5EF4-FFF2-40B4-BE49-F238E27FC236}">
                <a16:creationId xmlns:a16="http://schemas.microsoft.com/office/drawing/2014/main" id="{0B83FCBC-8497-4D12-A30E-AC7FD443F9C7}"/>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D3D96B2E-6A82-4456-8A37-4DA6A714B014}"/>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427492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B56B-3AD1-4549-B34F-0EEBBC697266}"/>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F5103B5-E735-45AA-A4CF-043AA26A0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913E6B1-93D9-453E-8FE4-18D4FB93DB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4461558E-44FF-4F3A-9632-CFDE0AB63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8622521-C2FF-4569-8BC9-28A960FA99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C9BBC1AF-7150-46BE-A9F2-F2CF84F8691B}"/>
              </a:ext>
            </a:extLst>
          </p:cNvPr>
          <p:cNvSpPr>
            <a:spLocks noGrp="1"/>
          </p:cNvSpPr>
          <p:nvPr>
            <p:ph type="dt" sz="half" idx="10"/>
          </p:nvPr>
        </p:nvSpPr>
        <p:spPr/>
        <p:txBody>
          <a:bodyPr/>
          <a:lstStyle/>
          <a:p>
            <a:fld id="{2D5B0200-7A7C-4525-AD77-9CDAF11F0E0B}" type="datetime1">
              <a:rPr lang="fr-FR" smtClean="0"/>
              <a:t>20/09/2022</a:t>
            </a:fld>
            <a:endParaRPr lang="fr-FR"/>
          </a:p>
        </p:txBody>
      </p:sp>
      <p:sp>
        <p:nvSpPr>
          <p:cNvPr id="8" name="Footer Placeholder 7">
            <a:extLst>
              <a:ext uri="{FF2B5EF4-FFF2-40B4-BE49-F238E27FC236}">
                <a16:creationId xmlns:a16="http://schemas.microsoft.com/office/drawing/2014/main" id="{9B496E9F-873D-4CB0-9E1E-4B604084B936}"/>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18B791AB-226B-49E6-8DC3-7A89527E7AAA}"/>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83195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5BC7-3057-480A-B931-EEA5A3EDC913}"/>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F1E4F777-33A8-424D-BAD3-68563CB08964}"/>
              </a:ext>
            </a:extLst>
          </p:cNvPr>
          <p:cNvSpPr>
            <a:spLocks noGrp="1"/>
          </p:cNvSpPr>
          <p:nvPr>
            <p:ph type="dt" sz="half" idx="10"/>
          </p:nvPr>
        </p:nvSpPr>
        <p:spPr/>
        <p:txBody>
          <a:bodyPr/>
          <a:lstStyle/>
          <a:p>
            <a:fld id="{B2B311D8-D40A-48C6-9674-3B281DCF1DEE}" type="datetime1">
              <a:rPr lang="fr-FR" smtClean="0"/>
              <a:t>20/09/2022</a:t>
            </a:fld>
            <a:endParaRPr lang="fr-FR"/>
          </a:p>
        </p:txBody>
      </p:sp>
      <p:sp>
        <p:nvSpPr>
          <p:cNvPr id="4" name="Footer Placeholder 3">
            <a:extLst>
              <a:ext uri="{FF2B5EF4-FFF2-40B4-BE49-F238E27FC236}">
                <a16:creationId xmlns:a16="http://schemas.microsoft.com/office/drawing/2014/main" id="{DD362D09-D05C-41B8-B628-4110B7013913}"/>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73434EBB-368C-474F-BAE4-A35184F4C5F1}"/>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2559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FE383C46-0210-4AF0-91BF-B33F471D4F6A}"/>
              </a:ext>
            </a:extLst>
          </p:cNvPr>
          <p:cNvSpPr>
            <a:spLocks noGrp="1"/>
          </p:cNvSpPr>
          <p:nvPr>
            <p:ph type="pic" sz="quarter" idx="15" hasCustomPrompt="1"/>
          </p:nvPr>
        </p:nvSpPr>
        <p:spPr>
          <a:xfrm>
            <a:off x="8466261" y="1849989"/>
            <a:ext cx="2265907" cy="2265907"/>
          </a:xfrm>
          <a:custGeom>
            <a:avLst/>
            <a:gdLst>
              <a:gd name="connsiteX0" fmla="*/ 1371600 w 2743200"/>
              <a:gd name="connsiteY0" fmla="*/ 0 h 2743200"/>
              <a:gd name="connsiteX1" fmla="*/ 2743200 w 2743200"/>
              <a:gd name="connsiteY1" fmla="*/ 1371600 h 2743200"/>
              <a:gd name="connsiteX2" fmla="*/ 1371600 w 2743200"/>
              <a:gd name="connsiteY2" fmla="*/ 2743200 h 2743200"/>
              <a:gd name="connsiteX3" fmla="*/ 0 w 2743200"/>
              <a:gd name="connsiteY3" fmla="*/ 1371600 h 2743200"/>
              <a:gd name="connsiteX4" fmla="*/ 1371600 w 27432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743200">
                <a:moveTo>
                  <a:pt x="1371600" y="0"/>
                </a:moveTo>
                <a:cubicBezTo>
                  <a:pt x="2129114" y="0"/>
                  <a:pt x="2743200" y="614086"/>
                  <a:pt x="2743200" y="1371600"/>
                </a:cubicBezTo>
                <a:cubicBezTo>
                  <a:pt x="2743200" y="2129114"/>
                  <a:pt x="2129114" y="2743200"/>
                  <a:pt x="1371600" y="2743200"/>
                </a:cubicBezTo>
                <a:cubicBezTo>
                  <a:pt x="614086" y="2743200"/>
                  <a:pt x="0" y="2129114"/>
                  <a:pt x="0" y="1371600"/>
                </a:cubicBezTo>
                <a:cubicBezTo>
                  <a:pt x="0" y="614086"/>
                  <a:pt x="614086" y="0"/>
                  <a:pt x="1371600" y="0"/>
                </a:cubicBezTo>
                <a:close/>
              </a:path>
            </a:pathLst>
          </a:custGeom>
        </p:spPr>
        <p:txBody>
          <a:bodyPr wrap="square">
            <a:noAutofit/>
          </a:bodyPr>
          <a:lstStyle>
            <a:lvl1pPr>
              <a:defRPr sz="2000"/>
            </a:lvl1pPr>
          </a:lstStyle>
          <a:p>
            <a:r>
              <a:rPr lang="fr-FR" dirty="0"/>
              <a:t>texte</a:t>
            </a:r>
          </a:p>
        </p:txBody>
      </p:sp>
      <p:sp>
        <p:nvSpPr>
          <p:cNvPr id="2" name="Picture Placeholder 22">
            <a:extLst>
              <a:ext uri="{FF2B5EF4-FFF2-40B4-BE49-F238E27FC236}">
                <a16:creationId xmlns:a16="http://schemas.microsoft.com/office/drawing/2014/main" id="{6EE702C9-9CF6-C082-298E-B56C95746183}"/>
              </a:ext>
            </a:extLst>
          </p:cNvPr>
          <p:cNvSpPr>
            <a:spLocks noGrp="1"/>
          </p:cNvSpPr>
          <p:nvPr>
            <p:ph type="pic" sz="quarter" idx="17" hasCustomPrompt="1"/>
          </p:nvPr>
        </p:nvSpPr>
        <p:spPr>
          <a:xfrm>
            <a:off x="4963047" y="1849989"/>
            <a:ext cx="2265907" cy="2265907"/>
          </a:xfrm>
          <a:custGeom>
            <a:avLst/>
            <a:gdLst>
              <a:gd name="connsiteX0" fmla="*/ 1371600 w 2743200"/>
              <a:gd name="connsiteY0" fmla="*/ 0 h 2743200"/>
              <a:gd name="connsiteX1" fmla="*/ 2743200 w 2743200"/>
              <a:gd name="connsiteY1" fmla="*/ 1371600 h 2743200"/>
              <a:gd name="connsiteX2" fmla="*/ 1371600 w 2743200"/>
              <a:gd name="connsiteY2" fmla="*/ 2743200 h 2743200"/>
              <a:gd name="connsiteX3" fmla="*/ 0 w 2743200"/>
              <a:gd name="connsiteY3" fmla="*/ 1371600 h 2743200"/>
              <a:gd name="connsiteX4" fmla="*/ 1371600 w 27432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743200">
                <a:moveTo>
                  <a:pt x="1371600" y="0"/>
                </a:moveTo>
                <a:cubicBezTo>
                  <a:pt x="2129114" y="0"/>
                  <a:pt x="2743200" y="614086"/>
                  <a:pt x="2743200" y="1371600"/>
                </a:cubicBezTo>
                <a:cubicBezTo>
                  <a:pt x="2743200" y="2129114"/>
                  <a:pt x="2129114" y="2743200"/>
                  <a:pt x="1371600" y="2743200"/>
                </a:cubicBezTo>
                <a:cubicBezTo>
                  <a:pt x="614086" y="2743200"/>
                  <a:pt x="0" y="2129114"/>
                  <a:pt x="0" y="1371600"/>
                </a:cubicBezTo>
                <a:cubicBezTo>
                  <a:pt x="0" y="614086"/>
                  <a:pt x="614086" y="0"/>
                  <a:pt x="1371600" y="0"/>
                </a:cubicBezTo>
                <a:close/>
              </a:path>
            </a:pathLst>
          </a:custGeom>
        </p:spPr>
        <p:txBody>
          <a:bodyPr wrap="square">
            <a:noAutofit/>
          </a:bodyPr>
          <a:lstStyle>
            <a:lvl1pPr>
              <a:defRPr sz="2000"/>
            </a:lvl1pPr>
          </a:lstStyle>
          <a:p>
            <a:r>
              <a:rPr lang="fr-FR" dirty="0"/>
              <a:t>texte</a:t>
            </a:r>
          </a:p>
        </p:txBody>
      </p:sp>
      <p:sp>
        <p:nvSpPr>
          <p:cNvPr id="3" name="Picture Placeholder 22">
            <a:extLst>
              <a:ext uri="{FF2B5EF4-FFF2-40B4-BE49-F238E27FC236}">
                <a16:creationId xmlns:a16="http://schemas.microsoft.com/office/drawing/2014/main" id="{E4A4C4B1-FC21-8EEE-4820-AE2A6374DB20}"/>
              </a:ext>
            </a:extLst>
          </p:cNvPr>
          <p:cNvSpPr>
            <a:spLocks noGrp="1"/>
          </p:cNvSpPr>
          <p:nvPr>
            <p:ph type="pic" sz="quarter" idx="18" hasCustomPrompt="1"/>
          </p:nvPr>
        </p:nvSpPr>
        <p:spPr>
          <a:xfrm>
            <a:off x="1459833" y="1927080"/>
            <a:ext cx="2265907" cy="2265907"/>
          </a:xfrm>
          <a:custGeom>
            <a:avLst/>
            <a:gdLst>
              <a:gd name="connsiteX0" fmla="*/ 1371600 w 2743200"/>
              <a:gd name="connsiteY0" fmla="*/ 0 h 2743200"/>
              <a:gd name="connsiteX1" fmla="*/ 2743200 w 2743200"/>
              <a:gd name="connsiteY1" fmla="*/ 1371600 h 2743200"/>
              <a:gd name="connsiteX2" fmla="*/ 1371600 w 2743200"/>
              <a:gd name="connsiteY2" fmla="*/ 2743200 h 2743200"/>
              <a:gd name="connsiteX3" fmla="*/ 0 w 2743200"/>
              <a:gd name="connsiteY3" fmla="*/ 1371600 h 2743200"/>
              <a:gd name="connsiteX4" fmla="*/ 1371600 w 27432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743200">
                <a:moveTo>
                  <a:pt x="1371600" y="0"/>
                </a:moveTo>
                <a:cubicBezTo>
                  <a:pt x="2129114" y="0"/>
                  <a:pt x="2743200" y="614086"/>
                  <a:pt x="2743200" y="1371600"/>
                </a:cubicBezTo>
                <a:cubicBezTo>
                  <a:pt x="2743200" y="2129114"/>
                  <a:pt x="2129114" y="2743200"/>
                  <a:pt x="1371600" y="2743200"/>
                </a:cubicBezTo>
                <a:cubicBezTo>
                  <a:pt x="614086" y="2743200"/>
                  <a:pt x="0" y="2129114"/>
                  <a:pt x="0" y="1371600"/>
                </a:cubicBezTo>
                <a:cubicBezTo>
                  <a:pt x="0" y="614086"/>
                  <a:pt x="614086" y="0"/>
                  <a:pt x="1371600" y="0"/>
                </a:cubicBezTo>
                <a:close/>
              </a:path>
            </a:pathLst>
          </a:custGeom>
        </p:spPr>
        <p:txBody>
          <a:bodyPr wrap="square">
            <a:noAutofit/>
          </a:bodyPr>
          <a:lstStyle>
            <a:lvl1pPr>
              <a:defRPr sz="2000"/>
            </a:lvl1pPr>
          </a:lstStyle>
          <a:p>
            <a:r>
              <a:rPr lang="fr-FR" dirty="0"/>
              <a:t>texte</a:t>
            </a:r>
          </a:p>
        </p:txBody>
      </p:sp>
    </p:spTree>
    <p:extLst>
      <p:ext uri="{BB962C8B-B14F-4D97-AF65-F5344CB8AC3E}">
        <p14:creationId xmlns:p14="http://schemas.microsoft.com/office/powerpoint/2010/main" val="199309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9F4E484-2291-45D7-8CB0-E984D61EC62D}"/>
              </a:ext>
            </a:extLst>
          </p:cNvPr>
          <p:cNvSpPr>
            <a:spLocks noGrp="1"/>
          </p:cNvSpPr>
          <p:nvPr>
            <p:ph type="dt" sz="half" idx="10"/>
          </p:nvPr>
        </p:nvSpPr>
        <p:spPr/>
        <p:txBody>
          <a:bodyPr/>
          <a:lstStyle/>
          <a:p>
            <a:fld id="{DE85CB1D-9A49-45B7-BA4D-DA9A42D8627D}" type="datetime1">
              <a:rPr lang="fr-FR" smtClean="0"/>
              <a:t>20/09/2022</a:t>
            </a:fld>
            <a:endParaRPr lang="fr-FR"/>
          </a:p>
        </p:txBody>
      </p:sp>
      <p:sp>
        <p:nvSpPr>
          <p:cNvPr id="4" name="Footer Placeholder 3">
            <a:extLst>
              <a:ext uri="{FF2B5EF4-FFF2-40B4-BE49-F238E27FC236}">
                <a16:creationId xmlns:a16="http://schemas.microsoft.com/office/drawing/2014/main" id="{B27DF73E-791A-49CA-9803-05D131E04430}"/>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D8521002-990C-4579-ADB8-024AB4071DB7}"/>
              </a:ext>
            </a:extLst>
          </p:cNvPr>
          <p:cNvSpPr>
            <a:spLocks noGrp="1"/>
          </p:cNvSpPr>
          <p:nvPr>
            <p:ph type="sldNum" sz="quarter" idx="12"/>
          </p:nvPr>
        </p:nvSpPr>
        <p:spPr/>
        <p:txBody>
          <a:bodyPr/>
          <a:lstStyle/>
          <a:p>
            <a:fld id="{55566DE6-6023-4F1B-83B8-5B1409609C05}" type="slidenum">
              <a:rPr lang="fr-FR" smtClean="0"/>
              <a:t>‹#›</a:t>
            </a:fld>
            <a:endParaRPr lang="fr-FR"/>
          </a:p>
        </p:txBody>
      </p:sp>
      <p:sp>
        <p:nvSpPr>
          <p:cNvPr id="11" name="Picture Placeholder 10">
            <a:extLst>
              <a:ext uri="{FF2B5EF4-FFF2-40B4-BE49-F238E27FC236}">
                <a16:creationId xmlns:a16="http://schemas.microsoft.com/office/drawing/2014/main" id="{B20F40DA-E158-40AF-AD78-9D672CB6EAC6}"/>
              </a:ext>
            </a:extLst>
          </p:cNvPr>
          <p:cNvSpPr>
            <a:spLocks noGrp="1"/>
          </p:cNvSpPr>
          <p:nvPr>
            <p:ph type="pic" sz="quarter" idx="13"/>
          </p:nvPr>
        </p:nvSpPr>
        <p:spPr>
          <a:xfrm>
            <a:off x="4518804" y="1844675"/>
            <a:ext cx="3154392" cy="3168650"/>
          </a:xfrm>
          <a:custGeom>
            <a:avLst/>
            <a:gdLst>
              <a:gd name="connsiteX0" fmla="*/ 3154392 w 3154392"/>
              <a:gd name="connsiteY0" fmla="*/ 167437 h 3168650"/>
              <a:gd name="connsiteX1" fmla="*/ 3154392 w 3154392"/>
              <a:gd name="connsiteY1" fmla="*/ 3168650 h 3168650"/>
              <a:gd name="connsiteX2" fmla="*/ 204924 w 3154392"/>
              <a:gd name="connsiteY2" fmla="*/ 3168650 h 3168650"/>
              <a:gd name="connsiteX3" fmla="*/ 0 w 3154392"/>
              <a:gd name="connsiteY3" fmla="*/ 0 h 3168650"/>
              <a:gd name="connsiteX4" fmla="*/ 2949469 w 3154392"/>
              <a:gd name="connsiteY4" fmla="*/ 0 h 3168650"/>
              <a:gd name="connsiteX5" fmla="*/ 0 w 3154392"/>
              <a:gd name="connsiteY5" fmla="*/ 3001213 h 316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54392" h="3168650">
                <a:moveTo>
                  <a:pt x="3154392" y="167437"/>
                </a:moveTo>
                <a:lnTo>
                  <a:pt x="3154392" y="3168650"/>
                </a:lnTo>
                <a:lnTo>
                  <a:pt x="204924" y="3168650"/>
                </a:lnTo>
                <a:close/>
                <a:moveTo>
                  <a:pt x="0" y="0"/>
                </a:moveTo>
                <a:lnTo>
                  <a:pt x="2949469" y="0"/>
                </a:lnTo>
                <a:lnTo>
                  <a:pt x="0" y="3001213"/>
                </a:lnTo>
                <a:close/>
              </a:path>
            </a:pathLst>
          </a:custGeom>
        </p:spPr>
        <p:txBody>
          <a:bodyPr wrap="square">
            <a:noAutofit/>
          </a:bodyPr>
          <a:lstStyle/>
          <a:p>
            <a:endParaRPr lang="fr-FR"/>
          </a:p>
        </p:txBody>
      </p:sp>
    </p:spTree>
    <p:extLst>
      <p:ext uri="{BB962C8B-B14F-4D97-AF65-F5344CB8AC3E}">
        <p14:creationId xmlns:p14="http://schemas.microsoft.com/office/powerpoint/2010/main" val="401077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980F-F21D-49ED-9926-FDD4C24C50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4899BEC7-76AD-4E77-84F2-59E6072F0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5E856A9-39DE-405D-B78F-33B91F234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DEAA0A-B49F-4FE5-98AF-5FEA800481B9}"/>
              </a:ext>
            </a:extLst>
          </p:cNvPr>
          <p:cNvSpPr>
            <a:spLocks noGrp="1"/>
          </p:cNvSpPr>
          <p:nvPr>
            <p:ph type="dt" sz="half" idx="10"/>
          </p:nvPr>
        </p:nvSpPr>
        <p:spPr/>
        <p:txBody>
          <a:bodyPr/>
          <a:lstStyle/>
          <a:p>
            <a:fld id="{175A83D3-966B-400D-A439-3A5592584D0F}" type="datetime1">
              <a:rPr lang="fr-FR" smtClean="0"/>
              <a:t>20/09/2022</a:t>
            </a:fld>
            <a:endParaRPr lang="fr-FR"/>
          </a:p>
        </p:txBody>
      </p:sp>
      <p:sp>
        <p:nvSpPr>
          <p:cNvPr id="6" name="Footer Placeholder 5">
            <a:extLst>
              <a:ext uri="{FF2B5EF4-FFF2-40B4-BE49-F238E27FC236}">
                <a16:creationId xmlns:a16="http://schemas.microsoft.com/office/drawing/2014/main" id="{C45438D8-A749-47CE-9964-610C2FA665D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3ABB8298-6EC3-4C52-AD76-94E000F751B5}"/>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410228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presentation-powerpoint.com/"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hyperlink" Target="http://www.presentation-powerpoint.com/" TargetMode="Externa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8383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8612C2-DF99-4C83-B1D8-1458F20426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E519BEF3-2E1F-423D-A1DB-C01D5A5B2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CC1A97E-557E-44D4-998F-519E1C91D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5CB1D-9A49-45B7-BA4D-DA9A42D8627D}" type="datetime1">
              <a:rPr lang="fr-FR" smtClean="0"/>
              <a:t>20/09/2022</a:t>
            </a:fld>
            <a:endParaRPr lang="fr-FR"/>
          </a:p>
        </p:txBody>
      </p:sp>
      <p:sp>
        <p:nvSpPr>
          <p:cNvPr id="5" name="Footer Placeholder 4">
            <a:extLst>
              <a:ext uri="{FF2B5EF4-FFF2-40B4-BE49-F238E27FC236}">
                <a16:creationId xmlns:a16="http://schemas.microsoft.com/office/drawing/2014/main" id="{EE6E225C-D54C-4CD4-B985-401D163C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D2E36B32-161C-46F4-9DC0-0606ACE881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66DE6-6023-4F1B-83B8-5B1409609C05}" type="slidenum">
              <a:rPr lang="fr-FR" smtClean="0"/>
              <a:t>‹#›</a:t>
            </a:fld>
            <a:endParaRPr lang="fr-FR"/>
          </a:p>
        </p:txBody>
      </p:sp>
      <p:sp>
        <p:nvSpPr>
          <p:cNvPr id="7" name="TextBox 6">
            <a:extLst>
              <a:ext uri="{FF2B5EF4-FFF2-40B4-BE49-F238E27FC236}">
                <a16:creationId xmlns:a16="http://schemas.microsoft.com/office/drawing/2014/main" id="{41916C19-AF54-436F-BD72-523365BED8BA}"/>
              </a:ext>
            </a:extLst>
          </p:cNvPr>
          <p:cNvSpPr txBox="1"/>
          <p:nvPr userDrawn="1"/>
        </p:nvSpPr>
        <p:spPr>
          <a:xfrm>
            <a:off x="0" y="6900862"/>
            <a:ext cx="3698544" cy="338554"/>
          </a:xfrm>
          <a:prstGeom prst="rect">
            <a:avLst/>
          </a:prstGeom>
          <a:noFill/>
        </p:spPr>
        <p:txBody>
          <a:bodyPr wrap="square" rtlCol="0">
            <a:spAutoFit/>
          </a:bodyPr>
          <a:lstStyle/>
          <a:p>
            <a:r>
              <a:rPr lang="fr-FR" sz="1600" dirty="0">
                <a:hlinkClick r:id="rId14"/>
              </a:rPr>
              <a:t>www.presentation-powerpoint.com</a:t>
            </a:r>
            <a:endParaRPr lang="fr-FR" sz="1600" dirty="0"/>
          </a:p>
        </p:txBody>
      </p:sp>
    </p:spTree>
    <p:extLst>
      <p:ext uri="{BB962C8B-B14F-4D97-AF65-F5344CB8AC3E}">
        <p14:creationId xmlns:p14="http://schemas.microsoft.com/office/powerpoint/2010/main" val="1256608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8383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49AD00-4A5D-4C8B-A5AD-83ECE2BC3E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6658AD23-EDEA-4C8C-AFD5-CE2B883B19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265124C-4766-441C-BF65-EFC85C25AB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48FCE-1197-4C72-8F9B-237600991CA2}" type="datetimeFigureOut">
              <a:rPr lang="fr-FR" smtClean="0"/>
              <a:t>20/09/2022</a:t>
            </a:fld>
            <a:endParaRPr lang="fr-FR"/>
          </a:p>
        </p:txBody>
      </p:sp>
      <p:sp>
        <p:nvSpPr>
          <p:cNvPr id="5" name="Footer Placeholder 4">
            <a:extLst>
              <a:ext uri="{FF2B5EF4-FFF2-40B4-BE49-F238E27FC236}">
                <a16:creationId xmlns:a16="http://schemas.microsoft.com/office/drawing/2014/main" id="{A9CB6241-5FCA-4A8A-918D-A4A87E0CC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B3C06974-2953-442D-A450-ADC0E445B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5A67D-4122-4CE6-AC22-52FB4ABA3AE5}" type="slidenum">
              <a:rPr lang="fr-FR" smtClean="0"/>
              <a:t>‹#›</a:t>
            </a:fld>
            <a:endParaRPr lang="fr-FR"/>
          </a:p>
        </p:txBody>
      </p:sp>
      <p:sp>
        <p:nvSpPr>
          <p:cNvPr id="7" name="TextBox 6">
            <a:extLst>
              <a:ext uri="{FF2B5EF4-FFF2-40B4-BE49-F238E27FC236}">
                <a16:creationId xmlns:a16="http://schemas.microsoft.com/office/drawing/2014/main" id="{D1D21C92-39AC-0DAA-7EDB-D111B0888C9A}"/>
              </a:ext>
            </a:extLst>
          </p:cNvPr>
          <p:cNvSpPr txBox="1"/>
          <p:nvPr userDrawn="1"/>
        </p:nvSpPr>
        <p:spPr>
          <a:xfrm>
            <a:off x="0" y="6900862"/>
            <a:ext cx="3698544" cy="338554"/>
          </a:xfrm>
          <a:prstGeom prst="rect">
            <a:avLst/>
          </a:prstGeom>
          <a:noFill/>
        </p:spPr>
        <p:txBody>
          <a:bodyPr wrap="square" rtlCol="0">
            <a:spAutoFit/>
          </a:bodyPr>
          <a:lstStyle/>
          <a:p>
            <a:r>
              <a:rPr lang="fr-FR" sz="1600" dirty="0">
                <a:hlinkClick r:id="rId13"/>
              </a:rPr>
              <a:t>www.presentation-powerpoint.com</a:t>
            </a:r>
            <a:endParaRPr lang="fr-FR" sz="1600" dirty="0"/>
          </a:p>
        </p:txBody>
      </p:sp>
    </p:spTree>
    <p:extLst>
      <p:ext uri="{BB962C8B-B14F-4D97-AF65-F5344CB8AC3E}">
        <p14:creationId xmlns:p14="http://schemas.microsoft.com/office/powerpoint/2010/main" val="3548067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0FAAD45-7829-4DD2-805F-C5C3DD205355}"/>
              </a:ext>
            </a:extLst>
          </p:cNvPr>
          <p:cNvGrpSpPr/>
          <p:nvPr/>
        </p:nvGrpSpPr>
        <p:grpSpPr>
          <a:xfrm>
            <a:off x="958924" y="2794992"/>
            <a:ext cx="1263562" cy="1268017"/>
            <a:chOff x="6888701" y="2347919"/>
            <a:chExt cx="1263562" cy="1268017"/>
          </a:xfrm>
        </p:grpSpPr>
        <p:sp>
          <p:nvSpPr>
            <p:cNvPr id="9" name="Arrow: Chevron 8">
              <a:extLst>
                <a:ext uri="{FF2B5EF4-FFF2-40B4-BE49-F238E27FC236}">
                  <a16:creationId xmlns:a16="http://schemas.microsoft.com/office/drawing/2014/main" id="{A732C6CB-38FA-451A-9A0C-A56994B0A126}"/>
                </a:ext>
              </a:extLst>
            </p:cNvPr>
            <p:cNvSpPr/>
            <p:nvPr/>
          </p:nvSpPr>
          <p:spPr>
            <a:xfrm>
              <a:off x="7252903" y="2347920"/>
              <a:ext cx="535158" cy="1268015"/>
            </a:xfrm>
            <a:prstGeom prst="chevron">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Arrow: Chevron 9">
              <a:extLst>
                <a:ext uri="{FF2B5EF4-FFF2-40B4-BE49-F238E27FC236}">
                  <a16:creationId xmlns:a16="http://schemas.microsoft.com/office/drawing/2014/main" id="{6367768F-D8C9-4923-8F87-A8917B9A867E}"/>
                </a:ext>
              </a:extLst>
            </p:cNvPr>
            <p:cNvSpPr/>
            <p:nvPr/>
          </p:nvSpPr>
          <p:spPr>
            <a:xfrm>
              <a:off x="6888701" y="2347921"/>
              <a:ext cx="535158" cy="1268015"/>
            </a:xfrm>
            <a:prstGeom prst="chevron">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Arrow: Chevron 10">
              <a:extLst>
                <a:ext uri="{FF2B5EF4-FFF2-40B4-BE49-F238E27FC236}">
                  <a16:creationId xmlns:a16="http://schemas.microsoft.com/office/drawing/2014/main" id="{B210971D-768F-4BAA-956C-18C9B9F22838}"/>
                </a:ext>
              </a:extLst>
            </p:cNvPr>
            <p:cNvSpPr/>
            <p:nvPr/>
          </p:nvSpPr>
          <p:spPr>
            <a:xfrm>
              <a:off x="7617105" y="2347919"/>
              <a:ext cx="535158" cy="1268015"/>
            </a:xfrm>
            <a:prstGeom prst="chevron">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2" name="Rectangle 11">
            <a:extLst>
              <a:ext uri="{FF2B5EF4-FFF2-40B4-BE49-F238E27FC236}">
                <a16:creationId xmlns:a16="http://schemas.microsoft.com/office/drawing/2014/main" id="{4494802F-5A02-4857-88FC-2751C1B331C1}"/>
              </a:ext>
            </a:extLst>
          </p:cNvPr>
          <p:cNvSpPr/>
          <p:nvPr/>
        </p:nvSpPr>
        <p:spPr>
          <a:xfrm>
            <a:off x="2391322" y="2967335"/>
            <a:ext cx="8841754"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fr-FR" sz="5400" b="1" dirty="0">
                <a:solidFill>
                  <a:schemeClr val="bg1"/>
                </a:solidFill>
                <a:ea typeface="Open Sans" panose="020B0606030504020204" pitchFamily="34" charset="0"/>
                <a:cs typeface="Arial" panose="020B0604020202020204" pitchFamily="34" charset="0"/>
              </a:rPr>
              <a:t>TITRE DE PRÉSENTATION</a:t>
            </a:r>
          </a:p>
        </p:txBody>
      </p:sp>
    </p:spTree>
    <p:extLst>
      <p:ext uri="{BB962C8B-B14F-4D97-AF65-F5344CB8AC3E}">
        <p14:creationId xmlns:p14="http://schemas.microsoft.com/office/powerpoint/2010/main" val="341367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9441B0-8453-3D35-F37E-1B455099DD38}"/>
              </a:ext>
            </a:extLst>
          </p:cNvPr>
          <p:cNvGrpSpPr/>
          <p:nvPr/>
        </p:nvGrpSpPr>
        <p:grpSpPr>
          <a:xfrm>
            <a:off x="4440452" y="2756576"/>
            <a:ext cx="3304110" cy="1323439"/>
            <a:chOff x="4440452" y="-575061"/>
            <a:chExt cx="3304110" cy="1323439"/>
          </a:xfrm>
        </p:grpSpPr>
        <p:sp>
          <p:nvSpPr>
            <p:cNvPr id="3" name="Rectangle 2">
              <a:extLst>
                <a:ext uri="{FF2B5EF4-FFF2-40B4-BE49-F238E27FC236}">
                  <a16:creationId xmlns:a16="http://schemas.microsoft.com/office/drawing/2014/main" id="{C709E9D5-3AD3-7902-2397-7BD670ECBFCA}"/>
                </a:ext>
              </a:extLst>
            </p:cNvPr>
            <p:cNvSpPr/>
            <p:nvPr/>
          </p:nvSpPr>
          <p:spPr>
            <a:xfrm>
              <a:off x="4440452" y="-575061"/>
              <a:ext cx="3304110" cy="1323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TITRE 1</a:t>
              </a:r>
            </a:p>
          </p:txBody>
        </p:sp>
        <p:cxnSp>
          <p:nvCxnSpPr>
            <p:cNvPr id="4" name="Straight Connector 3">
              <a:extLst>
                <a:ext uri="{FF2B5EF4-FFF2-40B4-BE49-F238E27FC236}">
                  <a16:creationId xmlns:a16="http://schemas.microsoft.com/office/drawing/2014/main" id="{D7E8E2B6-B6AB-C26E-AB70-FC743C4A86C3}"/>
                </a:ext>
              </a:extLst>
            </p:cNvPr>
            <p:cNvCxnSpPr/>
            <p:nvPr/>
          </p:nvCxnSpPr>
          <p:spPr>
            <a:xfrm>
              <a:off x="5156071" y="552813"/>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4495762"/>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amond 23">
            <a:extLst>
              <a:ext uri="{FF2B5EF4-FFF2-40B4-BE49-F238E27FC236}">
                <a16:creationId xmlns:a16="http://schemas.microsoft.com/office/drawing/2014/main" id="{CC3D70AD-7808-432D-B798-B59416A0C481}"/>
              </a:ext>
            </a:extLst>
          </p:cNvPr>
          <p:cNvSpPr/>
          <p:nvPr/>
        </p:nvSpPr>
        <p:spPr>
          <a:xfrm>
            <a:off x="69947" y="3181275"/>
            <a:ext cx="1600200" cy="1600200"/>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1B3A75"/>
              </a:solidFill>
            </a:endParaRPr>
          </a:p>
        </p:txBody>
      </p:sp>
      <p:sp>
        <p:nvSpPr>
          <p:cNvPr id="30" name="Rectangle 29">
            <a:extLst>
              <a:ext uri="{FF2B5EF4-FFF2-40B4-BE49-F238E27FC236}">
                <a16:creationId xmlns:a16="http://schemas.microsoft.com/office/drawing/2014/main" id="{C7119988-E54C-4DCD-BDD2-78064B24778B}"/>
              </a:ext>
            </a:extLst>
          </p:cNvPr>
          <p:cNvSpPr/>
          <p:nvPr/>
        </p:nvSpPr>
        <p:spPr>
          <a:xfrm>
            <a:off x="610177" y="278840"/>
            <a:ext cx="4955150" cy="625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fr-FR" sz="4000" b="1" i="0" dirty="0">
                <a:solidFill>
                  <a:srgbClr val="42855B"/>
                </a:solidFill>
                <a:effectLst/>
                <a:latin typeface="Calibri" panose="020F0502020204030204" pitchFamily="34" charset="0"/>
              </a:rPr>
              <a:t>Lorem Ipsum</a:t>
            </a:r>
            <a:r>
              <a:rPr lang="fr-FR" sz="4000" b="0" i="0" dirty="0">
                <a:solidFill>
                  <a:srgbClr val="42855B"/>
                </a:solidFill>
                <a:effectLst/>
                <a:latin typeface="Calibri" panose="020F0502020204030204" pitchFamily="34" charset="0"/>
              </a:rPr>
              <a:t> </a:t>
            </a:r>
            <a:endPar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endParaRPr>
          </a:p>
        </p:txBody>
      </p:sp>
      <p:sp>
        <p:nvSpPr>
          <p:cNvPr id="34" name="Rectangle 33">
            <a:extLst>
              <a:ext uri="{FF2B5EF4-FFF2-40B4-BE49-F238E27FC236}">
                <a16:creationId xmlns:a16="http://schemas.microsoft.com/office/drawing/2014/main" id="{0635A92E-FA8F-46C9-8F61-6EA98FB1BB06}"/>
              </a:ext>
            </a:extLst>
          </p:cNvPr>
          <p:cNvSpPr/>
          <p:nvPr/>
        </p:nvSpPr>
        <p:spPr>
          <a:xfrm>
            <a:off x="610177" y="1076193"/>
            <a:ext cx="5037259" cy="20043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26" name="Diamond 25">
            <a:extLst>
              <a:ext uri="{FF2B5EF4-FFF2-40B4-BE49-F238E27FC236}">
                <a16:creationId xmlns:a16="http://schemas.microsoft.com/office/drawing/2014/main" id="{58AB4B7D-B7B8-42E7-BBD1-C0B91E4CA520}"/>
              </a:ext>
            </a:extLst>
          </p:cNvPr>
          <p:cNvSpPr/>
          <p:nvPr/>
        </p:nvSpPr>
        <p:spPr>
          <a:xfrm>
            <a:off x="1670147" y="3367695"/>
            <a:ext cx="3437061" cy="3437061"/>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Diamond 26">
            <a:extLst>
              <a:ext uri="{FF2B5EF4-FFF2-40B4-BE49-F238E27FC236}">
                <a16:creationId xmlns:a16="http://schemas.microsoft.com/office/drawing/2014/main" id="{F5994705-8E3D-4577-8F17-68E6143F5E16}"/>
              </a:ext>
            </a:extLst>
          </p:cNvPr>
          <p:cNvSpPr/>
          <p:nvPr/>
        </p:nvSpPr>
        <p:spPr>
          <a:xfrm>
            <a:off x="3584647" y="1141405"/>
            <a:ext cx="2322661" cy="2322661"/>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1B3A75"/>
              </a:solidFill>
            </a:endParaRPr>
          </a:p>
        </p:txBody>
      </p:sp>
      <p:sp>
        <p:nvSpPr>
          <p:cNvPr id="29" name="Rectangle 28">
            <a:extLst>
              <a:ext uri="{FF2B5EF4-FFF2-40B4-BE49-F238E27FC236}">
                <a16:creationId xmlns:a16="http://schemas.microsoft.com/office/drawing/2014/main" id="{966DAA88-209F-4162-93C2-FDA63F02D963}"/>
              </a:ext>
            </a:extLst>
          </p:cNvPr>
          <p:cNvSpPr/>
          <p:nvPr/>
        </p:nvSpPr>
        <p:spPr>
          <a:xfrm>
            <a:off x="1156302" y="3416923"/>
            <a:ext cx="4513614" cy="711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texte standard de l'imprimerie depuis les années 1500, quand un imprimeur anonyme assembla ensemble</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31" name="Rectangle 30">
            <a:extLst>
              <a:ext uri="{FF2B5EF4-FFF2-40B4-BE49-F238E27FC236}">
                <a16:creationId xmlns:a16="http://schemas.microsoft.com/office/drawing/2014/main" id="{FB5FFEAA-D8AC-4D6A-B801-068974C03843}"/>
              </a:ext>
            </a:extLst>
          </p:cNvPr>
          <p:cNvSpPr/>
          <p:nvPr/>
        </p:nvSpPr>
        <p:spPr>
          <a:xfrm>
            <a:off x="1156303" y="4400625"/>
            <a:ext cx="4513614" cy="711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texte standard de l'imprimerie depuis les années 1500, quand un imprimeur anonyme assembla ensemble</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32" name="Rectangle 31">
            <a:extLst>
              <a:ext uri="{FF2B5EF4-FFF2-40B4-BE49-F238E27FC236}">
                <a16:creationId xmlns:a16="http://schemas.microsoft.com/office/drawing/2014/main" id="{78A5093B-CDB0-4C1D-9C1A-1A2DD11B46AA}"/>
              </a:ext>
            </a:extLst>
          </p:cNvPr>
          <p:cNvSpPr/>
          <p:nvPr/>
        </p:nvSpPr>
        <p:spPr>
          <a:xfrm>
            <a:off x="1156302" y="5403667"/>
            <a:ext cx="4513614" cy="711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texte standard de l'imprimerie depuis les années 1500, quand un imprimeur anonyme assembla ensemble</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18" name="Oval 17">
            <a:extLst>
              <a:ext uri="{FF2B5EF4-FFF2-40B4-BE49-F238E27FC236}">
                <a16:creationId xmlns:a16="http://schemas.microsoft.com/office/drawing/2014/main" id="{4D9E4483-1E20-4047-956C-457F5C67831C}"/>
              </a:ext>
            </a:extLst>
          </p:cNvPr>
          <p:cNvSpPr/>
          <p:nvPr/>
        </p:nvSpPr>
        <p:spPr>
          <a:xfrm>
            <a:off x="723003" y="3613846"/>
            <a:ext cx="352929" cy="352929"/>
          </a:xfrm>
          <a:prstGeom prst="ellipse">
            <a:avLst/>
          </a:prstGeom>
          <a:solidFill>
            <a:srgbClr val="90B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Oval 32">
            <a:extLst>
              <a:ext uri="{FF2B5EF4-FFF2-40B4-BE49-F238E27FC236}">
                <a16:creationId xmlns:a16="http://schemas.microsoft.com/office/drawing/2014/main" id="{B0BC6E89-F693-49F4-982F-F8844B04B7C8}"/>
              </a:ext>
            </a:extLst>
          </p:cNvPr>
          <p:cNvSpPr/>
          <p:nvPr/>
        </p:nvSpPr>
        <p:spPr>
          <a:xfrm>
            <a:off x="723003" y="4580026"/>
            <a:ext cx="352929" cy="352929"/>
          </a:xfrm>
          <a:prstGeom prst="ellipse">
            <a:avLst/>
          </a:prstGeom>
          <a:solidFill>
            <a:srgbClr val="D2D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val 34">
            <a:extLst>
              <a:ext uri="{FF2B5EF4-FFF2-40B4-BE49-F238E27FC236}">
                <a16:creationId xmlns:a16="http://schemas.microsoft.com/office/drawing/2014/main" id="{8AD917D5-289C-4E4E-B748-8CD4341B243F}"/>
              </a:ext>
            </a:extLst>
          </p:cNvPr>
          <p:cNvSpPr/>
          <p:nvPr/>
        </p:nvSpPr>
        <p:spPr>
          <a:xfrm>
            <a:off x="723003" y="5546206"/>
            <a:ext cx="352929" cy="352929"/>
          </a:xfrm>
          <a:prstGeom prst="ellipse">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 11">
            <a:extLst>
              <a:ext uri="{FF2B5EF4-FFF2-40B4-BE49-F238E27FC236}">
                <a16:creationId xmlns:a16="http://schemas.microsoft.com/office/drawing/2014/main" id="{25B753CC-5953-D7D4-65F6-EE84F6E49587}"/>
              </a:ext>
            </a:extLst>
          </p:cNvPr>
          <p:cNvGrpSpPr/>
          <p:nvPr/>
        </p:nvGrpSpPr>
        <p:grpSpPr>
          <a:xfrm rot="2703354">
            <a:off x="6916982" y="921395"/>
            <a:ext cx="1825921" cy="3686293"/>
            <a:chOff x="6442290" y="1717373"/>
            <a:chExt cx="1825921" cy="3686293"/>
          </a:xfrm>
        </p:grpSpPr>
        <p:sp>
          <p:nvSpPr>
            <p:cNvPr id="6" name="Arrow: Right 5">
              <a:extLst>
                <a:ext uri="{FF2B5EF4-FFF2-40B4-BE49-F238E27FC236}">
                  <a16:creationId xmlns:a16="http://schemas.microsoft.com/office/drawing/2014/main" id="{9021661D-6313-BE93-B521-5DBB575705A0}"/>
                </a:ext>
              </a:extLst>
            </p:cNvPr>
            <p:cNvSpPr/>
            <p:nvPr/>
          </p:nvSpPr>
          <p:spPr>
            <a:xfrm rot="5400000">
              <a:off x="5512104" y="2647559"/>
              <a:ext cx="3686293" cy="1825921"/>
            </a:xfrm>
            <a:prstGeom prst="rightArrow">
              <a:avLst>
                <a:gd name="adj1" fmla="val 57029"/>
                <a:gd name="adj2" fmla="val 50000"/>
              </a:avLst>
            </a:prstGeom>
            <a:solidFill>
              <a:srgbClr val="90B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9E5EDEF9-E49D-F464-621B-F4664441C8FC}"/>
                </a:ext>
              </a:extLst>
            </p:cNvPr>
            <p:cNvSpPr/>
            <p:nvPr/>
          </p:nvSpPr>
          <p:spPr>
            <a:xfrm rot="16200000">
              <a:off x="6480806" y="3224661"/>
              <a:ext cx="1603965"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rtl="1"/>
              <a:r>
                <a:rPr lang="fr-FR" sz="4000" b="1" i="0" dirty="0">
                  <a:solidFill>
                    <a:schemeClr val="bg1"/>
                  </a:solidFill>
                  <a:effectLst/>
                  <a:latin typeface="Calibri" panose="020F0502020204030204" pitchFamily="34" charset="0"/>
                </a:rPr>
                <a:t>Titre A</a:t>
              </a:r>
              <a:endParaRPr lang="fr-FR" sz="4000" b="1" dirty="0">
                <a:solidFill>
                  <a:schemeClr val="bg1"/>
                </a:solidFill>
                <a:latin typeface="Calibri" panose="020F0502020204030204" pitchFamily="34" charset="0"/>
                <a:ea typeface="Open Sans" panose="020B0606030504020204" pitchFamily="34" charset="0"/>
                <a:cs typeface="Mothanna" panose="02000503000000000000" pitchFamily="2" charset="-78"/>
              </a:endParaRPr>
            </a:p>
          </p:txBody>
        </p:sp>
      </p:grpSp>
      <p:grpSp>
        <p:nvGrpSpPr>
          <p:cNvPr id="13" name="Group 12">
            <a:extLst>
              <a:ext uri="{FF2B5EF4-FFF2-40B4-BE49-F238E27FC236}">
                <a16:creationId xmlns:a16="http://schemas.microsoft.com/office/drawing/2014/main" id="{30930089-C89B-BB76-FE3C-12A297905421}"/>
              </a:ext>
            </a:extLst>
          </p:cNvPr>
          <p:cNvGrpSpPr/>
          <p:nvPr/>
        </p:nvGrpSpPr>
        <p:grpSpPr>
          <a:xfrm rot="2703354">
            <a:off x="8757205" y="921395"/>
            <a:ext cx="1825921" cy="3686293"/>
            <a:chOff x="8282513" y="1717373"/>
            <a:chExt cx="1825921" cy="3686293"/>
          </a:xfrm>
        </p:grpSpPr>
        <p:sp>
          <p:nvSpPr>
            <p:cNvPr id="5" name="Arrow: Right 4">
              <a:extLst>
                <a:ext uri="{FF2B5EF4-FFF2-40B4-BE49-F238E27FC236}">
                  <a16:creationId xmlns:a16="http://schemas.microsoft.com/office/drawing/2014/main" id="{4D555321-F6AD-E39E-2F33-3B6D036D34F8}"/>
                </a:ext>
              </a:extLst>
            </p:cNvPr>
            <p:cNvSpPr/>
            <p:nvPr/>
          </p:nvSpPr>
          <p:spPr>
            <a:xfrm rot="16200000" flipV="1">
              <a:off x="7352327" y="2647559"/>
              <a:ext cx="3686293" cy="1825921"/>
            </a:xfrm>
            <a:prstGeom prst="rightArrow">
              <a:avLst>
                <a:gd name="adj1" fmla="val 57029"/>
                <a:gd name="adj2" fmla="val 50000"/>
              </a:avLst>
            </a:prstGeom>
            <a:solidFill>
              <a:srgbClr val="D2D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3254240-51AD-554D-3D04-0E3C35B792C3}"/>
                </a:ext>
              </a:extLst>
            </p:cNvPr>
            <p:cNvSpPr/>
            <p:nvPr/>
          </p:nvSpPr>
          <p:spPr>
            <a:xfrm rot="16200000">
              <a:off x="8357260" y="3224661"/>
              <a:ext cx="1603965"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rtl="1"/>
              <a:r>
                <a:rPr lang="fr-FR" sz="4000" b="1" i="0" dirty="0">
                  <a:solidFill>
                    <a:schemeClr val="bg1"/>
                  </a:solidFill>
                  <a:effectLst/>
                  <a:latin typeface="Calibri" panose="020F0502020204030204" pitchFamily="34" charset="0"/>
                </a:rPr>
                <a:t>Titre B</a:t>
              </a:r>
              <a:endParaRPr lang="fr-FR" sz="4000" b="1" dirty="0">
                <a:solidFill>
                  <a:schemeClr val="bg1"/>
                </a:solidFill>
                <a:latin typeface="Calibri" panose="020F0502020204030204" pitchFamily="34" charset="0"/>
                <a:ea typeface="Open Sans" panose="020B0606030504020204" pitchFamily="34" charset="0"/>
                <a:cs typeface="Mothanna" panose="02000503000000000000" pitchFamily="2" charset="-78"/>
              </a:endParaRPr>
            </a:p>
          </p:txBody>
        </p:sp>
      </p:grpSp>
      <p:grpSp>
        <p:nvGrpSpPr>
          <p:cNvPr id="14" name="Group 13">
            <a:extLst>
              <a:ext uri="{FF2B5EF4-FFF2-40B4-BE49-F238E27FC236}">
                <a16:creationId xmlns:a16="http://schemas.microsoft.com/office/drawing/2014/main" id="{3AB8028E-696D-9ED2-05A0-A5CA3C55AC0E}"/>
              </a:ext>
            </a:extLst>
          </p:cNvPr>
          <p:cNvGrpSpPr/>
          <p:nvPr/>
        </p:nvGrpSpPr>
        <p:grpSpPr>
          <a:xfrm rot="2703354">
            <a:off x="8866485" y="2738095"/>
            <a:ext cx="1825921" cy="3686293"/>
            <a:chOff x="10122736" y="1717374"/>
            <a:chExt cx="1825921" cy="3686293"/>
          </a:xfrm>
        </p:grpSpPr>
        <p:sp>
          <p:nvSpPr>
            <p:cNvPr id="4" name="Arrow: Right 3">
              <a:extLst>
                <a:ext uri="{FF2B5EF4-FFF2-40B4-BE49-F238E27FC236}">
                  <a16:creationId xmlns:a16="http://schemas.microsoft.com/office/drawing/2014/main" id="{896FD52C-B7E2-D11B-10ED-B1BDBAEAA11D}"/>
                </a:ext>
              </a:extLst>
            </p:cNvPr>
            <p:cNvSpPr/>
            <p:nvPr/>
          </p:nvSpPr>
          <p:spPr>
            <a:xfrm rot="5400000">
              <a:off x="9192550" y="2647560"/>
              <a:ext cx="3686293" cy="1825921"/>
            </a:xfrm>
            <a:prstGeom prst="rightArrow">
              <a:avLst>
                <a:gd name="adj1" fmla="val 57029"/>
                <a:gd name="adj2" fmla="val 50000"/>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0A551A2A-4088-5FC6-E090-1A3F88FEB79E}"/>
                </a:ext>
              </a:extLst>
            </p:cNvPr>
            <p:cNvSpPr/>
            <p:nvPr/>
          </p:nvSpPr>
          <p:spPr>
            <a:xfrm rot="16200000">
              <a:off x="10253752" y="3244699"/>
              <a:ext cx="1563890"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rtl="1"/>
              <a:r>
                <a:rPr lang="fr-FR" sz="4000" b="1" i="0" dirty="0">
                  <a:solidFill>
                    <a:schemeClr val="bg1"/>
                  </a:solidFill>
                  <a:effectLst/>
                  <a:latin typeface="Calibri" panose="020F0502020204030204" pitchFamily="34" charset="0"/>
                </a:rPr>
                <a:t>Titre C</a:t>
              </a:r>
              <a:endParaRPr lang="fr-FR" sz="4000" b="1" dirty="0">
                <a:solidFill>
                  <a:schemeClr val="bg1"/>
                </a:solidFill>
                <a:latin typeface="Calibri" panose="020F0502020204030204" pitchFamily="34" charset="0"/>
                <a:ea typeface="Open Sans" panose="020B0606030504020204" pitchFamily="34" charset="0"/>
                <a:cs typeface="Mothanna" panose="02000503000000000000" pitchFamily="2" charset="-78"/>
              </a:endParaRPr>
            </a:p>
          </p:txBody>
        </p:sp>
      </p:grpSp>
      <p:sp>
        <p:nvSpPr>
          <p:cNvPr id="7" name="Slide Number Placeholder 2">
            <a:extLst>
              <a:ext uri="{FF2B5EF4-FFF2-40B4-BE49-F238E27FC236}">
                <a16:creationId xmlns:a16="http://schemas.microsoft.com/office/drawing/2014/main" id="{28B5A3B4-E3D1-22E6-42AC-089E8EFF2185}"/>
              </a:ext>
            </a:extLst>
          </p:cNvPr>
          <p:cNvSpPr>
            <a:spLocks noGrp="1"/>
          </p:cNvSpPr>
          <p:nvPr>
            <p:ph type="sldNum" sz="quarter" idx="12"/>
          </p:nvPr>
        </p:nvSpPr>
        <p:spPr>
          <a:xfrm>
            <a:off x="11705561" y="6510200"/>
            <a:ext cx="412292" cy="338554"/>
          </a:xfrm>
        </p:spPr>
        <p:txBody>
          <a:bodyPr wrap="none">
            <a:spAutoFit/>
          </a:bodyPr>
          <a:lstStyle/>
          <a:p>
            <a:fld id="{55566DE6-6023-4F1B-83B8-5B1409609C05}" type="slidenum">
              <a:rPr lang="fr-FR" sz="1600" b="1" i="1" smtClean="0">
                <a:solidFill>
                  <a:schemeClr val="tx1"/>
                </a:solidFill>
              </a:rPr>
              <a:t>11</a:t>
            </a:fld>
            <a:endParaRPr lang="fr-FR" sz="1600" b="1" i="1" dirty="0">
              <a:solidFill>
                <a:schemeClr val="tx1"/>
              </a:solidFill>
            </a:endParaRPr>
          </a:p>
        </p:txBody>
      </p:sp>
    </p:spTree>
    <p:extLst>
      <p:ext uri="{BB962C8B-B14F-4D97-AF65-F5344CB8AC3E}">
        <p14:creationId xmlns:p14="http://schemas.microsoft.com/office/powerpoint/2010/main" val="87256917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10177" y="278840"/>
            <a:ext cx="6475299"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r>
              <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rPr>
              <a:t>TEXTE EN QUATRE COLONNES</a:t>
            </a: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F140D408-8F60-CC25-9AF4-EEF3208CDFB2}"/>
              </a:ext>
            </a:extLst>
          </p:cNvPr>
          <p:cNvSpPr>
            <a:spLocks noGrp="1"/>
          </p:cNvSpPr>
          <p:nvPr>
            <p:ph type="sldNum" sz="quarter" idx="12"/>
          </p:nvPr>
        </p:nvSpPr>
        <p:spPr>
          <a:xfrm>
            <a:off x="11705561" y="6510200"/>
            <a:ext cx="412292" cy="338554"/>
          </a:xfrm>
        </p:spPr>
        <p:txBody>
          <a:bodyPr wrap="none">
            <a:spAutoFit/>
          </a:bodyPr>
          <a:lstStyle/>
          <a:p>
            <a:fld id="{55566DE6-6023-4F1B-83B8-5B1409609C05}" type="slidenum">
              <a:rPr lang="fr-FR" sz="1600" b="1" i="1" smtClean="0">
                <a:solidFill>
                  <a:schemeClr val="tx1"/>
                </a:solidFill>
              </a:rPr>
              <a:t>12</a:t>
            </a:fld>
            <a:endParaRPr lang="fr-FR" sz="1600" b="1" i="1" dirty="0">
              <a:solidFill>
                <a:schemeClr val="tx1"/>
              </a:solidFill>
            </a:endParaRPr>
          </a:p>
        </p:txBody>
      </p:sp>
      <p:sp>
        <p:nvSpPr>
          <p:cNvPr id="6" name="Rectangle 5">
            <a:extLst>
              <a:ext uri="{FF2B5EF4-FFF2-40B4-BE49-F238E27FC236}">
                <a16:creationId xmlns:a16="http://schemas.microsoft.com/office/drawing/2014/main" id="{B16DF317-6654-A2F3-EDB7-0F8F502EEFA8}"/>
              </a:ext>
            </a:extLst>
          </p:cNvPr>
          <p:cNvSpPr/>
          <p:nvPr/>
        </p:nvSpPr>
        <p:spPr>
          <a:xfrm>
            <a:off x="834283" y="960754"/>
            <a:ext cx="2254608" cy="5869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a:t>
            </a:r>
          </a:p>
        </p:txBody>
      </p:sp>
      <p:sp>
        <p:nvSpPr>
          <p:cNvPr id="7" name="Rectangle 6">
            <a:extLst>
              <a:ext uri="{FF2B5EF4-FFF2-40B4-BE49-F238E27FC236}">
                <a16:creationId xmlns:a16="http://schemas.microsoft.com/office/drawing/2014/main" id="{6BFFBF0D-08A5-477E-C06B-698E4EDA8102}"/>
              </a:ext>
            </a:extLst>
          </p:cNvPr>
          <p:cNvSpPr/>
          <p:nvPr/>
        </p:nvSpPr>
        <p:spPr>
          <a:xfrm>
            <a:off x="3601853" y="960754"/>
            <a:ext cx="2254608" cy="5869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a:t>
            </a:r>
          </a:p>
        </p:txBody>
      </p:sp>
      <p:sp>
        <p:nvSpPr>
          <p:cNvPr id="8" name="Rectangle 7">
            <a:extLst>
              <a:ext uri="{FF2B5EF4-FFF2-40B4-BE49-F238E27FC236}">
                <a16:creationId xmlns:a16="http://schemas.microsoft.com/office/drawing/2014/main" id="{56853EB6-92CB-73E3-17AA-59B5C612AC9B}"/>
              </a:ext>
            </a:extLst>
          </p:cNvPr>
          <p:cNvSpPr/>
          <p:nvPr/>
        </p:nvSpPr>
        <p:spPr>
          <a:xfrm>
            <a:off x="6369423" y="960754"/>
            <a:ext cx="2254608" cy="5869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a:t>
            </a:r>
          </a:p>
        </p:txBody>
      </p:sp>
      <p:sp>
        <p:nvSpPr>
          <p:cNvPr id="4" name="Rectangle 3">
            <a:extLst>
              <a:ext uri="{FF2B5EF4-FFF2-40B4-BE49-F238E27FC236}">
                <a16:creationId xmlns:a16="http://schemas.microsoft.com/office/drawing/2014/main" id="{DA97C40B-B685-81FE-0D91-C8BFC27864ED}"/>
              </a:ext>
            </a:extLst>
          </p:cNvPr>
          <p:cNvSpPr/>
          <p:nvPr/>
        </p:nvSpPr>
        <p:spPr>
          <a:xfrm>
            <a:off x="9136994" y="960754"/>
            <a:ext cx="2254608" cy="5869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a:t>
            </a:r>
          </a:p>
        </p:txBody>
      </p:sp>
    </p:spTree>
    <p:extLst>
      <p:ext uri="{BB962C8B-B14F-4D97-AF65-F5344CB8AC3E}">
        <p14:creationId xmlns:p14="http://schemas.microsoft.com/office/powerpoint/2010/main" val="3805607257"/>
      </p:ext>
    </p:extLst>
  </p:cSld>
  <p:clrMapOvr>
    <a:masterClrMapping/>
  </p:clrMapOvr>
  <p:transition spd="slow">
    <p:push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E070D95-148D-BE22-BA29-7508FB5C046D}"/>
              </a:ext>
            </a:extLst>
          </p:cNvPr>
          <p:cNvGrpSpPr/>
          <p:nvPr/>
        </p:nvGrpSpPr>
        <p:grpSpPr>
          <a:xfrm>
            <a:off x="4440453" y="2756576"/>
            <a:ext cx="3304110" cy="1323439"/>
            <a:chOff x="4440453" y="-575061"/>
            <a:chExt cx="3304110" cy="1323439"/>
          </a:xfrm>
        </p:grpSpPr>
        <p:sp>
          <p:nvSpPr>
            <p:cNvPr id="3" name="Rectangle 2">
              <a:extLst>
                <a:ext uri="{FF2B5EF4-FFF2-40B4-BE49-F238E27FC236}">
                  <a16:creationId xmlns:a16="http://schemas.microsoft.com/office/drawing/2014/main" id="{72F04E28-B772-D121-CB0B-AF758B1308CA}"/>
                </a:ext>
              </a:extLst>
            </p:cNvPr>
            <p:cNvSpPr/>
            <p:nvPr/>
          </p:nvSpPr>
          <p:spPr>
            <a:xfrm>
              <a:off x="4440453" y="-575061"/>
              <a:ext cx="3304110" cy="1323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TITRE 3</a:t>
              </a:r>
            </a:p>
          </p:txBody>
        </p:sp>
        <p:cxnSp>
          <p:nvCxnSpPr>
            <p:cNvPr id="4" name="Straight Connector 3">
              <a:extLst>
                <a:ext uri="{FF2B5EF4-FFF2-40B4-BE49-F238E27FC236}">
                  <a16:creationId xmlns:a16="http://schemas.microsoft.com/office/drawing/2014/main" id="{8762D371-57F4-6471-449A-A9A1A1E37964}"/>
                </a:ext>
              </a:extLst>
            </p:cNvPr>
            <p:cNvCxnSpPr/>
            <p:nvPr/>
          </p:nvCxnSpPr>
          <p:spPr>
            <a:xfrm>
              <a:off x="5156071" y="552813"/>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71304302"/>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10177" y="278840"/>
            <a:ext cx="5836662"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r>
              <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rPr>
              <a:t>TEXTE EN CINQ COLONNES</a:t>
            </a: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F140D408-8F60-CC25-9AF4-EEF3208CDFB2}"/>
              </a:ext>
            </a:extLst>
          </p:cNvPr>
          <p:cNvSpPr>
            <a:spLocks noGrp="1"/>
          </p:cNvSpPr>
          <p:nvPr>
            <p:ph type="sldNum" sz="quarter" idx="12"/>
          </p:nvPr>
        </p:nvSpPr>
        <p:spPr>
          <a:xfrm>
            <a:off x="11705561" y="6510200"/>
            <a:ext cx="412292" cy="338554"/>
          </a:xfrm>
        </p:spPr>
        <p:txBody>
          <a:bodyPr wrap="none">
            <a:spAutoFit/>
          </a:bodyPr>
          <a:lstStyle/>
          <a:p>
            <a:fld id="{55566DE6-6023-4F1B-83B8-5B1409609C05}" type="slidenum">
              <a:rPr lang="fr-FR" sz="1600" b="1" i="1" smtClean="0">
                <a:solidFill>
                  <a:schemeClr val="tx1"/>
                </a:solidFill>
              </a:rPr>
              <a:t>14</a:t>
            </a:fld>
            <a:endParaRPr lang="fr-FR" sz="1600" b="1" i="1" dirty="0">
              <a:solidFill>
                <a:schemeClr val="tx1"/>
              </a:solidFill>
            </a:endParaRPr>
          </a:p>
        </p:txBody>
      </p:sp>
      <p:sp>
        <p:nvSpPr>
          <p:cNvPr id="6" name="Rectangle 5">
            <a:extLst>
              <a:ext uri="{FF2B5EF4-FFF2-40B4-BE49-F238E27FC236}">
                <a16:creationId xmlns:a16="http://schemas.microsoft.com/office/drawing/2014/main" id="{B16DF317-6654-A2F3-EDB7-0F8F502EEFA8}"/>
              </a:ext>
            </a:extLst>
          </p:cNvPr>
          <p:cNvSpPr/>
          <p:nvPr/>
        </p:nvSpPr>
        <p:spPr>
          <a:xfrm>
            <a:off x="834283" y="1148644"/>
            <a:ext cx="2254608" cy="296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p:txBody>
      </p:sp>
      <p:sp>
        <p:nvSpPr>
          <p:cNvPr id="7" name="Rectangle 6">
            <a:extLst>
              <a:ext uri="{FF2B5EF4-FFF2-40B4-BE49-F238E27FC236}">
                <a16:creationId xmlns:a16="http://schemas.microsoft.com/office/drawing/2014/main" id="{6BFFBF0D-08A5-477E-C06B-698E4EDA8102}"/>
              </a:ext>
            </a:extLst>
          </p:cNvPr>
          <p:cNvSpPr/>
          <p:nvPr/>
        </p:nvSpPr>
        <p:spPr>
          <a:xfrm>
            <a:off x="3601853" y="1148644"/>
            <a:ext cx="2254608" cy="296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p:txBody>
      </p:sp>
      <p:sp>
        <p:nvSpPr>
          <p:cNvPr id="8" name="Rectangle 7">
            <a:extLst>
              <a:ext uri="{FF2B5EF4-FFF2-40B4-BE49-F238E27FC236}">
                <a16:creationId xmlns:a16="http://schemas.microsoft.com/office/drawing/2014/main" id="{56853EB6-92CB-73E3-17AA-59B5C612AC9B}"/>
              </a:ext>
            </a:extLst>
          </p:cNvPr>
          <p:cNvSpPr/>
          <p:nvPr/>
        </p:nvSpPr>
        <p:spPr>
          <a:xfrm>
            <a:off x="6369423" y="1148644"/>
            <a:ext cx="2254608" cy="296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p:txBody>
      </p:sp>
      <p:sp>
        <p:nvSpPr>
          <p:cNvPr id="4" name="Rectangle 3">
            <a:extLst>
              <a:ext uri="{FF2B5EF4-FFF2-40B4-BE49-F238E27FC236}">
                <a16:creationId xmlns:a16="http://schemas.microsoft.com/office/drawing/2014/main" id="{DA97C40B-B685-81FE-0D91-C8BFC27864ED}"/>
              </a:ext>
            </a:extLst>
          </p:cNvPr>
          <p:cNvSpPr/>
          <p:nvPr/>
        </p:nvSpPr>
        <p:spPr>
          <a:xfrm>
            <a:off x="9136994" y="1148644"/>
            <a:ext cx="2254608" cy="296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p:txBody>
      </p:sp>
      <p:sp>
        <p:nvSpPr>
          <p:cNvPr id="5" name="Rectangle 4">
            <a:extLst>
              <a:ext uri="{FF2B5EF4-FFF2-40B4-BE49-F238E27FC236}">
                <a16:creationId xmlns:a16="http://schemas.microsoft.com/office/drawing/2014/main" id="{59A77CDC-9316-B71D-1D2B-58AE6AFA8FF2}"/>
              </a:ext>
            </a:extLst>
          </p:cNvPr>
          <p:cNvSpPr/>
          <p:nvPr/>
        </p:nvSpPr>
        <p:spPr>
          <a:xfrm>
            <a:off x="834282" y="4432551"/>
            <a:ext cx="10557319" cy="19913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a:t>
            </a:r>
          </a:p>
        </p:txBody>
      </p:sp>
    </p:spTree>
    <p:extLst>
      <p:ext uri="{BB962C8B-B14F-4D97-AF65-F5344CB8AC3E}">
        <p14:creationId xmlns:p14="http://schemas.microsoft.com/office/powerpoint/2010/main" val="1944497744"/>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amond 23">
            <a:extLst>
              <a:ext uri="{FF2B5EF4-FFF2-40B4-BE49-F238E27FC236}">
                <a16:creationId xmlns:a16="http://schemas.microsoft.com/office/drawing/2014/main" id="{CC3D70AD-7808-432D-B798-B59416A0C481}"/>
              </a:ext>
            </a:extLst>
          </p:cNvPr>
          <p:cNvSpPr/>
          <p:nvPr/>
        </p:nvSpPr>
        <p:spPr>
          <a:xfrm>
            <a:off x="69947" y="3181275"/>
            <a:ext cx="1600200" cy="1600200"/>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1B3A75"/>
              </a:solidFill>
            </a:endParaRPr>
          </a:p>
        </p:txBody>
      </p:sp>
      <p:sp>
        <p:nvSpPr>
          <p:cNvPr id="34" name="Rectangle 33">
            <a:extLst>
              <a:ext uri="{FF2B5EF4-FFF2-40B4-BE49-F238E27FC236}">
                <a16:creationId xmlns:a16="http://schemas.microsoft.com/office/drawing/2014/main" id="{0635A92E-FA8F-46C9-8F61-6EA98FB1BB06}"/>
              </a:ext>
            </a:extLst>
          </p:cNvPr>
          <p:cNvSpPr/>
          <p:nvPr/>
        </p:nvSpPr>
        <p:spPr>
          <a:xfrm>
            <a:off x="680517" y="1621316"/>
            <a:ext cx="5037259" cy="20043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26" name="Diamond 25">
            <a:extLst>
              <a:ext uri="{FF2B5EF4-FFF2-40B4-BE49-F238E27FC236}">
                <a16:creationId xmlns:a16="http://schemas.microsoft.com/office/drawing/2014/main" id="{58AB4B7D-B7B8-42E7-BBD1-C0B91E4CA520}"/>
              </a:ext>
            </a:extLst>
          </p:cNvPr>
          <p:cNvSpPr/>
          <p:nvPr/>
        </p:nvSpPr>
        <p:spPr>
          <a:xfrm>
            <a:off x="1670147" y="3367695"/>
            <a:ext cx="3437061" cy="3437061"/>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Diamond 26">
            <a:extLst>
              <a:ext uri="{FF2B5EF4-FFF2-40B4-BE49-F238E27FC236}">
                <a16:creationId xmlns:a16="http://schemas.microsoft.com/office/drawing/2014/main" id="{F5994705-8E3D-4577-8F17-68E6143F5E16}"/>
              </a:ext>
            </a:extLst>
          </p:cNvPr>
          <p:cNvSpPr/>
          <p:nvPr/>
        </p:nvSpPr>
        <p:spPr>
          <a:xfrm>
            <a:off x="3584647" y="1141405"/>
            <a:ext cx="2322661" cy="2322661"/>
          </a:xfrm>
          <a:prstGeom prst="diamond">
            <a:avLst/>
          </a:prstGeom>
          <a:solidFill>
            <a:srgbClr val="333333">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1B3A75"/>
              </a:solidFill>
            </a:endParaRPr>
          </a:p>
        </p:txBody>
      </p:sp>
      <p:sp>
        <p:nvSpPr>
          <p:cNvPr id="29" name="Rectangle 28">
            <a:extLst>
              <a:ext uri="{FF2B5EF4-FFF2-40B4-BE49-F238E27FC236}">
                <a16:creationId xmlns:a16="http://schemas.microsoft.com/office/drawing/2014/main" id="{966DAA88-209F-4162-93C2-FDA63F02D963}"/>
              </a:ext>
            </a:extLst>
          </p:cNvPr>
          <p:cNvSpPr/>
          <p:nvPr/>
        </p:nvSpPr>
        <p:spPr>
          <a:xfrm>
            <a:off x="1156302" y="3944467"/>
            <a:ext cx="4513614" cy="711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texte standard de l'imprimerie depuis les années 1500, quand un imprimeur anonyme assembla ensemble</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31" name="Rectangle 30">
            <a:extLst>
              <a:ext uri="{FF2B5EF4-FFF2-40B4-BE49-F238E27FC236}">
                <a16:creationId xmlns:a16="http://schemas.microsoft.com/office/drawing/2014/main" id="{FB5FFEAA-D8AC-4D6A-B801-068974C03843}"/>
              </a:ext>
            </a:extLst>
          </p:cNvPr>
          <p:cNvSpPr/>
          <p:nvPr/>
        </p:nvSpPr>
        <p:spPr>
          <a:xfrm>
            <a:off x="1156303" y="4928169"/>
            <a:ext cx="4513614" cy="711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texte standard de l'imprimerie depuis les années 1500, quand un imprimeur anonyme assembla ensemble</a:t>
            </a:r>
            <a:endParaRPr lang="fr-FR" sz="14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18" name="Oval 17">
            <a:extLst>
              <a:ext uri="{FF2B5EF4-FFF2-40B4-BE49-F238E27FC236}">
                <a16:creationId xmlns:a16="http://schemas.microsoft.com/office/drawing/2014/main" id="{4D9E4483-1E20-4047-956C-457F5C67831C}"/>
              </a:ext>
            </a:extLst>
          </p:cNvPr>
          <p:cNvSpPr/>
          <p:nvPr/>
        </p:nvSpPr>
        <p:spPr>
          <a:xfrm>
            <a:off x="723003" y="4141390"/>
            <a:ext cx="352929" cy="352929"/>
          </a:xfrm>
          <a:prstGeom prst="ellipse">
            <a:avLst/>
          </a:prstGeom>
          <a:solidFill>
            <a:srgbClr val="90B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val 32">
            <a:extLst>
              <a:ext uri="{FF2B5EF4-FFF2-40B4-BE49-F238E27FC236}">
                <a16:creationId xmlns:a16="http://schemas.microsoft.com/office/drawing/2014/main" id="{B0BC6E89-F693-49F4-982F-F8844B04B7C8}"/>
              </a:ext>
            </a:extLst>
          </p:cNvPr>
          <p:cNvSpPr/>
          <p:nvPr/>
        </p:nvSpPr>
        <p:spPr>
          <a:xfrm>
            <a:off x="723003" y="5107570"/>
            <a:ext cx="352929" cy="352929"/>
          </a:xfrm>
          <a:prstGeom prst="ellipse">
            <a:avLst/>
          </a:prstGeom>
          <a:solidFill>
            <a:srgbClr val="D2D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7" name="Group 16">
            <a:extLst>
              <a:ext uri="{FF2B5EF4-FFF2-40B4-BE49-F238E27FC236}">
                <a16:creationId xmlns:a16="http://schemas.microsoft.com/office/drawing/2014/main" id="{FDA01C4D-0A42-289F-F925-C60AE975F4E1}"/>
              </a:ext>
            </a:extLst>
          </p:cNvPr>
          <p:cNvGrpSpPr/>
          <p:nvPr/>
        </p:nvGrpSpPr>
        <p:grpSpPr>
          <a:xfrm>
            <a:off x="7021708" y="1603079"/>
            <a:ext cx="3686293" cy="1825921"/>
            <a:chOff x="7125945" y="1151647"/>
            <a:chExt cx="3686293" cy="1825921"/>
          </a:xfrm>
        </p:grpSpPr>
        <p:sp>
          <p:nvSpPr>
            <p:cNvPr id="6" name="Arrow: Curved Up 5">
              <a:extLst>
                <a:ext uri="{FF2B5EF4-FFF2-40B4-BE49-F238E27FC236}">
                  <a16:creationId xmlns:a16="http://schemas.microsoft.com/office/drawing/2014/main" id="{9021661D-6313-BE93-B521-5DBB575705A0}"/>
                </a:ext>
              </a:extLst>
            </p:cNvPr>
            <p:cNvSpPr/>
            <p:nvPr/>
          </p:nvSpPr>
          <p:spPr>
            <a:xfrm rot="10800000">
              <a:off x="7125945" y="1151647"/>
              <a:ext cx="3686293" cy="1825921"/>
            </a:xfrm>
            <a:prstGeom prst="curvedUpArrow">
              <a:avLst/>
            </a:prstGeom>
            <a:solidFill>
              <a:srgbClr val="90B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9E5EDEF9-E49D-F464-621B-F4664441C8FC}"/>
                </a:ext>
              </a:extLst>
            </p:cNvPr>
            <p:cNvSpPr/>
            <p:nvPr/>
          </p:nvSpPr>
          <p:spPr>
            <a:xfrm>
              <a:off x="8329282" y="1737026"/>
              <a:ext cx="1603965"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rtl="1"/>
              <a:r>
                <a:rPr lang="fr-FR" sz="4000" b="1" i="0" dirty="0">
                  <a:solidFill>
                    <a:schemeClr val="bg1"/>
                  </a:solidFill>
                  <a:effectLst/>
                  <a:latin typeface="Calibri" panose="020F0502020204030204" pitchFamily="34" charset="0"/>
                </a:rPr>
                <a:t>Titre A</a:t>
              </a:r>
              <a:endParaRPr lang="fr-FR" sz="4000" b="1" dirty="0">
                <a:solidFill>
                  <a:schemeClr val="bg1"/>
                </a:solidFill>
                <a:latin typeface="Calibri" panose="020F0502020204030204" pitchFamily="34" charset="0"/>
                <a:ea typeface="Open Sans" panose="020B0606030504020204" pitchFamily="34" charset="0"/>
                <a:cs typeface="Mothanna" panose="02000503000000000000" pitchFamily="2" charset="-78"/>
              </a:endParaRPr>
            </a:p>
          </p:txBody>
        </p:sp>
      </p:grpSp>
      <p:sp>
        <p:nvSpPr>
          <p:cNvPr id="7" name="Slide Number Placeholder 2">
            <a:extLst>
              <a:ext uri="{FF2B5EF4-FFF2-40B4-BE49-F238E27FC236}">
                <a16:creationId xmlns:a16="http://schemas.microsoft.com/office/drawing/2014/main" id="{6E12D2A5-1255-3C73-2DFE-400183EF8B35}"/>
              </a:ext>
            </a:extLst>
          </p:cNvPr>
          <p:cNvSpPr>
            <a:spLocks noGrp="1"/>
          </p:cNvSpPr>
          <p:nvPr>
            <p:ph type="sldNum" sz="quarter" idx="12"/>
          </p:nvPr>
        </p:nvSpPr>
        <p:spPr>
          <a:xfrm>
            <a:off x="11705561" y="6510200"/>
            <a:ext cx="412292" cy="338554"/>
          </a:xfrm>
        </p:spPr>
        <p:txBody>
          <a:bodyPr wrap="none">
            <a:spAutoFit/>
          </a:bodyPr>
          <a:lstStyle/>
          <a:p>
            <a:fld id="{55566DE6-6023-4F1B-83B8-5B1409609C05}" type="slidenum">
              <a:rPr lang="fr-FR" sz="1600" b="1" i="1" smtClean="0">
                <a:solidFill>
                  <a:schemeClr val="tx1"/>
                </a:solidFill>
              </a:rPr>
              <a:t>15</a:t>
            </a:fld>
            <a:endParaRPr lang="fr-FR" sz="1600" b="1" i="1" dirty="0">
              <a:solidFill>
                <a:schemeClr val="tx1"/>
              </a:solidFill>
            </a:endParaRPr>
          </a:p>
        </p:txBody>
      </p:sp>
      <p:grpSp>
        <p:nvGrpSpPr>
          <p:cNvPr id="16" name="Group 15">
            <a:extLst>
              <a:ext uri="{FF2B5EF4-FFF2-40B4-BE49-F238E27FC236}">
                <a16:creationId xmlns:a16="http://schemas.microsoft.com/office/drawing/2014/main" id="{D0A9357A-2843-D3D4-11E8-BA224EB4DD51}"/>
              </a:ext>
            </a:extLst>
          </p:cNvPr>
          <p:cNvGrpSpPr/>
          <p:nvPr/>
        </p:nvGrpSpPr>
        <p:grpSpPr>
          <a:xfrm>
            <a:off x="7213739" y="3736676"/>
            <a:ext cx="3686293" cy="1825921"/>
            <a:chOff x="7317976" y="3197319"/>
            <a:chExt cx="3686293" cy="1825921"/>
          </a:xfrm>
        </p:grpSpPr>
        <p:sp>
          <p:nvSpPr>
            <p:cNvPr id="8" name="Arrow: Curved Up 7">
              <a:extLst>
                <a:ext uri="{FF2B5EF4-FFF2-40B4-BE49-F238E27FC236}">
                  <a16:creationId xmlns:a16="http://schemas.microsoft.com/office/drawing/2014/main" id="{D4AE6EB3-5FB5-9470-1D7D-BC945C84528B}"/>
                </a:ext>
              </a:extLst>
            </p:cNvPr>
            <p:cNvSpPr/>
            <p:nvPr/>
          </p:nvSpPr>
          <p:spPr>
            <a:xfrm rot="10800000" flipH="1" flipV="1">
              <a:off x="7317976" y="3197319"/>
              <a:ext cx="3686293" cy="1825921"/>
            </a:xfrm>
            <a:prstGeom prst="curvedUpArrow">
              <a:avLst/>
            </a:prstGeom>
            <a:solidFill>
              <a:srgbClr val="D2D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a:extLst>
                <a:ext uri="{FF2B5EF4-FFF2-40B4-BE49-F238E27FC236}">
                  <a16:creationId xmlns:a16="http://schemas.microsoft.com/office/drawing/2014/main" id="{C9A37C64-E8B6-A429-A236-8838A4807192}"/>
                </a:ext>
              </a:extLst>
            </p:cNvPr>
            <p:cNvSpPr/>
            <p:nvPr/>
          </p:nvSpPr>
          <p:spPr>
            <a:xfrm>
              <a:off x="8329281" y="3786433"/>
              <a:ext cx="1603965"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rtl="1"/>
              <a:r>
                <a:rPr lang="fr-FR" sz="4000" b="1" i="0" dirty="0">
                  <a:solidFill>
                    <a:schemeClr val="bg1"/>
                  </a:solidFill>
                  <a:effectLst/>
                  <a:latin typeface="Calibri" panose="020F0502020204030204" pitchFamily="34" charset="0"/>
                </a:rPr>
                <a:t>Titre B</a:t>
              </a:r>
              <a:endParaRPr lang="fr-FR" sz="4000" b="1" dirty="0">
                <a:solidFill>
                  <a:schemeClr val="bg1"/>
                </a:solidFill>
                <a:latin typeface="Calibri" panose="020F0502020204030204" pitchFamily="34" charset="0"/>
                <a:ea typeface="Open Sans" panose="020B0606030504020204" pitchFamily="34" charset="0"/>
                <a:cs typeface="Mothanna" panose="02000503000000000000" pitchFamily="2" charset="-78"/>
              </a:endParaRPr>
            </a:p>
          </p:txBody>
        </p:sp>
      </p:grpSp>
      <p:sp>
        <p:nvSpPr>
          <p:cNvPr id="19" name="Rectangle 18">
            <a:extLst>
              <a:ext uri="{FF2B5EF4-FFF2-40B4-BE49-F238E27FC236}">
                <a16:creationId xmlns:a16="http://schemas.microsoft.com/office/drawing/2014/main" id="{7A03CBCA-223B-2003-E080-379718693F0A}"/>
              </a:ext>
            </a:extLst>
          </p:cNvPr>
          <p:cNvSpPr/>
          <p:nvPr/>
        </p:nvSpPr>
        <p:spPr>
          <a:xfrm>
            <a:off x="674874" y="983140"/>
            <a:ext cx="4855598" cy="625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4400" b="1" i="0" dirty="0">
                <a:solidFill>
                  <a:srgbClr val="42855B"/>
                </a:solidFill>
                <a:effectLst/>
                <a:latin typeface="Calibri" panose="020F0502020204030204" pitchFamily="34" charset="0"/>
              </a:rPr>
              <a:t>Lorem Ipsum</a:t>
            </a:r>
            <a:r>
              <a:rPr lang="fr-FR" sz="4400" b="0" i="0" dirty="0">
                <a:solidFill>
                  <a:srgbClr val="42855B"/>
                </a:solidFill>
                <a:effectLst/>
                <a:latin typeface="Calibri" panose="020F0502020204030204" pitchFamily="34" charset="0"/>
              </a:rPr>
              <a:t> </a:t>
            </a:r>
            <a:endParaRPr lang="fr-FR" sz="4400" b="1" dirty="0">
              <a:solidFill>
                <a:srgbClr val="42855B"/>
              </a:solidFill>
              <a:latin typeface="Calibri" panose="020F0502020204030204" pitchFamily="34" charset="0"/>
              <a:ea typeface="Open Sans" panose="020B0606030504020204" pitchFamily="34" charset="0"/>
              <a:cs typeface="Mothanna" panose="02000503000000000000" pitchFamily="2" charset="-78"/>
            </a:endParaRPr>
          </a:p>
        </p:txBody>
      </p:sp>
    </p:spTree>
    <p:extLst>
      <p:ext uri="{BB962C8B-B14F-4D97-AF65-F5344CB8AC3E}">
        <p14:creationId xmlns:p14="http://schemas.microsoft.com/office/powerpoint/2010/main" val="1387577916"/>
      </p:ext>
    </p:extLst>
  </p:cSld>
  <p:clrMapOvr>
    <a:masterClrMapping/>
  </p:clrMapOvr>
  <p:transition spd="slow">
    <p:push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BC45D94-3F86-C41A-7B68-F2107FEC6E45}"/>
              </a:ext>
            </a:extLst>
          </p:cNvPr>
          <p:cNvGrpSpPr/>
          <p:nvPr/>
        </p:nvGrpSpPr>
        <p:grpSpPr>
          <a:xfrm>
            <a:off x="3791751" y="2531852"/>
            <a:ext cx="4492127" cy="1639317"/>
            <a:chOff x="3791751" y="-513067"/>
            <a:chExt cx="4492127" cy="1639317"/>
          </a:xfrm>
        </p:grpSpPr>
        <p:sp>
          <p:nvSpPr>
            <p:cNvPr id="6" name="Rectangle 5">
              <a:extLst>
                <a:ext uri="{FF2B5EF4-FFF2-40B4-BE49-F238E27FC236}">
                  <a16:creationId xmlns:a16="http://schemas.microsoft.com/office/drawing/2014/main" id="{A9D07EA2-C7B0-EB23-8AC2-552155B7ED21}"/>
                </a:ext>
              </a:extLst>
            </p:cNvPr>
            <p:cNvSpPr/>
            <p:nvPr/>
          </p:nvSpPr>
          <p:spPr>
            <a:xfrm>
              <a:off x="4416599" y="-513067"/>
              <a:ext cx="3351815" cy="1323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ÉQUIPE</a:t>
              </a:r>
            </a:p>
          </p:txBody>
        </p:sp>
        <p:cxnSp>
          <p:nvCxnSpPr>
            <p:cNvPr id="7" name="Straight Connector 6">
              <a:extLst>
                <a:ext uri="{FF2B5EF4-FFF2-40B4-BE49-F238E27FC236}">
                  <a16:creationId xmlns:a16="http://schemas.microsoft.com/office/drawing/2014/main" id="{B4FA33E1-C690-AFA4-1AF3-53C4FA103E45}"/>
                </a:ext>
              </a:extLst>
            </p:cNvPr>
            <p:cNvCxnSpPr/>
            <p:nvPr/>
          </p:nvCxnSpPr>
          <p:spPr>
            <a:xfrm>
              <a:off x="5156071" y="1126250"/>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8D4576B-9DDA-E459-FEB8-936C6D6F0A6E}"/>
                </a:ext>
              </a:extLst>
            </p:cNvPr>
            <p:cNvSpPr/>
            <p:nvPr/>
          </p:nvSpPr>
          <p:spPr>
            <a:xfrm>
              <a:off x="3791751" y="508513"/>
              <a:ext cx="4492127" cy="584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200" b="0"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Sous-titre dans cette ligne</a:t>
              </a:r>
            </a:p>
          </p:txBody>
        </p:sp>
      </p:grpSp>
    </p:spTree>
    <p:extLst>
      <p:ext uri="{BB962C8B-B14F-4D97-AF65-F5344CB8AC3E}">
        <p14:creationId xmlns:p14="http://schemas.microsoft.com/office/powerpoint/2010/main" val="3735510119"/>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59E213A1-B3F8-6BA0-6E87-E6CB90B77AE5}"/>
              </a:ext>
            </a:extLst>
          </p:cNvPr>
          <p:cNvSpPr/>
          <p:nvPr/>
        </p:nvSpPr>
        <p:spPr>
          <a:xfrm>
            <a:off x="4683252" y="1604211"/>
            <a:ext cx="2871537" cy="4876800"/>
          </a:xfrm>
          <a:prstGeom prst="roundRect">
            <a:avLst/>
          </a:prstGeom>
          <a:solidFill>
            <a:srgbClr val="6BA4D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Rounded Corners 5">
            <a:extLst>
              <a:ext uri="{FF2B5EF4-FFF2-40B4-BE49-F238E27FC236}">
                <a16:creationId xmlns:a16="http://schemas.microsoft.com/office/drawing/2014/main" id="{D038D322-37AF-8A02-957A-38EAA4DA1F87}"/>
              </a:ext>
            </a:extLst>
          </p:cNvPr>
          <p:cNvSpPr/>
          <p:nvPr/>
        </p:nvSpPr>
        <p:spPr>
          <a:xfrm>
            <a:off x="8344427" y="1604211"/>
            <a:ext cx="2871537" cy="4876800"/>
          </a:xfrm>
          <a:prstGeom prst="roundRect">
            <a:avLst/>
          </a:prstGeom>
          <a:solidFill>
            <a:srgbClr val="1A9C8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Rounded Corners 6">
            <a:extLst>
              <a:ext uri="{FF2B5EF4-FFF2-40B4-BE49-F238E27FC236}">
                <a16:creationId xmlns:a16="http://schemas.microsoft.com/office/drawing/2014/main" id="{8B4DD738-A8B8-0176-3C08-B082CBC76DA1}"/>
              </a:ext>
            </a:extLst>
          </p:cNvPr>
          <p:cNvSpPr/>
          <p:nvPr/>
        </p:nvSpPr>
        <p:spPr>
          <a:xfrm>
            <a:off x="1022077" y="1599118"/>
            <a:ext cx="2871537" cy="4876800"/>
          </a:xfrm>
          <a:prstGeom prst="roundRect">
            <a:avLst/>
          </a:prstGeom>
          <a:solidFill>
            <a:srgbClr val="E4D09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 name="Group 7">
            <a:extLst>
              <a:ext uri="{FF2B5EF4-FFF2-40B4-BE49-F238E27FC236}">
                <a16:creationId xmlns:a16="http://schemas.microsoft.com/office/drawing/2014/main" id="{F3113ADE-C652-C10F-1EB5-5463A3881340}"/>
              </a:ext>
            </a:extLst>
          </p:cNvPr>
          <p:cNvGrpSpPr/>
          <p:nvPr/>
        </p:nvGrpSpPr>
        <p:grpSpPr>
          <a:xfrm>
            <a:off x="3440219" y="137855"/>
            <a:ext cx="5249883" cy="988395"/>
            <a:chOff x="3440219" y="137855"/>
            <a:chExt cx="5249883" cy="988395"/>
          </a:xfrm>
        </p:grpSpPr>
        <p:sp>
          <p:nvSpPr>
            <p:cNvPr id="9" name="Rectangle 8">
              <a:extLst>
                <a:ext uri="{FF2B5EF4-FFF2-40B4-BE49-F238E27FC236}">
                  <a16:creationId xmlns:a16="http://schemas.microsoft.com/office/drawing/2014/main" id="{6D38F84F-B7FC-7E84-49F2-B596CE7BE8AF}"/>
                </a:ext>
              </a:extLst>
            </p:cNvPr>
            <p:cNvSpPr/>
            <p:nvPr/>
          </p:nvSpPr>
          <p:spPr>
            <a:xfrm>
              <a:off x="3494911" y="137855"/>
              <a:ext cx="5195191" cy="625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4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Équipe</a:t>
              </a:r>
            </a:p>
          </p:txBody>
        </p:sp>
        <p:cxnSp>
          <p:nvCxnSpPr>
            <p:cNvPr id="10" name="Straight Connector 9">
              <a:extLst>
                <a:ext uri="{FF2B5EF4-FFF2-40B4-BE49-F238E27FC236}">
                  <a16:creationId xmlns:a16="http://schemas.microsoft.com/office/drawing/2014/main" id="{51DE2364-C94F-6DD8-53D0-F19D5E6166C5}"/>
                </a:ext>
              </a:extLst>
            </p:cNvPr>
            <p:cNvCxnSpPr/>
            <p:nvPr/>
          </p:nvCxnSpPr>
          <p:spPr>
            <a:xfrm>
              <a:off x="5156071" y="1126250"/>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EE8473EC-E4F9-0B49-E02E-B8E07843AB09}"/>
                </a:ext>
              </a:extLst>
            </p:cNvPr>
            <p:cNvSpPr/>
            <p:nvPr/>
          </p:nvSpPr>
          <p:spPr>
            <a:xfrm>
              <a:off x="3440219" y="709990"/>
              <a:ext cx="5195191" cy="416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Sous-titre dans cette ligne</a:t>
              </a:r>
            </a:p>
          </p:txBody>
        </p:sp>
      </p:grpSp>
      <p:sp>
        <p:nvSpPr>
          <p:cNvPr id="12" name="Rectangle 11">
            <a:extLst>
              <a:ext uri="{FF2B5EF4-FFF2-40B4-BE49-F238E27FC236}">
                <a16:creationId xmlns:a16="http://schemas.microsoft.com/office/drawing/2014/main" id="{6DA4DAE2-F1F1-41A4-58E2-0ADE059FB932}"/>
              </a:ext>
            </a:extLst>
          </p:cNvPr>
          <p:cNvSpPr/>
          <p:nvPr/>
        </p:nvSpPr>
        <p:spPr>
          <a:xfrm>
            <a:off x="1120103" y="4329433"/>
            <a:ext cx="2675485" cy="302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lvl="0" algn="ctr">
              <a:lnSpc>
                <a:spcPct val="80000"/>
              </a:lnSpc>
            </a:pPr>
            <a:r>
              <a:rPr lang="fr-MA" sz="2400" b="1" dirty="0">
                <a:solidFill>
                  <a:schemeClr val="tx1"/>
                </a:solidFill>
                <a:latin typeface="Calibri" panose="020F0502020204030204"/>
                <a:ea typeface="Open Sans" panose="020B0606030504020204" pitchFamily="34" charset="0"/>
                <a:cs typeface="Open Sans" panose="020B0606030504020204" pitchFamily="34" charset="0"/>
              </a:rPr>
              <a:t>Nom ici</a:t>
            </a:r>
            <a:endParaRPr kumimoji="0" lang="fr-FR"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libri" panose="020F0502020204030204"/>
              <a:ea typeface="Open Sans" panose="020B0606030504020204" pitchFamily="34" charset="0"/>
              <a:cs typeface="Open Sans" panose="020B0606030504020204" pitchFamily="34" charset="0"/>
            </a:endParaRPr>
          </a:p>
        </p:txBody>
      </p:sp>
      <p:sp>
        <p:nvSpPr>
          <p:cNvPr id="13" name="Rectangle 12">
            <a:extLst>
              <a:ext uri="{FF2B5EF4-FFF2-40B4-BE49-F238E27FC236}">
                <a16:creationId xmlns:a16="http://schemas.microsoft.com/office/drawing/2014/main" id="{643B6B96-6D43-8714-0FB3-33A20133C6DA}"/>
              </a:ext>
            </a:extLst>
          </p:cNvPr>
          <p:cNvSpPr/>
          <p:nvPr/>
        </p:nvSpPr>
        <p:spPr>
          <a:xfrm>
            <a:off x="4781278" y="4329433"/>
            <a:ext cx="2675485" cy="302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lvl="0" algn="ctr">
              <a:lnSpc>
                <a:spcPct val="80000"/>
              </a:lnSpc>
            </a:pPr>
            <a:r>
              <a:rPr lang="fr-MA" sz="2400" b="1" dirty="0">
                <a:solidFill>
                  <a:schemeClr val="tx1"/>
                </a:solidFill>
                <a:latin typeface="Calibri" panose="020F0502020204030204"/>
                <a:ea typeface="Open Sans" panose="020B0606030504020204" pitchFamily="34" charset="0"/>
                <a:cs typeface="Open Sans" panose="020B0606030504020204" pitchFamily="34" charset="0"/>
              </a:rPr>
              <a:t>Nom ici</a:t>
            </a:r>
            <a:endParaRPr kumimoji="0" lang="fr-FR"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libri" panose="020F0502020204030204"/>
              <a:ea typeface="Open Sans" panose="020B0606030504020204" pitchFamily="34" charset="0"/>
              <a:cs typeface="Open Sans" panose="020B0606030504020204" pitchFamily="34" charset="0"/>
            </a:endParaRPr>
          </a:p>
        </p:txBody>
      </p:sp>
      <p:sp>
        <p:nvSpPr>
          <p:cNvPr id="14" name="Rectangle 13">
            <a:extLst>
              <a:ext uri="{FF2B5EF4-FFF2-40B4-BE49-F238E27FC236}">
                <a16:creationId xmlns:a16="http://schemas.microsoft.com/office/drawing/2014/main" id="{FA199B98-73E0-1B17-296C-FFF974760B0E}"/>
              </a:ext>
            </a:extLst>
          </p:cNvPr>
          <p:cNvSpPr/>
          <p:nvPr/>
        </p:nvSpPr>
        <p:spPr>
          <a:xfrm>
            <a:off x="8442453" y="4329433"/>
            <a:ext cx="2675485" cy="302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lvl="0" algn="ctr">
              <a:lnSpc>
                <a:spcPct val="80000"/>
              </a:lnSpc>
            </a:pPr>
            <a:r>
              <a:rPr lang="fr-MA" sz="2400" b="1" dirty="0">
                <a:solidFill>
                  <a:schemeClr val="tx1"/>
                </a:solidFill>
                <a:latin typeface="Calibri" panose="020F0502020204030204"/>
                <a:ea typeface="Open Sans" panose="020B0606030504020204" pitchFamily="34" charset="0"/>
                <a:cs typeface="Open Sans" panose="020B0606030504020204" pitchFamily="34" charset="0"/>
              </a:rPr>
              <a:t>Nom ici</a:t>
            </a:r>
            <a:endParaRPr kumimoji="0" lang="fr-FR" sz="2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libri" panose="020F0502020204030204"/>
              <a:ea typeface="Open Sans" panose="020B0606030504020204" pitchFamily="34" charset="0"/>
              <a:cs typeface="Open Sans" panose="020B0606030504020204" pitchFamily="34" charset="0"/>
            </a:endParaRPr>
          </a:p>
        </p:txBody>
      </p:sp>
      <p:sp>
        <p:nvSpPr>
          <p:cNvPr id="15" name="Rectangle 14">
            <a:extLst>
              <a:ext uri="{FF2B5EF4-FFF2-40B4-BE49-F238E27FC236}">
                <a16:creationId xmlns:a16="http://schemas.microsoft.com/office/drawing/2014/main" id="{1A2D4D8E-0611-278A-9F1A-A13D2D5DEE50}"/>
              </a:ext>
            </a:extLst>
          </p:cNvPr>
          <p:cNvSpPr/>
          <p:nvPr/>
        </p:nvSpPr>
        <p:spPr>
          <a:xfrm>
            <a:off x="1197161" y="4830273"/>
            <a:ext cx="2521369" cy="1084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algn="just">
              <a:lnSpc>
                <a:spcPct val="150000"/>
              </a:lnSpc>
            </a:pPr>
            <a:r>
              <a:rPr lang="fr-FR" sz="1200" i="1" dirty="0">
                <a:solidFill>
                  <a:schemeClr val="tx1"/>
                </a:solidFill>
              </a:rPr>
              <a:t>Le Lorem Ipsum est simplement du faux texte employé dans la composition et la mise en page avant impression.</a:t>
            </a:r>
            <a:endParaRPr lang="fr-FR" sz="12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16" name="Rectangle 15">
            <a:extLst>
              <a:ext uri="{FF2B5EF4-FFF2-40B4-BE49-F238E27FC236}">
                <a16:creationId xmlns:a16="http://schemas.microsoft.com/office/drawing/2014/main" id="{75CD19B2-7D62-92A0-14B1-97726482F9EE}"/>
              </a:ext>
            </a:extLst>
          </p:cNvPr>
          <p:cNvSpPr/>
          <p:nvPr/>
        </p:nvSpPr>
        <p:spPr>
          <a:xfrm>
            <a:off x="4858335" y="4835366"/>
            <a:ext cx="2521369" cy="1084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algn="just">
              <a:lnSpc>
                <a:spcPct val="150000"/>
              </a:lnSpc>
            </a:pPr>
            <a:r>
              <a:rPr lang="fr-FR" sz="1200" i="1" dirty="0">
                <a:solidFill>
                  <a:schemeClr val="tx1"/>
                </a:solidFill>
              </a:rPr>
              <a:t>Le Lorem Ipsum est simplement du faux texte employé dans la composition et la mise en page avant impression.</a:t>
            </a:r>
            <a:endParaRPr lang="fr-FR" sz="12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17" name="Rectangle 16">
            <a:extLst>
              <a:ext uri="{FF2B5EF4-FFF2-40B4-BE49-F238E27FC236}">
                <a16:creationId xmlns:a16="http://schemas.microsoft.com/office/drawing/2014/main" id="{F5097544-155F-F408-E145-5DE77B1F61C4}"/>
              </a:ext>
            </a:extLst>
          </p:cNvPr>
          <p:cNvSpPr/>
          <p:nvPr/>
        </p:nvSpPr>
        <p:spPr>
          <a:xfrm>
            <a:off x="8519509" y="4835366"/>
            <a:ext cx="2521369" cy="1084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algn="just">
              <a:lnSpc>
                <a:spcPct val="150000"/>
              </a:lnSpc>
            </a:pPr>
            <a:r>
              <a:rPr lang="fr-FR" sz="1200" i="1" dirty="0">
                <a:solidFill>
                  <a:schemeClr val="tx1"/>
                </a:solidFill>
              </a:rPr>
              <a:t>Le Lorem Ipsum est simplement du faux texte employé dans la composition et la mise en page avant impression.</a:t>
            </a:r>
            <a:endParaRPr lang="fr-FR" sz="12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2" name="Picture Placeholder 1">
            <a:extLst>
              <a:ext uri="{FF2B5EF4-FFF2-40B4-BE49-F238E27FC236}">
                <a16:creationId xmlns:a16="http://schemas.microsoft.com/office/drawing/2014/main" id="{4D9F7A13-19C0-B453-A228-45F1715726F3}"/>
              </a:ext>
            </a:extLst>
          </p:cNvPr>
          <p:cNvSpPr>
            <a:spLocks noGrp="1"/>
          </p:cNvSpPr>
          <p:nvPr>
            <p:ph type="pic" sz="quarter" idx="15"/>
          </p:nvPr>
        </p:nvSpPr>
        <p:spPr>
          <a:xfrm>
            <a:off x="8647242" y="1849989"/>
            <a:ext cx="2265907" cy="2265907"/>
          </a:xfrm>
        </p:spPr>
      </p:sp>
      <p:sp>
        <p:nvSpPr>
          <p:cNvPr id="3" name="Picture Placeholder 2">
            <a:extLst>
              <a:ext uri="{FF2B5EF4-FFF2-40B4-BE49-F238E27FC236}">
                <a16:creationId xmlns:a16="http://schemas.microsoft.com/office/drawing/2014/main" id="{B0790517-6B26-B2CD-FD7D-F6E708965DE5}"/>
              </a:ext>
            </a:extLst>
          </p:cNvPr>
          <p:cNvSpPr>
            <a:spLocks noGrp="1"/>
          </p:cNvSpPr>
          <p:nvPr>
            <p:ph type="pic" sz="quarter" idx="17"/>
          </p:nvPr>
        </p:nvSpPr>
        <p:spPr>
          <a:xfrm>
            <a:off x="4986067" y="1849989"/>
            <a:ext cx="2265907" cy="2265907"/>
          </a:xfrm>
        </p:spPr>
      </p:sp>
      <p:sp>
        <p:nvSpPr>
          <p:cNvPr id="4" name="Picture Placeholder 3">
            <a:extLst>
              <a:ext uri="{FF2B5EF4-FFF2-40B4-BE49-F238E27FC236}">
                <a16:creationId xmlns:a16="http://schemas.microsoft.com/office/drawing/2014/main" id="{19D8E4F9-1DB8-2BEB-D1B2-6B173C64537E}"/>
              </a:ext>
            </a:extLst>
          </p:cNvPr>
          <p:cNvSpPr>
            <a:spLocks noGrp="1"/>
          </p:cNvSpPr>
          <p:nvPr>
            <p:ph type="pic" sz="quarter" idx="18"/>
          </p:nvPr>
        </p:nvSpPr>
        <p:spPr>
          <a:xfrm>
            <a:off x="1324892" y="1849989"/>
            <a:ext cx="2265907" cy="2265907"/>
          </a:xfrm>
        </p:spPr>
      </p:sp>
    </p:spTree>
    <p:extLst>
      <p:ext uri="{BB962C8B-B14F-4D97-AF65-F5344CB8AC3E}">
        <p14:creationId xmlns:p14="http://schemas.microsoft.com/office/powerpoint/2010/main" val="35313270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5EED6B3-A56B-4888-BBF7-6876571EDD3E}"/>
              </a:ext>
            </a:extLst>
          </p:cNvPr>
          <p:cNvGrpSpPr/>
          <p:nvPr/>
        </p:nvGrpSpPr>
        <p:grpSpPr>
          <a:xfrm>
            <a:off x="1076341" y="1300666"/>
            <a:ext cx="10039317" cy="4328160"/>
            <a:chOff x="1079398" y="1647731"/>
            <a:chExt cx="10039317" cy="4328160"/>
          </a:xfrm>
        </p:grpSpPr>
        <p:sp>
          <p:nvSpPr>
            <p:cNvPr id="2" name="Rectangle 1">
              <a:extLst>
                <a:ext uri="{FF2B5EF4-FFF2-40B4-BE49-F238E27FC236}">
                  <a16:creationId xmlns:a16="http://schemas.microsoft.com/office/drawing/2014/main" id="{B1A318E5-8F34-43E6-AF5A-C10B2561F570}"/>
                </a:ext>
              </a:extLst>
            </p:cNvPr>
            <p:cNvSpPr/>
            <p:nvPr/>
          </p:nvSpPr>
          <p:spPr>
            <a:xfrm>
              <a:off x="1079398" y="1647731"/>
              <a:ext cx="10039317" cy="4328160"/>
            </a:xfrm>
            <a:custGeom>
              <a:avLst/>
              <a:gdLst>
                <a:gd name="connsiteX0" fmla="*/ 0 w 10033203"/>
                <a:gd name="connsiteY0" fmla="*/ 0 h 4328160"/>
                <a:gd name="connsiteX1" fmla="*/ 10033203 w 10033203"/>
                <a:gd name="connsiteY1" fmla="*/ 0 h 4328160"/>
                <a:gd name="connsiteX2" fmla="*/ 10033203 w 10033203"/>
                <a:gd name="connsiteY2" fmla="*/ 4328160 h 4328160"/>
                <a:gd name="connsiteX3" fmla="*/ 0 w 10033203"/>
                <a:gd name="connsiteY3" fmla="*/ 4328160 h 4328160"/>
                <a:gd name="connsiteX4" fmla="*/ 0 w 10033203"/>
                <a:gd name="connsiteY4" fmla="*/ 0 h 4328160"/>
                <a:gd name="connsiteX0" fmla="*/ 0 w 10039317"/>
                <a:gd name="connsiteY0" fmla="*/ 0 h 4328160"/>
                <a:gd name="connsiteX1" fmla="*/ 10033203 w 10039317"/>
                <a:gd name="connsiteY1" fmla="*/ 0 h 4328160"/>
                <a:gd name="connsiteX2" fmla="*/ 10039317 w 10039317"/>
                <a:gd name="connsiteY2" fmla="*/ 3644116 h 4328160"/>
                <a:gd name="connsiteX3" fmla="*/ 10033203 w 10039317"/>
                <a:gd name="connsiteY3" fmla="*/ 4328160 h 4328160"/>
                <a:gd name="connsiteX4" fmla="*/ 0 w 10039317"/>
                <a:gd name="connsiteY4" fmla="*/ 4328160 h 4328160"/>
                <a:gd name="connsiteX5" fmla="*/ 0 w 10039317"/>
                <a:gd name="connsiteY5" fmla="*/ 0 h 4328160"/>
                <a:gd name="connsiteX0" fmla="*/ 0 w 10039317"/>
                <a:gd name="connsiteY0" fmla="*/ 0 h 4328160"/>
                <a:gd name="connsiteX1" fmla="*/ 10033203 w 10039317"/>
                <a:gd name="connsiteY1" fmla="*/ 0 h 4328160"/>
                <a:gd name="connsiteX2" fmla="*/ 10039317 w 10039317"/>
                <a:gd name="connsiteY2" fmla="*/ 3644116 h 4328160"/>
                <a:gd name="connsiteX3" fmla="*/ 10033203 w 10039317"/>
                <a:gd name="connsiteY3" fmla="*/ 4328160 h 4328160"/>
                <a:gd name="connsiteX4" fmla="*/ 8910908 w 10039317"/>
                <a:gd name="connsiteY4" fmla="*/ 4325052 h 4328160"/>
                <a:gd name="connsiteX5" fmla="*/ 0 w 10039317"/>
                <a:gd name="connsiteY5" fmla="*/ 4328160 h 4328160"/>
                <a:gd name="connsiteX6" fmla="*/ 0 w 10039317"/>
                <a:gd name="connsiteY6" fmla="*/ 0 h 4328160"/>
                <a:gd name="connsiteX0" fmla="*/ 0 w 10039317"/>
                <a:gd name="connsiteY0" fmla="*/ 0 h 4328160"/>
                <a:gd name="connsiteX1" fmla="*/ 10033203 w 10039317"/>
                <a:gd name="connsiteY1" fmla="*/ 0 h 4328160"/>
                <a:gd name="connsiteX2" fmla="*/ 10039317 w 10039317"/>
                <a:gd name="connsiteY2" fmla="*/ 3644116 h 4328160"/>
                <a:gd name="connsiteX3" fmla="*/ 8910908 w 10039317"/>
                <a:gd name="connsiteY3" fmla="*/ 4325052 h 4328160"/>
                <a:gd name="connsiteX4" fmla="*/ 0 w 10039317"/>
                <a:gd name="connsiteY4" fmla="*/ 4328160 h 4328160"/>
                <a:gd name="connsiteX5" fmla="*/ 0 w 10039317"/>
                <a:gd name="connsiteY5" fmla="*/ 0 h 4328160"/>
                <a:gd name="connsiteX0" fmla="*/ 0 w 10039317"/>
                <a:gd name="connsiteY0" fmla="*/ 0 h 4328160"/>
                <a:gd name="connsiteX1" fmla="*/ 10033203 w 10039317"/>
                <a:gd name="connsiteY1" fmla="*/ 0 h 4328160"/>
                <a:gd name="connsiteX2" fmla="*/ 10039317 w 10039317"/>
                <a:gd name="connsiteY2" fmla="*/ 3303648 h 4328160"/>
                <a:gd name="connsiteX3" fmla="*/ 10039317 w 10039317"/>
                <a:gd name="connsiteY3" fmla="*/ 3644116 h 4328160"/>
                <a:gd name="connsiteX4" fmla="*/ 8910908 w 10039317"/>
                <a:gd name="connsiteY4" fmla="*/ 4325052 h 4328160"/>
                <a:gd name="connsiteX5" fmla="*/ 0 w 10039317"/>
                <a:gd name="connsiteY5" fmla="*/ 4328160 h 4328160"/>
                <a:gd name="connsiteX6" fmla="*/ 0 w 10039317"/>
                <a:gd name="connsiteY6" fmla="*/ 0 h 4328160"/>
                <a:gd name="connsiteX0" fmla="*/ 0 w 10039317"/>
                <a:gd name="connsiteY0" fmla="*/ 0 h 4328160"/>
                <a:gd name="connsiteX1" fmla="*/ 10033203 w 10039317"/>
                <a:gd name="connsiteY1" fmla="*/ 0 h 4328160"/>
                <a:gd name="connsiteX2" fmla="*/ 10039317 w 10039317"/>
                <a:gd name="connsiteY2" fmla="*/ 3303648 h 4328160"/>
                <a:gd name="connsiteX3" fmla="*/ 8910908 w 10039317"/>
                <a:gd name="connsiteY3" fmla="*/ 4325052 h 4328160"/>
                <a:gd name="connsiteX4" fmla="*/ 0 w 10039317"/>
                <a:gd name="connsiteY4" fmla="*/ 4328160 h 4328160"/>
                <a:gd name="connsiteX5" fmla="*/ 0 w 10039317"/>
                <a:gd name="connsiteY5" fmla="*/ 0 h 432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39317" h="4328160">
                  <a:moveTo>
                    <a:pt x="0" y="0"/>
                  </a:moveTo>
                  <a:lnTo>
                    <a:pt x="10033203" y="0"/>
                  </a:lnTo>
                  <a:lnTo>
                    <a:pt x="10039317" y="3303648"/>
                  </a:lnTo>
                  <a:lnTo>
                    <a:pt x="8910908" y="4325052"/>
                  </a:lnTo>
                  <a:lnTo>
                    <a:pt x="0" y="4328160"/>
                  </a:lnTo>
                  <a:lnTo>
                    <a:pt x="0" y="0"/>
                  </a:lnTo>
                  <a:close/>
                </a:path>
              </a:pathLst>
            </a:cu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Isosceles Triangle 3">
              <a:extLst>
                <a:ext uri="{FF2B5EF4-FFF2-40B4-BE49-F238E27FC236}">
                  <a16:creationId xmlns:a16="http://schemas.microsoft.com/office/drawing/2014/main" id="{3AA5ED64-41C1-4BF8-A0D7-C27E30F1966F}"/>
                </a:ext>
              </a:extLst>
            </p:cNvPr>
            <p:cNvSpPr/>
            <p:nvPr/>
          </p:nvSpPr>
          <p:spPr>
            <a:xfrm rot="19343432">
              <a:off x="9600084" y="4790067"/>
              <a:ext cx="1504891" cy="795253"/>
            </a:xfrm>
            <a:custGeom>
              <a:avLst/>
              <a:gdLst>
                <a:gd name="connsiteX0" fmla="*/ 0 w 1692612"/>
                <a:gd name="connsiteY0" fmla="*/ 1063423 h 1063423"/>
                <a:gd name="connsiteX1" fmla="*/ 729567 w 1692612"/>
                <a:gd name="connsiteY1" fmla="*/ 0 h 1063423"/>
                <a:gd name="connsiteX2" fmla="*/ 1692612 w 1692612"/>
                <a:gd name="connsiteY2" fmla="*/ 1063423 h 1063423"/>
                <a:gd name="connsiteX3" fmla="*/ 0 w 1692612"/>
                <a:gd name="connsiteY3" fmla="*/ 1063423 h 1063423"/>
                <a:gd name="connsiteX0" fmla="*/ 0 w 1509433"/>
                <a:gd name="connsiteY0" fmla="*/ 1192257 h 1192257"/>
                <a:gd name="connsiteX1" fmla="*/ 546388 w 1509433"/>
                <a:gd name="connsiteY1" fmla="*/ 0 h 1192257"/>
                <a:gd name="connsiteX2" fmla="*/ 1509433 w 1509433"/>
                <a:gd name="connsiteY2" fmla="*/ 1063423 h 1192257"/>
                <a:gd name="connsiteX3" fmla="*/ 0 w 1509433"/>
                <a:gd name="connsiteY3" fmla="*/ 1192257 h 1192257"/>
                <a:gd name="connsiteX0" fmla="*/ 0 w 1509433"/>
                <a:gd name="connsiteY0" fmla="*/ 833379 h 833379"/>
                <a:gd name="connsiteX1" fmla="*/ 613746 w 1509433"/>
                <a:gd name="connsiteY1" fmla="*/ 0 h 833379"/>
                <a:gd name="connsiteX2" fmla="*/ 1509433 w 1509433"/>
                <a:gd name="connsiteY2" fmla="*/ 704545 h 833379"/>
                <a:gd name="connsiteX3" fmla="*/ 0 w 1509433"/>
                <a:gd name="connsiteY3" fmla="*/ 833379 h 833379"/>
                <a:gd name="connsiteX0" fmla="*/ 0 w 1504891"/>
                <a:gd name="connsiteY0" fmla="*/ 833379 h 833379"/>
                <a:gd name="connsiteX1" fmla="*/ 613746 w 1504891"/>
                <a:gd name="connsiteY1" fmla="*/ 0 h 833379"/>
                <a:gd name="connsiteX2" fmla="*/ 1504891 w 1504891"/>
                <a:gd name="connsiteY2" fmla="*/ 714953 h 833379"/>
                <a:gd name="connsiteX3" fmla="*/ 0 w 1504891"/>
                <a:gd name="connsiteY3" fmla="*/ 833379 h 833379"/>
                <a:gd name="connsiteX0" fmla="*/ 0 w 1504891"/>
                <a:gd name="connsiteY0" fmla="*/ 795253 h 795253"/>
                <a:gd name="connsiteX1" fmla="*/ 622619 w 1504891"/>
                <a:gd name="connsiteY1" fmla="*/ 0 h 795253"/>
                <a:gd name="connsiteX2" fmla="*/ 1504891 w 1504891"/>
                <a:gd name="connsiteY2" fmla="*/ 676827 h 795253"/>
                <a:gd name="connsiteX3" fmla="*/ 0 w 1504891"/>
                <a:gd name="connsiteY3" fmla="*/ 795253 h 795253"/>
              </a:gdLst>
              <a:ahLst/>
              <a:cxnLst>
                <a:cxn ang="0">
                  <a:pos x="connsiteX0" y="connsiteY0"/>
                </a:cxn>
                <a:cxn ang="0">
                  <a:pos x="connsiteX1" y="connsiteY1"/>
                </a:cxn>
                <a:cxn ang="0">
                  <a:pos x="connsiteX2" y="connsiteY2"/>
                </a:cxn>
                <a:cxn ang="0">
                  <a:pos x="connsiteX3" y="connsiteY3"/>
                </a:cxn>
              </a:cxnLst>
              <a:rect l="l" t="t" r="r" b="b"/>
              <a:pathLst>
                <a:path w="1504891" h="795253">
                  <a:moveTo>
                    <a:pt x="0" y="795253"/>
                  </a:moveTo>
                  <a:lnTo>
                    <a:pt x="622619" y="0"/>
                  </a:lnTo>
                  <a:lnTo>
                    <a:pt x="1504891" y="676827"/>
                  </a:lnTo>
                  <a:lnTo>
                    <a:pt x="0" y="795253"/>
                  </a:lnTo>
                  <a:close/>
                </a:path>
              </a:pathLst>
            </a:custGeom>
            <a:solidFill>
              <a:srgbClr val="53A7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Rectangle 12">
            <a:extLst>
              <a:ext uri="{FF2B5EF4-FFF2-40B4-BE49-F238E27FC236}">
                <a16:creationId xmlns:a16="http://schemas.microsoft.com/office/drawing/2014/main" id="{AF8E3EE8-0C6F-452F-A748-684AB8A79146}"/>
              </a:ext>
            </a:extLst>
          </p:cNvPr>
          <p:cNvSpPr/>
          <p:nvPr/>
        </p:nvSpPr>
        <p:spPr>
          <a:xfrm>
            <a:off x="1295399" y="2202581"/>
            <a:ext cx="9601200" cy="2644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0" dirty="0">
                <a:solidFill>
                  <a:schemeClr val="bg1"/>
                </a:solidFill>
                <a:effectLst/>
                <a:latin typeface="Calibri" panose="020F0502020204030204" pitchFamily="34" charset="0"/>
              </a:rPr>
              <a:t>Le </a:t>
            </a:r>
            <a:r>
              <a:rPr lang="fr-FR" sz="1400" b="1" i="0" dirty="0">
                <a:solidFill>
                  <a:schemeClr val="bg1"/>
                </a:solidFill>
                <a:effectLst/>
                <a:latin typeface="Calibri" panose="020F0502020204030204" pitchFamily="34" charset="0"/>
              </a:rPr>
              <a:t>Lorem Ipsum</a:t>
            </a:r>
            <a:r>
              <a:rPr lang="fr-FR" sz="1400" b="0" i="0" dirty="0">
                <a:solidFill>
                  <a:schemeClr val="bg1"/>
                </a:solidFill>
                <a:effectLst/>
                <a:latin typeface="Calibri" panose="020F050202020403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lang="fr-FR" sz="1400" b="0" i="0" dirty="0" err="1">
                <a:solidFill>
                  <a:schemeClr val="bg1"/>
                </a:solidFill>
                <a:effectLst/>
                <a:latin typeface="Calibri" panose="020F0502020204030204" pitchFamily="34" charset="0"/>
              </a:rPr>
              <a:t>Letraset</a:t>
            </a:r>
            <a:r>
              <a:rPr lang="fr-FR" sz="1400" b="0" i="0" dirty="0">
                <a:solidFill>
                  <a:schemeClr val="bg1"/>
                </a:solidFill>
                <a:effectLst/>
                <a:latin typeface="Calibri" panose="020F0502020204030204" pitchFamily="34" charset="0"/>
              </a:rPr>
              <a:t> contenant des passages du Lorem Ipsum, et, plus récemment, par son inclusion dans des applications de mise en page de texte, comme </a:t>
            </a:r>
            <a:r>
              <a:rPr lang="fr-FR" sz="1400" b="0" i="0" dirty="0" err="1">
                <a:solidFill>
                  <a:schemeClr val="bg1"/>
                </a:solidFill>
                <a:effectLst/>
                <a:latin typeface="Calibri" panose="020F0502020204030204" pitchFamily="34" charset="0"/>
              </a:rPr>
              <a:t>Aldus</a:t>
            </a:r>
            <a:r>
              <a:rPr lang="fr-FR" sz="1400" b="0" i="0" dirty="0">
                <a:solidFill>
                  <a:schemeClr val="bg1"/>
                </a:solidFill>
                <a:effectLst/>
                <a:latin typeface="Calibri" panose="020F0502020204030204" pitchFamily="34" charset="0"/>
              </a:rPr>
              <a:t> </a:t>
            </a:r>
            <a:r>
              <a:rPr lang="fr-FR" sz="1400" b="0" i="0" dirty="0" err="1">
                <a:solidFill>
                  <a:schemeClr val="bg1"/>
                </a:solidFill>
                <a:effectLst/>
                <a:latin typeface="Calibri" panose="020F0502020204030204" pitchFamily="34" charset="0"/>
              </a:rPr>
              <a:t>PageMaker</a:t>
            </a:r>
            <a:r>
              <a:rPr lang="fr-FR" sz="1400" b="0" i="0" dirty="0">
                <a:solidFill>
                  <a:schemeClr val="bg1"/>
                </a:solidFill>
                <a:effectLst/>
                <a:latin typeface="Calibri" panose="020F0502020204030204" pitchFamily="34" charset="0"/>
              </a:rPr>
              <a:t>.</a:t>
            </a:r>
          </a:p>
          <a:p>
            <a:pPr algn="just">
              <a:lnSpc>
                <a:spcPct val="150000"/>
              </a:lnSpc>
            </a:pPr>
            <a:r>
              <a:rPr lang="fr-FR" sz="1400" b="0" i="0" dirty="0">
                <a:solidFill>
                  <a:schemeClr val="bg1"/>
                </a:solidFill>
                <a:effectLst/>
                <a:latin typeface="Calibri" panose="020F0502020204030204" pitchFamily="34" charset="0"/>
              </a:rPr>
              <a:t>Le </a:t>
            </a:r>
            <a:r>
              <a:rPr lang="fr-FR" sz="1400" b="1" i="0" dirty="0">
                <a:solidFill>
                  <a:schemeClr val="bg1"/>
                </a:solidFill>
                <a:effectLst/>
                <a:latin typeface="Calibri" panose="020F0502020204030204" pitchFamily="34" charset="0"/>
              </a:rPr>
              <a:t>Lorem Ipsum</a:t>
            </a:r>
            <a:r>
              <a:rPr lang="fr-FR" sz="1400" b="0" i="0" dirty="0">
                <a:solidFill>
                  <a:schemeClr val="bg1"/>
                </a:solidFill>
                <a:effectLst/>
                <a:latin typeface="Calibri" panose="020F0502020204030204" pitchFamily="34" charset="0"/>
              </a:rPr>
              <a:t> est simplement du faux texte employé dans la composition et la mise en page avant impression. Le Lorem Ipsum est le faux texte standard de l'imprimerie depuis les années 1500.</a:t>
            </a:r>
          </a:p>
        </p:txBody>
      </p:sp>
      <p:sp>
        <p:nvSpPr>
          <p:cNvPr id="15" name="Rectangle 14">
            <a:extLst>
              <a:ext uri="{FF2B5EF4-FFF2-40B4-BE49-F238E27FC236}">
                <a16:creationId xmlns:a16="http://schemas.microsoft.com/office/drawing/2014/main" id="{2EA50E00-7C06-4A07-814C-7C43C1E225E3}"/>
              </a:ext>
            </a:extLst>
          </p:cNvPr>
          <p:cNvSpPr/>
          <p:nvPr/>
        </p:nvSpPr>
        <p:spPr>
          <a:xfrm>
            <a:off x="4344718" y="1402642"/>
            <a:ext cx="3502562"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fr-FR" sz="4800" b="1" dirty="0">
                <a:solidFill>
                  <a:schemeClr val="bg1"/>
                </a:solidFill>
                <a:effectLst>
                  <a:outerShdw blurRad="38100" dist="38100" dir="2700000" algn="tl">
                    <a:srgbClr val="000000">
                      <a:alpha val="43137"/>
                    </a:srgbClr>
                  </a:outerShdw>
                </a:effectLst>
                <a:latin typeface="Calibri" panose="020F0502020204030204" pitchFamily="34" charset="0"/>
                <a:ea typeface="Open Sans" panose="020B0606030504020204" pitchFamily="34" charset="0"/>
                <a:cs typeface="Mothanna" panose="02000503000000000000" pitchFamily="2" charset="-78"/>
              </a:rPr>
              <a:t>Lorem Ipsum</a:t>
            </a:r>
          </a:p>
        </p:txBody>
      </p:sp>
      <p:sp>
        <p:nvSpPr>
          <p:cNvPr id="12" name="Rectangle 11">
            <a:extLst>
              <a:ext uri="{FF2B5EF4-FFF2-40B4-BE49-F238E27FC236}">
                <a16:creationId xmlns:a16="http://schemas.microsoft.com/office/drawing/2014/main" id="{21E0E228-FA88-4EFB-AE8A-5C2534D44A77}"/>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Slide Number Placeholder 2">
            <a:extLst>
              <a:ext uri="{FF2B5EF4-FFF2-40B4-BE49-F238E27FC236}">
                <a16:creationId xmlns:a16="http://schemas.microsoft.com/office/drawing/2014/main" id="{E65EE6F0-4933-4AAC-8A22-0D8E5149D0D7}"/>
              </a:ext>
            </a:extLst>
          </p:cNvPr>
          <p:cNvSpPr>
            <a:spLocks noGrp="1"/>
          </p:cNvSpPr>
          <p:nvPr>
            <p:ph type="sldNum" sz="quarter" idx="12"/>
          </p:nvPr>
        </p:nvSpPr>
        <p:spPr>
          <a:xfrm>
            <a:off x="11768092" y="6506684"/>
            <a:ext cx="250371" cy="338554"/>
          </a:xfrm>
        </p:spPr>
        <p:txBody>
          <a:bodyPr>
            <a:spAutoFit/>
          </a:bodyPr>
          <a:lstStyle/>
          <a:p>
            <a:fld id="{55566DE6-6023-4F1B-83B8-5B1409609C05}" type="slidenum">
              <a:rPr lang="fr-FR" sz="1600" b="1" i="1" smtClean="0">
                <a:solidFill>
                  <a:schemeClr val="tx1"/>
                </a:solidFill>
              </a:rPr>
              <a:t>2</a:t>
            </a:fld>
            <a:endParaRPr lang="fr-FR" sz="1600" b="1" i="1" dirty="0">
              <a:solidFill>
                <a:schemeClr val="tx1"/>
              </a:solidFill>
            </a:endParaRPr>
          </a:p>
        </p:txBody>
      </p:sp>
    </p:spTree>
    <p:extLst>
      <p:ext uri="{BB962C8B-B14F-4D97-AF65-F5344CB8AC3E}">
        <p14:creationId xmlns:p14="http://schemas.microsoft.com/office/powerpoint/2010/main" val="21094245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BC45D94-3F86-C41A-7B68-F2107FEC6E45}"/>
              </a:ext>
            </a:extLst>
          </p:cNvPr>
          <p:cNvGrpSpPr/>
          <p:nvPr/>
        </p:nvGrpSpPr>
        <p:grpSpPr>
          <a:xfrm>
            <a:off x="4862041" y="2756576"/>
            <a:ext cx="2460930" cy="1323439"/>
            <a:chOff x="4862041" y="-575061"/>
            <a:chExt cx="2460930" cy="1323439"/>
          </a:xfrm>
        </p:grpSpPr>
        <p:sp>
          <p:nvSpPr>
            <p:cNvPr id="6" name="Rectangle 5">
              <a:extLst>
                <a:ext uri="{FF2B5EF4-FFF2-40B4-BE49-F238E27FC236}">
                  <a16:creationId xmlns:a16="http://schemas.microsoft.com/office/drawing/2014/main" id="{A9D07EA2-C7B0-EB23-8AC2-552155B7ED21}"/>
                </a:ext>
              </a:extLst>
            </p:cNvPr>
            <p:cNvSpPr/>
            <p:nvPr/>
          </p:nvSpPr>
          <p:spPr>
            <a:xfrm>
              <a:off x="4862041" y="-575061"/>
              <a:ext cx="2460930" cy="1323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PLAN</a:t>
              </a:r>
            </a:p>
          </p:txBody>
        </p:sp>
        <p:cxnSp>
          <p:nvCxnSpPr>
            <p:cNvPr id="7" name="Straight Connector 6">
              <a:extLst>
                <a:ext uri="{FF2B5EF4-FFF2-40B4-BE49-F238E27FC236}">
                  <a16:creationId xmlns:a16="http://schemas.microsoft.com/office/drawing/2014/main" id="{B4FA33E1-C690-AFA4-1AF3-53C4FA103E45}"/>
                </a:ext>
              </a:extLst>
            </p:cNvPr>
            <p:cNvCxnSpPr/>
            <p:nvPr/>
          </p:nvCxnSpPr>
          <p:spPr>
            <a:xfrm>
              <a:off x="5156071" y="552813"/>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1757879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10177" y="278840"/>
            <a:ext cx="4955150" cy="625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rPr>
              <a:t>UNE SEULE COLONNE</a:t>
            </a: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F140D408-8F60-CC25-9AF4-EEF3208CDFB2}"/>
              </a:ext>
            </a:extLst>
          </p:cNvPr>
          <p:cNvSpPr>
            <a:spLocks noGrp="1"/>
          </p:cNvSpPr>
          <p:nvPr>
            <p:ph type="sldNum" sz="quarter" idx="12"/>
          </p:nvPr>
        </p:nvSpPr>
        <p:spPr>
          <a:xfrm>
            <a:off x="11768092" y="6506684"/>
            <a:ext cx="250371" cy="338554"/>
          </a:xfrm>
        </p:spPr>
        <p:txBody>
          <a:bodyPr>
            <a:spAutoFit/>
          </a:bodyPr>
          <a:lstStyle/>
          <a:p>
            <a:fld id="{55566DE6-6023-4F1B-83B8-5B1409609C05}" type="slidenum">
              <a:rPr lang="fr-FR" sz="1600" b="1" i="1" smtClean="0">
                <a:solidFill>
                  <a:schemeClr val="tx1"/>
                </a:solidFill>
              </a:rPr>
              <a:t>4</a:t>
            </a:fld>
            <a:endParaRPr lang="fr-FR" sz="1600" b="1" i="1" dirty="0">
              <a:solidFill>
                <a:schemeClr val="tx1"/>
              </a:solidFill>
            </a:endParaRPr>
          </a:p>
        </p:txBody>
      </p:sp>
      <p:sp>
        <p:nvSpPr>
          <p:cNvPr id="7" name="Rectangle 6">
            <a:extLst>
              <a:ext uri="{FF2B5EF4-FFF2-40B4-BE49-F238E27FC236}">
                <a16:creationId xmlns:a16="http://schemas.microsoft.com/office/drawing/2014/main" id="{CAF5E14D-546D-65E6-8444-781E5C516F28}"/>
              </a:ext>
            </a:extLst>
          </p:cNvPr>
          <p:cNvSpPr/>
          <p:nvPr/>
        </p:nvSpPr>
        <p:spPr>
          <a:xfrm>
            <a:off x="668954" y="979066"/>
            <a:ext cx="10854092" cy="4899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lang="fr-FR" sz="1400" b="0" i="1" dirty="0" err="1">
                <a:solidFill>
                  <a:schemeClr val="bg1"/>
                </a:solidFill>
                <a:effectLst/>
              </a:rPr>
              <a:t>Letraset</a:t>
            </a:r>
            <a:r>
              <a:rPr lang="fr-FR" sz="1400" b="0" i="1" dirty="0">
                <a:solidFill>
                  <a:schemeClr val="bg1"/>
                </a:solidFill>
                <a:effectLst/>
              </a:rPr>
              <a:t> contenant des passages du Lorem Ipsum, et, plus récemment, par son inclusion dans des applications de mise en page de texte, comme </a:t>
            </a:r>
            <a:r>
              <a:rPr lang="fr-FR" sz="1400" b="0" i="1" dirty="0" err="1">
                <a:solidFill>
                  <a:schemeClr val="bg1"/>
                </a:solidFill>
                <a:effectLst/>
              </a:rPr>
              <a:t>Aldus</a:t>
            </a:r>
            <a:r>
              <a:rPr lang="fr-FR" sz="1400" b="0" i="1" dirty="0">
                <a:solidFill>
                  <a:schemeClr val="bg1"/>
                </a:solidFill>
                <a:effectLst/>
              </a:rPr>
              <a:t> </a:t>
            </a:r>
            <a:r>
              <a:rPr lang="fr-FR" sz="1400" b="0" i="1" dirty="0" err="1">
                <a:solidFill>
                  <a:schemeClr val="bg1"/>
                </a:solidFill>
                <a:effectLst/>
              </a:rPr>
              <a:t>PageMaker</a:t>
            </a:r>
            <a:r>
              <a:rPr lang="fr-FR" sz="1400" b="0" i="1" dirty="0">
                <a:solidFill>
                  <a:schemeClr val="bg1"/>
                </a:solidFill>
                <a:effectLst/>
              </a:rPr>
              <a:t>. </a:t>
            </a:r>
          </a:p>
          <a:p>
            <a:pPr algn="just">
              <a:lnSpc>
                <a:spcPct val="150000"/>
              </a:lnSpc>
            </a:pPr>
            <a:endParaRPr lang="fr-FR" sz="1400" i="1" dirty="0">
              <a:solidFill>
                <a:schemeClr val="bg1"/>
              </a:solidFill>
            </a:endParaRPr>
          </a:p>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a:t>
            </a:r>
          </a:p>
          <a:p>
            <a:pPr algn="just">
              <a:lnSpc>
                <a:spcPct val="150000"/>
              </a:lnSpc>
            </a:pPr>
            <a:endParaRPr lang="fr-FR" sz="1400" i="1" dirty="0">
              <a:solidFill>
                <a:schemeClr val="bg1"/>
              </a:solidFill>
            </a:endParaRPr>
          </a:p>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a:t>
            </a:r>
          </a:p>
        </p:txBody>
      </p:sp>
    </p:spTree>
    <p:extLst>
      <p:ext uri="{BB962C8B-B14F-4D97-AF65-F5344CB8AC3E}">
        <p14:creationId xmlns:p14="http://schemas.microsoft.com/office/powerpoint/2010/main" val="1485202611"/>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30410EA2-352F-40B7-9E63-EA593B7E37F5}"/>
              </a:ext>
            </a:extLst>
          </p:cNvPr>
          <p:cNvGrpSpPr/>
          <p:nvPr/>
        </p:nvGrpSpPr>
        <p:grpSpPr>
          <a:xfrm flipH="1" flipV="1">
            <a:off x="2939799" y="5895120"/>
            <a:ext cx="1894661" cy="150367"/>
            <a:chOff x="7262769" y="338405"/>
            <a:chExt cx="1894661" cy="150367"/>
          </a:xfrm>
        </p:grpSpPr>
        <p:cxnSp>
          <p:nvCxnSpPr>
            <p:cNvPr id="60" name="Straight Connector 59">
              <a:extLst>
                <a:ext uri="{FF2B5EF4-FFF2-40B4-BE49-F238E27FC236}">
                  <a16:creationId xmlns:a16="http://schemas.microsoft.com/office/drawing/2014/main" id="{CFC183B6-5567-4D9F-ABBB-F98C237B1B23}"/>
                </a:ext>
              </a:extLst>
            </p:cNvPr>
            <p:cNvCxnSpPr>
              <a:cxnSpLocks/>
            </p:cNvCxnSpPr>
            <p:nvPr/>
          </p:nvCxnSpPr>
          <p:spPr>
            <a:xfrm flipV="1">
              <a:off x="7262769" y="340963"/>
              <a:ext cx="177552" cy="147809"/>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84150CB-2D4B-4A5A-9137-F19EE1B1A155}"/>
                </a:ext>
              </a:extLst>
            </p:cNvPr>
            <p:cNvCxnSpPr>
              <a:cxnSpLocks/>
            </p:cNvCxnSpPr>
            <p:nvPr/>
          </p:nvCxnSpPr>
          <p:spPr>
            <a:xfrm flipV="1">
              <a:off x="7433778" y="338405"/>
              <a:ext cx="1723652" cy="1011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63" name="Straight Connector 62">
            <a:extLst>
              <a:ext uri="{FF2B5EF4-FFF2-40B4-BE49-F238E27FC236}">
                <a16:creationId xmlns:a16="http://schemas.microsoft.com/office/drawing/2014/main" id="{6FBE313A-6B52-4088-A2C8-5853C5A81528}"/>
              </a:ext>
            </a:extLst>
          </p:cNvPr>
          <p:cNvCxnSpPr>
            <a:cxnSpLocks/>
          </p:cNvCxnSpPr>
          <p:nvPr/>
        </p:nvCxnSpPr>
        <p:spPr>
          <a:xfrm flipH="1">
            <a:off x="2989777" y="4366188"/>
            <a:ext cx="507849" cy="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0502380-3ED4-4481-B8AF-343F787A5973}"/>
              </a:ext>
            </a:extLst>
          </p:cNvPr>
          <p:cNvCxnSpPr>
            <a:cxnSpLocks/>
          </p:cNvCxnSpPr>
          <p:nvPr/>
        </p:nvCxnSpPr>
        <p:spPr>
          <a:xfrm flipH="1">
            <a:off x="3009094" y="2133186"/>
            <a:ext cx="702793"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7B19CE3-7C06-420C-9366-C69533EC7010}"/>
              </a:ext>
            </a:extLst>
          </p:cNvPr>
          <p:cNvGrpSpPr/>
          <p:nvPr/>
        </p:nvGrpSpPr>
        <p:grpSpPr>
          <a:xfrm>
            <a:off x="7217464" y="590027"/>
            <a:ext cx="1960062" cy="307781"/>
            <a:chOff x="7128552" y="339085"/>
            <a:chExt cx="1960062" cy="307781"/>
          </a:xfrm>
        </p:grpSpPr>
        <p:cxnSp>
          <p:nvCxnSpPr>
            <p:cNvPr id="3" name="Straight Connector 2">
              <a:extLst>
                <a:ext uri="{FF2B5EF4-FFF2-40B4-BE49-F238E27FC236}">
                  <a16:creationId xmlns:a16="http://schemas.microsoft.com/office/drawing/2014/main" id="{CF418188-2CF3-4A32-B811-78DA84667E0C}"/>
                </a:ext>
              </a:extLst>
            </p:cNvPr>
            <p:cNvCxnSpPr>
              <a:cxnSpLocks/>
            </p:cNvCxnSpPr>
            <p:nvPr/>
          </p:nvCxnSpPr>
          <p:spPr>
            <a:xfrm flipV="1">
              <a:off x="7128552" y="340964"/>
              <a:ext cx="311769" cy="30590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1E9A91D-CB18-4C98-8DAF-31CB561BC856}"/>
                </a:ext>
              </a:extLst>
            </p:cNvPr>
            <p:cNvCxnSpPr>
              <a:cxnSpLocks/>
            </p:cNvCxnSpPr>
            <p:nvPr/>
          </p:nvCxnSpPr>
          <p:spPr>
            <a:xfrm flipV="1">
              <a:off x="7433781" y="339085"/>
              <a:ext cx="1654833" cy="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43" name="Straight Connector 42">
            <a:extLst>
              <a:ext uri="{FF2B5EF4-FFF2-40B4-BE49-F238E27FC236}">
                <a16:creationId xmlns:a16="http://schemas.microsoft.com/office/drawing/2014/main" id="{180EA97E-9F05-4842-89D9-81289C731F85}"/>
              </a:ext>
            </a:extLst>
          </p:cNvPr>
          <p:cNvCxnSpPr>
            <a:cxnSpLocks/>
          </p:cNvCxnSpPr>
          <p:nvPr/>
        </p:nvCxnSpPr>
        <p:spPr>
          <a:xfrm>
            <a:off x="8554624" y="2268646"/>
            <a:ext cx="661619"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6F19A1F-978F-4838-955E-34C228D11F84}"/>
              </a:ext>
            </a:extLst>
          </p:cNvPr>
          <p:cNvCxnSpPr>
            <a:cxnSpLocks/>
          </p:cNvCxnSpPr>
          <p:nvPr/>
        </p:nvCxnSpPr>
        <p:spPr>
          <a:xfrm>
            <a:off x="8554624" y="4501649"/>
            <a:ext cx="642302"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ED57B57B-7E5B-4115-BEF4-58DD568EF1CF}"/>
              </a:ext>
            </a:extLst>
          </p:cNvPr>
          <p:cNvGrpSpPr/>
          <p:nvPr/>
        </p:nvGrpSpPr>
        <p:grpSpPr>
          <a:xfrm>
            <a:off x="3320391" y="653391"/>
            <a:ext cx="5551218" cy="5551218"/>
            <a:chOff x="3320391" y="653391"/>
            <a:chExt cx="5551218" cy="5551218"/>
          </a:xfrm>
        </p:grpSpPr>
        <p:sp>
          <p:nvSpPr>
            <p:cNvPr id="6" name="Oval 5">
              <a:extLst>
                <a:ext uri="{FF2B5EF4-FFF2-40B4-BE49-F238E27FC236}">
                  <a16:creationId xmlns:a16="http://schemas.microsoft.com/office/drawing/2014/main" id="{5AB336B8-6E6C-496A-90F3-1C126295CF7B}"/>
                </a:ext>
              </a:extLst>
            </p:cNvPr>
            <p:cNvSpPr/>
            <p:nvPr/>
          </p:nvSpPr>
          <p:spPr>
            <a:xfrm>
              <a:off x="3320391" y="653391"/>
              <a:ext cx="5551218" cy="5551218"/>
            </a:xfrm>
            <a:prstGeom prst="ellipse">
              <a:avLst/>
            </a:prstGeom>
            <a:solidFill>
              <a:srgbClr val="D2D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pitchFamily="34" charset="0"/>
              </a:endParaRPr>
            </a:p>
          </p:txBody>
        </p:sp>
        <p:sp>
          <p:nvSpPr>
            <p:cNvPr id="4" name="Oval 3">
              <a:extLst>
                <a:ext uri="{FF2B5EF4-FFF2-40B4-BE49-F238E27FC236}">
                  <a16:creationId xmlns:a16="http://schemas.microsoft.com/office/drawing/2014/main" id="{78B7A50C-0AE8-44B5-88AE-C7931D8AC5EC}"/>
                </a:ext>
              </a:extLst>
            </p:cNvPr>
            <p:cNvSpPr/>
            <p:nvPr/>
          </p:nvSpPr>
          <p:spPr>
            <a:xfrm>
              <a:off x="4088875" y="1421875"/>
              <a:ext cx="4014250" cy="4014250"/>
            </a:xfrm>
            <a:prstGeom prst="ellipse">
              <a:avLst/>
            </a:prstGeom>
            <a:solidFill>
              <a:srgbClr val="90B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pitchFamily="34" charset="0"/>
              </a:endParaRPr>
            </a:p>
          </p:txBody>
        </p:sp>
        <p:sp>
          <p:nvSpPr>
            <p:cNvPr id="5" name="Oval 4">
              <a:extLst>
                <a:ext uri="{FF2B5EF4-FFF2-40B4-BE49-F238E27FC236}">
                  <a16:creationId xmlns:a16="http://schemas.microsoft.com/office/drawing/2014/main" id="{1B2B47FE-DE43-4257-BC1A-C773E03512F7}"/>
                </a:ext>
              </a:extLst>
            </p:cNvPr>
            <p:cNvSpPr/>
            <p:nvPr/>
          </p:nvSpPr>
          <p:spPr>
            <a:xfrm>
              <a:off x="5079551" y="2412551"/>
              <a:ext cx="2032899" cy="2032899"/>
            </a:xfrm>
            <a:prstGeom prst="ellipse">
              <a:avLst/>
            </a:prstGeom>
            <a:solidFill>
              <a:srgbClr val="428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pitchFamily="34" charset="0"/>
              </a:endParaRPr>
            </a:p>
          </p:txBody>
        </p:sp>
      </p:grpSp>
      <p:sp>
        <p:nvSpPr>
          <p:cNvPr id="79" name="Rounded Rectangle 51">
            <a:extLst>
              <a:ext uri="{FF2B5EF4-FFF2-40B4-BE49-F238E27FC236}">
                <a16:creationId xmlns:a16="http://schemas.microsoft.com/office/drawing/2014/main" id="{94D3B9EC-621F-4966-8862-4E616B4596BA}"/>
              </a:ext>
            </a:extLst>
          </p:cNvPr>
          <p:cNvSpPr/>
          <p:nvPr/>
        </p:nvSpPr>
        <p:spPr>
          <a:xfrm rot="16200000" flipH="1">
            <a:off x="5584397" y="2701497"/>
            <a:ext cx="972534" cy="972534"/>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pitchFamily="34" charset="0"/>
              <a:ea typeface="맑은 고딕" panose="020B0503020000020004" pitchFamily="34" charset="-127"/>
            </a:endParaRPr>
          </a:p>
        </p:txBody>
      </p:sp>
      <p:sp>
        <p:nvSpPr>
          <p:cNvPr id="12" name="Rectangle 11">
            <a:extLst>
              <a:ext uri="{FF2B5EF4-FFF2-40B4-BE49-F238E27FC236}">
                <a16:creationId xmlns:a16="http://schemas.microsoft.com/office/drawing/2014/main" id="{CA6664A9-9288-4778-8837-5F07A8A00CBB}"/>
              </a:ext>
            </a:extLst>
          </p:cNvPr>
          <p:cNvSpPr/>
          <p:nvPr/>
        </p:nvSpPr>
        <p:spPr>
          <a:xfrm>
            <a:off x="5374034" y="3700460"/>
            <a:ext cx="1414618" cy="369332"/>
          </a:xfrm>
          <a:prstGeom prst="rect">
            <a:avLst/>
          </a:prstGeom>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dirty="0">
                <a:ln>
                  <a:noFill/>
                </a:ln>
                <a:solidFill>
                  <a:prstClr val="white"/>
                </a:solidFill>
                <a:effectLst/>
                <a:uLnTx/>
                <a:uFillTx/>
                <a:latin typeface="Calibri" panose="020F0502020204030204" pitchFamily="34" charset="0"/>
                <a:ea typeface="Open Sans" panose="020B0606030504020204" pitchFamily="34" charset="0"/>
                <a:cs typeface="Open Sans" panose="020B0606030504020204" pitchFamily="34" charset="0"/>
              </a:rPr>
              <a:t>Lorem ipsum</a:t>
            </a:r>
          </a:p>
        </p:txBody>
      </p:sp>
      <p:sp>
        <p:nvSpPr>
          <p:cNvPr id="80" name="Rectangle 79">
            <a:extLst>
              <a:ext uri="{FF2B5EF4-FFF2-40B4-BE49-F238E27FC236}">
                <a16:creationId xmlns:a16="http://schemas.microsoft.com/office/drawing/2014/main" id="{F9772237-E801-4690-B4A0-2CB1324DD2C7}"/>
              </a:ext>
            </a:extLst>
          </p:cNvPr>
          <p:cNvSpPr/>
          <p:nvPr/>
        </p:nvSpPr>
        <p:spPr>
          <a:xfrm>
            <a:off x="5408362" y="1268908"/>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A</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81" name="Rectangle 80">
            <a:extLst>
              <a:ext uri="{FF2B5EF4-FFF2-40B4-BE49-F238E27FC236}">
                <a16:creationId xmlns:a16="http://schemas.microsoft.com/office/drawing/2014/main" id="{4A45DE75-0B5E-4AE6-BE1A-BECCE32C96EB}"/>
              </a:ext>
            </a:extLst>
          </p:cNvPr>
          <p:cNvSpPr/>
          <p:nvPr/>
        </p:nvSpPr>
        <p:spPr>
          <a:xfrm>
            <a:off x="6764662" y="1949564"/>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B</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82" name="Rectangle 81">
            <a:extLst>
              <a:ext uri="{FF2B5EF4-FFF2-40B4-BE49-F238E27FC236}">
                <a16:creationId xmlns:a16="http://schemas.microsoft.com/office/drawing/2014/main" id="{141D5532-7127-424F-AEE5-3E82A1858BDC}"/>
              </a:ext>
            </a:extLst>
          </p:cNvPr>
          <p:cNvSpPr/>
          <p:nvPr/>
        </p:nvSpPr>
        <p:spPr>
          <a:xfrm>
            <a:off x="6776907" y="3517274"/>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C</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83" name="Rectangle 82">
            <a:extLst>
              <a:ext uri="{FF2B5EF4-FFF2-40B4-BE49-F238E27FC236}">
                <a16:creationId xmlns:a16="http://schemas.microsoft.com/office/drawing/2014/main" id="{D59095B8-2219-47EA-A35F-747D09CF58DE}"/>
              </a:ext>
            </a:extLst>
          </p:cNvPr>
          <p:cNvSpPr/>
          <p:nvPr/>
        </p:nvSpPr>
        <p:spPr>
          <a:xfrm>
            <a:off x="5440673" y="4271185"/>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D</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84" name="Rectangle 83">
            <a:extLst>
              <a:ext uri="{FF2B5EF4-FFF2-40B4-BE49-F238E27FC236}">
                <a16:creationId xmlns:a16="http://schemas.microsoft.com/office/drawing/2014/main" id="{68534987-B65F-47CA-912F-02F556474988}"/>
              </a:ext>
            </a:extLst>
          </p:cNvPr>
          <p:cNvSpPr/>
          <p:nvPr/>
        </p:nvSpPr>
        <p:spPr>
          <a:xfrm>
            <a:off x="4117788" y="3535427"/>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E</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85" name="Rectangle 84">
            <a:extLst>
              <a:ext uri="{FF2B5EF4-FFF2-40B4-BE49-F238E27FC236}">
                <a16:creationId xmlns:a16="http://schemas.microsoft.com/office/drawing/2014/main" id="{34E4E7B3-156E-4DDB-919B-E7F6A1201D95}"/>
              </a:ext>
            </a:extLst>
          </p:cNvPr>
          <p:cNvSpPr/>
          <p:nvPr/>
        </p:nvSpPr>
        <p:spPr>
          <a:xfrm>
            <a:off x="4080468" y="1980069"/>
            <a:ext cx="1286693" cy="128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72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rPr>
              <a:t>F</a:t>
            </a:r>
            <a:endParaRPr kumimoji="0" lang="fr-FR" sz="1800" b="1"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Open Sans" panose="020B0606030504020204" pitchFamily="34" charset="0"/>
              <a:cs typeface="Open Sans" panose="020B0606030504020204" pitchFamily="34" charset="0"/>
            </a:endParaRPr>
          </a:p>
        </p:txBody>
      </p:sp>
      <p:sp>
        <p:nvSpPr>
          <p:cNvPr id="27" name="Rectangle 26">
            <a:extLst>
              <a:ext uri="{FF2B5EF4-FFF2-40B4-BE49-F238E27FC236}">
                <a16:creationId xmlns:a16="http://schemas.microsoft.com/office/drawing/2014/main" id="{B72A4E6C-B265-4D2D-A51A-73B70C855F4A}"/>
              </a:ext>
            </a:extLst>
          </p:cNvPr>
          <p:cNvSpPr/>
          <p:nvPr/>
        </p:nvSpPr>
        <p:spPr>
          <a:xfrm>
            <a:off x="5382759" y="798330"/>
            <a:ext cx="1426480" cy="369332"/>
          </a:xfrm>
          <a:prstGeom prst="rect">
            <a:avLst/>
          </a:prstGeom>
        </p:spPr>
        <p:txBody>
          <a:bodyPr wrap="non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29" name="Rectangle 28">
            <a:extLst>
              <a:ext uri="{FF2B5EF4-FFF2-40B4-BE49-F238E27FC236}">
                <a16:creationId xmlns:a16="http://schemas.microsoft.com/office/drawing/2014/main" id="{D3AD41D8-F508-49E6-835E-B3EA0EF23AA5}"/>
              </a:ext>
            </a:extLst>
          </p:cNvPr>
          <p:cNvSpPr/>
          <p:nvPr/>
        </p:nvSpPr>
        <p:spPr>
          <a:xfrm rot="3304304">
            <a:off x="7486681" y="1891208"/>
            <a:ext cx="1426480" cy="369332"/>
          </a:xfrm>
          <a:prstGeom prst="rect">
            <a:avLst/>
          </a:prstGeom>
        </p:spPr>
        <p:txBody>
          <a:bodyPr wrap="non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30" name="Rectangle 29">
            <a:extLst>
              <a:ext uri="{FF2B5EF4-FFF2-40B4-BE49-F238E27FC236}">
                <a16:creationId xmlns:a16="http://schemas.microsoft.com/office/drawing/2014/main" id="{838E77A7-388E-42D0-AEF5-DFF2BFB5D573}"/>
              </a:ext>
            </a:extLst>
          </p:cNvPr>
          <p:cNvSpPr/>
          <p:nvPr/>
        </p:nvSpPr>
        <p:spPr>
          <a:xfrm rot="18192450">
            <a:off x="7518385" y="4376100"/>
            <a:ext cx="1426480" cy="369332"/>
          </a:xfrm>
          <a:prstGeom prst="rect">
            <a:avLst/>
          </a:prstGeom>
        </p:spPr>
        <p:txBody>
          <a:bodyPr wrap="non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31" name="Rectangle 30">
            <a:extLst>
              <a:ext uri="{FF2B5EF4-FFF2-40B4-BE49-F238E27FC236}">
                <a16:creationId xmlns:a16="http://schemas.microsoft.com/office/drawing/2014/main" id="{04B48EC9-672C-490C-8EE1-B40EF9238BD7}"/>
              </a:ext>
            </a:extLst>
          </p:cNvPr>
          <p:cNvSpPr/>
          <p:nvPr/>
        </p:nvSpPr>
        <p:spPr>
          <a:xfrm rot="18295696" flipH="1">
            <a:off x="3307574" y="1869502"/>
            <a:ext cx="1426480" cy="369332"/>
          </a:xfrm>
          <a:prstGeom prst="rect">
            <a:avLst/>
          </a:prstGeom>
        </p:spPr>
        <p:txBody>
          <a:bodyPr wrap="non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32" name="Rectangle 31">
            <a:extLst>
              <a:ext uri="{FF2B5EF4-FFF2-40B4-BE49-F238E27FC236}">
                <a16:creationId xmlns:a16="http://schemas.microsoft.com/office/drawing/2014/main" id="{DB5A4A05-FA34-487A-8AAD-3C395D12C45B}"/>
              </a:ext>
            </a:extLst>
          </p:cNvPr>
          <p:cNvSpPr/>
          <p:nvPr/>
        </p:nvSpPr>
        <p:spPr>
          <a:xfrm rot="3452326" flipH="1">
            <a:off x="3198994" y="4353834"/>
            <a:ext cx="1592295" cy="369332"/>
          </a:xfrm>
          <a:prstGeom prst="rect">
            <a:avLst/>
          </a:prstGeom>
        </p:spPr>
        <p:txBody>
          <a:bodyPr wrap="squar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34" name="Rectangle 33">
            <a:extLst>
              <a:ext uri="{FF2B5EF4-FFF2-40B4-BE49-F238E27FC236}">
                <a16:creationId xmlns:a16="http://schemas.microsoft.com/office/drawing/2014/main" id="{F5D6F922-1806-4FF3-8173-AAFD0FB26F73}"/>
              </a:ext>
            </a:extLst>
          </p:cNvPr>
          <p:cNvSpPr/>
          <p:nvPr/>
        </p:nvSpPr>
        <p:spPr>
          <a:xfrm>
            <a:off x="5382758" y="5560484"/>
            <a:ext cx="1426480" cy="369332"/>
          </a:xfrm>
          <a:prstGeom prst="rect">
            <a:avLst/>
          </a:prstGeom>
        </p:spPr>
        <p:txBody>
          <a:bodyPr wrap="none">
            <a:spAutoFit/>
          </a:bodyPr>
          <a:lstStyle/>
          <a:p>
            <a:pPr lvl="0" algn="ctr">
              <a:defRPr/>
            </a:pPr>
            <a:r>
              <a:rPr lang="fr-FR" b="1" dirty="0">
                <a:latin typeface="Calibri" panose="020F0502020204030204" pitchFamily="34" charset="0"/>
                <a:ea typeface="Open Sans" panose="020B0606030504020204" pitchFamily="34" charset="0"/>
                <a:cs typeface="Mothanna" panose="02000503000000000000" pitchFamily="2" charset="-78"/>
              </a:rPr>
              <a:t>Lorem Ipsum</a:t>
            </a:r>
          </a:p>
        </p:txBody>
      </p:sp>
      <p:sp>
        <p:nvSpPr>
          <p:cNvPr id="40" name="Rectangle 39">
            <a:extLst>
              <a:ext uri="{FF2B5EF4-FFF2-40B4-BE49-F238E27FC236}">
                <a16:creationId xmlns:a16="http://schemas.microsoft.com/office/drawing/2014/main" id="{BD4346EF-81A1-4B6A-8016-09F10A1C9C3A}"/>
              </a:ext>
            </a:extLst>
          </p:cNvPr>
          <p:cNvSpPr/>
          <p:nvPr/>
        </p:nvSpPr>
        <p:spPr>
          <a:xfrm>
            <a:off x="9196926" y="134603"/>
            <a:ext cx="2448109"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r>
              <a:rPr lang="fr-FR" sz="11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44" name="Rectangle 43">
            <a:extLst>
              <a:ext uri="{FF2B5EF4-FFF2-40B4-BE49-F238E27FC236}">
                <a16:creationId xmlns:a16="http://schemas.microsoft.com/office/drawing/2014/main" id="{2C5C5D1B-0EC9-4935-AB9D-F8313455185E}"/>
              </a:ext>
            </a:extLst>
          </p:cNvPr>
          <p:cNvSpPr/>
          <p:nvPr/>
        </p:nvSpPr>
        <p:spPr>
          <a:xfrm>
            <a:off x="9248597" y="1817362"/>
            <a:ext cx="2448109"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r>
              <a:rPr lang="fr-FR" sz="11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48" name="Rectangle 47">
            <a:extLst>
              <a:ext uri="{FF2B5EF4-FFF2-40B4-BE49-F238E27FC236}">
                <a16:creationId xmlns:a16="http://schemas.microsoft.com/office/drawing/2014/main" id="{D3F81852-A79D-4ED7-8C1A-B4C49CAA7647}"/>
              </a:ext>
            </a:extLst>
          </p:cNvPr>
          <p:cNvSpPr/>
          <p:nvPr/>
        </p:nvSpPr>
        <p:spPr>
          <a:xfrm>
            <a:off x="9248597" y="4050365"/>
            <a:ext cx="2448109"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r>
              <a:rPr lang="fr-FR" sz="11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62" name="Rectangle 61">
            <a:extLst>
              <a:ext uri="{FF2B5EF4-FFF2-40B4-BE49-F238E27FC236}">
                <a16:creationId xmlns:a16="http://schemas.microsoft.com/office/drawing/2014/main" id="{4201C7C4-737E-4935-BE28-C7785774866B}"/>
              </a:ext>
            </a:extLst>
          </p:cNvPr>
          <p:cNvSpPr/>
          <p:nvPr/>
        </p:nvSpPr>
        <p:spPr>
          <a:xfrm flipH="1">
            <a:off x="478505" y="5310424"/>
            <a:ext cx="2461294"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r>
              <a:rPr lang="fr-FR" sz="11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65" name="Rectangle 64">
            <a:extLst>
              <a:ext uri="{FF2B5EF4-FFF2-40B4-BE49-F238E27FC236}">
                <a16:creationId xmlns:a16="http://schemas.microsoft.com/office/drawing/2014/main" id="{AB8E24E7-9008-47DE-9A0F-A3DF565B7C91}"/>
              </a:ext>
            </a:extLst>
          </p:cNvPr>
          <p:cNvSpPr/>
          <p:nvPr/>
        </p:nvSpPr>
        <p:spPr>
          <a:xfrm flipH="1">
            <a:off x="476249" y="3642072"/>
            <a:ext cx="2461294"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r>
              <a:rPr lang="fr-FR" sz="11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67" name="Rectangle 66">
            <a:extLst>
              <a:ext uri="{FF2B5EF4-FFF2-40B4-BE49-F238E27FC236}">
                <a16:creationId xmlns:a16="http://schemas.microsoft.com/office/drawing/2014/main" id="{5AC13878-E9E9-4D35-88F4-4B2180BB11A2}"/>
              </a:ext>
            </a:extLst>
          </p:cNvPr>
          <p:cNvSpPr/>
          <p:nvPr/>
        </p:nvSpPr>
        <p:spPr>
          <a:xfrm flipH="1">
            <a:off x="476249" y="1270569"/>
            <a:ext cx="2461294" cy="13849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tabLst>
                <a:tab pos="1349375" algn="l"/>
              </a:tabLst>
            </a:pPr>
            <a:r>
              <a:rPr lang="fr-FR" sz="1200" dirty="0">
                <a:solidFill>
                  <a:schemeClr val="bg1"/>
                </a:solidFill>
                <a:latin typeface="Calibri" panose="020F0502020204030204" pitchFamily="34" charset="0"/>
                <a:cs typeface="Mothanna" panose="02000503000000000000" pitchFamily="2" charset="-78"/>
              </a:rPr>
              <a:t>Le Lorem Ipsum est simplement du faux texte employé dans la composition et la mise en page avant impression. Le Lorem Ipsum est le faux texte standard de l'imprimerie depuis les années 1500, quand un imprimeur</a:t>
            </a:r>
          </a:p>
        </p:txBody>
      </p:sp>
      <p:sp>
        <p:nvSpPr>
          <p:cNvPr id="2" name="Rectangle 1">
            <a:extLst>
              <a:ext uri="{FF2B5EF4-FFF2-40B4-BE49-F238E27FC236}">
                <a16:creationId xmlns:a16="http://schemas.microsoft.com/office/drawing/2014/main" id="{5F7763A3-C975-05DB-C25A-0B60E16EC121}"/>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lide Number Placeholder 2">
            <a:extLst>
              <a:ext uri="{FF2B5EF4-FFF2-40B4-BE49-F238E27FC236}">
                <a16:creationId xmlns:a16="http://schemas.microsoft.com/office/drawing/2014/main" id="{78420756-8F2E-F92E-1CD0-CBDB72B081EF}"/>
              </a:ext>
            </a:extLst>
          </p:cNvPr>
          <p:cNvSpPr>
            <a:spLocks noGrp="1"/>
          </p:cNvSpPr>
          <p:nvPr>
            <p:ph type="sldNum" sz="quarter" idx="12"/>
          </p:nvPr>
        </p:nvSpPr>
        <p:spPr>
          <a:xfrm>
            <a:off x="11768092" y="6506684"/>
            <a:ext cx="250371" cy="338554"/>
          </a:xfrm>
        </p:spPr>
        <p:txBody>
          <a:bodyPr>
            <a:spAutoFit/>
          </a:bodyPr>
          <a:lstStyle/>
          <a:p>
            <a:fld id="{55566DE6-6023-4F1B-83B8-5B1409609C05}" type="slidenum">
              <a:rPr lang="fr-FR" sz="1600" b="1" i="1" smtClean="0">
                <a:solidFill>
                  <a:schemeClr val="tx1"/>
                </a:solidFill>
              </a:rPr>
              <a:t>5</a:t>
            </a:fld>
            <a:endParaRPr lang="fr-FR" sz="1600" b="1" i="1" dirty="0">
              <a:solidFill>
                <a:schemeClr val="tx1"/>
              </a:solidFill>
            </a:endParaRPr>
          </a:p>
        </p:txBody>
      </p:sp>
    </p:spTree>
    <p:extLst>
      <p:ext uri="{BB962C8B-B14F-4D97-AF65-F5344CB8AC3E}">
        <p14:creationId xmlns:p14="http://schemas.microsoft.com/office/powerpoint/2010/main" val="194969552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250" fill="hold"/>
                                        <p:tgtEl>
                                          <p:spTgt spid="20"/>
                                        </p:tgtEl>
                                        <p:attrNameLst>
                                          <p:attrName>ppt_w</p:attrName>
                                        </p:attrNameLst>
                                      </p:cBhvr>
                                      <p:tavLst>
                                        <p:tav tm="0">
                                          <p:val>
                                            <p:strVal val="#ppt_w*0.70"/>
                                          </p:val>
                                        </p:tav>
                                        <p:tav tm="100000">
                                          <p:val>
                                            <p:strVal val="#ppt_w"/>
                                          </p:val>
                                        </p:tav>
                                      </p:tavLst>
                                    </p:anim>
                                    <p:anim calcmode="lin" valueType="num">
                                      <p:cBhvr>
                                        <p:cTn id="8" dur="1250" fill="hold"/>
                                        <p:tgtEl>
                                          <p:spTgt spid="20"/>
                                        </p:tgtEl>
                                        <p:attrNameLst>
                                          <p:attrName>ppt_h</p:attrName>
                                        </p:attrNameLst>
                                      </p:cBhvr>
                                      <p:tavLst>
                                        <p:tav tm="0">
                                          <p:val>
                                            <p:strVal val="#ppt_h"/>
                                          </p:val>
                                        </p:tav>
                                        <p:tav tm="100000">
                                          <p:val>
                                            <p:strVal val="#ppt_h"/>
                                          </p:val>
                                        </p:tav>
                                      </p:tavLst>
                                    </p:anim>
                                    <p:animEffect transition="in" filter="fade">
                                      <p:cBhvr>
                                        <p:cTn id="9" dur="1250"/>
                                        <p:tgtEl>
                                          <p:spTgt spid="20"/>
                                        </p:tgtEl>
                                      </p:cBhvr>
                                    </p:animEffect>
                                  </p:childTnLst>
                                </p:cTn>
                              </p:par>
                              <p:par>
                                <p:cTn id="10" presetID="50" presetClass="entr" presetSubtype="0" decel="100000" fill="hold" grpId="0" nodeType="withEffect">
                                  <p:stCondLst>
                                    <p:cond delay="1250"/>
                                  </p:stCondLst>
                                  <p:childTnLst>
                                    <p:set>
                                      <p:cBhvr>
                                        <p:cTn id="11" dur="1" fill="hold">
                                          <p:stCondLst>
                                            <p:cond delay="0"/>
                                          </p:stCondLst>
                                        </p:cTn>
                                        <p:tgtEl>
                                          <p:spTgt spid="80"/>
                                        </p:tgtEl>
                                        <p:attrNameLst>
                                          <p:attrName>style.visibility</p:attrName>
                                        </p:attrNameLst>
                                      </p:cBhvr>
                                      <p:to>
                                        <p:strVal val="visible"/>
                                      </p:to>
                                    </p:set>
                                    <p:anim calcmode="lin" valueType="num">
                                      <p:cBhvr>
                                        <p:cTn id="12" dur="1000" fill="hold"/>
                                        <p:tgtEl>
                                          <p:spTgt spid="80"/>
                                        </p:tgtEl>
                                        <p:attrNameLst>
                                          <p:attrName>ppt_w</p:attrName>
                                        </p:attrNameLst>
                                      </p:cBhvr>
                                      <p:tavLst>
                                        <p:tav tm="0">
                                          <p:val>
                                            <p:strVal val="#ppt_w+.3"/>
                                          </p:val>
                                        </p:tav>
                                        <p:tav tm="100000">
                                          <p:val>
                                            <p:strVal val="#ppt_w"/>
                                          </p:val>
                                        </p:tav>
                                      </p:tavLst>
                                    </p:anim>
                                    <p:anim calcmode="lin" valueType="num">
                                      <p:cBhvr>
                                        <p:cTn id="13" dur="1000" fill="hold"/>
                                        <p:tgtEl>
                                          <p:spTgt spid="80"/>
                                        </p:tgtEl>
                                        <p:attrNameLst>
                                          <p:attrName>ppt_h</p:attrName>
                                        </p:attrNameLst>
                                      </p:cBhvr>
                                      <p:tavLst>
                                        <p:tav tm="0">
                                          <p:val>
                                            <p:strVal val="#ppt_h"/>
                                          </p:val>
                                        </p:tav>
                                        <p:tav tm="100000">
                                          <p:val>
                                            <p:strVal val="#ppt_h"/>
                                          </p:val>
                                        </p:tav>
                                      </p:tavLst>
                                    </p:anim>
                                    <p:animEffect transition="in" filter="fade">
                                      <p:cBhvr>
                                        <p:cTn id="14" dur="1000"/>
                                        <p:tgtEl>
                                          <p:spTgt spid="80"/>
                                        </p:tgtEl>
                                      </p:cBhvr>
                                    </p:animEffect>
                                  </p:childTnLst>
                                </p:cTn>
                              </p:par>
                              <p:par>
                                <p:cTn id="15" presetID="50" presetClass="entr" presetSubtype="0" decel="100000" fill="hold" grpId="0" nodeType="withEffect">
                                  <p:stCondLst>
                                    <p:cond delay="1250"/>
                                  </p:stCondLst>
                                  <p:childTnLst>
                                    <p:set>
                                      <p:cBhvr>
                                        <p:cTn id="16" dur="1" fill="hold">
                                          <p:stCondLst>
                                            <p:cond delay="0"/>
                                          </p:stCondLst>
                                        </p:cTn>
                                        <p:tgtEl>
                                          <p:spTgt spid="81"/>
                                        </p:tgtEl>
                                        <p:attrNameLst>
                                          <p:attrName>style.visibility</p:attrName>
                                        </p:attrNameLst>
                                      </p:cBhvr>
                                      <p:to>
                                        <p:strVal val="visible"/>
                                      </p:to>
                                    </p:set>
                                    <p:anim calcmode="lin" valueType="num">
                                      <p:cBhvr>
                                        <p:cTn id="17" dur="1000" fill="hold"/>
                                        <p:tgtEl>
                                          <p:spTgt spid="81"/>
                                        </p:tgtEl>
                                        <p:attrNameLst>
                                          <p:attrName>ppt_w</p:attrName>
                                        </p:attrNameLst>
                                      </p:cBhvr>
                                      <p:tavLst>
                                        <p:tav tm="0">
                                          <p:val>
                                            <p:strVal val="#ppt_w+.3"/>
                                          </p:val>
                                        </p:tav>
                                        <p:tav tm="100000">
                                          <p:val>
                                            <p:strVal val="#ppt_w"/>
                                          </p:val>
                                        </p:tav>
                                      </p:tavLst>
                                    </p:anim>
                                    <p:anim calcmode="lin" valueType="num">
                                      <p:cBhvr>
                                        <p:cTn id="18" dur="1000" fill="hold"/>
                                        <p:tgtEl>
                                          <p:spTgt spid="81"/>
                                        </p:tgtEl>
                                        <p:attrNameLst>
                                          <p:attrName>ppt_h</p:attrName>
                                        </p:attrNameLst>
                                      </p:cBhvr>
                                      <p:tavLst>
                                        <p:tav tm="0">
                                          <p:val>
                                            <p:strVal val="#ppt_h"/>
                                          </p:val>
                                        </p:tav>
                                        <p:tav tm="100000">
                                          <p:val>
                                            <p:strVal val="#ppt_h"/>
                                          </p:val>
                                        </p:tav>
                                      </p:tavLst>
                                    </p:anim>
                                    <p:animEffect transition="in" filter="fade">
                                      <p:cBhvr>
                                        <p:cTn id="19" dur="1000"/>
                                        <p:tgtEl>
                                          <p:spTgt spid="81"/>
                                        </p:tgtEl>
                                      </p:cBhvr>
                                    </p:animEffect>
                                  </p:childTnLst>
                                </p:cTn>
                              </p:par>
                              <p:par>
                                <p:cTn id="20" presetID="50" presetClass="entr" presetSubtype="0" decel="100000" fill="hold" grpId="0" nodeType="withEffect">
                                  <p:stCondLst>
                                    <p:cond delay="1250"/>
                                  </p:stCondLst>
                                  <p:childTnLst>
                                    <p:set>
                                      <p:cBhvr>
                                        <p:cTn id="21" dur="1" fill="hold">
                                          <p:stCondLst>
                                            <p:cond delay="0"/>
                                          </p:stCondLst>
                                        </p:cTn>
                                        <p:tgtEl>
                                          <p:spTgt spid="82"/>
                                        </p:tgtEl>
                                        <p:attrNameLst>
                                          <p:attrName>style.visibility</p:attrName>
                                        </p:attrNameLst>
                                      </p:cBhvr>
                                      <p:to>
                                        <p:strVal val="visible"/>
                                      </p:to>
                                    </p:set>
                                    <p:anim calcmode="lin" valueType="num">
                                      <p:cBhvr>
                                        <p:cTn id="22" dur="1000" fill="hold"/>
                                        <p:tgtEl>
                                          <p:spTgt spid="82"/>
                                        </p:tgtEl>
                                        <p:attrNameLst>
                                          <p:attrName>ppt_w</p:attrName>
                                        </p:attrNameLst>
                                      </p:cBhvr>
                                      <p:tavLst>
                                        <p:tav tm="0">
                                          <p:val>
                                            <p:strVal val="#ppt_w+.3"/>
                                          </p:val>
                                        </p:tav>
                                        <p:tav tm="100000">
                                          <p:val>
                                            <p:strVal val="#ppt_w"/>
                                          </p:val>
                                        </p:tav>
                                      </p:tavLst>
                                    </p:anim>
                                    <p:anim calcmode="lin" valueType="num">
                                      <p:cBhvr>
                                        <p:cTn id="23" dur="1000" fill="hold"/>
                                        <p:tgtEl>
                                          <p:spTgt spid="82"/>
                                        </p:tgtEl>
                                        <p:attrNameLst>
                                          <p:attrName>ppt_h</p:attrName>
                                        </p:attrNameLst>
                                      </p:cBhvr>
                                      <p:tavLst>
                                        <p:tav tm="0">
                                          <p:val>
                                            <p:strVal val="#ppt_h"/>
                                          </p:val>
                                        </p:tav>
                                        <p:tav tm="100000">
                                          <p:val>
                                            <p:strVal val="#ppt_h"/>
                                          </p:val>
                                        </p:tav>
                                      </p:tavLst>
                                    </p:anim>
                                    <p:animEffect transition="in" filter="fade">
                                      <p:cBhvr>
                                        <p:cTn id="24" dur="1000"/>
                                        <p:tgtEl>
                                          <p:spTgt spid="82"/>
                                        </p:tgtEl>
                                      </p:cBhvr>
                                    </p:animEffect>
                                  </p:childTnLst>
                                </p:cTn>
                              </p:par>
                              <p:par>
                                <p:cTn id="25" presetID="50" presetClass="entr" presetSubtype="0" decel="100000" fill="hold" grpId="0" nodeType="withEffect">
                                  <p:stCondLst>
                                    <p:cond delay="1250"/>
                                  </p:stCondLst>
                                  <p:childTnLst>
                                    <p:set>
                                      <p:cBhvr>
                                        <p:cTn id="26" dur="1" fill="hold">
                                          <p:stCondLst>
                                            <p:cond delay="0"/>
                                          </p:stCondLst>
                                        </p:cTn>
                                        <p:tgtEl>
                                          <p:spTgt spid="83"/>
                                        </p:tgtEl>
                                        <p:attrNameLst>
                                          <p:attrName>style.visibility</p:attrName>
                                        </p:attrNameLst>
                                      </p:cBhvr>
                                      <p:to>
                                        <p:strVal val="visible"/>
                                      </p:to>
                                    </p:set>
                                    <p:anim calcmode="lin" valueType="num">
                                      <p:cBhvr>
                                        <p:cTn id="27" dur="1000" fill="hold"/>
                                        <p:tgtEl>
                                          <p:spTgt spid="83"/>
                                        </p:tgtEl>
                                        <p:attrNameLst>
                                          <p:attrName>ppt_w</p:attrName>
                                        </p:attrNameLst>
                                      </p:cBhvr>
                                      <p:tavLst>
                                        <p:tav tm="0">
                                          <p:val>
                                            <p:strVal val="#ppt_w+.3"/>
                                          </p:val>
                                        </p:tav>
                                        <p:tav tm="100000">
                                          <p:val>
                                            <p:strVal val="#ppt_w"/>
                                          </p:val>
                                        </p:tav>
                                      </p:tavLst>
                                    </p:anim>
                                    <p:anim calcmode="lin" valueType="num">
                                      <p:cBhvr>
                                        <p:cTn id="28" dur="1000" fill="hold"/>
                                        <p:tgtEl>
                                          <p:spTgt spid="83"/>
                                        </p:tgtEl>
                                        <p:attrNameLst>
                                          <p:attrName>ppt_h</p:attrName>
                                        </p:attrNameLst>
                                      </p:cBhvr>
                                      <p:tavLst>
                                        <p:tav tm="0">
                                          <p:val>
                                            <p:strVal val="#ppt_h"/>
                                          </p:val>
                                        </p:tav>
                                        <p:tav tm="100000">
                                          <p:val>
                                            <p:strVal val="#ppt_h"/>
                                          </p:val>
                                        </p:tav>
                                      </p:tavLst>
                                    </p:anim>
                                    <p:animEffect transition="in" filter="fade">
                                      <p:cBhvr>
                                        <p:cTn id="29" dur="1000"/>
                                        <p:tgtEl>
                                          <p:spTgt spid="83"/>
                                        </p:tgtEl>
                                      </p:cBhvr>
                                    </p:animEffect>
                                  </p:childTnLst>
                                </p:cTn>
                              </p:par>
                              <p:par>
                                <p:cTn id="30" presetID="50" presetClass="entr" presetSubtype="0" decel="100000" fill="hold" grpId="0" nodeType="withEffect">
                                  <p:stCondLst>
                                    <p:cond delay="1250"/>
                                  </p:stCondLst>
                                  <p:childTnLst>
                                    <p:set>
                                      <p:cBhvr>
                                        <p:cTn id="31" dur="1" fill="hold">
                                          <p:stCondLst>
                                            <p:cond delay="0"/>
                                          </p:stCondLst>
                                        </p:cTn>
                                        <p:tgtEl>
                                          <p:spTgt spid="84"/>
                                        </p:tgtEl>
                                        <p:attrNameLst>
                                          <p:attrName>style.visibility</p:attrName>
                                        </p:attrNameLst>
                                      </p:cBhvr>
                                      <p:to>
                                        <p:strVal val="visible"/>
                                      </p:to>
                                    </p:set>
                                    <p:anim calcmode="lin" valueType="num">
                                      <p:cBhvr>
                                        <p:cTn id="32" dur="1000" fill="hold"/>
                                        <p:tgtEl>
                                          <p:spTgt spid="84"/>
                                        </p:tgtEl>
                                        <p:attrNameLst>
                                          <p:attrName>ppt_w</p:attrName>
                                        </p:attrNameLst>
                                      </p:cBhvr>
                                      <p:tavLst>
                                        <p:tav tm="0">
                                          <p:val>
                                            <p:strVal val="#ppt_w+.3"/>
                                          </p:val>
                                        </p:tav>
                                        <p:tav tm="100000">
                                          <p:val>
                                            <p:strVal val="#ppt_w"/>
                                          </p:val>
                                        </p:tav>
                                      </p:tavLst>
                                    </p:anim>
                                    <p:anim calcmode="lin" valueType="num">
                                      <p:cBhvr>
                                        <p:cTn id="33" dur="1000" fill="hold"/>
                                        <p:tgtEl>
                                          <p:spTgt spid="84"/>
                                        </p:tgtEl>
                                        <p:attrNameLst>
                                          <p:attrName>ppt_h</p:attrName>
                                        </p:attrNameLst>
                                      </p:cBhvr>
                                      <p:tavLst>
                                        <p:tav tm="0">
                                          <p:val>
                                            <p:strVal val="#ppt_h"/>
                                          </p:val>
                                        </p:tav>
                                        <p:tav tm="100000">
                                          <p:val>
                                            <p:strVal val="#ppt_h"/>
                                          </p:val>
                                        </p:tav>
                                      </p:tavLst>
                                    </p:anim>
                                    <p:animEffect transition="in" filter="fade">
                                      <p:cBhvr>
                                        <p:cTn id="34" dur="1000"/>
                                        <p:tgtEl>
                                          <p:spTgt spid="84"/>
                                        </p:tgtEl>
                                      </p:cBhvr>
                                    </p:animEffect>
                                  </p:childTnLst>
                                </p:cTn>
                              </p:par>
                              <p:par>
                                <p:cTn id="35" presetID="50" presetClass="entr" presetSubtype="0" decel="100000" fill="hold" grpId="0" nodeType="withEffect">
                                  <p:stCondLst>
                                    <p:cond delay="1250"/>
                                  </p:stCondLst>
                                  <p:childTnLst>
                                    <p:set>
                                      <p:cBhvr>
                                        <p:cTn id="36" dur="1" fill="hold">
                                          <p:stCondLst>
                                            <p:cond delay="0"/>
                                          </p:stCondLst>
                                        </p:cTn>
                                        <p:tgtEl>
                                          <p:spTgt spid="85"/>
                                        </p:tgtEl>
                                        <p:attrNameLst>
                                          <p:attrName>style.visibility</p:attrName>
                                        </p:attrNameLst>
                                      </p:cBhvr>
                                      <p:to>
                                        <p:strVal val="visible"/>
                                      </p:to>
                                    </p:set>
                                    <p:anim calcmode="lin" valueType="num">
                                      <p:cBhvr>
                                        <p:cTn id="37" dur="1000" fill="hold"/>
                                        <p:tgtEl>
                                          <p:spTgt spid="85"/>
                                        </p:tgtEl>
                                        <p:attrNameLst>
                                          <p:attrName>ppt_w</p:attrName>
                                        </p:attrNameLst>
                                      </p:cBhvr>
                                      <p:tavLst>
                                        <p:tav tm="0">
                                          <p:val>
                                            <p:strVal val="#ppt_w+.3"/>
                                          </p:val>
                                        </p:tav>
                                        <p:tav tm="100000">
                                          <p:val>
                                            <p:strVal val="#ppt_w"/>
                                          </p:val>
                                        </p:tav>
                                      </p:tavLst>
                                    </p:anim>
                                    <p:anim calcmode="lin" valueType="num">
                                      <p:cBhvr>
                                        <p:cTn id="38" dur="1000" fill="hold"/>
                                        <p:tgtEl>
                                          <p:spTgt spid="85"/>
                                        </p:tgtEl>
                                        <p:attrNameLst>
                                          <p:attrName>ppt_h</p:attrName>
                                        </p:attrNameLst>
                                      </p:cBhvr>
                                      <p:tavLst>
                                        <p:tav tm="0">
                                          <p:val>
                                            <p:strVal val="#ppt_h"/>
                                          </p:val>
                                        </p:tav>
                                        <p:tav tm="100000">
                                          <p:val>
                                            <p:strVal val="#ppt_h"/>
                                          </p:val>
                                        </p:tav>
                                      </p:tavLst>
                                    </p:anim>
                                    <p:animEffect transition="in" filter="fade">
                                      <p:cBhvr>
                                        <p:cTn id="39" dur="1000"/>
                                        <p:tgtEl>
                                          <p:spTgt spid="85"/>
                                        </p:tgtEl>
                                      </p:cBhvr>
                                    </p:animEffect>
                                  </p:childTnLst>
                                </p:cTn>
                              </p:par>
                            </p:childTnLst>
                          </p:cTn>
                        </p:par>
                        <p:par>
                          <p:cTn id="40" fill="hold">
                            <p:stCondLst>
                              <p:cond delay="2250"/>
                            </p:stCondLst>
                            <p:childTnLst>
                              <p:par>
                                <p:cTn id="41" presetID="10"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500"/>
                                        <p:tgtEl>
                                          <p:spTgt spid="2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500"/>
                                        <p:tgtEl>
                                          <p:spTgt spid="2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500"/>
                                        <p:tgtEl>
                                          <p:spTgt spid="3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par>
                                <p:cTn id="59" presetID="42" presetClass="entr" presetSubtype="0"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Effect transition="in" filter="fade">
                                      <p:cBhvr>
                                        <p:cTn id="61" dur="1000"/>
                                        <p:tgtEl>
                                          <p:spTgt spid="79"/>
                                        </p:tgtEl>
                                      </p:cBhvr>
                                    </p:animEffect>
                                    <p:anim calcmode="lin" valueType="num">
                                      <p:cBhvr>
                                        <p:cTn id="62" dur="1000" fill="hold"/>
                                        <p:tgtEl>
                                          <p:spTgt spid="79"/>
                                        </p:tgtEl>
                                        <p:attrNameLst>
                                          <p:attrName>ppt_x</p:attrName>
                                        </p:attrNameLst>
                                      </p:cBhvr>
                                      <p:tavLst>
                                        <p:tav tm="0">
                                          <p:val>
                                            <p:strVal val="#ppt_x"/>
                                          </p:val>
                                        </p:tav>
                                        <p:tav tm="100000">
                                          <p:val>
                                            <p:strVal val="#ppt_x"/>
                                          </p:val>
                                        </p:tav>
                                      </p:tavLst>
                                    </p:anim>
                                    <p:anim calcmode="lin" valueType="num">
                                      <p:cBhvr>
                                        <p:cTn id="63" dur="1000" fill="hold"/>
                                        <p:tgtEl>
                                          <p:spTgt spid="79"/>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1000"/>
                                        <p:tgtEl>
                                          <p:spTgt spid="12"/>
                                        </p:tgtEl>
                                      </p:cBhvr>
                                    </p:animEffect>
                                    <p:anim calcmode="lin" valueType="num">
                                      <p:cBhvr>
                                        <p:cTn id="67" dur="1000" fill="hold"/>
                                        <p:tgtEl>
                                          <p:spTgt spid="12"/>
                                        </p:tgtEl>
                                        <p:attrNameLst>
                                          <p:attrName>ppt_x</p:attrName>
                                        </p:attrNameLst>
                                      </p:cBhvr>
                                      <p:tavLst>
                                        <p:tav tm="0">
                                          <p:val>
                                            <p:strVal val="#ppt_x"/>
                                          </p:val>
                                        </p:tav>
                                        <p:tav tm="100000">
                                          <p:val>
                                            <p:strVal val="#ppt_x"/>
                                          </p:val>
                                        </p:tav>
                                      </p:tavLst>
                                    </p:anim>
                                    <p:anim calcmode="lin" valueType="num">
                                      <p:cBhvr>
                                        <p:cTn id="68" dur="1000" fill="hold"/>
                                        <p:tgtEl>
                                          <p:spTgt spid="12"/>
                                        </p:tgtEl>
                                        <p:attrNameLst>
                                          <p:attrName>ppt_y</p:attrName>
                                        </p:attrNameLst>
                                      </p:cBhvr>
                                      <p:tavLst>
                                        <p:tav tm="0">
                                          <p:val>
                                            <p:strVal val="#ppt_y+.1"/>
                                          </p:val>
                                        </p:tav>
                                        <p:tav tm="100000">
                                          <p:val>
                                            <p:strVal val="#ppt_y"/>
                                          </p:val>
                                        </p:tav>
                                      </p:tavLst>
                                    </p:anim>
                                  </p:childTnLst>
                                </p:cTn>
                              </p:par>
                            </p:childTnLst>
                          </p:cTn>
                        </p:par>
                        <p:par>
                          <p:cTn id="69" fill="hold">
                            <p:stCondLst>
                              <p:cond delay="3250"/>
                            </p:stCondLst>
                            <p:childTnLst>
                              <p:par>
                                <p:cTn id="70" presetID="2" presetClass="entr" presetSubtype="2" fill="hold" nodeType="afterEffect">
                                  <p:stCondLst>
                                    <p:cond delay="0"/>
                                  </p:stCondLst>
                                  <p:childTnLst>
                                    <p:set>
                                      <p:cBhvr>
                                        <p:cTn id="71" dur="1" fill="hold">
                                          <p:stCondLst>
                                            <p:cond delay="0"/>
                                          </p:stCondLst>
                                        </p:cTn>
                                        <p:tgtEl>
                                          <p:spTgt spid="7"/>
                                        </p:tgtEl>
                                        <p:attrNameLst>
                                          <p:attrName>style.visibility</p:attrName>
                                        </p:attrNameLst>
                                      </p:cBhvr>
                                      <p:to>
                                        <p:strVal val="visible"/>
                                      </p:to>
                                    </p:set>
                                    <p:anim calcmode="lin" valueType="num">
                                      <p:cBhvr additive="base">
                                        <p:cTn id="72" dur="500" fill="hold"/>
                                        <p:tgtEl>
                                          <p:spTgt spid="7"/>
                                        </p:tgtEl>
                                        <p:attrNameLst>
                                          <p:attrName>ppt_x</p:attrName>
                                        </p:attrNameLst>
                                      </p:cBhvr>
                                      <p:tavLst>
                                        <p:tav tm="0">
                                          <p:val>
                                            <p:strVal val="1+#ppt_w/2"/>
                                          </p:val>
                                        </p:tav>
                                        <p:tav tm="100000">
                                          <p:val>
                                            <p:strVal val="#ppt_x"/>
                                          </p:val>
                                        </p:tav>
                                      </p:tavLst>
                                    </p:anim>
                                    <p:anim calcmode="lin" valueType="num">
                                      <p:cBhvr additive="base">
                                        <p:cTn id="73" dur="500" fill="hold"/>
                                        <p:tgtEl>
                                          <p:spTgt spid="7"/>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1+#ppt_w/2"/>
                                          </p:val>
                                        </p:tav>
                                        <p:tav tm="100000">
                                          <p:val>
                                            <p:strVal val="#ppt_x"/>
                                          </p:val>
                                        </p:tav>
                                      </p:tavLst>
                                    </p:anim>
                                    <p:anim calcmode="lin" valueType="num">
                                      <p:cBhvr additive="base">
                                        <p:cTn id="77" dur="500" fill="hold"/>
                                        <p:tgtEl>
                                          <p:spTgt spid="40"/>
                                        </p:tgtEl>
                                        <p:attrNameLst>
                                          <p:attrName>ppt_y</p:attrName>
                                        </p:attrNameLst>
                                      </p:cBhvr>
                                      <p:tavLst>
                                        <p:tav tm="0">
                                          <p:val>
                                            <p:strVal val="#ppt_y"/>
                                          </p:val>
                                        </p:tav>
                                        <p:tav tm="100000">
                                          <p:val>
                                            <p:strVal val="#ppt_y"/>
                                          </p:val>
                                        </p:tav>
                                      </p:tavLst>
                                    </p:anim>
                                  </p:childTnLst>
                                </p:cTn>
                              </p:par>
                            </p:childTnLst>
                          </p:cTn>
                        </p:par>
                        <p:par>
                          <p:cTn id="78" fill="hold">
                            <p:stCondLst>
                              <p:cond delay="3750"/>
                            </p:stCondLst>
                            <p:childTnLst>
                              <p:par>
                                <p:cTn id="79" presetID="2" presetClass="entr" presetSubtype="2" fill="hold" grpId="0" nodeType="afterEffect">
                                  <p:stCondLst>
                                    <p:cond delay="0"/>
                                  </p:stCondLst>
                                  <p:childTnLst>
                                    <p:set>
                                      <p:cBhvr>
                                        <p:cTn id="80" dur="1" fill="hold">
                                          <p:stCondLst>
                                            <p:cond delay="0"/>
                                          </p:stCondLst>
                                        </p:cTn>
                                        <p:tgtEl>
                                          <p:spTgt spid="44"/>
                                        </p:tgtEl>
                                        <p:attrNameLst>
                                          <p:attrName>style.visibility</p:attrName>
                                        </p:attrNameLst>
                                      </p:cBhvr>
                                      <p:to>
                                        <p:strVal val="visible"/>
                                      </p:to>
                                    </p:set>
                                    <p:anim calcmode="lin" valueType="num">
                                      <p:cBhvr additive="base">
                                        <p:cTn id="81" dur="500" fill="hold"/>
                                        <p:tgtEl>
                                          <p:spTgt spid="44"/>
                                        </p:tgtEl>
                                        <p:attrNameLst>
                                          <p:attrName>ppt_x</p:attrName>
                                        </p:attrNameLst>
                                      </p:cBhvr>
                                      <p:tavLst>
                                        <p:tav tm="0">
                                          <p:val>
                                            <p:strVal val="1+#ppt_w/2"/>
                                          </p:val>
                                        </p:tav>
                                        <p:tav tm="100000">
                                          <p:val>
                                            <p:strVal val="#ppt_x"/>
                                          </p:val>
                                        </p:tav>
                                      </p:tavLst>
                                    </p:anim>
                                    <p:anim calcmode="lin" valueType="num">
                                      <p:cBhvr additive="base">
                                        <p:cTn id="82" dur="500" fill="hold"/>
                                        <p:tgtEl>
                                          <p:spTgt spid="44"/>
                                        </p:tgtEl>
                                        <p:attrNameLst>
                                          <p:attrName>ppt_y</p:attrName>
                                        </p:attrNameLst>
                                      </p:cBhvr>
                                      <p:tavLst>
                                        <p:tav tm="0">
                                          <p:val>
                                            <p:strVal val="#ppt_y"/>
                                          </p:val>
                                        </p:tav>
                                        <p:tav tm="100000">
                                          <p:val>
                                            <p:strVal val="#ppt_y"/>
                                          </p:val>
                                        </p:tav>
                                      </p:tavLst>
                                    </p:anim>
                                  </p:childTnLst>
                                </p:cTn>
                              </p:par>
                              <p:par>
                                <p:cTn id="83" presetID="2" presetClass="entr" presetSubtype="2" fill="hold" nodeType="withEffect">
                                  <p:stCondLst>
                                    <p:cond delay="0"/>
                                  </p:stCondLst>
                                  <p:childTnLst>
                                    <p:set>
                                      <p:cBhvr>
                                        <p:cTn id="84" dur="1" fill="hold">
                                          <p:stCondLst>
                                            <p:cond delay="0"/>
                                          </p:stCondLst>
                                        </p:cTn>
                                        <p:tgtEl>
                                          <p:spTgt spid="43"/>
                                        </p:tgtEl>
                                        <p:attrNameLst>
                                          <p:attrName>style.visibility</p:attrName>
                                        </p:attrNameLst>
                                      </p:cBhvr>
                                      <p:to>
                                        <p:strVal val="visible"/>
                                      </p:to>
                                    </p:set>
                                    <p:anim calcmode="lin" valueType="num">
                                      <p:cBhvr additive="base">
                                        <p:cTn id="85" dur="500" fill="hold"/>
                                        <p:tgtEl>
                                          <p:spTgt spid="43"/>
                                        </p:tgtEl>
                                        <p:attrNameLst>
                                          <p:attrName>ppt_x</p:attrName>
                                        </p:attrNameLst>
                                      </p:cBhvr>
                                      <p:tavLst>
                                        <p:tav tm="0">
                                          <p:val>
                                            <p:strVal val="1+#ppt_w/2"/>
                                          </p:val>
                                        </p:tav>
                                        <p:tav tm="100000">
                                          <p:val>
                                            <p:strVal val="#ppt_x"/>
                                          </p:val>
                                        </p:tav>
                                      </p:tavLst>
                                    </p:anim>
                                    <p:anim calcmode="lin" valueType="num">
                                      <p:cBhvr additive="base">
                                        <p:cTn id="86" dur="500" fill="hold"/>
                                        <p:tgtEl>
                                          <p:spTgt spid="43"/>
                                        </p:tgtEl>
                                        <p:attrNameLst>
                                          <p:attrName>ppt_y</p:attrName>
                                        </p:attrNameLst>
                                      </p:cBhvr>
                                      <p:tavLst>
                                        <p:tav tm="0">
                                          <p:val>
                                            <p:strVal val="#ppt_y"/>
                                          </p:val>
                                        </p:tav>
                                        <p:tav tm="100000">
                                          <p:val>
                                            <p:strVal val="#ppt_y"/>
                                          </p:val>
                                        </p:tav>
                                      </p:tavLst>
                                    </p:anim>
                                  </p:childTnLst>
                                </p:cTn>
                              </p:par>
                            </p:childTnLst>
                          </p:cTn>
                        </p:par>
                        <p:par>
                          <p:cTn id="87" fill="hold">
                            <p:stCondLst>
                              <p:cond delay="4250"/>
                            </p:stCondLst>
                            <p:childTnLst>
                              <p:par>
                                <p:cTn id="88" presetID="2" presetClass="entr" presetSubtype="2" fill="hold" grpId="0" nodeType="afterEffect">
                                  <p:stCondLst>
                                    <p:cond delay="0"/>
                                  </p:stCondLst>
                                  <p:childTnLst>
                                    <p:set>
                                      <p:cBhvr>
                                        <p:cTn id="89" dur="1" fill="hold">
                                          <p:stCondLst>
                                            <p:cond delay="0"/>
                                          </p:stCondLst>
                                        </p:cTn>
                                        <p:tgtEl>
                                          <p:spTgt spid="48"/>
                                        </p:tgtEl>
                                        <p:attrNameLst>
                                          <p:attrName>style.visibility</p:attrName>
                                        </p:attrNameLst>
                                      </p:cBhvr>
                                      <p:to>
                                        <p:strVal val="visible"/>
                                      </p:to>
                                    </p:set>
                                    <p:anim calcmode="lin" valueType="num">
                                      <p:cBhvr additive="base">
                                        <p:cTn id="90" dur="500" fill="hold"/>
                                        <p:tgtEl>
                                          <p:spTgt spid="48"/>
                                        </p:tgtEl>
                                        <p:attrNameLst>
                                          <p:attrName>ppt_x</p:attrName>
                                        </p:attrNameLst>
                                      </p:cBhvr>
                                      <p:tavLst>
                                        <p:tav tm="0">
                                          <p:val>
                                            <p:strVal val="1+#ppt_w/2"/>
                                          </p:val>
                                        </p:tav>
                                        <p:tav tm="100000">
                                          <p:val>
                                            <p:strVal val="#ppt_x"/>
                                          </p:val>
                                        </p:tav>
                                      </p:tavLst>
                                    </p:anim>
                                    <p:anim calcmode="lin" valueType="num">
                                      <p:cBhvr additive="base">
                                        <p:cTn id="91" dur="500" fill="hold"/>
                                        <p:tgtEl>
                                          <p:spTgt spid="48"/>
                                        </p:tgtEl>
                                        <p:attrNameLst>
                                          <p:attrName>ppt_y</p:attrName>
                                        </p:attrNameLst>
                                      </p:cBhvr>
                                      <p:tavLst>
                                        <p:tav tm="0">
                                          <p:val>
                                            <p:strVal val="#ppt_y"/>
                                          </p:val>
                                        </p:tav>
                                        <p:tav tm="100000">
                                          <p:val>
                                            <p:strVal val="#ppt_y"/>
                                          </p:val>
                                        </p:tav>
                                      </p:tavLst>
                                    </p:anim>
                                  </p:childTnLst>
                                </p:cTn>
                              </p:par>
                              <p:par>
                                <p:cTn id="92" presetID="2" presetClass="entr" presetSubtype="2"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additive="base">
                                        <p:cTn id="94" dur="500" fill="hold"/>
                                        <p:tgtEl>
                                          <p:spTgt spid="47"/>
                                        </p:tgtEl>
                                        <p:attrNameLst>
                                          <p:attrName>ppt_x</p:attrName>
                                        </p:attrNameLst>
                                      </p:cBhvr>
                                      <p:tavLst>
                                        <p:tav tm="0">
                                          <p:val>
                                            <p:strVal val="1+#ppt_w/2"/>
                                          </p:val>
                                        </p:tav>
                                        <p:tav tm="100000">
                                          <p:val>
                                            <p:strVal val="#ppt_x"/>
                                          </p:val>
                                        </p:tav>
                                      </p:tavLst>
                                    </p:anim>
                                    <p:anim calcmode="lin" valueType="num">
                                      <p:cBhvr additive="base">
                                        <p:cTn id="95" dur="500" fill="hold"/>
                                        <p:tgtEl>
                                          <p:spTgt spid="47"/>
                                        </p:tgtEl>
                                        <p:attrNameLst>
                                          <p:attrName>ppt_y</p:attrName>
                                        </p:attrNameLst>
                                      </p:cBhvr>
                                      <p:tavLst>
                                        <p:tav tm="0">
                                          <p:val>
                                            <p:strVal val="#ppt_y"/>
                                          </p:val>
                                        </p:tav>
                                        <p:tav tm="100000">
                                          <p:val>
                                            <p:strVal val="#ppt_y"/>
                                          </p:val>
                                        </p:tav>
                                      </p:tavLst>
                                    </p:anim>
                                  </p:childTnLst>
                                </p:cTn>
                              </p:par>
                            </p:childTnLst>
                          </p:cTn>
                        </p:par>
                        <p:par>
                          <p:cTn id="96" fill="hold">
                            <p:stCondLst>
                              <p:cond delay="4750"/>
                            </p:stCondLst>
                            <p:childTnLst>
                              <p:par>
                                <p:cTn id="97" presetID="2" presetClass="entr" presetSubtype="8" fill="hold" nodeType="afterEffect">
                                  <p:stCondLst>
                                    <p:cond delay="0"/>
                                  </p:stCondLst>
                                  <p:childTnLst>
                                    <p:set>
                                      <p:cBhvr>
                                        <p:cTn id="98" dur="1" fill="hold">
                                          <p:stCondLst>
                                            <p:cond delay="0"/>
                                          </p:stCondLst>
                                        </p:cTn>
                                        <p:tgtEl>
                                          <p:spTgt spid="59"/>
                                        </p:tgtEl>
                                        <p:attrNameLst>
                                          <p:attrName>style.visibility</p:attrName>
                                        </p:attrNameLst>
                                      </p:cBhvr>
                                      <p:to>
                                        <p:strVal val="visible"/>
                                      </p:to>
                                    </p:set>
                                    <p:anim calcmode="lin" valueType="num">
                                      <p:cBhvr additive="base">
                                        <p:cTn id="99" dur="500" fill="hold"/>
                                        <p:tgtEl>
                                          <p:spTgt spid="59"/>
                                        </p:tgtEl>
                                        <p:attrNameLst>
                                          <p:attrName>ppt_x</p:attrName>
                                        </p:attrNameLst>
                                      </p:cBhvr>
                                      <p:tavLst>
                                        <p:tav tm="0">
                                          <p:val>
                                            <p:strVal val="0-#ppt_w/2"/>
                                          </p:val>
                                        </p:tav>
                                        <p:tav tm="100000">
                                          <p:val>
                                            <p:strVal val="#ppt_x"/>
                                          </p:val>
                                        </p:tav>
                                      </p:tavLst>
                                    </p:anim>
                                    <p:anim calcmode="lin" valueType="num">
                                      <p:cBhvr additive="base">
                                        <p:cTn id="100" dur="500" fill="hold"/>
                                        <p:tgtEl>
                                          <p:spTgt spid="59"/>
                                        </p:tgtEl>
                                        <p:attrNameLst>
                                          <p:attrName>ppt_y</p:attrName>
                                        </p:attrNameLst>
                                      </p:cBhvr>
                                      <p:tavLst>
                                        <p:tav tm="0">
                                          <p:val>
                                            <p:strVal val="#ppt_y"/>
                                          </p:val>
                                        </p:tav>
                                        <p:tav tm="100000">
                                          <p:val>
                                            <p:strVal val="#ppt_y"/>
                                          </p:val>
                                        </p:tav>
                                      </p:tavLst>
                                    </p:anim>
                                  </p:childTnLst>
                                </p:cTn>
                              </p:par>
                              <p:par>
                                <p:cTn id="101" presetID="2" presetClass="entr" presetSubtype="8" fill="hold" grpId="0" nodeType="withEffect">
                                  <p:stCondLst>
                                    <p:cond delay="0"/>
                                  </p:stCondLst>
                                  <p:childTnLst>
                                    <p:set>
                                      <p:cBhvr>
                                        <p:cTn id="102" dur="1" fill="hold">
                                          <p:stCondLst>
                                            <p:cond delay="0"/>
                                          </p:stCondLst>
                                        </p:cTn>
                                        <p:tgtEl>
                                          <p:spTgt spid="62"/>
                                        </p:tgtEl>
                                        <p:attrNameLst>
                                          <p:attrName>style.visibility</p:attrName>
                                        </p:attrNameLst>
                                      </p:cBhvr>
                                      <p:to>
                                        <p:strVal val="visible"/>
                                      </p:to>
                                    </p:set>
                                    <p:anim calcmode="lin" valueType="num">
                                      <p:cBhvr additive="base">
                                        <p:cTn id="103" dur="500" fill="hold"/>
                                        <p:tgtEl>
                                          <p:spTgt spid="62"/>
                                        </p:tgtEl>
                                        <p:attrNameLst>
                                          <p:attrName>ppt_x</p:attrName>
                                        </p:attrNameLst>
                                      </p:cBhvr>
                                      <p:tavLst>
                                        <p:tav tm="0">
                                          <p:val>
                                            <p:strVal val="0-#ppt_w/2"/>
                                          </p:val>
                                        </p:tav>
                                        <p:tav tm="100000">
                                          <p:val>
                                            <p:strVal val="#ppt_x"/>
                                          </p:val>
                                        </p:tav>
                                      </p:tavLst>
                                    </p:anim>
                                    <p:anim calcmode="lin" valueType="num">
                                      <p:cBhvr additive="base">
                                        <p:cTn id="104" dur="500" fill="hold"/>
                                        <p:tgtEl>
                                          <p:spTgt spid="62"/>
                                        </p:tgtEl>
                                        <p:attrNameLst>
                                          <p:attrName>ppt_y</p:attrName>
                                        </p:attrNameLst>
                                      </p:cBhvr>
                                      <p:tavLst>
                                        <p:tav tm="0">
                                          <p:val>
                                            <p:strVal val="#ppt_y"/>
                                          </p:val>
                                        </p:tav>
                                        <p:tav tm="100000">
                                          <p:val>
                                            <p:strVal val="#ppt_y"/>
                                          </p:val>
                                        </p:tav>
                                      </p:tavLst>
                                    </p:anim>
                                  </p:childTnLst>
                                </p:cTn>
                              </p:par>
                            </p:childTnLst>
                          </p:cTn>
                        </p:par>
                        <p:par>
                          <p:cTn id="105" fill="hold">
                            <p:stCondLst>
                              <p:cond delay="5250"/>
                            </p:stCondLst>
                            <p:childTnLst>
                              <p:par>
                                <p:cTn id="106" presetID="2" presetClass="entr" presetSubtype="8" fill="hold" grpId="0" nodeType="afterEffect">
                                  <p:stCondLst>
                                    <p:cond delay="0"/>
                                  </p:stCondLst>
                                  <p:childTnLst>
                                    <p:set>
                                      <p:cBhvr>
                                        <p:cTn id="107" dur="1" fill="hold">
                                          <p:stCondLst>
                                            <p:cond delay="0"/>
                                          </p:stCondLst>
                                        </p:cTn>
                                        <p:tgtEl>
                                          <p:spTgt spid="65"/>
                                        </p:tgtEl>
                                        <p:attrNameLst>
                                          <p:attrName>style.visibility</p:attrName>
                                        </p:attrNameLst>
                                      </p:cBhvr>
                                      <p:to>
                                        <p:strVal val="visible"/>
                                      </p:to>
                                    </p:set>
                                    <p:anim calcmode="lin" valueType="num">
                                      <p:cBhvr additive="base">
                                        <p:cTn id="108" dur="500" fill="hold"/>
                                        <p:tgtEl>
                                          <p:spTgt spid="65"/>
                                        </p:tgtEl>
                                        <p:attrNameLst>
                                          <p:attrName>ppt_x</p:attrName>
                                        </p:attrNameLst>
                                      </p:cBhvr>
                                      <p:tavLst>
                                        <p:tav tm="0">
                                          <p:val>
                                            <p:strVal val="0-#ppt_w/2"/>
                                          </p:val>
                                        </p:tav>
                                        <p:tav tm="100000">
                                          <p:val>
                                            <p:strVal val="#ppt_x"/>
                                          </p:val>
                                        </p:tav>
                                      </p:tavLst>
                                    </p:anim>
                                    <p:anim calcmode="lin" valueType="num">
                                      <p:cBhvr additive="base">
                                        <p:cTn id="109" dur="500" fill="hold"/>
                                        <p:tgtEl>
                                          <p:spTgt spid="65"/>
                                        </p:tgtEl>
                                        <p:attrNameLst>
                                          <p:attrName>ppt_y</p:attrName>
                                        </p:attrNameLst>
                                      </p:cBhvr>
                                      <p:tavLst>
                                        <p:tav tm="0">
                                          <p:val>
                                            <p:strVal val="#ppt_y"/>
                                          </p:val>
                                        </p:tav>
                                        <p:tav tm="100000">
                                          <p:val>
                                            <p:strVal val="#ppt_y"/>
                                          </p:val>
                                        </p:tav>
                                      </p:tavLst>
                                    </p:anim>
                                  </p:childTnLst>
                                </p:cTn>
                              </p:par>
                              <p:par>
                                <p:cTn id="110" presetID="2" presetClass="entr" presetSubtype="8" fill="hold" nodeType="withEffect">
                                  <p:stCondLst>
                                    <p:cond delay="0"/>
                                  </p:stCondLst>
                                  <p:childTnLst>
                                    <p:set>
                                      <p:cBhvr>
                                        <p:cTn id="111" dur="1" fill="hold">
                                          <p:stCondLst>
                                            <p:cond delay="0"/>
                                          </p:stCondLst>
                                        </p:cTn>
                                        <p:tgtEl>
                                          <p:spTgt spid="63"/>
                                        </p:tgtEl>
                                        <p:attrNameLst>
                                          <p:attrName>style.visibility</p:attrName>
                                        </p:attrNameLst>
                                      </p:cBhvr>
                                      <p:to>
                                        <p:strVal val="visible"/>
                                      </p:to>
                                    </p:set>
                                    <p:anim calcmode="lin" valueType="num">
                                      <p:cBhvr additive="base">
                                        <p:cTn id="112" dur="500" fill="hold"/>
                                        <p:tgtEl>
                                          <p:spTgt spid="63"/>
                                        </p:tgtEl>
                                        <p:attrNameLst>
                                          <p:attrName>ppt_x</p:attrName>
                                        </p:attrNameLst>
                                      </p:cBhvr>
                                      <p:tavLst>
                                        <p:tav tm="0">
                                          <p:val>
                                            <p:strVal val="0-#ppt_w/2"/>
                                          </p:val>
                                        </p:tav>
                                        <p:tav tm="100000">
                                          <p:val>
                                            <p:strVal val="#ppt_x"/>
                                          </p:val>
                                        </p:tav>
                                      </p:tavLst>
                                    </p:anim>
                                    <p:anim calcmode="lin" valueType="num">
                                      <p:cBhvr additive="base">
                                        <p:cTn id="113" dur="500" fill="hold"/>
                                        <p:tgtEl>
                                          <p:spTgt spid="63"/>
                                        </p:tgtEl>
                                        <p:attrNameLst>
                                          <p:attrName>ppt_y</p:attrName>
                                        </p:attrNameLst>
                                      </p:cBhvr>
                                      <p:tavLst>
                                        <p:tav tm="0">
                                          <p:val>
                                            <p:strVal val="#ppt_y"/>
                                          </p:val>
                                        </p:tav>
                                        <p:tav tm="100000">
                                          <p:val>
                                            <p:strVal val="#ppt_y"/>
                                          </p:val>
                                        </p:tav>
                                      </p:tavLst>
                                    </p:anim>
                                  </p:childTnLst>
                                </p:cTn>
                              </p:par>
                            </p:childTnLst>
                          </p:cTn>
                        </p:par>
                        <p:par>
                          <p:cTn id="114" fill="hold">
                            <p:stCondLst>
                              <p:cond delay="5750"/>
                            </p:stCondLst>
                            <p:childTnLst>
                              <p:par>
                                <p:cTn id="115" presetID="2" presetClass="entr" presetSubtype="8" fill="hold" nodeType="afterEffect">
                                  <p:stCondLst>
                                    <p:cond delay="0"/>
                                  </p:stCondLst>
                                  <p:childTnLst>
                                    <p:set>
                                      <p:cBhvr>
                                        <p:cTn id="116" dur="1" fill="hold">
                                          <p:stCondLst>
                                            <p:cond delay="0"/>
                                          </p:stCondLst>
                                        </p:cTn>
                                        <p:tgtEl>
                                          <p:spTgt spid="66"/>
                                        </p:tgtEl>
                                        <p:attrNameLst>
                                          <p:attrName>style.visibility</p:attrName>
                                        </p:attrNameLst>
                                      </p:cBhvr>
                                      <p:to>
                                        <p:strVal val="visible"/>
                                      </p:to>
                                    </p:set>
                                    <p:anim calcmode="lin" valueType="num">
                                      <p:cBhvr additive="base">
                                        <p:cTn id="117" dur="500" fill="hold"/>
                                        <p:tgtEl>
                                          <p:spTgt spid="66"/>
                                        </p:tgtEl>
                                        <p:attrNameLst>
                                          <p:attrName>ppt_x</p:attrName>
                                        </p:attrNameLst>
                                      </p:cBhvr>
                                      <p:tavLst>
                                        <p:tav tm="0">
                                          <p:val>
                                            <p:strVal val="0-#ppt_w/2"/>
                                          </p:val>
                                        </p:tav>
                                        <p:tav tm="100000">
                                          <p:val>
                                            <p:strVal val="#ppt_x"/>
                                          </p:val>
                                        </p:tav>
                                      </p:tavLst>
                                    </p:anim>
                                    <p:anim calcmode="lin" valueType="num">
                                      <p:cBhvr additive="base">
                                        <p:cTn id="118" dur="500" fill="hold"/>
                                        <p:tgtEl>
                                          <p:spTgt spid="66"/>
                                        </p:tgtEl>
                                        <p:attrNameLst>
                                          <p:attrName>ppt_y</p:attrName>
                                        </p:attrNameLst>
                                      </p:cBhvr>
                                      <p:tavLst>
                                        <p:tav tm="0">
                                          <p:val>
                                            <p:strVal val="#ppt_y"/>
                                          </p:val>
                                        </p:tav>
                                        <p:tav tm="100000">
                                          <p:val>
                                            <p:strVal val="#ppt_y"/>
                                          </p:val>
                                        </p:tav>
                                      </p:tavLst>
                                    </p:anim>
                                  </p:childTnLst>
                                </p:cTn>
                              </p:par>
                              <p:par>
                                <p:cTn id="119" presetID="2" presetClass="entr" presetSubtype="8" fill="hold" grpId="0" nodeType="withEffect">
                                  <p:stCondLst>
                                    <p:cond delay="0"/>
                                  </p:stCondLst>
                                  <p:childTnLst>
                                    <p:set>
                                      <p:cBhvr>
                                        <p:cTn id="120" dur="1" fill="hold">
                                          <p:stCondLst>
                                            <p:cond delay="0"/>
                                          </p:stCondLst>
                                        </p:cTn>
                                        <p:tgtEl>
                                          <p:spTgt spid="67"/>
                                        </p:tgtEl>
                                        <p:attrNameLst>
                                          <p:attrName>style.visibility</p:attrName>
                                        </p:attrNameLst>
                                      </p:cBhvr>
                                      <p:to>
                                        <p:strVal val="visible"/>
                                      </p:to>
                                    </p:set>
                                    <p:anim calcmode="lin" valueType="num">
                                      <p:cBhvr additive="base">
                                        <p:cTn id="121" dur="500" fill="hold"/>
                                        <p:tgtEl>
                                          <p:spTgt spid="67"/>
                                        </p:tgtEl>
                                        <p:attrNameLst>
                                          <p:attrName>ppt_x</p:attrName>
                                        </p:attrNameLst>
                                      </p:cBhvr>
                                      <p:tavLst>
                                        <p:tav tm="0">
                                          <p:val>
                                            <p:strVal val="0-#ppt_w/2"/>
                                          </p:val>
                                        </p:tav>
                                        <p:tav tm="100000">
                                          <p:val>
                                            <p:strVal val="#ppt_x"/>
                                          </p:val>
                                        </p:tav>
                                      </p:tavLst>
                                    </p:anim>
                                    <p:anim calcmode="lin" valueType="num">
                                      <p:cBhvr additive="base">
                                        <p:cTn id="122" dur="500" fill="hold"/>
                                        <p:tgtEl>
                                          <p:spTgt spid="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12" grpId="0"/>
      <p:bldP spid="80" grpId="0"/>
      <p:bldP spid="81" grpId="0"/>
      <p:bldP spid="82" grpId="0"/>
      <p:bldP spid="83" grpId="0"/>
      <p:bldP spid="84" grpId="0"/>
      <p:bldP spid="85" grpId="0"/>
      <p:bldP spid="27" grpId="0"/>
      <p:bldP spid="29" grpId="0"/>
      <p:bldP spid="30" grpId="0"/>
      <p:bldP spid="31" grpId="0"/>
      <p:bldP spid="32" grpId="0"/>
      <p:bldP spid="34" grpId="0"/>
      <p:bldP spid="40" grpId="0"/>
      <p:bldP spid="44" grpId="0"/>
      <p:bldP spid="48" grpId="0"/>
      <p:bldP spid="62" grpId="0"/>
      <p:bldP spid="65" grpId="0"/>
      <p:bldP spid="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10177" y="278840"/>
            <a:ext cx="5929637"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r>
              <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rPr>
              <a:t>TEXTE EN DEUX COLONNES</a:t>
            </a: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F140D408-8F60-CC25-9AF4-EEF3208CDFB2}"/>
              </a:ext>
            </a:extLst>
          </p:cNvPr>
          <p:cNvSpPr>
            <a:spLocks noGrp="1"/>
          </p:cNvSpPr>
          <p:nvPr>
            <p:ph type="sldNum" sz="quarter" idx="12"/>
          </p:nvPr>
        </p:nvSpPr>
        <p:spPr>
          <a:xfrm>
            <a:off x="11768092" y="6506684"/>
            <a:ext cx="250371" cy="338554"/>
          </a:xfrm>
        </p:spPr>
        <p:txBody>
          <a:bodyPr>
            <a:spAutoFit/>
          </a:bodyPr>
          <a:lstStyle/>
          <a:p>
            <a:fld id="{55566DE6-6023-4F1B-83B8-5B1409609C05}" type="slidenum">
              <a:rPr lang="fr-FR" sz="1600" b="1" i="1" smtClean="0">
                <a:solidFill>
                  <a:schemeClr val="tx1"/>
                </a:solidFill>
              </a:rPr>
              <a:t>6</a:t>
            </a:fld>
            <a:endParaRPr lang="fr-FR" sz="1600" b="1" i="1" dirty="0">
              <a:solidFill>
                <a:schemeClr val="tx1"/>
              </a:solidFill>
            </a:endParaRPr>
          </a:p>
        </p:txBody>
      </p:sp>
      <p:sp>
        <p:nvSpPr>
          <p:cNvPr id="4" name="Rectangle 3">
            <a:extLst>
              <a:ext uri="{FF2B5EF4-FFF2-40B4-BE49-F238E27FC236}">
                <a16:creationId xmlns:a16="http://schemas.microsoft.com/office/drawing/2014/main" id="{A2441537-DF27-1C16-5EB3-8C6AC1FD519B}"/>
              </a:ext>
            </a:extLst>
          </p:cNvPr>
          <p:cNvSpPr/>
          <p:nvPr/>
        </p:nvSpPr>
        <p:spPr>
          <a:xfrm>
            <a:off x="6029069" y="1861242"/>
            <a:ext cx="5608145" cy="3607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lang="fr-FR" sz="1400" b="0" i="1" dirty="0" err="1">
                <a:solidFill>
                  <a:schemeClr val="bg1"/>
                </a:solidFill>
                <a:effectLst/>
              </a:rPr>
              <a:t>Letraset</a:t>
            </a:r>
            <a:r>
              <a:rPr lang="fr-FR" sz="1400" b="0" i="1" dirty="0">
                <a:solidFill>
                  <a:schemeClr val="bg1"/>
                </a:solidFill>
                <a:effectLst/>
              </a:rPr>
              <a:t> contenant des passages du Lorem Ipsum, et, plus récemment, par son inclusion dans des applications de mise en page de texte, comme </a:t>
            </a:r>
            <a:r>
              <a:rPr lang="fr-FR" sz="1400" b="0" i="1" dirty="0" err="1">
                <a:solidFill>
                  <a:schemeClr val="bg1"/>
                </a:solidFill>
                <a:effectLst/>
              </a:rPr>
              <a:t>Aldus</a:t>
            </a:r>
            <a:r>
              <a:rPr lang="fr-FR" sz="1400" b="0" i="1" dirty="0">
                <a:solidFill>
                  <a:schemeClr val="bg1"/>
                </a:solidFill>
                <a:effectLst/>
              </a:rPr>
              <a:t> </a:t>
            </a:r>
            <a:r>
              <a:rPr lang="fr-FR" sz="1400" b="0" i="1" dirty="0" err="1">
                <a:solidFill>
                  <a:schemeClr val="bg1"/>
                </a:solidFill>
                <a:effectLst/>
              </a:rPr>
              <a:t>PageMaker</a:t>
            </a:r>
            <a:r>
              <a:rPr lang="fr-FR" sz="1400" b="0" i="1" dirty="0">
                <a:solidFill>
                  <a:schemeClr val="bg1"/>
                </a:solidFill>
                <a:effectLst/>
              </a:rPr>
              <a:t>.</a:t>
            </a:r>
          </a:p>
        </p:txBody>
      </p:sp>
      <p:sp>
        <p:nvSpPr>
          <p:cNvPr id="5" name="Rectangle 4">
            <a:extLst>
              <a:ext uri="{FF2B5EF4-FFF2-40B4-BE49-F238E27FC236}">
                <a16:creationId xmlns:a16="http://schemas.microsoft.com/office/drawing/2014/main" id="{871BD7AC-248F-61CB-4D37-F361E8F3902D}"/>
              </a:ext>
            </a:extLst>
          </p:cNvPr>
          <p:cNvSpPr/>
          <p:nvPr/>
        </p:nvSpPr>
        <p:spPr>
          <a:xfrm>
            <a:off x="420924" y="1859950"/>
            <a:ext cx="5608145" cy="3607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lang="fr-FR" sz="1400" b="0" i="1" dirty="0" err="1">
                <a:solidFill>
                  <a:schemeClr val="bg1"/>
                </a:solidFill>
                <a:effectLst/>
              </a:rPr>
              <a:t>Letraset</a:t>
            </a:r>
            <a:r>
              <a:rPr lang="fr-FR" sz="1400" b="0" i="1" dirty="0">
                <a:solidFill>
                  <a:schemeClr val="bg1"/>
                </a:solidFill>
                <a:effectLst/>
              </a:rPr>
              <a:t> contenant des passages du Lorem Ipsum, et, plus récemment, par son inclusion dans des applications de mise en page de texte, comme </a:t>
            </a:r>
            <a:r>
              <a:rPr lang="fr-FR" sz="1400" b="0" i="1" dirty="0" err="1">
                <a:solidFill>
                  <a:schemeClr val="bg1"/>
                </a:solidFill>
                <a:effectLst/>
              </a:rPr>
              <a:t>Aldus</a:t>
            </a:r>
            <a:r>
              <a:rPr lang="fr-FR" sz="1400" b="0" i="1" dirty="0">
                <a:solidFill>
                  <a:schemeClr val="bg1"/>
                </a:solidFill>
                <a:effectLst/>
              </a:rPr>
              <a:t> </a:t>
            </a:r>
            <a:r>
              <a:rPr lang="fr-FR" sz="1400" b="0" i="1" dirty="0" err="1">
                <a:solidFill>
                  <a:schemeClr val="bg1"/>
                </a:solidFill>
                <a:effectLst/>
              </a:rPr>
              <a:t>PageMaker</a:t>
            </a:r>
            <a:r>
              <a:rPr lang="fr-FR" sz="1400" b="0" i="1" dirty="0">
                <a:solidFill>
                  <a:schemeClr val="bg1"/>
                </a:solidFill>
                <a:effectLst/>
              </a:rPr>
              <a:t>.</a:t>
            </a:r>
          </a:p>
        </p:txBody>
      </p:sp>
    </p:spTree>
    <p:extLst>
      <p:ext uri="{BB962C8B-B14F-4D97-AF65-F5344CB8AC3E}">
        <p14:creationId xmlns:p14="http://schemas.microsoft.com/office/powerpoint/2010/main" val="4269388841"/>
      </p:ext>
    </p:extLst>
  </p:cSld>
  <p:clrMapOvr>
    <a:masterClrMapping/>
  </p:clrMapOvr>
  <p:transition spd="slow">
    <p:push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BC45D94-3F86-C41A-7B68-F2107FEC6E45}"/>
              </a:ext>
            </a:extLst>
          </p:cNvPr>
          <p:cNvGrpSpPr/>
          <p:nvPr/>
        </p:nvGrpSpPr>
        <p:grpSpPr>
          <a:xfrm>
            <a:off x="4440451" y="2741080"/>
            <a:ext cx="3304110" cy="1323439"/>
            <a:chOff x="4440451" y="-590557"/>
            <a:chExt cx="3304110" cy="1323439"/>
          </a:xfrm>
        </p:grpSpPr>
        <p:sp>
          <p:nvSpPr>
            <p:cNvPr id="6" name="Rectangle 5">
              <a:extLst>
                <a:ext uri="{FF2B5EF4-FFF2-40B4-BE49-F238E27FC236}">
                  <a16:creationId xmlns:a16="http://schemas.microsoft.com/office/drawing/2014/main" id="{A9D07EA2-C7B0-EB23-8AC2-552155B7ED21}"/>
                </a:ext>
              </a:extLst>
            </p:cNvPr>
            <p:cNvSpPr/>
            <p:nvPr/>
          </p:nvSpPr>
          <p:spPr>
            <a:xfrm>
              <a:off x="4440451" y="-590557"/>
              <a:ext cx="3304110" cy="1323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0" b="1" i="1" u="none" strike="noStrike" kern="1200" cap="none" spc="0" normalizeH="0" baseline="0" noProof="0" dirty="0">
                  <a:ln>
                    <a:noFill/>
                  </a:ln>
                  <a:solidFill>
                    <a:srgbClr val="42855B"/>
                  </a:solidFill>
                  <a:effectLst/>
                  <a:uLnTx/>
                  <a:uFillTx/>
                  <a:latin typeface="Calibri" panose="020F0502020204030204"/>
                  <a:ea typeface="Open Sans" panose="020B0606030504020204" pitchFamily="34" charset="0"/>
                  <a:cs typeface="Open Sans" panose="020B0606030504020204" pitchFamily="34" charset="0"/>
                </a:rPr>
                <a:t>TITRE 1</a:t>
              </a:r>
            </a:p>
          </p:txBody>
        </p:sp>
        <p:cxnSp>
          <p:nvCxnSpPr>
            <p:cNvPr id="7" name="Straight Connector 6">
              <a:extLst>
                <a:ext uri="{FF2B5EF4-FFF2-40B4-BE49-F238E27FC236}">
                  <a16:creationId xmlns:a16="http://schemas.microsoft.com/office/drawing/2014/main" id="{B4FA33E1-C690-AFA4-1AF3-53C4FA103E45}"/>
                </a:ext>
              </a:extLst>
            </p:cNvPr>
            <p:cNvCxnSpPr/>
            <p:nvPr/>
          </p:nvCxnSpPr>
          <p:spPr>
            <a:xfrm>
              <a:off x="5156071" y="552813"/>
              <a:ext cx="1730828" cy="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37521577"/>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10177" y="278840"/>
            <a:ext cx="5999976"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r>
              <a:rPr lang="fr-FR" sz="4000" b="1" dirty="0">
                <a:solidFill>
                  <a:srgbClr val="42855B"/>
                </a:solidFill>
                <a:latin typeface="Calibri" panose="020F0502020204030204" pitchFamily="34" charset="0"/>
                <a:ea typeface="Open Sans" panose="020B0606030504020204" pitchFamily="34" charset="0"/>
                <a:cs typeface="Mothanna" panose="02000503000000000000" pitchFamily="2" charset="-78"/>
              </a:rPr>
              <a:t>TEXTE EN TROIS COLONNES</a:t>
            </a:r>
          </a:p>
        </p:txBody>
      </p:sp>
      <p:sp>
        <p:nvSpPr>
          <p:cNvPr id="2" name="Rectangle 1">
            <a:extLst>
              <a:ext uri="{FF2B5EF4-FFF2-40B4-BE49-F238E27FC236}">
                <a16:creationId xmlns:a16="http://schemas.microsoft.com/office/drawing/2014/main" id="{D36C186F-36E6-6701-F190-FA3D053D6D75}"/>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F140D408-8F60-CC25-9AF4-EEF3208CDFB2}"/>
              </a:ext>
            </a:extLst>
          </p:cNvPr>
          <p:cNvSpPr>
            <a:spLocks noGrp="1"/>
          </p:cNvSpPr>
          <p:nvPr>
            <p:ph type="sldNum" sz="quarter" idx="12"/>
          </p:nvPr>
        </p:nvSpPr>
        <p:spPr>
          <a:xfrm>
            <a:off x="11705561" y="6510200"/>
            <a:ext cx="412292" cy="338554"/>
          </a:xfrm>
        </p:spPr>
        <p:txBody>
          <a:bodyPr wrap="none">
            <a:spAutoFit/>
          </a:bodyPr>
          <a:lstStyle/>
          <a:p>
            <a:fld id="{55566DE6-6023-4F1B-83B8-5B1409609C05}" type="slidenum">
              <a:rPr lang="fr-FR" sz="1600" b="1" i="1" smtClean="0">
                <a:solidFill>
                  <a:schemeClr val="tx1"/>
                </a:solidFill>
              </a:rPr>
              <a:t>8</a:t>
            </a:fld>
            <a:endParaRPr lang="fr-FR" sz="1600" b="1" i="1" dirty="0">
              <a:solidFill>
                <a:schemeClr val="tx1"/>
              </a:solidFill>
            </a:endParaRPr>
          </a:p>
        </p:txBody>
      </p:sp>
      <p:sp>
        <p:nvSpPr>
          <p:cNvPr id="6" name="Rectangle 5">
            <a:extLst>
              <a:ext uri="{FF2B5EF4-FFF2-40B4-BE49-F238E27FC236}">
                <a16:creationId xmlns:a16="http://schemas.microsoft.com/office/drawing/2014/main" id="{B16DF317-6654-A2F3-EDB7-0F8F502EEFA8}"/>
              </a:ext>
            </a:extLst>
          </p:cNvPr>
          <p:cNvSpPr/>
          <p:nvPr/>
        </p:nvSpPr>
        <p:spPr>
          <a:xfrm>
            <a:off x="420924" y="1068151"/>
            <a:ext cx="3082467" cy="5223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a:t>
            </a:r>
          </a:p>
        </p:txBody>
      </p:sp>
      <p:sp>
        <p:nvSpPr>
          <p:cNvPr id="7" name="Rectangle 6">
            <a:extLst>
              <a:ext uri="{FF2B5EF4-FFF2-40B4-BE49-F238E27FC236}">
                <a16:creationId xmlns:a16="http://schemas.microsoft.com/office/drawing/2014/main" id="{6BFFBF0D-08A5-477E-C06B-698E4EDA8102}"/>
              </a:ext>
            </a:extLst>
          </p:cNvPr>
          <p:cNvSpPr/>
          <p:nvPr/>
        </p:nvSpPr>
        <p:spPr>
          <a:xfrm>
            <a:off x="4569558" y="1048178"/>
            <a:ext cx="3082467" cy="52629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a:t>
            </a:r>
          </a:p>
        </p:txBody>
      </p:sp>
      <p:sp>
        <p:nvSpPr>
          <p:cNvPr id="8" name="Rectangle 7">
            <a:extLst>
              <a:ext uri="{FF2B5EF4-FFF2-40B4-BE49-F238E27FC236}">
                <a16:creationId xmlns:a16="http://schemas.microsoft.com/office/drawing/2014/main" id="{56853EB6-92CB-73E3-17AA-59B5C612AC9B}"/>
              </a:ext>
            </a:extLst>
          </p:cNvPr>
          <p:cNvSpPr/>
          <p:nvPr/>
        </p:nvSpPr>
        <p:spPr>
          <a:xfrm>
            <a:off x="8718192" y="1048178"/>
            <a:ext cx="3082467" cy="52629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lnSpc>
                <a:spcPct val="150000"/>
              </a:lnSpc>
            </a:pPr>
            <a:r>
              <a:rPr lang="fr-FR" sz="1400" b="0" i="1" dirty="0">
                <a:solidFill>
                  <a:schemeClr val="bg1"/>
                </a:solidFill>
                <a:effectLst/>
              </a:rPr>
              <a:t>Le </a:t>
            </a:r>
            <a:r>
              <a:rPr lang="fr-FR" sz="1400" b="1" i="1" dirty="0">
                <a:solidFill>
                  <a:schemeClr val="bg1"/>
                </a:solidFill>
                <a:effectLst/>
              </a:rPr>
              <a:t>Lorem Ipsum</a:t>
            </a:r>
            <a:r>
              <a:rPr lang="fr-FR" sz="1400" b="0" i="1" dirty="0">
                <a:solidFill>
                  <a:schemeClr val="bg1"/>
                </a:solidFill>
                <a:effectLst/>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a:t>
            </a:r>
          </a:p>
        </p:txBody>
      </p:sp>
    </p:spTree>
    <p:extLst>
      <p:ext uri="{BB962C8B-B14F-4D97-AF65-F5344CB8AC3E}">
        <p14:creationId xmlns:p14="http://schemas.microsoft.com/office/powerpoint/2010/main" val="1904042851"/>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C7119988-E54C-4DCD-BDD2-78064B24778B}"/>
              </a:ext>
            </a:extLst>
          </p:cNvPr>
          <p:cNvSpPr/>
          <p:nvPr/>
        </p:nvSpPr>
        <p:spPr>
          <a:xfrm>
            <a:off x="674874" y="1141405"/>
            <a:ext cx="4855598" cy="625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4400" b="1" i="0" dirty="0">
                <a:solidFill>
                  <a:srgbClr val="42855B"/>
                </a:solidFill>
                <a:effectLst/>
                <a:latin typeface="Calibri" panose="020F0502020204030204" pitchFamily="34" charset="0"/>
              </a:rPr>
              <a:t>Lorem Ipsum</a:t>
            </a:r>
            <a:r>
              <a:rPr lang="fr-FR" sz="4400" b="0" i="0" dirty="0">
                <a:solidFill>
                  <a:srgbClr val="42855B"/>
                </a:solidFill>
                <a:effectLst/>
                <a:latin typeface="Calibri" panose="020F0502020204030204" pitchFamily="34" charset="0"/>
              </a:rPr>
              <a:t> </a:t>
            </a:r>
            <a:endParaRPr lang="fr-FR" sz="4400" b="1" dirty="0">
              <a:solidFill>
                <a:srgbClr val="42855B"/>
              </a:solidFill>
              <a:latin typeface="Calibri" panose="020F0502020204030204" pitchFamily="34" charset="0"/>
              <a:ea typeface="Open Sans" panose="020B0606030504020204" pitchFamily="34" charset="0"/>
              <a:cs typeface="Mothanna" panose="02000503000000000000" pitchFamily="2" charset="-78"/>
            </a:endParaRPr>
          </a:p>
        </p:txBody>
      </p:sp>
      <p:sp>
        <p:nvSpPr>
          <p:cNvPr id="34" name="Rectangle 33">
            <a:extLst>
              <a:ext uri="{FF2B5EF4-FFF2-40B4-BE49-F238E27FC236}">
                <a16:creationId xmlns:a16="http://schemas.microsoft.com/office/drawing/2014/main" id="{0635A92E-FA8F-46C9-8F61-6EA98FB1BB06}"/>
              </a:ext>
            </a:extLst>
          </p:cNvPr>
          <p:cNvSpPr/>
          <p:nvPr/>
        </p:nvSpPr>
        <p:spPr>
          <a:xfrm>
            <a:off x="614396" y="1842627"/>
            <a:ext cx="5037259" cy="36137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a:lnSpc>
                <a:spcPct val="150000"/>
              </a:lnSpc>
            </a:pPr>
            <a:r>
              <a:rPr lang="fr-FR" sz="1400" b="0" i="0" dirty="0">
                <a:solidFill>
                  <a:schemeClr val="bg1"/>
                </a:solidFill>
                <a:effectLst/>
                <a:latin typeface="Calibri" panose="020F0502020204030204" pitchFamily="34" charset="0"/>
              </a:rPr>
              <a:t>Le </a:t>
            </a:r>
            <a:r>
              <a:rPr lang="fr-FR" sz="1400" b="1" i="0" dirty="0">
                <a:solidFill>
                  <a:schemeClr val="bg1"/>
                </a:solidFill>
                <a:effectLst/>
                <a:latin typeface="Calibri" panose="020F0502020204030204" pitchFamily="34" charset="0"/>
              </a:rPr>
              <a:t>Lorem Ipsum</a:t>
            </a:r>
            <a:r>
              <a:rPr lang="fr-FR" sz="1400" b="0" i="0" dirty="0">
                <a:solidFill>
                  <a:schemeClr val="bg1"/>
                </a:solidFill>
                <a:effectLst/>
                <a:latin typeface="Calibri" panose="020F050202020403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lang="fr-FR" sz="1400" b="0" i="0" dirty="0" err="1">
                <a:solidFill>
                  <a:schemeClr val="bg1"/>
                </a:solidFill>
                <a:effectLst/>
                <a:latin typeface="Calibri" panose="020F0502020204030204" pitchFamily="34" charset="0"/>
              </a:rPr>
              <a:t>Letraset</a:t>
            </a:r>
            <a:r>
              <a:rPr lang="fr-FR" sz="1400" b="0" i="0" dirty="0">
                <a:solidFill>
                  <a:schemeClr val="bg1"/>
                </a:solidFill>
                <a:effectLst/>
                <a:latin typeface="Calibri" panose="020F0502020204030204" pitchFamily="34" charset="0"/>
              </a:rPr>
              <a:t> contenant des passages du Lorem Ipsum, et, plus récemment, par son inclusion dans des applications de mise en page de texte, comme </a:t>
            </a:r>
            <a:r>
              <a:rPr lang="fr-FR" sz="1400" b="0" i="0" dirty="0" err="1">
                <a:solidFill>
                  <a:schemeClr val="bg1"/>
                </a:solidFill>
                <a:effectLst/>
                <a:latin typeface="Calibri" panose="020F0502020204030204" pitchFamily="34" charset="0"/>
              </a:rPr>
              <a:t>Aldus</a:t>
            </a:r>
            <a:r>
              <a:rPr lang="fr-FR" sz="1400" b="0" i="0" dirty="0">
                <a:solidFill>
                  <a:schemeClr val="bg1"/>
                </a:solidFill>
                <a:effectLst/>
                <a:latin typeface="Calibri" panose="020F0502020204030204" pitchFamily="34" charset="0"/>
              </a:rPr>
              <a:t> </a:t>
            </a:r>
            <a:r>
              <a:rPr lang="fr-FR" sz="1400" b="0" i="0" dirty="0" err="1">
                <a:solidFill>
                  <a:schemeClr val="bg1"/>
                </a:solidFill>
                <a:effectLst/>
                <a:latin typeface="Calibri" panose="020F0502020204030204" pitchFamily="34" charset="0"/>
              </a:rPr>
              <a:t>PageMaker</a:t>
            </a:r>
            <a:r>
              <a:rPr lang="fr-FR" sz="1400" b="0" i="0" dirty="0">
                <a:solidFill>
                  <a:schemeClr val="bg1"/>
                </a:solidFill>
                <a:effectLst/>
                <a:latin typeface="Calibri" panose="020F0502020204030204" pitchFamily="34" charset="0"/>
              </a:rPr>
              <a:t>.</a:t>
            </a:r>
          </a:p>
        </p:txBody>
      </p:sp>
      <p:graphicFrame>
        <p:nvGraphicFramePr>
          <p:cNvPr id="4" name="Chart 3">
            <a:extLst>
              <a:ext uri="{FF2B5EF4-FFF2-40B4-BE49-F238E27FC236}">
                <a16:creationId xmlns:a16="http://schemas.microsoft.com/office/drawing/2014/main" id="{91479566-E14A-4504-9451-6853BE334E8F}"/>
              </a:ext>
            </a:extLst>
          </p:cNvPr>
          <p:cNvGraphicFramePr/>
          <p:nvPr>
            <p:extLst>
              <p:ext uri="{D42A27DB-BD31-4B8C-83A1-F6EECF244321}">
                <p14:modId xmlns:p14="http://schemas.microsoft.com/office/powerpoint/2010/main" val="682195085"/>
              </p:ext>
            </p:extLst>
          </p:nvPr>
        </p:nvGraphicFramePr>
        <p:xfrm>
          <a:off x="5772839" y="1453916"/>
          <a:ext cx="6319520" cy="4213014"/>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A59ECC84-4439-D47D-D305-4393F983C45B}"/>
              </a:ext>
            </a:extLst>
          </p:cNvPr>
          <p:cNvSpPr/>
          <p:nvPr/>
        </p:nvSpPr>
        <p:spPr>
          <a:xfrm>
            <a:off x="11737216" y="6507093"/>
            <a:ext cx="355143" cy="355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a:extLst>
              <a:ext uri="{FF2B5EF4-FFF2-40B4-BE49-F238E27FC236}">
                <a16:creationId xmlns:a16="http://schemas.microsoft.com/office/drawing/2014/main" id="{5AFB2627-B498-FB62-9046-FE1626EA88B8}"/>
              </a:ext>
            </a:extLst>
          </p:cNvPr>
          <p:cNvSpPr>
            <a:spLocks noGrp="1"/>
          </p:cNvSpPr>
          <p:nvPr>
            <p:ph type="sldNum" sz="quarter" idx="12"/>
          </p:nvPr>
        </p:nvSpPr>
        <p:spPr>
          <a:xfrm>
            <a:off x="11768092" y="6506684"/>
            <a:ext cx="250371" cy="338554"/>
          </a:xfrm>
        </p:spPr>
        <p:txBody>
          <a:bodyPr>
            <a:spAutoFit/>
          </a:bodyPr>
          <a:lstStyle/>
          <a:p>
            <a:fld id="{55566DE6-6023-4F1B-83B8-5B1409609C05}" type="slidenum">
              <a:rPr lang="fr-FR" sz="1600" b="1" i="1" smtClean="0">
                <a:solidFill>
                  <a:schemeClr val="tx1"/>
                </a:solidFill>
              </a:rPr>
              <a:t>9</a:t>
            </a:fld>
            <a:endParaRPr lang="fr-FR" sz="1600" b="1" i="1" dirty="0">
              <a:solidFill>
                <a:schemeClr val="tx1"/>
              </a:solidFill>
            </a:endParaRPr>
          </a:p>
        </p:txBody>
      </p:sp>
    </p:spTree>
    <p:extLst>
      <p:ext uri="{BB962C8B-B14F-4D97-AF65-F5344CB8AC3E}">
        <p14:creationId xmlns:p14="http://schemas.microsoft.com/office/powerpoint/2010/main" val="1034019624"/>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2311</Words>
  <Application>Microsoft Office PowerPoint</Application>
  <PresentationFormat>Widescreen</PresentationFormat>
  <Paragraphs>121</Paragraphs>
  <Slides>17</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Corbel</vt:lpstr>
      <vt:lpstr>Mothanna</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www.presentation-powerpoint.com</dc:title>
  <dc:creator>YUSF</dc:creator>
  <cp:keywords>www.presentation-powerpoint.com</cp:keywords>
  <cp:lastModifiedBy>YUSF</cp:lastModifiedBy>
  <cp:revision>95</cp:revision>
  <dcterms:created xsi:type="dcterms:W3CDTF">2018-11-30T14:16:14Z</dcterms:created>
  <dcterms:modified xsi:type="dcterms:W3CDTF">2022-09-20T10:56:18Z</dcterms:modified>
  <cp:category>www.presentation-powerpoint.com</cp:category>
</cp:coreProperties>
</file>