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 rot="-577984">
            <a:off x="4167083" y="527841"/>
            <a:ext cx="1465105" cy="1948658"/>
            <a:chOff x="4816980" y="1595437"/>
            <a:chExt cx="931841" cy="1239392"/>
          </a:xfrm>
        </p:grpSpPr>
        <p:sp>
          <p:nvSpPr>
            <p:cNvPr id="14" name="Google Shape;14;p3"/>
            <p:cNvSpPr/>
            <p:nvPr/>
          </p:nvSpPr>
          <p:spPr>
            <a:xfrm>
              <a:off x="4839747" y="1817750"/>
              <a:ext cx="502253" cy="565975"/>
            </a:xfrm>
            <a:custGeom>
              <a:rect b="b" l="l" r="r" t="t"/>
              <a:pathLst>
                <a:path extrusionOk="0" h="565975" w="502253">
                  <a:moveTo>
                    <a:pt x="464344" y="565976"/>
                  </a:moveTo>
                  <a:cubicBezTo>
                    <a:pt x="416433" y="488823"/>
                    <a:pt x="301276" y="298037"/>
                    <a:pt x="219265" y="207550"/>
                  </a:cubicBezTo>
                  <a:cubicBezTo>
                    <a:pt x="146018" y="126778"/>
                    <a:pt x="70771" y="57817"/>
                    <a:pt x="0" y="0"/>
                  </a:cubicBezTo>
                  <a:cubicBezTo>
                    <a:pt x="74009" y="50578"/>
                    <a:pt x="155162" y="113728"/>
                    <a:pt x="234410" y="190881"/>
                  </a:cubicBezTo>
                  <a:cubicBezTo>
                    <a:pt x="331661" y="285560"/>
                    <a:pt x="453104" y="481108"/>
                    <a:pt x="502253" y="558832"/>
                  </a:cubicBezTo>
                  <a:cubicBezTo>
                    <a:pt x="489585" y="561213"/>
                    <a:pt x="476917" y="563594"/>
                    <a:pt x="464344" y="565976"/>
                  </a:cubicBezTo>
                  <a:close/>
                </a:path>
              </a:pathLst>
            </a:custGeom>
            <a:solidFill>
              <a:srgbClr val="B4E6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4862893" y="1619725"/>
              <a:ext cx="516921" cy="760380"/>
            </a:xfrm>
            <a:custGeom>
              <a:rect b="b" l="l" r="r" t="t"/>
              <a:pathLst>
                <a:path extrusionOk="0" h="760380" w="516921">
                  <a:moveTo>
                    <a:pt x="460153" y="760381"/>
                  </a:moveTo>
                  <a:cubicBezTo>
                    <a:pt x="374999" y="673894"/>
                    <a:pt x="274034" y="493014"/>
                    <a:pt x="245269" y="437769"/>
                  </a:cubicBezTo>
                  <a:cubicBezTo>
                    <a:pt x="207169" y="364712"/>
                    <a:pt x="206597" y="334899"/>
                    <a:pt x="154781" y="261176"/>
                  </a:cubicBezTo>
                  <a:cubicBezTo>
                    <a:pt x="117348" y="207931"/>
                    <a:pt x="91154" y="185833"/>
                    <a:pt x="56579" y="127540"/>
                  </a:cubicBezTo>
                  <a:cubicBezTo>
                    <a:pt x="25622" y="75533"/>
                    <a:pt x="9144" y="30099"/>
                    <a:pt x="0" y="0"/>
                  </a:cubicBezTo>
                  <a:cubicBezTo>
                    <a:pt x="18193" y="35243"/>
                    <a:pt x="49530" y="88106"/>
                    <a:pt x="101917" y="146780"/>
                  </a:cubicBezTo>
                  <a:cubicBezTo>
                    <a:pt x="150114" y="200787"/>
                    <a:pt x="176117" y="214884"/>
                    <a:pt x="215265" y="263652"/>
                  </a:cubicBezTo>
                  <a:cubicBezTo>
                    <a:pt x="266033" y="326993"/>
                    <a:pt x="272225" y="365379"/>
                    <a:pt x="302038" y="427101"/>
                  </a:cubicBezTo>
                  <a:cubicBezTo>
                    <a:pt x="328517" y="481870"/>
                    <a:pt x="427958" y="663035"/>
                    <a:pt x="516922" y="749713"/>
                  </a:cubicBezTo>
                  <a:cubicBezTo>
                    <a:pt x="498062" y="753237"/>
                    <a:pt x="479107" y="756857"/>
                    <a:pt x="460153" y="760381"/>
                  </a:cubicBezTo>
                  <a:close/>
                </a:path>
              </a:pathLst>
            </a:custGeom>
            <a:solidFill>
              <a:srgbClr val="B4E6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5104447" y="1718309"/>
              <a:ext cx="250031" cy="656177"/>
            </a:xfrm>
            <a:custGeom>
              <a:rect b="b" l="l" r="r" t="t"/>
              <a:pathLst>
                <a:path extrusionOk="0" h="656177" w="250031">
                  <a:moveTo>
                    <a:pt x="250031" y="639318"/>
                  </a:moveTo>
                  <a:cubicBezTo>
                    <a:pt x="203359" y="561785"/>
                    <a:pt x="104299" y="365474"/>
                    <a:pt x="66484" y="259842"/>
                  </a:cubicBezTo>
                  <a:cubicBezTo>
                    <a:pt x="32766" y="165545"/>
                    <a:pt x="12192" y="77915"/>
                    <a:pt x="0" y="0"/>
                  </a:cubicBezTo>
                  <a:cubicBezTo>
                    <a:pt x="2762" y="75057"/>
                    <a:pt x="13525" y="162211"/>
                    <a:pt x="39719" y="257556"/>
                  </a:cubicBezTo>
                  <a:cubicBezTo>
                    <a:pt x="71914" y="374523"/>
                    <a:pt x="171545" y="577501"/>
                    <a:pt x="218027" y="656177"/>
                  </a:cubicBezTo>
                  <a:cubicBezTo>
                    <a:pt x="228695" y="650462"/>
                    <a:pt x="239363" y="644938"/>
                    <a:pt x="250031" y="639318"/>
                  </a:cubicBezTo>
                  <a:close/>
                </a:path>
              </a:pathLst>
            </a:custGeom>
            <a:solidFill>
              <a:srgbClr val="B4E6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4837651" y="1816797"/>
              <a:ext cx="494442" cy="558641"/>
            </a:xfrm>
            <a:custGeom>
              <a:rect b="b" l="l" r="r" t="t"/>
              <a:pathLst>
                <a:path extrusionOk="0" h="558641" w="494442">
                  <a:moveTo>
                    <a:pt x="472440" y="558641"/>
                  </a:moveTo>
                  <a:cubicBezTo>
                    <a:pt x="415766" y="484918"/>
                    <a:pt x="293942" y="296894"/>
                    <a:pt x="210693" y="207740"/>
                  </a:cubicBezTo>
                  <a:cubicBezTo>
                    <a:pt x="136493" y="128111"/>
                    <a:pt x="64865" y="58960"/>
                    <a:pt x="0" y="0"/>
                  </a:cubicBezTo>
                  <a:cubicBezTo>
                    <a:pt x="64675" y="52769"/>
                    <a:pt x="138017" y="117348"/>
                    <a:pt x="214884" y="194310"/>
                  </a:cubicBezTo>
                  <a:cubicBezTo>
                    <a:pt x="309182" y="288798"/>
                    <a:pt x="436721" y="481584"/>
                    <a:pt x="494443" y="556070"/>
                  </a:cubicBezTo>
                  <a:cubicBezTo>
                    <a:pt x="487109" y="556927"/>
                    <a:pt x="479774" y="557784"/>
                    <a:pt x="472440" y="558641"/>
                  </a:cubicBezTo>
                  <a:close/>
                </a:path>
              </a:pathLst>
            </a:custGeom>
            <a:solidFill>
              <a:srgbClr val="9BC0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4864702" y="1628298"/>
              <a:ext cx="523398" cy="749426"/>
            </a:xfrm>
            <a:custGeom>
              <a:rect b="b" l="l" r="r" t="t"/>
              <a:pathLst>
                <a:path extrusionOk="0" h="749426" w="523398">
                  <a:moveTo>
                    <a:pt x="490347" y="749427"/>
                  </a:moveTo>
                  <a:cubicBezTo>
                    <a:pt x="412718" y="660464"/>
                    <a:pt x="308610" y="480822"/>
                    <a:pt x="275177" y="427196"/>
                  </a:cubicBezTo>
                  <a:cubicBezTo>
                    <a:pt x="231076" y="356235"/>
                    <a:pt x="222504" y="329089"/>
                    <a:pt x="169545" y="255937"/>
                  </a:cubicBezTo>
                  <a:cubicBezTo>
                    <a:pt x="131254" y="202978"/>
                    <a:pt x="108680" y="179832"/>
                    <a:pt x="70771" y="122682"/>
                  </a:cubicBezTo>
                  <a:cubicBezTo>
                    <a:pt x="36957" y="71628"/>
                    <a:pt x="14097" y="28384"/>
                    <a:pt x="0" y="0"/>
                  </a:cubicBezTo>
                  <a:cubicBezTo>
                    <a:pt x="21241" y="34195"/>
                    <a:pt x="55531" y="86011"/>
                    <a:pt x="104775" y="145637"/>
                  </a:cubicBezTo>
                  <a:cubicBezTo>
                    <a:pt x="150114" y="200501"/>
                    <a:pt x="170402" y="216503"/>
                    <a:pt x="208597" y="265652"/>
                  </a:cubicBezTo>
                  <a:cubicBezTo>
                    <a:pt x="258127" y="329375"/>
                    <a:pt x="272510" y="364903"/>
                    <a:pt x="308229" y="424529"/>
                  </a:cubicBezTo>
                  <a:cubicBezTo>
                    <a:pt x="340042" y="477488"/>
                    <a:pt x="443294" y="657225"/>
                    <a:pt x="523399" y="746760"/>
                  </a:cubicBezTo>
                  <a:cubicBezTo>
                    <a:pt x="512350" y="747617"/>
                    <a:pt x="501396" y="748570"/>
                    <a:pt x="490347" y="749427"/>
                  </a:cubicBezTo>
                  <a:close/>
                </a:path>
              </a:pathLst>
            </a:custGeom>
            <a:solidFill>
              <a:srgbClr val="9BC0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5106447" y="1726691"/>
              <a:ext cx="223837" cy="649319"/>
            </a:xfrm>
            <a:custGeom>
              <a:rect b="b" l="l" r="r" t="t"/>
              <a:pathLst>
                <a:path extrusionOk="0" h="649319" w="223837">
                  <a:moveTo>
                    <a:pt x="223838" y="639985"/>
                  </a:moveTo>
                  <a:cubicBezTo>
                    <a:pt x="188119" y="558832"/>
                    <a:pt x="98584" y="359950"/>
                    <a:pt x="65437" y="254413"/>
                  </a:cubicBezTo>
                  <a:cubicBezTo>
                    <a:pt x="35909" y="160211"/>
                    <a:pt x="14954" y="74771"/>
                    <a:pt x="0" y="0"/>
                  </a:cubicBezTo>
                  <a:cubicBezTo>
                    <a:pt x="8954" y="70199"/>
                    <a:pt x="24003" y="153353"/>
                    <a:pt x="49054" y="246983"/>
                  </a:cubicBezTo>
                  <a:cubicBezTo>
                    <a:pt x="79819" y="361950"/>
                    <a:pt x="170402" y="567119"/>
                    <a:pt x="206121" y="649319"/>
                  </a:cubicBezTo>
                  <a:cubicBezTo>
                    <a:pt x="212026" y="646176"/>
                    <a:pt x="217932" y="643128"/>
                    <a:pt x="223838" y="639985"/>
                  </a:cubicBezTo>
                  <a:close/>
                </a:path>
              </a:pathLst>
            </a:custGeom>
            <a:solidFill>
              <a:srgbClr val="9BC0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5241200" y="2264568"/>
              <a:ext cx="491112" cy="548848"/>
            </a:xfrm>
            <a:custGeom>
              <a:rect b="b" l="l" r="r" t="t"/>
              <a:pathLst>
                <a:path extrusionOk="0" h="548848" w="491112">
                  <a:moveTo>
                    <a:pt x="437604" y="148781"/>
                  </a:moveTo>
                  <a:cubicBezTo>
                    <a:pt x="399885" y="108394"/>
                    <a:pt x="342830" y="83248"/>
                    <a:pt x="288347" y="82677"/>
                  </a:cubicBezTo>
                  <a:cubicBezTo>
                    <a:pt x="234054" y="82106"/>
                    <a:pt x="207575" y="106299"/>
                    <a:pt x="159759" y="91631"/>
                  </a:cubicBezTo>
                  <a:cubicBezTo>
                    <a:pt x="128136" y="81915"/>
                    <a:pt x="106515" y="61246"/>
                    <a:pt x="93751" y="46292"/>
                  </a:cubicBezTo>
                  <a:lnTo>
                    <a:pt x="83274" y="0"/>
                  </a:lnTo>
                  <a:lnTo>
                    <a:pt x="76416" y="36195"/>
                  </a:lnTo>
                  <a:cubicBezTo>
                    <a:pt x="75939" y="38862"/>
                    <a:pt x="72320" y="39433"/>
                    <a:pt x="70986" y="37148"/>
                  </a:cubicBezTo>
                  <a:lnTo>
                    <a:pt x="54699" y="8477"/>
                  </a:lnTo>
                  <a:lnTo>
                    <a:pt x="66700" y="45910"/>
                  </a:lnTo>
                  <a:lnTo>
                    <a:pt x="42030" y="21431"/>
                  </a:lnTo>
                  <a:lnTo>
                    <a:pt x="51651" y="54007"/>
                  </a:lnTo>
                  <a:lnTo>
                    <a:pt x="24504" y="31718"/>
                  </a:lnTo>
                  <a:lnTo>
                    <a:pt x="31362" y="54864"/>
                  </a:lnTo>
                  <a:cubicBezTo>
                    <a:pt x="32124" y="57340"/>
                    <a:pt x="29457" y="59436"/>
                    <a:pt x="27171" y="58198"/>
                  </a:cubicBezTo>
                  <a:lnTo>
                    <a:pt x="2406" y="44767"/>
                  </a:lnTo>
                  <a:lnTo>
                    <a:pt x="35839" y="86868"/>
                  </a:lnTo>
                  <a:cubicBezTo>
                    <a:pt x="46126" y="103632"/>
                    <a:pt x="59080" y="130492"/>
                    <a:pt x="58413" y="163354"/>
                  </a:cubicBezTo>
                  <a:cubicBezTo>
                    <a:pt x="57366" y="213074"/>
                    <a:pt x="25933" y="230315"/>
                    <a:pt x="9264" y="281750"/>
                  </a:cubicBezTo>
                  <a:cubicBezTo>
                    <a:pt x="-7404" y="333280"/>
                    <a:pt x="-1308" y="394907"/>
                    <a:pt x="25362" y="443198"/>
                  </a:cubicBezTo>
                  <a:cubicBezTo>
                    <a:pt x="71367" y="526352"/>
                    <a:pt x="162522" y="544163"/>
                    <a:pt x="171094" y="545687"/>
                  </a:cubicBezTo>
                  <a:cubicBezTo>
                    <a:pt x="240817" y="558070"/>
                    <a:pt x="297777" y="531686"/>
                    <a:pt x="333019" y="507873"/>
                  </a:cubicBezTo>
                  <a:lnTo>
                    <a:pt x="341401" y="536258"/>
                  </a:lnTo>
                  <a:lnTo>
                    <a:pt x="345306" y="505968"/>
                  </a:lnTo>
                  <a:lnTo>
                    <a:pt x="367119" y="520160"/>
                  </a:lnTo>
                  <a:lnTo>
                    <a:pt x="359594" y="494633"/>
                  </a:lnTo>
                  <a:lnTo>
                    <a:pt x="397218" y="511302"/>
                  </a:lnTo>
                  <a:lnTo>
                    <a:pt x="378168" y="477869"/>
                  </a:lnTo>
                  <a:lnTo>
                    <a:pt x="417315" y="490157"/>
                  </a:lnTo>
                  <a:lnTo>
                    <a:pt x="391407" y="467296"/>
                  </a:lnTo>
                  <a:cubicBezTo>
                    <a:pt x="426078" y="443675"/>
                    <a:pt x="478275" y="396145"/>
                    <a:pt x="489515" y="318802"/>
                  </a:cubicBezTo>
                  <a:cubicBezTo>
                    <a:pt x="490753" y="309848"/>
                    <a:pt x="502469" y="218313"/>
                    <a:pt x="437604" y="148781"/>
                  </a:cubicBezTo>
                  <a:close/>
                </a:path>
              </a:pathLst>
            </a:custGeom>
            <a:solidFill>
              <a:srgbClr val="F59F5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5351049" y="2328195"/>
              <a:ext cx="237995" cy="431768"/>
            </a:xfrm>
            <a:custGeom>
              <a:rect b="b" l="l" r="r" t="t"/>
              <a:pathLst>
                <a:path extrusionOk="0" h="431768" w="237995">
                  <a:moveTo>
                    <a:pt x="233934" y="431768"/>
                  </a:moveTo>
                  <a:cubicBezTo>
                    <a:pt x="228314" y="389382"/>
                    <a:pt x="221552" y="347853"/>
                    <a:pt x="208312" y="308896"/>
                  </a:cubicBezTo>
                  <a:cubicBezTo>
                    <a:pt x="195072" y="270224"/>
                    <a:pt x="175355" y="234410"/>
                    <a:pt x="146495" y="206978"/>
                  </a:cubicBezTo>
                  <a:cubicBezTo>
                    <a:pt x="132112" y="192977"/>
                    <a:pt x="115443" y="179451"/>
                    <a:pt x="99917" y="164497"/>
                  </a:cubicBezTo>
                  <a:cubicBezTo>
                    <a:pt x="84392" y="149447"/>
                    <a:pt x="69056" y="133731"/>
                    <a:pt x="56102" y="116110"/>
                  </a:cubicBezTo>
                  <a:cubicBezTo>
                    <a:pt x="29623" y="81344"/>
                    <a:pt x="10001" y="41719"/>
                    <a:pt x="0" y="0"/>
                  </a:cubicBezTo>
                  <a:cubicBezTo>
                    <a:pt x="21050" y="37243"/>
                    <a:pt x="45149" y="71533"/>
                    <a:pt x="73152" y="101727"/>
                  </a:cubicBezTo>
                  <a:cubicBezTo>
                    <a:pt x="87440" y="116681"/>
                    <a:pt x="102013" y="131064"/>
                    <a:pt x="118110" y="144399"/>
                  </a:cubicBezTo>
                  <a:cubicBezTo>
                    <a:pt x="133826" y="158020"/>
                    <a:pt x="150400" y="170974"/>
                    <a:pt x="166497" y="186500"/>
                  </a:cubicBezTo>
                  <a:cubicBezTo>
                    <a:pt x="182404" y="202406"/>
                    <a:pt x="196310" y="220599"/>
                    <a:pt x="206693" y="240506"/>
                  </a:cubicBezTo>
                  <a:cubicBezTo>
                    <a:pt x="216884" y="260413"/>
                    <a:pt x="224885" y="281273"/>
                    <a:pt x="229648" y="302800"/>
                  </a:cubicBezTo>
                  <a:cubicBezTo>
                    <a:pt x="239649" y="345662"/>
                    <a:pt x="240125" y="389477"/>
                    <a:pt x="233934" y="431768"/>
                  </a:cubicBezTo>
                  <a:close/>
                </a:path>
              </a:pathLst>
            </a:custGeom>
            <a:solidFill>
              <a:srgbClr val="F375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5317140" y="2303430"/>
              <a:ext cx="246030" cy="468629"/>
            </a:xfrm>
            <a:custGeom>
              <a:rect b="b" l="l" r="r" t="t"/>
              <a:pathLst>
                <a:path extrusionOk="0" h="468629" w="246030">
                  <a:moveTo>
                    <a:pt x="246031" y="468630"/>
                  </a:moveTo>
                  <a:cubicBezTo>
                    <a:pt x="198692" y="460724"/>
                    <a:pt x="150590" y="444436"/>
                    <a:pt x="111919" y="410623"/>
                  </a:cubicBezTo>
                  <a:cubicBezTo>
                    <a:pt x="92583" y="394049"/>
                    <a:pt x="77248" y="371761"/>
                    <a:pt x="68199" y="346996"/>
                  </a:cubicBezTo>
                  <a:cubicBezTo>
                    <a:pt x="59150" y="321755"/>
                    <a:pt x="59341" y="294799"/>
                    <a:pt x="60293" y="270796"/>
                  </a:cubicBezTo>
                  <a:cubicBezTo>
                    <a:pt x="61817" y="246602"/>
                    <a:pt x="62960" y="223647"/>
                    <a:pt x="61627" y="200596"/>
                  </a:cubicBezTo>
                  <a:cubicBezTo>
                    <a:pt x="60579" y="177546"/>
                    <a:pt x="56769" y="154591"/>
                    <a:pt x="51816" y="131826"/>
                  </a:cubicBezTo>
                  <a:cubicBezTo>
                    <a:pt x="41243" y="86392"/>
                    <a:pt x="22860" y="42481"/>
                    <a:pt x="0" y="0"/>
                  </a:cubicBezTo>
                  <a:cubicBezTo>
                    <a:pt x="32575" y="35623"/>
                    <a:pt x="58007" y="78772"/>
                    <a:pt x="73342" y="125825"/>
                  </a:cubicBezTo>
                  <a:cubicBezTo>
                    <a:pt x="81248" y="149257"/>
                    <a:pt x="85820" y="173831"/>
                    <a:pt x="88583" y="198596"/>
                  </a:cubicBezTo>
                  <a:cubicBezTo>
                    <a:pt x="90869" y="223361"/>
                    <a:pt x="89916" y="248507"/>
                    <a:pt x="88773" y="272225"/>
                  </a:cubicBezTo>
                  <a:cubicBezTo>
                    <a:pt x="87249" y="295942"/>
                    <a:pt x="87344" y="317944"/>
                    <a:pt x="93726" y="338519"/>
                  </a:cubicBezTo>
                  <a:cubicBezTo>
                    <a:pt x="99822" y="359378"/>
                    <a:pt x="111919" y="378238"/>
                    <a:pt x="127254" y="394716"/>
                  </a:cubicBezTo>
                  <a:cubicBezTo>
                    <a:pt x="158687" y="427577"/>
                    <a:pt x="201930" y="449580"/>
                    <a:pt x="246031" y="468630"/>
                  </a:cubicBezTo>
                  <a:close/>
                </a:path>
              </a:pathLst>
            </a:custGeom>
            <a:solidFill>
              <a:srgbClr val="F375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5306377" y="2300858"/>
              <a:ext cx="256793" cy="484002"/>
            </a:xfrm>
            <a:custGeom>
              <a:rect b="b" l="l" r="r" t="t"/>
              <a:pathLst>
                <a:path extrusionOk="0" h="484002" w="256793">
                  <a:moveTo>
                    <a:pt x="0" y="0"/>
                  </a:moveTo>
                  <a:cubicBezTo>
                    <a:pt x="21526" y="49244"/>
                    <a:pt x="33909" y="103061"/>
                    <a:pt x="36576" y="157639"/>
                  </a:cubicBezTo>
                  <a:cubicBezTo>
                    <a:pt x="38481" y="184880"/>
                    <a:pt x="35909" y="212789"/>
                    <a:pt x="34099" y="238887"/>
                  </a:cubicBezTo>
                  <a:cubicBezTo>
                    <a:pt x="33338" y="251936"/>
                    <a:pt x="32671" y="264509"/>
                    <a:pt x="33528" y="276987"/>
                  </a:cubicBezTo>
                  <a:cubicBezTo>
                    <a:pt x="34290" y="289560"/>
                    <a:pt x="36290" y="301752"/>
                    <a:pt x="38862" y="314706"/>
                  </a:cubicBezTo>
                  <a:cubicBezTo>
                    <a:pt x="43529" y="340614"/>
                    <a:pt x="49625" y="365284"/>
                    <a:pt x="60674" y="387477"/>
                  </a:cubicBezTo>
                  <a:cubicBezTo>
                    <a:pt x="71342" y="409766"/>
                    <a:pt x="87344" y="428911"/>
                    <a:pt x="107728" y="442913"/>
                  </a:cubicBezTo>
                  <a:cubicBezTo>
                    <a:pt x="117729" y="450342"/>
                    <a:pt x="129159" y="455390"/>
                    <a:pt x="140779" y="460248"/>
                  </a:cubicBezTo>
                  <a:cubicBezTo>
                    <a:pt x="152686" y="464630"/>
                    <a:pt x="165068" y="467868"/>
                    <a:pt x="177832" y="470059"/>
                  </a:cubicBezTo>
                  <a:cubicBezTo>
                    <a:pt x="203454" y="474250"/>
                    <a:pt x="230124" y="474250"/>
                    <a:pt x="256794" y="471107"/>
                  </a:cubicBezTo>
                  <a:cubicBezTo>
                    <a:pt x="231457" y="480346"/>
                    <a:pt x="204121" y="484442"/>
                    <a:pt x="176498" y="483965"/>
                  </a:cubicBezTo>
                  <a:cubicBezTo>
                    <a:pt x="162687" y="483394"/>
                    <a:pt x="148780" y="481394"/>
                    <a:pt x="135064" y="478060"/>
                  </a:cubicBezTo>
                  <a:cubicBezTo>
                    <a:pt x="121539" y="474155"/>
                    <a:pt x="108013" y="469106"/>
                    <a:pt x="95726" y="461677"/>
                  </a:cubicBezTo>
                  <a:cubicBezTo>
                    <a:pt x="70390" y="447770"/>
                    <a:pt x="50292" y="424910"/>
                    <a:pt x="36481" y="399764"/>
                  </a:cubicBezTo>
                  <a:cubicBezTo>
                    <a:pt x="22860" y="374333"/>
                    <a:pt x="16002" y="346520"/>
                    <a:pt x="10763" y="320040"/>
                  </a:cubicBezTo>
                  <a:cubicBezTo>
                    <a:pt x="8287" y="306705"/>
                    <a:pt x="6191" y="292513"/>
                    <a:pt x="5620" y="278416"/>
                  </a:cubicBezTo>
                  <a:cubicBezTo>
                    <a:pt x="5048" y="264224"/>
                    <a:pt x="5620" y="250031"/>
                    <a:pt x="7144" y="236506"/>
                  </a:cubicBezTo>
                  <a:cubicBezTo>
                    <a:pt x="8668" y="222885"/>
                    <a:pt x="10477" y="209836"/>
                    <a:pt x="11716" y="196882"/>
                  </a:cubicBezTo>
                  <a:cubicBezTo>
                    <a:pt x="12859" y="183833"/>
                    <a:pt x="13811" y="170879"/>
                    <a:pt x="14288" y="157829"/>
                  </a:cubicBezTo>
                  <a:cubicBezTo>
                    <a:pt x="15907" y="105537"/>
                    <a:pt x="10192" y="52769"/>
                    <a:pt x="0" y="0"/>
                  </a:cubicBezTo>
                  <a:close/>
                </a:path>
              </a:pathLst>
            </a:custGeom>
            <a:solidFill>
              <a:srgbClr val="F375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5252515" y="2323909"/>
              <a:ext cx="337421" cy="475588"/>
            </a:xfrm>
            <a:custGeom>
              <a:rect b="b" l="l" r="r" t="t"/>
              <a:pathLst>
                <a:path extrusionOk="0" h="475588" w="337421">
                  <a:moveTo>
                    <a:pt x="43289" y="0"/>
                  </a:moveTo>
                  <a:cubicBezTo>
                    <a:pt x="53100" y="28670"/>
                    <a:pt x="58053" y="59150"/>
                    <a:pt x="58624" y="89916"/>
                  </a:cubicBezTo>
                  <a:cubicBezTo>
                    <a:pt x="58815" y="105346"/>
                    <a:pt x="57862" y="120777"/>
                    <a:pt x="55576" y="136207"/>
                  </a:cubicBezTo>
                  <a:cubicBezTo>
                    <a:pt x="53386" y="151733"/>
                    <a:pt x="48909" y="166973"/>
                    <a:pt x="44051" y="181546"/>
                  </a:cubicBezTo>
                  <a:cubicBezTo>
                    <a:pt x="39098" y="196120"/>
                    <a:pt x="34050" y="209645"/>
                    <a:pt x="31097" y="223266"/>
                  </a:cubicBezTo>
                  <a:cubicBezTo>
                    <a:pt x="27954" y="236887"/>
                    <a:pt x="27001" y="250793"/>
                    <a:pt x="27097" y="265271"/>
                  </a:cubicBezTo>
                  <a:cubicBezTo>
                    <a:pt x="27001" y="293751"/>
                    <a:pt x="31478" y="322326"/>
                    <a:pt x="42051" y="348139"/>
                  </a:cubicBezTo>
                  <a:cubicBezTo>
                    <a:pt x="51957" y="374142"/>
                    <a:pt x="68721" y="397097"/>
                    <a:pt x="90152" y="414528"/>
                  </a:cubicBezTo>
                  <a:cubicBezTo>
                    <a:pt x="111393" y="432435"/>
                    <a:pt x="137968" y="443579"/>
                    <a:pt x="165781" y="450342"/>
                  </a:cubicBezTo>
                  <a:cubicBezTo>
                    <a:pt x="193975" y="456533"/>
                    <a:pt x="223312" y="459676"/>
                    <a:pt x="252268" y="456152"/>
                  </a:cubicBezTo>
                  <a:cubicBezTo>
                    <a:pt x="281414" y="453199"/>
                    <a:pt x="310180" y="444341"/>
                    <a:pt x="337421" y="431387"/>
                  </a:cubicBezTo>
                  <a:cubicBezTo>
                    <a:pt x="313323" y="449770"/>
                    <a:pt x="284843" y="462820"/>
                    <a:pt x="254649" y="469963"/>
                  </a:cubicBezTo>
                  <a:cubicBezTo>
                    <a:pt x="239504" y="473392"/>
                    <a:pt x="223883" y="475297"/>
                    <a:pt x="208167" y="475583"/>
                  </a:cubicBezTo>
                  <a:cubicBezTo>
                    <a:pt x="192355" y="475678"/>
                    <a:pt x="177211" y="474536"/>
                    <a:pt x="161494" y="472154"/>
                  </a:cubicBezTo>
                  <a:cubicBezTo>
                    <a:pt x="130348" y="467392"/>
                    <a:pt x="99487" y="455390"/>
                    <a:pt x="73483" y="435673"/>
                  </a:cubicBezTo>
                  <a:cubicBezTo>
                    <a:pt x="47575" y="415861"/>
                    <a:pt x="27573" y="388620"/>
                    <a:pt x="15571" y="358521"/>
                  </a:cubicBezTo>
                  <a:cubicBezTo>
                    <a:pt x="3856" y="328327"/>
                    <a:pt x="-907" y="296228"/>
                    <a:pt x="141" y="264509"/>
                  </a:cubicBezTo>
                  <a:cubicBezTo>
                    <a:pt x="808" y="248984"/>
                    <a:pt x="2617" y="232696"/>
                    <a:pt x="6904" y="217075"/>
                  </a:cubicBezTo>
                  <a:cubicBezTo>
                    <a:pt x="10904" y="201359"/>
                    <a:pt x="17572" y="186976"/>
                    <a:pt x="23287" y="173450"/>
                  </a:cubicBezTo>
                  <a:cubicBezTo>
                    <a:pt x="35002" y="146685"/>
                    <a:pt x="41860" y="118586"/>
                    <a:pt x="44718" y="89059"/>
                  </a:cubicBezTo>
                  <a:cubicBezTo>
                    <a:pt x="47956" y="60007"/>
                    <a:pt x="47004" y="30004"/>
                    <a:pt x="43289" y="0"/>
                  </a:cubicBezTo>
                  <a:close/>
                </a:path>
              </a:pathLst>
            </a:custGeom>
            <a:solidFill>
              <a:srgbClr val="F375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5425058" y="2368295"/>
              <a:ext cx="194595" cy="365569"/>
            </a:xfrm>
            <a:custGeom>
              <a:rect b="b" l="l" r="r" t="t"/>
              <a:pathLst>
                <a:path extrusionOk="0" h="365569" w="194595">
                  <a:moveTo>
                    <a:pt x="0" y="0"/>
                  </a:moveTo>
                  <a:cubicBezTo>
                    <a:pt x="34385" y="12859"/>
                    <a:pt x="66389" y="32671"/>
                    <a:pt x="94107" y="57817"/>
                  </a:cubicBezTo>
                  <a:cubicBezTo>
                    <a:pt x="108204" y="70199"/>
                    <a:pt x="120587" y="84392"/>
                    <a:pt x="132207" y="99346"/>
                  </a:cubicBezTo>
                  <a:cubicBezTo>
                    <a:pt x="143542" y="114395"/>
                    <a:pt x="153067" y="130873"/>
                    <a:pt x="161639" y="147733"/>
                  </a:cubicBezTo>
                  <a:cubicBezTo>
                    <a:pt x="178308" y="181737"/>
                    <a:pt x="187642" y="218789"/>
                    <a:pt x="191738" y="255556"/>
                  </a:cubicBezTo>
                  <a:cubicBezTo>
                    <a:pt x="193929" y="273939"/>
                    <a:pt x="194405" y="292417"/>
                    <a:pt x="194596" y="310610"/>
                  </a:cubicBezTo>
                  <a:cubicBezTo>
                    <a:pt x="194500" y="329089"/>
                    <a:pt x="193548" y="347472"/>
                    <a:pt x="190405" y="365569"/>
                  </a:cubicBezTo>
                  <a:cubicBezTo>
                    <a:pt x="187166" y="347472"/>
                    <a:pt x="184404" y="329660"/>
                    <a:pt x="180594" y="312039"/>
                  </a:cubicBezTo>
                  <a:cubicBezTo>
                    <a:pt x="177165" y="294227"/>
                    <a:pt x="173641" y="276606"/>
                    <a:pt x="169736" y="259271"/>
                  </a:cubicBezTo>
                  <a:cubicBezTo>
                    <a:pt x="161830" y="224695"/>
                    <a:pt x="150971" y="191357"/>
                    <a:pt x="135922" y="160115"/>
                  </a:cubicBezTo>
                  <a:cubicBezTo>
                    <a:pt x="121063" y="128778"/>
                    <a:pt x="101441" y="99917"/>
                    <a:pt x="78296" y="73438"/>
                  </a:cubicBezTo>
                  <a:cubicBezTo>
                    <a:pt x="55054" y="46863"/>
                    <a:pt x="28480" y="23146"/>
                    <a:pt x="0" y="0"/>
                  </a:cubicBezTo>
                  <a:close/>
                </a:path>
              </a:pathLst>
            </a:custGeom>
            <a:solidFill>
              <a:srgbClr val="F375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5464111" y="2360123"/>
              <a:ext cx="224030" cy="385743"/>
            </a:xfrm>
            <a:custGeom>
              <a:rect b="b" l="l" r="r" t="t"/>
              <a:pathLst>
                <a:path extrusionOk="0" h="385743" w="224030">
                  <a:moveTo>
                    <a:pt x="0" y="171"/>
                  </a:moveTo>
                  <a:cubicBezTo>
                    <a:pt x="43434" y="-1638"/>
                    <a:pt x="88297" y="10935"/>
                    <a:pt x="126016" y="35890"/>
                  </a:cubicBezTo>
                  <a:cubicBezTo>
                    <a:pt x="164021" y="60750"/>
                    <a:pt x="193643" y="97803"/>
                    <a:pt x="210502" y="140570"/>
                  </a:cubicBezTo>
                  <a:cubicBezTo>
                    <a:pt x="218694" y="162096"/>
                    <a:pt x="222980" y="184956"/>
                    <a:pt x="224028" y="207912"/>
                  </a:cubicBezTo>
                  <a:cubicBezTo>
                    <a:pt x="224123" y="230867"/>
                    <a:pt x="221266" y="253727"/>
                    <a:pt x="214503" y="275253"/>
                  </a:cubicBezTo>
                  <a:cubicBezTo>
                    <a:pt x="201359" y="318306"/>
                    <a:pt x="176498" y="356787"/>
                    <a:pt x="144018" y="385743"/>
                  </a:cubicBezTo>
                  <a:cubicBezTo>
                    <a:pt x="167259" y="349263"/>
                    <a:pt x="184690" y="310115"/>
                    <a:pt x="192881" y="269824"/>
                  </a:cubicBezTo>
                  <a:cubicBezTo>
                    <a:pt x="196596" y="249631"/>
                    <a:pt x="198596" y="229343"/>
                    <a:pt x="197072" y="209245"/>
                  </a:cubicBezTo>
                  <a:cubicBezTo>
                    <a:pt x="195643" y="199339"/>
                    <a:pt x="195167" y="189243"/>
                    <a:pt x="192405" y="179622"/>
                  </a:cubicBezTo>
                  <a:cubicBezTo>
                    <a:pt x="190500" y="169812"/>
                    <a:pt x="187642" y="160191"/>
                    <a:pt x="183928" y="150857"/>
                  </a:cubicBezTo>
                  <a:cubicBezTo>
                    <a:pt x="177165" y="131997"/>
                    <a:pt x="166878" y="114376"/>
                    <a:pt x="154972" y="98088"/>
                  </a:cubicBezTo>
                  <a:cubicBezTo>
                    <a:pt x="143161" y="81515"/>
                    <a:pt x="128778" y="66846"/>
                    <a:pt x="113062" y="53892"/>
                  </a:cubicBezTo>
                  <a:cubicBezTo>
                    <a:pt x="81058" y="28080"/>
                    <a:pt x="42196" y="10268"/>
                    <a:pt x="0" y="171"/>
                  </a:cubicBezTo>
                  <a:close/>
                </a:path>
              </a:pathLst>
            </a:custGeom>
            <a:solidFill>
              <a:srgbClr val="F375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5516593" y="2357309"/>
              <a:ext cx="218884" cy="351314"/>
            </a:xfrm>
            <a:custGeom>
              <a:rect b="b" l="l" r="r" t="t"/>
              <a:pathLst>
                <a:path extrusionOk="0" h="351314" w="218884">
                  <a:moveTo>
                    <a:pt x="0" y="604"/>
                  </a:moveTo>
                  <a:cubicBezTo>
                    <a:pt x="40862" y="-2540"/>
                    <a:pt x="83534" y="6604"/>
                    <a:pt x="120777" y="27750"/>
                  </a:cubicBezTo>
                  <a:cubicBezTo>
                    <a:pt x="158115" y="48895"/>
                    <a:pt x="188690" y="82233"/>
                    <a:pt x="205835" y="122809"/>
                  </a:cubicBezTo>
                  <a:cubicBezTo>
                    <a:pt x="214122" y="143193"/>
                    <a:pt x="218313" y="165100"/>
                    <a:pt x="218884" y="187008"/>
                  </a:cubicBezTo>
                  <a:cubicBezTo>
                    <a:pt x="218599" y="208915"/>
                    <a:pt x="214979" y="230537"/>
                    <a:pt x="207550" y="250635"/>
                  </a:cubicBezTo>
                  <a:cubicBezTo>
                    <a:pt x="193072" y="290830"/>
                    <a:pt x="167545" y="325597"/>
                    <a:pt x="135541" y="351314"/>
                  </a:cubicBezTo>
                  <a:cubicBezTo>
                    <a:pt x="158687" y="317691"/>
                    <a:pt x="176879" y="281686"/>
                    <a:pt x="186119" y="244158"/>
                  </a:cubicBezTo>
                  <a:cubicBezTo>
                    <a:pt x="190405" y="225394"/>
                    <a:pt x="192881" y="206534"/>
                    <a:pt x="191738" y="187770"/>
                  </a:cubicBezTo>
                  <a:cubicBezTo>
                    <a:pt x="190595" y="178531"/>
                    <a:pt x="190119" y="169196"/>
                    <a:pt x="187547" y="160243"/>
                  </a:cubicBezTo>
                  <a:cubicBezTo>
                    <a:pt x="185928" y="151099"/>
                    <a:pt x="182785" y="142240"/>
                    <a:pt x="179356" y="133668"/>
                  </a:cubicBezTo>
                  <a:cubicBezTo>
                    <a:pt x="172498" y="116332"/>
                    <a:pt x="162401" y="100235"/>
                    <a:pt x="150400" y="85567"/>
                  </a:cubicBezTo>
                  <a:cubicBezTo>
                    <a:pt x="138494" y="70708"/>
                    <a:pt x="124301" y="57754"/>
                    <a:pt x="108775" y="46514"/>
                  </a:cubicBezTo>
                  <a:cubicBezTo>
                    <a:pt x="77343" y="24035"/>
                    <a:pt x="39910" y="9367"/>
                    <a:pt x="0" y="604"/>
                  </a:cubicBezTo>
                  <a:close/>
                </a:path>
              </a:pathLst>
            </a:custGeom>
            <a:solidFill>
              <a:srgbClr val="F375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4816980" y="1595437"/>
              <a:ext cx="931841" cy="1239392"/>
            </a:xfrm>
            <a:custGeom>
              <a:rect b="b" l="l" r="r" t="t"/>
              <a:pathLst>
                <a:path extrusionOk="0" h="1239392" w="931841">
                  <a:moveTo>
                    <a:pt x="50008" y="28575"/>
                  </a:moveTo>
                  <a:cubicBezTo>
                    <a:pt x="57533" y="43053"/>
                    <a:pt x="67344" y="60674"/>
                    <a:pt x="79822" y="80391"/>
                  </a:cubicBezTo>
                  <a:cubicBezTo>
                    <a:pt x="93633" y="100870"/>
                    <a:pt x="110016" y="124111"/>
                    <a:pt x="129447" y="149352"/>
                  </a:cubicBezTo>
                  <a:cubicBezTo>
                    <a:pt x="136114" y="157544"/>
                    <a:pt x="143068" y="165926"/>
                    <a:pt x="150592" y="174403"/>
                  </a:cubicBezTo>
                  <a:cubicBezTo>
                    <a:pt x="197932" y="228219"/>
                    <a:pt x="223268" y="242506"/>
                    <a:pt x="261749" y="291084"/>
                  </a:cubicBezTo>
                  <a:cubicBezTo>
                    <a:pt x="301468" y="341090"/>
                    <a:pt x="313756" y="375285"/>
                    <a:pt x="331948" y="417862"/>
                  </a:cubicBezTo>
                  <a:cubicBezTo>
                    <a:pt x="336806" y="426434"/>
                    <a:pt x="341854" y="435483"/>
                    <a:pt x="347379" y="444913"/>
                  </a:cubicBezTo>
                  <a:cubicBezTo>
                    <a:pt x="339092" y="422624"/>
                    <a:pt x="332044" y="401669"/>
                    <a:pt x="326710" y="383000"/>
                  </a:cubicBezTo>
                  <a:cubicBezTo>
                    <a:pt x="299944" y="288893"/>
                    <a:pt x="288229" y="202978"/>
                    <a:pt x="284419" y="129254"/>
                  </a:cubicBezTo>
                  <a:cubicBezTo>
                    <a:pt x="285847" y="137636"/>
                    <a:pt x="287371" y="146209"/>
                    <a:pt x="288991" y="154781"/>
                  </a:cubicBezTo>
                  <a:cubicBezTo>
                    <a:pt x="288133" y="148971"/>
                    <a:pt x="287181" y="143161"/>
                    <a:pt x="286419" y="137541"/>
                  </a:cubicBezTo>
                  <a:cubicBezTo>
                    <a:pt x="301945" y="210693"/>
                    <a:pt x="323185" y="294227"/>
                    <a:pt x="352808" y="386334"/>
                  </a:cubicBezTo>
                  <a:cubicBezTo>
                    <a:pt x="378907" y="457581"/>
                    <a:pt x="432818" y="570357"/>
                    <a:pt x="479205" y="659321"/>
                  </a:cubicBezTo>
                  <a:cubicBezTo>
                    <a:pt x="486539" y="670274"/>
                    <a:pt x="493969" y="681228"/>
                    <a:pt x="501303" y="691896"/>
                  </a:cubicBezTo>
                  <a:lnTo>
                    <a:pt x="505113" y="669608"/>
                  </a:lnTo>
                  <a:lnTo>
                    <a:pt x="514924" y="711137"/>
                  </a:lnTo>
                  <a:cubicBezTo>
                    <a:pt x="518638" y="716280"/>
                    <a:pt x="522258" y="721328"/>
                    <a:pt x="525973" y="726281"/>
                  </a:cubicBezTo>
                  <a:cubicBezTo>
                    <a:pt x="538736" y="739140"/>
                    <a:pt x="556643" y="753142"/>
                    <a:pt x="580265" y="760952"/>
                  </a:cubicBezTo>
                  <a:cubicBezTo>
                    <a:pt x="591695" y="764667"/>
                    <a:pt x="601887" y="766096"/>
                    <a:pt x="611412" y="766096"/>
                  </a:cubicBezTo>
                  <a:cubicBezTo>
                    <a:pt x="639511" y="766096"/>
                    <a:pt x="662847" y="754094"/>
                    <a:pt x="699613" y="754094"/>
                  </a:cubicBezTo>
                  <a:cubicBezTo>
                    <a:pt x="701137" y="754094"/>
                    <a:pt x="702661" y="754094"/>
                    <a:pt x="704185" y="754190"/>
                  </a:cubicBezTo>
                  <a:cubicBezTo>
                    <a:pt x="756763" y="755618"/>
                    <a:pt x="812199" y="781145"/>
                    <a:pt x="849251" y="821436"/>
                  </a:cubicBezTo>
                  <a:cubicBezTo>
                    <a:pt x="912973" y="890778"/>
                    <a:pt x="903067" y="980599"/>
                    <a:pt x="902020" y="988981"/>
                  </a:cubicBezTo>
                  <a:cubicBezTo>
                    <a:pt x="892304" y="1064895"/>
                    <a:pt x="842679" y="1110806"/>
                    <a:pt x="809627" y="1133475"/>
                  </a:cubicBezTo>
                  <a:lnTo>
                    <a:pt x="834964" y="1156335"/>
                  </a:lnTo>
                  <a:lnTo>
                    <a:pt x="796959" y="1143667"/>
                  </a:lnTo>
                  <a:lnTo>
                    <a:pt x="815818" y="1176814"/>
                  </a:lnTo>
                  <a:lnTo>
                    <a:pt x="779242" y="1159859"/>
                  </a:lnTo>
                  <a:lnTo>
                    <a:pt x="786862" y="1185101"/>
                  </a:lnTo>
                  <a:lnTo>
                    <a:pt x="765622" y="1170813"/>
                  </a:lnTo>
                  <a:lnTo>
                    <a:pt x="762288" y="1200531"/>
                  </a:lnTo>
                  <a:lnTo>
                    <a:pt x="753811" y="1172528"/>
                  </a:lnTo>
                  <a:cubicBezTo>
                    <a:pt x="726664" y="1191006"/>
                    <a:pt x="685897" y="1210913"/>
                    <a:pt x="635605" y="1210913"/>
                  </a:cubicBezTo>
                  <a:cubicBezTo>
                    <a:pt x="623604" y="1210913"/>
                    <a:pt x="611126" y="1209770"/>
                    <a:pt x="598077" y="1207199"/>
                  </a:cubicBezTo>
                  <a:cubicBezTo>
                    <a:pt x="589790" y="1205579"/>
                    <a:pt x="501493" y="1186625"/>
                    <a:pt x="455869" y="1104233"/>
                  </a:cubicBezTo>
                  <a:cubicBezTo>
                    <a:pt x="429389" y="1056323"/>
                    <a:pt x="422626" y="995648"/>
                    <a:pt x="437866" y="945261"/>
                  </a:cubicBezTo>
                  <a:cubicBezTo>
                    <a:pt x="453106" y="894969"/>
                    <a:pt x="483110" y="878491"/>
                    <a:pt x="483396" y="829628"/>
                  </a:cubicBezTo>
                  <a:cubicBezTo>
                    <a:pt x="483586" y="797338"/>
                    <a:pt x="470632" y="770668"/>
                    <a:pt x="460441" y="754094"/>
                  </a:cubicBezTo>
                  <a:lnTo>
                    <a:pt x="427579" y="712184"/>
                  </a:lnTo>
                  <a:lnTo>
                    <a:pt x="448534" y="723995"/>
                  </a:lnTo>
                  <a:cubicBezTo>
                    <a:pt x="435295" y="702659"/>
                    <a:pt x="420626" y="679037"/>
                    <a:pt x="404910" y="654463"/>
                  </a:cubicBezTo>
                  <a:cubicBezTo>
                    <a:pt x="349474" y="575120"/>
                    <a:pt x="284895" y="483870"/>
                    <a:pt x="234889" y="429387"/>
                  </a:cubicBezTo>
                  <a:cubicBezTo>
                    <a:pt x="162022" y="350044"/>
                    <a:pt x="91918" y="280892"/>
                    <a:pt x="28387" y="221933"/>
                  </a:cubicBezTo>
                  <a:cubicBezTo>
                    <a:pt x="50770" y="240602"/>
                    <a:pt x="74202" y="260890"/>
                    <a:pt x="98491" y="282512"/>
                  </a:cubicBezTo>
                  <a:cubicBezTo>
                    <a:pt x="75440" y="261556"/>
                    <a:pt x="52675" y="241554"/>
                    <a:pt x="30387" y="222885"/>
                  </a:cubicBezTo>
                  <a:cubicBezTo>
                    <a:pt x="102586" y="273749"/>
                    <a:pt x="181930" y="337090"/>
                    <a:pt x="259558" y="414147"/>
                  </a:cubicBezTo>
                  <a:cubicBezTo>
                    <a:pt x="265940" y="420529"/>
                    <a:pt x="272512" y="427387"/>
                    <a:pt x="279085" y="434531"/>
                  </a:cubicBezTo>
                  <a:cubicBezTo>
                    <a:pt x="253939" y="381286"/>
                    <a:pt x="246985" y="350711"/>
                    <a:pt x="203075" y="287750"/>
                  </a:cubicBezTo>
                  <a:cubicBezTo>
                    <a:pt x="166118" y="234791"/>
                    <a:pt x="140591" y="212693"/>
                    <a:pt x="106301" y="154877"/>
                  </a:cubicBezTo>
                  <a:cubicBezTo>
                    <a:pt x="80012" y="110395"/>
                    <a:pt x="64010" y="71057"/>
                    <a:pt x="54199" y="42005"/>
                  </a:cubicBezTo>
                  <a:cubicBezTo>
                    <a:pt x="53342" y="40386"/>
                    <a:pt x="52485" y="38576"/>
                    <a:pt x="51723" y="36957"/>
                  </a:cubicBezTo>
                  <a:cubicBezTo>
                    <a:pt x="52294" y="37910"/>
                    <a:pt x="52961" y="38862"/>
                    <a:pt x="53533" y="39815"/>
                  </a:cubicBezTo>
                  <a:cubicBezTo>
                    <a:pt x="52390" y="35909"/>
                    <a:pt x="51151" y="32099"/>
                    <a:pt x="50008" y="28575"/>
                  </a:cubicBezTo>
                  <a:moveTo>
                    <a:pt x="50008" y="0"/>
                  </a:moveTo>
                  <a:cubicBezTo>
                    <a:pt x="46389" y="0"/>
                    <a:pt x="42674" y="667"/>
                    <a:pt x="39150" y="2191"/>
                  </a:cubicBezTo>
                  <a:cubicBezTo>
                    <a:pt x="25434" y="7811"/>
                    <a:pt x="18290" y="22955"/>
                    <a:pt x="22672" y="37052"/>
                  </a:cubicBezTo>
                  <a:cubicBezTo>
                    <a:pt x="22862" y="37719"/>
                    <a:pt x="23053" y="38386"/>
                    <a:pt x="23338" y="39148"/>
                  </a:cubicBezTo>
                  <a:cubicBezTo>
                    <a:pt x="23624" y="42767"/>
                    <a:pt x="24577" y="46292"/>
                    <a:pt x="26196" y="49720"/>
                  </a:cubicBezTo>
                  <a:lnTo>
                    <a:pt x="27910" y="53150"/>
                  </a:lnTo>
                  <a:cubicBezTo>
                    <a:pt x="41531" y="92964"/>
                    <a:pt x="59629" y="132112"/>
                    <a:pt x="81822" y="169545"/>
                  </a:cubicBezTo>
                  <a:cubicBezTo>
                    <a:pt x="103348" y="205931"/>
                    <a:pt x="121446" y="228600"/>
                    <a:pt x="140686" y="252603"/>
                  </a:cubicBezTo>
                  <a:cubicBezTo>
                    <a:pt x="151926" y="266700"/>
                    <a:pt x="163451" y="281178"/>
                    <a:pt x="176310" y="299276"/>
                  </a:cubicBezTo>
                  <a:cubicBezTo>
                    <a:pt x="135257" y="264605"/>
                    <a:pt x="92109" y="231362"/>
                    <a:pt x="47056" y="199644"/>
                  </a:cubicBezTo>
                  <a:cubicBezTo>
                    <a:pt x="45341" y="198406"/>
                    <a:pt x="43627" y="197453"/>
                    <a:pt x="41722" y="196691"/>
                  </a:cubicBezTo>
                  <a:cubicBezTo>
                    <a:pt x="37626" y="194596"/>
                    <a:pt x="33054" y="193453"/>
                    <a:pt x="28577" y="193453"/>
                  </a:cubicBezTo>
                  <a:cubicBezTo>
                    <a:pt x="20671" y="193453"/>
                    <a:pt x="12766" y="196787"/>
                    <a:pt x="7146" y="203168"/>
                  </a:cubicBezTo>
                  <a:cubicBezTo>
                    <a:pt x="-3141" y="214789"/>
                    <a:pt x="-2189" y="232505"/>
                    <a:pt x="9146" y="242983"/>
                  </a:cubicBezTo>
                  <a:cubicBezTo>
                    <a:pt x="80107" y="308705"/>
                    <a:pt x="149068" y="377952"/>
                    <a:pt x="214029" y="448723"/>
                  </a:cubicBezTo>
                  <a:cubicBezTo>
                    <a:pt x="262511" y="501587"/>
                    <a:pt x="325852" y="590836"/>
                    <a:pt x="381383" y="670370"/>
                  </a:cubicBezTo>
                  <a:cubicBezTo>
                    <a:pt x="387765" y="680371"/>
                    <a:pt x="394337" y="690848"/>
                    <a:pt x="401195" y="701707"/>
                  </a:cubicBezTo>
                  <a:cubicBezTo>
                    <a:pt x="397576" y="710946"/>
                    <a:pt x="398909" y="721614"/>
                    <a:pt x="405291" y="729806"/>
                  </a:cubicBezTo>
                  <a:lnTo>
                    <a:pt x="437104" y="770382"/>
                  </a:lnTo>
                  <a:cubicBezTo>
                    <a:pt x="449106" y="790385"/>
                    <a:pt x="455107" y="810292"/>
                    <a:pt x="455011" y="829437"/>
                  </a:cubicBezTo>
                  <a:cubicBezTo>
                    <a:pt x="454916" y="850297"/>
                    <a:pt x="447677" y="862394"/>
                    <a:pt x="436914" y="880777"/>
                  </a:cubicBezTo>
                  <a:cubicBezTo>
                    <a:pt x="428056" y="895731"/>
                    <a:pt x="418054" y="912781"/>
                    <a:pt x="410720" y="936974"/>
                  </a:cubicBezTo>
                  <a:cubicBezTo>
                    <a:pt x="393289" y="994505"/>
                    <a:pt x="401100" y="1063943"/>
                    <a:pt x="431104" y="1118045"/>
                  </a:cubicBezTo>
                  <a:cubicBezTo>
                    <a:pt x="482634" y="1211104"/>
                    <a:pt x="581694" y="1233011"/>
                    <a:pt x="592743" y="1235202"/>
                  </a:cubicBezTo>
                  <a:cubicBezTo>
                    <a:pt x="607030" y="1237964"/>
                    <a:pt x="621508" y="1239393"/>
                    <a:pt x="635796" y="1239393"/>
                  </a:cubicBezTo>
                  <a:cubicBezTo>
                    <a:pt x="675896" y="1239393"/>
                    <a:pt x="710567" y="1228249"/>
                    <a:pt x="737809" y="1214914"/>
                  </a:cubicBezTo>
                  <a:cubicBezTo>
                    <a:pt x="742857" y="1223582"/>
                    <a:pt x="752191" y="1229106"/>
                    <a:pt x="762478" y="1229106"/>
                  </a:cubicBezTo>
                  <a:cubicBezTo>
                    <a:pt x="763336" y="1229106"/>
                    <a:pt x="764288" y="1229106"/>
                    <a:pt x="765145" y="1229011"/>
                  </a:cubicBezTo>
                  <a:cubicBezTo>
                    <a:pt x="775051" y="1228058"/>
                    <a:pt x="783529" y="1222153"/>
                    <a:pt x="787910" y="1213676"/>
                  </a:cubicBezTo>
                  <a:cubicBezTo>
                    <a:pt x="793625" y="1213485"/>
                    <a:pt x="799245" y="1211675"/>
                    <a:pt x="804103" y="1208056"/>
                  </a:cubicBezTo>
                  <a:cubicBezTo>
                    <a:pt x="805627" y="1206913"/>
                    <a:pt x="806960" y="1205675"/>
                    <a:pt x="808198" y="1204341"/>
                  </a:cubicBezTo>
                  <a:cubicBezTo>
                    <a:pt x="810770" y="1205103"/>
                    <a:pt x="813342" y="1205389"/>
                    <a:pt x="815914" y="1205389"/>
                  </a:cubicBezTo>
                  <a:cubicBezTo>
                    <a:pt x="823724" y="1205389"/>
                    <a:pt x="831439" y="1202150"/>
                    <a:pt x="836964" y="1196150"/>
                  </a:cubicBezTo>
                  <a:cubicBezTo>
                    <a:pt x="840298" y="1192530"/>
                    <a:pt x="842584" y="1188149"/>
                    <a:pt x="843727" y="1183481"/>
                  </a:cubicBezTo>
                  <a:cubicBezTo>
                    <a:pt x="850299" y="1181386"/>
                    <a:pt x="856014" y="1176909"/>
                    <a:pt x="859729" y="1170623"/>
                  </a:cubicBezTo>
                  <a:cubicBezTo>
                    <a:pt x="866587" y="1158907"/>
                    <a:pt x="864205" y="1144048"/>
                    <a:pt x="854204" y="1134999"/>
                  </a:cubicBezTo>
                  <a:lnTo>
                    <a:pt x="853918" y="1134809"/>
                  </a:lnTo>
                  <a:cubicBezTo>
                    <a:pt x="885827" y="1106043"/>
                    <a:pt x="921927" y="1059561"/>
                    <a:pt x="930499" y="992505"/>
                  </a:cubicBezTo>
                  <a:cubicBezTo>
                    <a:pt x="931928" y="981265"/>
                    <a:pt x="942406" y="880301"/>
                    <a:pt x="870492" y="802005"/>
                  </a:cubicBezTo>
                  <a:cubicBezTo>
                    <a:pt x="828582" y="756380"/>
                    <a:pt x="765241" y="727043"/>
                    <a:pt x="705138" y="725519"/>
                  </a:cubicBezTo>
                  <a:cubicBezTo>
                    <a:pt x="703328" y="725424"/>
                    <a:pt x="701518" y="725424"/>
                    <a:pt x="699804" y="725424"/>
                  </a:cubicBezTo>
                  <a:cubicBezTo>
                    <a:pt x="677134" y="725424"/>
                    <a:pt x="659323" y="729234"/>
                    <a:pt x="643606" y="732663"/>
                  </a:cubicBezTo>
                  <a:cubicBezTo>
                    <a:pt x="631795" y="735235"/>
                    <a:pt x="621699" y="737426"/>
                    <a:pt x="611602" y="737426"/>
                  </a:cubicBezTo>
                  <a:cubicBezTo>
                    <a:pt x="604173" y="737426"/>
                    <a:pt x="597029" y="736283"/>
                    <a:pt x="589314" y="733711"/>
                  </a:cubicBezTo>
                  <a:cubicBezTo>
                    <a:pt x="574550" y="728948"/>
                    <a:pt x="560644" y="720090"/>
                    <a:pt x="547880" y="707517"/>
                  </a:cubicBezTo>
                  <a:cubicBezTo>
                    <a:pt x="545785" y="704755"/>
                    <a:pt x="543689" y="701897"/>
                    <a:pt x="541689" y="699040"/>
                  </a:cubicBezTo>
                  <a:lnTo>
                    <a:pt x="533212" y="663035"/>
                  </a:lnTo>
                  <a:cubicBezTo>
                    <a:pt x="530164" y="650081"/>
                    <a:pt x="518638" y="641033"/>
                    <a:pt x="505399" y="641033"/>
                  </a:cubicBezTo>
                  <a:cubicBezTo>
                    <a:pt x="505113" y="641033"/>
                    <a:pt x="504827" y="641033"/>
                    <a:pt x="504541" y="641033"/>
                  </a:cubicBezTo>
                  <a:cubicBezTo>
                    <a:pt x="503779" y="641033"/>
                    <a:pt x="503017" y="641128"/>
                    <a:pt x="502255" y="641223"/>
                  </a:cubicBezTo>
                  <a:cubicBezTo>
                    <a:pt x="461869" y="563404"/>
                    <a:pt x="406720" y="449580"/>
                    <a:pt x="380050" y="377000"/>
                  </a:cubicBezTo>
                  <a:cubicBezTo>
                    <a:pt x="353761" y="295085"/>
                    <a:pt x="331758" y="212503"/>
                    <a:pt x="314613" y="131540"/>
                  </a:cubicBezTo>
                  <a:cubicBezTo>
                    <a:pt x="314232" y="129921"/>
                    <a:pt x="313756" y="128397"/>
                    <a:pt x="313184" y="126873"/>
                  </a:cubicBezTo>
                  <a:cubicBezTo>
                    <a:pt x="313089" y="126016"/>
                    <a:pt x="312898" y="125254"/>
                    <a:pt x="312803" y="124397"/>
                  </a:cubicBezTo>
                  <a:cubicBezTo>
                    <a:pt x="310422" y="110490"/>
                    <a:pt x="298420" y="100584"/>
                    <a:pt x="284704" y="100584"/>
                  </a:cubicBezTo>
                  <a:cubicBezTo>
                    <a:pt x="283657" y="100584"/>
                    <a:pt x="282609" y="100679"/>
                    <a:pt x="281561" y="100775"/>
                  </a:cubicBezTo>
                  <a:cubicBezTo>
                    <a:pt x="266512" y="102394"/>
                    <a:pt x="255367" y="115538"/>
                    <a:pt x="256129" y="130683"/>
                  </a:cubicBezTo>
                  <a:cubicBezTo>
                    <a:pt x="258320" y="172307"/>
                    <a:pt x="262702" y="213931"/>
                    <a:pt x="269369" y="255365"/>
                  </a:cubicBezTo>
                  <a:cubicBezTo>
                    <a:pt x="253748" y="237458"/>
                    <a:pt x="239842" y="224123"/>
                    <a:pt x="225268" y="210122"/>
                  </a:cubicBezTo>
                  <a:cubicBezTo>
                    <a:pt x="209457" y="194977"/>
                    <a:pt x="193169" y="179356"/>
                    <a:pt x="172214" y="155543"/>
                  </a:cubicBezTo>
                  <a:cubicBezTo>
                    <a:pt x="165451" y="147923"/>
                    <a:pt x="158879" y="140018"/>
                    <a:pt x="152021" y="131636"/>
                  </a:cubicBezTo>
                  <a:cubicBezTo>
                    <a:pt x="135257" y="109728"/>
                    <a:pt x="119065" y="87249"/>
                    <a:pt x="103920" y="64770"/>
                  </a:cubicBezTo>
                  <a:cubicBezTo>
                    <a:pt x="93633" y="48482"/>
                    <a:pt x="84108" y="31909"/>
                    <a:pt x="75535" y="15431"/>
                  </a:cubicBezTo>
                  <a:cubicBezTo>
                    <a:pt x="70392" y="5715"/>
                    <a:pt x="60391" y="0"/>
                    <a:pt x="50008" y="0"/>
                  </a:cubicBezTo>
                  <a:lnTo>
                    <a:pt x="50008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" name="Google Shape;29;p3"/>
          <p:cNvGrpSpPr/>
          <p:nvPr/>
        </p:nvGrpSpPr>
        <p:grpSpPr>
          <a:xfrm>
            <a:off x="4138765" y="2767667"/>
            <a:ext cx="1497867" cy="1468032"/>
            <a:chOff x="4931406" y="3073907"/>
            <a:chExt cx="952720" cy="933744"/>
          </a:xfrm>
        </p:grpSpPr>
        <p:sp>
          <p:nvSpPr>
            <p:cNvPr id="30" name="Google Shape;30;p3"/>
            <p:cNvSpPr/>
            <p:nvPr/>
          </p:nvSpPr>
          <p:spPr>
            <a:xfrm>
              <a:off x="5335332" y="3101053"/>
              <a:ext cx="128016" cy="285368"/>
            </a:xfrm>
            <a:custGeom>
              <a:rect b="b" l="l" r="r" t="t"/>
              <a:pathLst>
                <a:path extrusionOk="0" h="285368" w="128016">
                  <a:moveTo>
                    <a:pt x="36576" y="0"/>
                  </a:moveTo>
                  <a:cubicBezTo>
                    <a:pt x="24384" y="79248"/>
                    <a:pt x="12192" y="158496"/>
                    <a:pt x="0" y="237744"/>
                  </a:cubicBezTo>
                  <a:cubicBezTo>
                    <a:pt x="22860" y="243840"/>
                    <a:pt x="47339" y="251555"/>
                    <a:pt x="73152" y="261556"/>
                  </a:cubicBezTo>
                  <a:cubicBezTo>
                    <a:pt x="92583" y="269081"/>
                    <a:pt x="110871" y="277082"/>
                    <a:pt x="128016" y="285369"/>
                  </a:cubicBezTo>
                  <a:cubicBezTo>
                    <a:pt x="128016" y="190309"/>
                    <a:pt x="128016" y="95155"/>
                    <a:pt x="128016" y="95"/>
                  </a:cubicBezTo>
                  <a:cubicBezTo>
                    <a:pt x="97536" y="0"/>
                    <a:pt x="67056" y="0"/>
                    <a:pt x="36576" y="0"/>
                  </a:cubicBezTo>
                  <a:close/>
                </a:path>
              </a:pathLst>
            </a:custGeom>
            <a:solidFill>
              <a:srgbClr val="1D63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5364098" y="3100958"/>
              <a:ext cx="64674" cy="202787"/>
            </a:xfrm>
            <a:custGeom>
              <a:rect b="b" l="l" r="r" t="t"/>
              <a:pathLst>
                <a:path extrusionOk="0" h="202787" w="64674">
                  <a:moveTo>
                    <a:pt x="18479" y="95"/>
                  </a:moveTo>
                  <a:cubicBezTo>
                    <a:pt x="12287" y="56388"/>
                    <a:pt x="6191" y="112776"/>
                    <a:pt x="0" y="169069"/>
                  </a:cubicBezTo>
                  <a:cubicBezTo>
                    <a:pt x="11525" y="173355"/>
                    <a:pt x="23908" y="178879"/>
                    <a:pt x="36957" y="185928"/>
                  </a:cubicBezTo>
                  <a:cubicBezTo>
                    <a:pt x="46768" y="191262"/>
                    <a:pt x="56007" y="196977"/>
                    <a:pt x="64675" y="202787"/>
                  </a:cubicBezTo>
                  <a:cubicBezTo>
                    <a:pt x="64675" y="135160"/>
                    <a:pt x="64675" y="67628"/>
                    <a:pt x="64675" y="0"/>
                  </a:cubicBezTo>
                  <a:cubicBezTo>
                    <a:pt x="49339" y="95"/>
                    <a:pt x="33909" y="95"/>
                    <a:pt x="18479" y="95"/>
                  </a:cubicBezTo>
                  <a:close/>
                </a:path>
              </a:pathLst>
            </a:custGeom>
            <a:solidFill>
              <a:srgbClr val="47932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5197125" y="3211448"/>
              <a:ext cx="202692" cy="188213"/>
            </a:xfrm>
            <a:custGeom>
              <a:rect b="b" l="l" r="r" t="t"/>
              <a:pathLst>
                <a:path extrusionOk="0" h="188213" w="202692">
                  <a:moveTo>
                    <a:pt x="202692" y="94107"/>
                  </a:moveTo>
                  <a:cubicBezTo>
                    <a:pt x="202692" y="146081"/>
                    <a:pt x="157318" y="188214"/>
                    <a:pt x="101346" y="188214"/>
                  </a:cubicBezTo>
                  <a:cubicBezTo>
                    <a:pt x="45374" y="188214"/>
                    <a:pt x="0" y="146081"/>
                    <a:pt x="0" y="94107"/>
                  </a:cubicBezTo>
                  <a:cubicBezTo>
                    <a:pt x="0" y="42133"/>
                    <a:pt x="45374" y="0"/>
                    <a:pt x="101346" y="0"/>
                  </a:cubicBezTo>
                  <a:cubicBezTo>
                    <a:pt x="157318" y="0"/>
                    <a:pt x="202692" y="42133"/>
                    <a:pt x="202692" y="94107"/>
                  </a:cubicBezTo>
                  <a:close/>
                </a:path>
              </a:pathLst>
            </a:custGeom>
            <a:solidFill>
              <a:srgbClr val="1D63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5312949" y="3260407"/>
              <a:ext cx="202691" cy="188213"/>
            </a:xfrm>
            <a:custGeom>
              <a:rect b="b" l="l" r="r" t="t"/>
              <a:pathLst>
                <a:path extrusionOk="0" h="188213" w="202691">
                  <a:moveTo>
                    <a:pt x="202692" y="94107"/>
                  </a:moveTo>
                  <a:cubicBezTo>
                    <a:pt x="202692" y="146081"/>
                    <a:pt x="157318" y="188214"/>
                    <a:pt x="101346" y="188214"/>
                  </a:cubicBezTo>
                  <a:cubicBezTo>
                    <a:pt x="45374" y="188214"/>
                    <a:pt x="0" y="146081"/>
                    <a:pt x="0" y="94107"/>
                  </a:cubicBezTo>
                  <a:cubicBezTo>
                    <a:pt x="0" y="42133"/>
                    <a:pt x="45374" y="0"/>
                    <a:pt x="101346" y="0"/>
                  </a:cubicBezTo>
                  <a:cubicBezTo>
                    <a:pt x="157318" y="0"/>
                    <a:pt x="202692" y="42133"/>
                    <a:pt x="202692" y="94107"/>
                  </a:cubicBezTo>
                  <a:close/>
                </a:path>
              </a:pathLst>
            </a:custGeom>
            <a:solidFill>
              <a:srgbClr val="1D63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5423248" y="3205828"/>
              <a:ext cx="202691" cy="188213"/>
            </a:xfrm>
            <a:custGeom>
              <a:rect b="b" l="l" r="r" t="t"/>
              <a:pathLst>
                <a:path extrusionOk="0" h="188213" w="202691">
                  <a:moveTo>
                    <a:pt x="202692" y="94107"/>
                  </a:moveTo>
                  <a:cubicBezTo>
                    <a:pt x="202692" y="146081"/>
                    <a:pt x="157318" y="188214"/>
                    <a:pt x="101346" y="188214"/>
                  </a:cubicBezTo>
                  <a:cubicBezTo>
                    <a:pt x="45374" y="188214"/>
                    <a:pt x="0" y="146081"/>
                    <a:pt x="0" y="94107"/>
                  </a:cubicBezTo>
                  <a:cubicBezTo>
                    <a:pt x="0" y="42133"/>
                    <a:pt x="45374" y="0"/>
                    <a:pt x="101346" y="0"/>
                  </a:cubicBezTo>
                  <a:cubicBezTo>
                    <a:pt x="157318" y="0"/>
                    <a:pt x="202692" y="42133"/>
                    <a:pt x="202692" y="94107"/>
                  </a:cubicBezTo>
                  <a:close/>
                </a:path>
              </a:pathLst>
            </a:custGeom>
            <a:solidFill>
              <a:srgbClr val="1D63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5237130" y="3231355"/>
              <a:ext cx="177355" cy="164782"/>
            </a:xfrm>
            <a:custGeom>
              <a:rect b="b" l="l" r="r" t="t"/>
              <a:pathLst>
                <a:path extrusionOk="0" h="164782" w="177355">
                  <a:moveTo>
                    <a:pt x="177355" y="82391"/>
                  </a:moveTo>
                  <a:cubicBezTo>
                    <a:pt x="177355" y="127895"/>
                    <a:pt x="137653" y="164782"/>
                    <a:pt x="88678" y="164782"/>
                  </a:cubicBezTo>
                  <a:cubicBezTo>
                    <a:pt x="39702" y="164782"/>
                    <a:pt x="0" y="127895"/>
                    <a:pt x="0" y="82391"/>
                  </a:cubicBezTo>
                  <a:cubicBezTo>
                    <a:pt x="0" y="36888"/>
                    <a:pt x="39702" y="0"/>
                    <a:pt x="88678" y="0"/>
                  </a:cubicBezTo>
                  <a:cubicBezTo>
                    <a:pt x="137653" y="0"/>
                    <a:pt x="177355" y="36888"/>
                    <a:pt x="177355" y="82391"/>
                  </a:cubicBezTo>
                  <a:close/>
                </a:path>
              </a:pathLst>
            </a:custGeom>
            <a:solidFill>
              <a:srgbClr val="47932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5327427" y="3269360"/>
              <a:ext cx="177355" cy="164782"/>
            </a:xfrm>
            <a:custGeom>
              <a:rect b="b" l="l" r="r" t="t"/>
              <a:pathLst>
                <a:path extrusionOk="0" h="164782" w="177355">
                  <a:moveTo>
                    <a:pt x="177355" y="82391"/>
                  </a:moveTo>
                  <a:cubicBezTo>
                    <a:pt x="177355" y="127895"/>
                    <a:pt x="137653" y="164782"/>
                    <a:pt x="88678" y="164782"/>
                  </a:cubicBezTo>
                  <a:cubicBezTo>
                    <a:pt x="39702" y="164782"/>
                    <a:pt x="0" y="127895"/>
                    <a:pt x="0" y="82391"/>
                  </a:cubicBezTo>
                  <a:cubicBezTo>
                    <a:pt x="0" y="36888"/>
                    <a:pt x="39702" y="0"/>
                    <a:pt x="88678" y="0"/>
                  </a:cubicBezTo>
                  <a:cubicBezTo>
                    <a:pt x="137653" y="0"/>
                    <a:pt x="177355" y="36888"/>
                    <a:pt x="177355" y="82391"/>
                  </a:cubicBezTo>
                  <a:close/>
                </a:path>
              </a:pathLst>
            </a:custGeom>
            <a:solidFill>
              <a:srgbClr val="47932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5417724" y="3225831"/>
              <a:ext cx="177355" cy="164782"/>
            </a:xfrm>
            <a:custGeom>
              <a:rect b="b" l="l" r="r" t="t"/>
              <a:pathLst>
                <a:path extrusionOk="0" h="164782" w="177355">
                  <a:moveTo>
                    <a:pt x="177356" y="82391"/>
                  </a:moveTo>
                  <a:cubicBezTo>
                    <a:pt x="177356" y="127895"/>
                    <a:pt x="137653" y="164783"/>
                    <a:pt x="88678" y="164783"/>
                  </a:cubicBezTo>
                  <a:cubicBezTo>
                    <a:pt x="39702" y="164783"/>
                    <a:pt x="0" y="127895"/>
                    <a:pt x="0" y="82391"/>
                  </a:cubicBezTo>
                  <a:cubicBezTo>
                    <a:pt x="0" y="36888"/>
                    <a:pt x="39702" y="0"/>
                    <a:pt x="88678" y="0"/>
                  </a:cubicBezTo>
                  <a:cubicBezTo>
                    <a:pt x="137653" y="0"/>
                    <a:pt x="177356" y="36888"/>
                    <a:pt x="177356" y="82391"/>
                  </a:cubicBezTo>
                  <a:close/>
                </a:path>
              </a:pathLst>
            </a:custGeom>
            <a:solidFill>
              <a:srgbClr val="47932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 rot="-4620323">
              <a:off x="5237468" y="3396058"/>
              <a:ext cx="737137" cy="400688"/>
            </a:xfrm>
            <a:custGeom>
              <a:rect b="b" l="l" r="r" t="t"/>
              <a:pathLst>
                <a:path extrusionOk="0" h="400438" w="736677">
                  <a:moveTo>
                    <a:pt x="736677" y="200219"/>
                  </a:moveTo>
                  <a:cubicBezTo>
                    <a:pt x="736677" y="310797"/>
                    <a:pt x="571766" y="400439"/>
                    <a:pt x="368339" y="400439"/>
                  </a:cubicBezTo>
                  <a:cubicBezTo>
                    <a:pt x="164911" y="400439"/>
                    <a:pt x="0" y="310797"/>
                    <a:pt x="0" y="200219"/>
                  </a:cubicBezTo>
                  <a:cubicBezTo>
                    <a:pt x="0" y="89641"/>
                    <a:pt x="164911" y="0"/>
                    <a:pt x="368339" y="0"/>
                  </a:cubicBezTo>
                  <a:cubicBezTo>
                    <a:pt x="571767" y="0"/>
                    <a:pt x="736677" y="89641"/>
                    <a:pt x="736677" y="200219"/>
                  </a:cubicBezTo>
                  <a:close/>
                </a:path>
              </a:pathLst>
            </a:custGeom>
            <a:solidFill>
              <a:srgbClr val="C0341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 rot="-4760180">
              <a:off x="5292377" y="3385605"/>
              <a:ext cx="648901" cy="338449"/>
            </a:xfrm>
            <a:custGeom>
              <a:rect b="b" l="l" r="r" t="t"/>
              <a:pathLst>
                <a:path extrusionOk="0" h="338528" w="649053">
                  <a:moveTo>
                    <a:pt x="649054" y="169265"/>
                  </a:moveTo>
                  <a:cubicBezTo>
                    <a:pt x="649054" y="262747"/>
                    <a:pt x="503758" y="338529"/>
                    <a:pt x="324527" y="338529"/>
                  </a:cubicBezTo>
                  <a:cubicBezTo>
                    <a:pt x="145295" y="338529"/>
                    <a:pt x="0" y="262747"/>
                    <a:pt x="0" y="169265"/>
                  </a:cubicBezTo>
                  <a:cubicBezTo>
                    <a:pt x="0" y="75782"/>
                    <a:pt x="145295" y="0"/>
                    <a:pt x="324527" y="0"/>
                  </a:cubicBezTo>
                  <a:cubicBezTo>
                    <a:pt x="503758" y="0"/>
                    <a:pt x="649054" y="75782"/>
                    <a:pt x="649054" y="169265"/>
                  </a:cubicBezTo>
                  <a:close/>
                </a:path>
              </a:pathLst>
            </a:custGeom>
            <a:solidFill>
              <a:srgbClr val="DA493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 rot="-4620323">
              <a:off x="5319058" y="3361598"/>
              <a:ext cx="571677" cy="298133"/>
            </a:xfrm>
            <a:custGeom>
              <a:rect b="b" l="l" r="r" t="t"/>
              <a:pathLst>
                <a:path extrusionOk="0" h="297947" w="571320">
                  <a:moveTo>
                    <a:pt x="571320" y="148974"/>
                  </a:moveTo>
                  <a:cubicBezTo>
                    <a:pt x="571320" y="231250"/>
                    <a:pt x="443426" y="297948"/>
                    <a:pt x="285660" y="297948"/>
                  </a:cubicBezTo>
                  <a:cubicBezTo>
                    <a:pt x="127894" y="297948"/>
                    <a:pt x="0" y="231250"/>
                    <a:pt x="0" y="148974"/>
                  </a:cubicBezTo>
                  <a:cubicBezTo>
                    <a:pt x="0" y="66698"/>
                    <a:pt x="127894" y="0"/>
                    <a:pt x="285660" y="0"/>
                  </a:cubicBezTo>
                  <a:cubicBezTo>
                    <a:pt x="443426" y="0"/>
                    <a:pt x="571320" y="66698"/>
                    <a:pt x="571320" y="148974"/>
                  </a:cubicBezTo>
                  <a:close/>
                </a:path>
              </a:pathLst>
            </a:custGeom>
            <a:solidFill>
              <a:srgbClr val="F5604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 rot="-967356">
              <a:off x="5026005" y="3229190"/>
              <a:ext cx="398070" cy="737697"/>
            </a:xfrm>
            <a:custGeom>
              <a:rect b="b" l="l" r="r" t="t"/>
              <a:pathLst>
                <a:path extrusionOk="0" h="738212" w="398348">
                  <a:moveTo>
                    <a:pt x="398349" y="369106"/>
                  </a:moveTo>
                  <a:cubicBezTo>
                    <a:pt x="398349" y="572958"/>
                    <a:pt x="309175" y="738212"/>
                    <a:pt x="199174" y="738212"/>
                  </a:cubicBezTo>
                  <a:cubicBezTo>
                    <a:pt x="89173" y="738212"/>
                    <a:pt x="0" y="572958"/>
                    <a:pt x="0" y="369106"/>
                  </a:cubicBezTo>
                  <a:cubicBezTo>
                    <a:pt x="0" y="165255"/>
                    <a:pt x="89173" y="0"/>
                    <a:pt x="199174" y="0"/>
                  </a:cubicBezTo>
                  <a:cubicBezTo>
                    <a:pt x="309175" y="0"/>
                    <a:pt x="398349" y="165255"/>
                    <a:pt x="398349" y="369106"/>
                  </a:cubicBezTo>
                  <a:close/>
                </a:path>
              </a:pathLst>
            </a:custGeom>
            <a:solidFill>
              <a:srgbClr val="C1352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 rot="-967356">
              <a:off x="5044220" y="3228510"/>
              <a:ext cx="350667" cy="650125"/>
            </a:xfrm>
            <a:custGeom>
              <a:rect b="b" l="l" r="r" t="t"/>
              <a:pathLst>
                <a:path extrusionOk="0" h="650579" w="350912">
                  <a:moveTo>
                    <a:pt x="350913" y="325290"/>
                  </a:moveTo>
                  <a:cubicBezTo>
                    <a:pt x="350913" y="504942"/>
                    <a:pt x="272358" y="650579"/>
                    <a:pt x="175456" y="650579"/>
                  </a:cubicBezTo>
                  <a:cubicBezTo>
                    <a:pt x="78555" y="650579"/>
                    <a:pt x="0" y="504942"/>
                    <a:pt x="0" y="325290"/>
                  </a:cubicBezTo>
                  <a:cubicBezTo>
                    <a:pt x="0" y="145637"/>
                    <a:pt x="78555" y="0"/>
                    <a:pt x="175456" y="0"/>
                  </a:cubicBezTo>
                  <a:cubicBezTo>
                    <a:pt x="272358" y="0"/>
                    <a:pt x="350913" y="145637"/>
                    <a:pt x="350913" y="325290"/>
                  </a:cubicBezTo>
                  <a:close/>
                </a:path>
              </a:pathLst>
            </a:custGeom>
            <a:solidFill>
              <a:srgbClr val="DA493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 rot="-967356">
              <a:off x="5071688" y="3224180"/>
              <a:ext cx="308595" cy="572072"/>
            </a:xfrm>
            <a:custGeom>
              <a:rect b="b" l="l" r="r" t="t"/>
              <a:pathLst>
                <a:path extrusionOk="0" h="572471" w="308810">
                  <a:moveTo>
                    <a:pt x="308811" y="286236"/>
                  </a:moveTo>
                  <a:cubicBezTo>
                    <a:pt x="308811" y="444320"/>
                    <a:pt x="239681" y="572472"/>
                    <a:pt x="154405" y="572472"/>
                  </a:cubicBezTo>
                  <a:cubicBezTo>
                    <a:pt x="69130" y="572472"/>
                    <a:pt x="0" y="444320"/>
                    <a:pt x="0" y="286236"/>
                  </a:cubicBezTo>
                  <a:cubicBezTo>
                    <a:pt x="0" y="128152"/>
                    <a:pt x="69130" y="0"/>
                    <a:pt x="154405" y="0"/>
                  </a:cubicBezTo>
                  <a:cubicBezTo>
                    <a:pt x="239681" y="0"/>
                    <a:pt x="308811" y="128152"/>
                    <a:pt x="308811" y="286236"/>
                  </a:cubicBezTo>
                  <a:close/>
                </a:path>
              </a:pathLst>
            </a:custGeom>
            <a:solidFill>
              <a:srgbClr val="F5604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5229605" y="3227736"/>
              <a:ext cx="369188" cy="720470"/>
            </a:xfrm>
            <a:custGeom>
              <a:rect b="b" l="l" r="r" t="t"/>
              <a:pathLst>
                <a:path extrusionOk="0" h="720470" w="369188">
                  <a:moveTo>
                    <a:pt x="369189" y="360236"/>
                  </a:moveTo>
                  <a:cubicBezTo>
                    <a:pt x="369189" y="559188"/>
                    <a:pt x="286543" y="720471"/>
                    <a:pt x="184594" y="720471"/>
                  </a:cubicBezTo>
                  <a:cubicBezTo>
                    <a:pt x="82646" y="720471"/>
                    <a:pt x="0" y="559188"/>
                    <a:pt x="0" y="360236"/>
                  </a:cubicBezTo>
                  <a:cubicBezTo>
                    <a:pt x="0" y="161283"/>
                    <a:pt x="82646" y="0"/>
                    <a:pt x="184594" y="0"/>
                  </a:cubicBezTo>
                  <a:cubicBezTo>
                    <a:pt x="286543" y="0"/>
                    <a:pt x="369189" y="161283"/>
                    <a:pt x="369189" y="360236"/>
                  </a:cubicBezTo>
                  <a:close/>
                </a:path>
              </a:pathLst>
            </a:custGeom>
            <a:solidFill>
              <a:srgbClr val="C1352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5257132" y="3240309"/>
              <a:ext cx="325373" cy="634745"/>
            </a:xfrm>
            <a:custGeom>
              <a:rect b="b" l="l" r="r" t="t"/>
              <a:pathLst>
                <a:path extrusionOk="0" h="634745" w="325373">
                  <a:moveTo>
                    <a:pt x="325374" y="317373"/>
                  </a:moveTo>
                  <a:cubicBezTo>
                    <a:pt x="325374" y="492653"/>
                    <a:pt x="252537" y="634746"/>
                    <a:pt x="162687" y="634746"/>
                  </a:cubicBezTo>
                  <a:cubicBezTo>
                    <a:pt x="72837" y="634746"/>
                    <a:pt x="0" y="492653"/>
                    <a:pt x="0" y="317373"/>
                  </a:cubicBezTo>
                  <a:cubicBezTo>
                    <a:pt x="0" y="142093"/>
                    <a:pt x="72837" y="0"/>
                    <a:pt x="162687" y="0"/>
                  </a:cubicBezTo>
                  <a:cubicBezTo>
                    <a:pt x="252537" y="0"/>
                    <a:pt x="325374" y="142093"/>
                    <a:pt x="325374" y="317373"/>
                  </a:cubicBezTo>
                  <a:close/>
                </a:path>
              </a:pathLst>
            </a:custGeom>
            <a:solidFill>
              <a:srgbClr val="DA493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5299519" y="3248881"/>
              <a:ext cx="234315" cy="497776"/>
            </a:xfrm>
            <a:custGeom>
              <a:rect b="b" l="l" r="r" t="t"/>
              <a:pathLst>
                <a:path extrusionOk="0" h="497776" w="234315">
                  <a:moveTo>
                    <a:pt x="234315" y="248888"/>
                  </a:moveTo>
                  <a:cubicBezTo>
                    <a:pt x="234315" y="386345"/>
                    <a:pt x="181862" y="497777"/>
                    <a:pt x="117157" y="497777"/>
                  </a:cubicBezTo>
                  <a:cubicBezTo>
                    <a:pt x="52453" y="497777"/>
                    <a:pt x="0" y="386345"/>
                    <a:pt x="0" y="248888"/>
                  </a:cubicBezTo>
                  <a:cubicBezTo>
                    <a:pt x="0" y="111431"/>
                    <a:pt x="52453" y="0"/>
                    <a:pt x="117157" y="0"/>
                  </a:cubicBezTo>
                  <a:cubicBezTo>
                    <a:pt x="181862" y="0"/>
                    <a:pt x="234315" y="111431"/>
                    <a:pt x="234315" y="248888"/>
                  </a:cubicBezTo>
                  <a:close/>
                </a:path>
              </a:pathLst>
            </a:custGeom>
            <a:solidFill>
              <a:srgbClr val="F5604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4981524" y="3073907"/>
              <a:ext cx="852797" cy="903350"/>
            </a:xfrm>
            <a:custGeom>
              <a:rect b="b" l="l" r="r" t="t"/>
              <a:pathLst>
                <a:path extrusionOk="0" h="903350" w="852797">
                  <a:moveTo>
                    <a:pt x="478681" y="28575"/>
                  </a:moveTo>
                  <a:cubicBezTo>
                    <a:pt x="478681" y="71342"/>
                    <a:pt x="478681" y="114014"/>
                    <a:pt x="478681" y="156781"/>
                  </a:cubicBezTo>
                  <a:cubicBezTo>
                    <a:pt x="495731" y="144875"/>
                    <a:pt x="516972" y="137731"/>
                    <a:pt x="540118" y="137731"/>
                  </a:cubicBezTo>
                  <a:cubicBezTo>
                    <a:pt x="572217" y="137731"/>
                    <a:pt x="600792" y="151447"/>
                    <a:pt x="619461" y="172879"/>
                  </a:cubicBezTo>
                  <a:cubicBezTo>
                    <a:pt x="637177" y="162592"/>
                    <a:pt x="655180" y="156972"/>
                    <a:pt x="672705" y="156972"/>
                  </a:cubicBezTo>
                  <a:cubicBezTo>
                    <a:pt x="680230" y="156972"/>
                    <a:pt x="687755" y="158020"/>
                    <a:pt x="695089" y="160115"/>
                  </a:cubicBezTo>
                  <a:cubicBezTo>
                    <a:pt x="697280" y="160782"/>
                    <a:pt x="699471" y="161544"/>
                    <a:pt x="701662" y="162401"/>
                  </a:cubicBezTo>
                  <a:cubicBezTo>
                    <a:pt x="703947" y="162878"/>
                    <a:pt x="706138" y="163354"/>
                    <a:pt x="708329" y="164021"/>
                  </a:cubicBezTo>
                  <a:cubicBezTo>
                    <a:pt x="709758" y="164401"/>
                    <a:pt x="711091" y="164973"/>
                    <a:pt x="712425" y="165449"/>
                  </a:cubicBezTo>
                  <a:cubicBezTo>
                    <a:pt x="713854" y="165830"/>
                    <a:pt x="715187" y="166021"/>
                    <a:pt x="716616" y="166402"/>
                  </a:cubicBezTo>
                  <a:cubicBezTo>
                    <a:pt x="759193" y="178784"/>
                    <a:pt x="790054" y="221266"/>
                    <a:pt x="806151" y="280797"/>
                  </a:cubicBezTo>
                  <a:cubicBezTo>
                    <a:pt x="830249" y="357283"/>
                    <a:pt x="831487" y="462058"/>
                    <a:pt x="804151" y="570833"/>
                  </a:cubicBezTo>
                  <a:cubicBezTo>
                    <a:pt x="759574" y="747808"/>
                    <a:pt x="654703" y="874681"/>
                    <a:pt x="559358" y="874681"/>
                  </a:cubicBezTo>
                  <a:cubicBezTo>
                    <a:pt x="549643" y="874681"/>
                    <a:pt x="539927" y="873347"/>
                    <a:pt x="530402" y="870585"/>
                  </a:cubicBezTo>
                  <a:cubicBezTo>
                    <a:pt x="516114" y="866489"/>
                    <a:pt x="503065" y="859250"/>
                    <a:pt x="491254" y="849535"/>
                  </a:cubicBezTo>
                  <a:cubicBezTo>
                    <a:pt x="473538" y="860393"/>
                    <a:pt x="454678" y="866299"/>
                    <a:pt x="435057" y="866299"/>
                  </a:cubicBezTo>
                  <a:cubicBezTo>
                    <a:pt x="417626" y="866299"/>
                    <a:pt x="400671" y="861536"/>
                    <a:pt x="384670" y="852773"/>
                  </a:cubicBezTo>
                  <a:cubicBezTo>
                    <a:pt x="375145" y="859726"/>
                    <a:pt x="364858" y="865251"/>
                    <a:pt x="353713" y="869061"/>
                  </a:cubicBezTo>
                  <a:cubicBezTo>
                    <a:pt x="342093" y="872966"/>
                    <a:pt x="330091" y="874871"/>
                    <a:pt x="317804" y="874871"/>
                  </a:cubicBezTo>
                  <a:cubicBezTo>
                    <a:pt x="220649" y="874871"/>
                    <a:pt x="110064" y="754951"/>
                    <a:pt x="57200" y="583692"/>
                  </a:cubicBezTo>
                  <a:cubicBezTo>
                    <a:pt x="-2236" y="390906"/>
                    <a:pt x="33959" y="206026"/>
                    <a:pt x="138258" y="170879"/>
                  </a:cubicBezTo>
                  <a:cubicBezTo>
                    <a:pt x="139496" y="170497"/>
                    <a:pt x="140734" y="170212"/>
                    <a:pt x="141973" y="169831"/>
                  </a:cubicBezTo>
                  <a:cubicBezTo>
                    <a:pt x="143211" y="169354"/>
                    <a:pt x="144354" y="168878"/>
                    <a:pt x="145592" y="168402"/>
                  </a:cubicBezTo>
                  <a:cubicBezTo>
                    <a:pt x="148640" y="167354"/>
                    <a:pt x="151783" y="166497"/>
                    <a:pt x="154927" y="165830"/>
                  </a:cubicBezTo>
                  <a:cubicBezTo>
                    <a:pt x="157689" y="164592"/>
                    <a:pt x="160451" y="163449"/>
                    <a:pt x="163309" y="162496"/>
                  </a:cubicBezTo>
                  <a:cubicBezTo>
                    <a:pt x="172357" y="159449"/>
                    <a:pt x="181596" y="158020"/>
                    <a:pt x="191026" y="158020"/>
                  </a:cubicBezTo>
                  <a:cubicBezTo>
                    <a:pt x="208743" y="158020"/>
                    <a:pt x="227031" y="163163"/>
                    <a:pt x="245128" y="172784"/>
                  </a:cubicBezTo>
                  <a:cubicBezTo>
                    <a:pt x="263607" y="154686"/>
                    <a:pt x="289896" y="143351"/>
                    <a:pt x="319042" y="143351"/>
                  </a:cubicBezTo>
                  <a:cubicBezTo>
                    <a:pt x="339616" y="143351"/>
                    <a:pt x="358762" y="148971"/>
                    <a:pt x="374763" y="158687"/>
                  </a:cubicBezTo>
                  <a:cubicBezTo>
                    <a:pt x="381050" y="115348"/>
                    <a:pt x="387241" y="72104"/>
                    <a:pt x="393528" y="28766"/>
                  </a:cubicBezTo>
                  <a:cubicBezTo>
                    <a:pt x="396766" y="28766"/>
                    <a:pt x="400005" y="28766"/>
                    <a:pt x="403243" y="28766"/>
                  </a:cubicBezTo>
                  <a:cubicBezTo>
                    <a:pt x="418674" y="28766"/>
                    <a:pt x="434104" y="28766"/>
                    <a:pt x="449439" y="28766"/>
                  </a:cubicBezTo>
                  <a:cubicBezTo>
                    <a:pt x="459346" y="28575"/>
                    <a:pt x="468966" y="28575"/>
                    <a:pt x="478681" y="28575"/>
                  </a:cubicBezTo>
                  <a:moveTo>
                    <a:pt x="478681" y="0"/>
                  </a:moveTo>
                  <a:lnTo>
                    <a:pt x="449725" y="0"/>
                  </a:lnTo>
                  <a:lnTo>
                    <a:pt x="403529" y="0"/>
                  </a:lnTo>
                  <a:lnTo>
                    <a:pt x="393813" y="0"/>
                  </a:lnTo>
                  <a:cubicBezTo>
                    <a:pt x="379621" y="0"/>
                    <a:pt x="367525" y="10382"/>
                    <a:pt x="365524" y="24479"/>
                  </a:cubicBezTo>
                  <a:lnTo>
                    <a:pt x="351904" y="118491"/>
                  </a:lnTo>
                  <a:cubicBezTo>
                    <a:pt x="341331" y="115919"/>
                    <a:pt x="330377" y="114586"/>
                    <a:pt x="319328" y="114586"/>
                  </a:cubicBezTo>
                  <a:cubicBezTo>
                    <a:pt x="290563" y="114586"/>
                    <a:pt x="263416" y="123254"/>
                    <a:pt x="240937" y="139160"/>
                  </a:cubicBezTo>
                  <a:cubicBezTo>
                    <a:pt x="224173" y="132588"/>
                    <a:pt x="207504" y="129254"/>
                    <a:pt x="191217" y="129254"/>
                  </a:cubicBezTo>
                  <a:cubicBezTo>
                    <a:pt x="178548" y="129254"/>
                    <a:pt x="166166" y="131254"/>
                    <a:pt x="154355" y="135255"/>
                  </a:cubicBezTo>
                  <a:cubicBezTo>
                    <a:pt x="151593" y="136208"/>
                    <a:pt x="148831" y="137255"/>
                    <a:pt x="145878" y="138493"/>
                  </a:cubicBezTo>
                  <a:cubicBezTo>
                    <a:pt x="142639" y="139351"/>
                    <a:pt x="139591" y="140208"/>
                    <a:pt x="136638" y="141160"/>
                  </a:cubicBezTo>
                  <a:cubicBezTo>
                    <a:pt x="135400" y="141542"/>
                    <a:pt x="134162" y="142018"/>
                    <a:pt x="133019" y="142494"/>
                  </a:cubicBezTo>
                  <a:cubicBezTo>
                    <a:pt x="131781" y="142875"/>
                    <a:pt x="130542" y="143161"/>
                    <a:pt x="129304" y="143637"/>
                  </a:cubicBezTo>
                  <a:cubicBezTo>
                    <a:pt x="8718" y="184404"/>
                    <a:pt x="-34907" y="381286"/>
                    <a:pt x="30054" y="591979"/>
                  </a:cubicBezTo>
                  <a:cubicBezTo>
                    <a:pt x="86632" y="775240"/>
                    <a:pt x="205028" y="903351"/>
                    <a:pt x="317899" y="903351"/>
                  </a:cubicBezTo>
                  <a:cubicBezTo>
                    <a:pt x="333330" y="903351"/>
                    <a:pt x="348475" y="900875"/>
                    <a:pt x="362953" y="896017"/>
                  </a:cubicBezTo>
                  <a:cubicBezTo>
                    <a:pt x="371144" y="893255"/>
                    <a:pt x="379145" y="889635"/>
                    <a:pt x="386860" y="885254"/>
                  </a:cubicBezTo>
                  <a:cubicBezTo>
                    <a:pt x="402576" y="891540"/>
                    <a:pt x="418769" y="894779"/>
                    <a:pt x="435057" y="894779"/>
                  </a:cubicBezTo>
                  <a:cubicBezTo>
                    <a:pt x="453440" y="894779"/>
                    <a:pt x="471538" y="890778"/>
                    <a:pt x="488968" y="882872"/>
                  </a:cubicBezTo>
                  <a:cubicBezTo>
                    <a:pt x="499636" y="889540"/>
                    <a:pt x="510780" y="894493"/>
                    <a:pt x="522401" y="897922"/>
                  </a:cubicBezTo>
                  <a:cubicBezTo>
                    <a:pt x="534307" y="901351"/>
                    <a:pt x="546785" y="903160"/>
                    <a:pt x="559263" y="903160"/>
                  </a:cubicBezTo>
                  <a:cubicBezTo>
                    <a:pt x="669658" y="903160"/>
                    <a:pt x="784243" y="766286"/>
                    <a:pt x="831678" y="577691"/>
                  </a:cubicBezTo>
                  <a:cubicBezTo>
                    <a:pt x="859205" y="468154"/>
                    <a:pt x="859872" y="357092"/>
                    <a:pt x="833392" y="272605"/>
                  </a:cubicBezTo>
                  <a:cubicBezTo>
                    <a:pt x="813866" y="200978"/>
                    <a:pt x="775195" y="153448"/>
                    <a:pt x="724331" y="138779"/>
                  </a:cubicBezTo>
                  <a:cubicBezTo>
                    <a:pt x="722902" y="138398"/>
                    <a:pt x="721569" y="138017"/>
                    <a:pt x="720140" y="137731"/>
                  </a:cubicBezTo>
                  <a:cubicBezTo>
                    <a:pt x="718807" y="137255"/>
                    <a:pt x="717473" y="136779"/>
                    <a:pt x="716044" y="136398"/>
                  </a:cubicBezTo>
                  <a:cubicBezTo>
                    <a:pt x="713854" y="135731"/>
                    <a:pt x="711663" y="135255"/>
                    <a:pt x="709472" y="134779"/>
                  </a:cubicBezTo>
                  <a:cubicBezTo>
                    <a:pt x="707091" y="133921"/>
                    <a:pt x="704900" y="133159"/>
                    <a:pt x="702805" y="132588"/>
                  </a:cubicBezTo>
                  <a:cubicBezTo>
                    <a:pt x="692994" y="129730"/>
                    <a:pt x="682802" y="128302"/>
                    <a:pt x="672515" y="128302"/>
                  </a:cubicBezTo>
                  <a:cubicBezTo>
                    <a:pt x="656608" y="128302"/>
                    <a:pt x="640511" y="131635"/>
                    <a:pt x="624414" y="138303"/>
                  </a:cubicBezTo>
                  <a:cubicBezTo>
                    <a:pt x="601078" y="119539"/>
                    <a:pt x="571264" y="109061"/>
                    <a:pt x="539927" y="109061"/>
                  </a:cubicBezTo>
                  <a:cubicBezTo>
                    <a:pt x="528688" y="109061"/>
                    <a:pt x="517734" y="110395"/>
                    <a:pt x="507066" y="112967"/>
                  </a:cubicBezTo>
                  <a:lnTo>
                    <a:pt x="507066" y="28575"/>
                  </a:lnTo>
                  <a:cubicBezTo>
                    <a:pt x="507256" y="12763"/>
                    <a:pt x="494397" y="0"/>
                    <a:pt x="478681" y="0"/>
                  </a:cubicBezTo>
                  <a:lnTo>
                    <a:pt x="478681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" name="Google Shape;48;p3"/>
          <p:cNvGrpSpPr/>
          <p:nvPr/>
        </p:nvGrpSpPr>
        <p:grpSpPr>
          <a:xfrm>
            <a:off x="8774668" y="641436"/>
            <a:ext cx="1975079" cy="1759286"/>
            <a:chOff x="6930484" y="1707927"/>
            <a:chExt cx="1256252" cy="1118996"/>
          </a:xfrm>
        </p:grpSpPr>
        <p:sp>
          <p:nvSpPr>
            <p:cNvPr id="49" name="Google Shape;49;p3"/>
            <p:cNvSpPr/>
            <p:nvPr/>
          </p:nvSpPr>
          <p:spPr>
            <a:xfrm>
              <a:off x="6957345" y="1977389"/>
              <a:ext cx="379285" cy="746569"/>
            </a:xfrm>
            <a:custGeom>
              <a:rect b="b" l="l" r="r" t="t"/>
              <a:pathLst>
                <a:path extrusionOk="0" h="746569" w="379285">
                  <a:moveTo>
                    <a:pt x="379286" y="373285"/>
                  </a:moveTo>
                  <a:cubicBezTo>
                    <a:pt x="379286" y="579444"/>
                    <a:pt x="294380" y="746570"/>
                    <a:pt x="189643" y="746570"/>
                  </a:cubicBezTo>
                  <a:cubicBezTo>
                    <a:pt x="84906" y="746570"/>
                    <a:pt x="0" y="579444"/>
                    <a:pt x="0" y="373285"/>
                  </a:cubicBezTo>
                  <a:cubicBezTo>
                    <a:pt x="0" y="167125"/>
                    <a:pt x="84906" y="0"/>
                    <a:pt x="189643" y="0"/>
                  </a:cubicBezTo>
                  <a:cubicBezTo>
                    <a:pt x="294380" y="0"/>
                    <a:pt x="379286" y="167125"/>
                    <a:pt x="379286" y="373285"/>
                  </a:cubicBezTo>
                  <a:close/>
                </a:path>
              </a:pathLst>
            </a:custGeom>
            <a:solidFill>
              <a:srgbClr val="D46D0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7007446" y="1977770"/>
              <a:ext cx="335470" cy="746569"/>
            </a:xfrm>
            <a:custGeom>
              <a:rect b="b" l="l" r="r" t="t"/>
              <a:pathLst>
                <a:path extrusionOk="0" h="746569" w="335470">
                  <a:moveTo>
                    <a:pt x="335471" y="373285"/>
                  </a:moveTo>
                  <a:cubicBezTo>
                    <a:pt x="335471" y="579444"/>
                    <a:pt x="260373" y="746570"/>
                    <a:pt x="167735" y="746570"/>
                  </a:cubicBezTo>
                  <a:cubicBezTo>
                    <a:pt x="75098" y="746570"/>
                    <a:pt x="0" y="579444"/>
                    <a:pt x="0" y="373285"/>
                  </a:cubicBezTo>
                  <a:cubicBezTo>
                    <a:pt x="0" y="167125"/>
                    <a:pt x="75098" y="0"/>
                    <a:pt x="167735" y="0"/>
                  </a:cubicBezTo>
                  <a:cubicBezTo>
                    <a:pt x="260373" y="0"/>
                    <a:pt x="335471" y="167125"/>
                    <a:pt x="335471" y="373285"/>
                  </a:cubicBezTo>
                  <a:close/>
                </a:path>
              </a:pathLst>
            </a:custGeom>
            <a:solidFill>
              <a:srgbClr val="F4840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7054309" y="1977770"/>
              <a:ext cx="266319" cy="746569"/>
            </a:xfrm>
            <a:custGeom>
              <a:rect b="b" l="l" r="r" t="t"/>
              <a:pathLst>
                <a:path extrusionOk="0" h="746569" w="266319">
                  <a:moveTo>
                    <a:pt x="266319" y="373285"/>
                  </a:moveTo>
                  <a:cubicBezTo>
                    <a:pt x="266319" y="579444"/>
                    <a:pt x="206701" y="746570"/>
                    <a:pt x="133159" y="746570"/>
                  </a:cubicBezTo>
                  <a:cubicBezTo>
                    <a:pt x="59617" y="746570"/>
                    <a:pt x="0" y="579444"/>
                    <a:pt x="0" y="373285"/>
                  </a:cubicBezTo>
                  <a:cubicBezTo>
                    <a:pt x="0" y="167125"/>
                    <a:pt x="59617" y="0"/>
                    <a:pt x="133159" y="0"/>
                  </a:cubicBezTo>
                  <a:cubicBezTo>
                    <a:pt x="206701" y="0"/>
                    <a:pt x="266319" y="167125"/>
                    <a:pt x="266319" y="373285"/>
                  </a:cubicBezTo>
                  <a:close/>
                </a:path>
              </a:pathLst>
            </a:custGeom>
            <a:solidFill>
              <a:srgbClr val="F39D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7140892" y="1940718"/>
              <a:ext cx="379285" cy="795528"/>
            </a:xfrm>
            <a:custGeom>
              <a:rect b="b" l="l" r="r" t="t"/>
              <a:pathLst>
                <a:path extrusionOk="0" h="795528" w="379285">
                  <a:moveTo>
                    <a:pt x="379285" y="397764"/>
                  </a:moveTo>
                  <a:cubicBezTo>
                    <a:pt x="379285" y="617443"/>
                    <a:pt x="294380" y="795528"/>
                    <a:pt x="189643" y="795528"/>
                  </a:cubicBezTo>
                  <a:cubicBezTo>
                    <a:pt x="84906" y="795528"/>
                    <a:pt x="0" y="617443"/>
                    <a:pt x="0" y="397764"/>
                  </a:cubicBezTo>
                  <a:cubicBezTo>
                    <a:pt x="0" y="178085"/>
                    <a:pt x="84906" y="0"/>
                    <a:pt x="189643" y="0"/>
                  </a:cubicBezTo>
                  <a:cubicBezTo>
                    <a:pt x="294380" y="0"/>
                    <a:pt x="379285" y="178085"/>
                    <a:pt x="379285" y="397764"/>
                  </a:cubicBezTo>
                  <a:close/>
                </a:path>
              </a:pathLst>
            </a:custGeom>
            <a:solidFill>
              <a:srgbClr val="D46D0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7166514" y="1977770"/>
              <a:ext cx="335470" cy="746569"/>
            </a:xfrm>
            <a:custGeom>
              <a:rect b="b" l="l" r="r" t="t"/>
              <a:pathLst>
                <a:path extrusionOk="0" h="746569" w="335470">
                  <a:moveTo>
                    <a:pt x="335470" y="373285"/>
                  </a:moveTo>
                  <a:cubicBezTo>
                    <a:pt x="335470" y="579444"/>
                    <a:pt x="260373" y="746570"/>
                    <a:pt x="167735" y="746570"/>
                  </a:cubicBezTo>
                  <a:cubicBezTo>
                    <a:pt x="75098" y="746570"/>
                    <a:pt x="0" y="579444"/>
                    <a:pt x="0" y="373285"/>
                  </a:cubicBezTo>
                  <a:cubicBezTo>
                    <a:pt x="0" y="167125"/>
                    <a:pt x="75098" y="0"/>
                    <a:pt x="167735" y="0"/>
                  </a:cubicBezTo>
                  <a:cubicBezTo>
                    <a:pt x="260373" y="0"/>
                    <a:pt x="335470" y="167125"/>
                    <a:pt x="335470" y="373285"/>
                  </a:cubicBezTo>
                  <a:close/>
                </a:path>
              </a:pathLst>
            </a:custGeom>
            <a:solidFill>
              <a:srgbClr val="F4840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7225569" y="1989676"/>
              <a:ext cx="266319" cy="722376"/>
            </a:xfrm>
            <a:custGeom>
              <a:rect b="b" l="l" r="r" t="t"/>
              <a:pathLst>
                <a:path extrusionOk="0" h="722376" w="266319">
                  <a:moveTo>
                    <a:pt x="266319" y="361188"/>
                  </a:moveTo>
                  <a:cubicBezTo>
                    <a:pt x="266319" y="560667"/>
                    <a:pt x="206701" y="722376"/>
                    <a:pt x="133159" y="722376"/>
                  </a:cubicBezTo>
                  <a:cubicBezTo>
                    <a:pt x="59617" y="722376"/>
                    <a:pt x="0" y="560667"/>
                    <a:pt x="0" y="361188"/>
                  </a:cubicBezTo>
                  <a:cubicBezTo>
                    <a:pt x="0" y="161709"/>
                    <a:pt x="59617" y="0"/>
                    <a:pt x="133159" y="0"/>
                  </a:cubicBezTo>
                  <a:cubicBezTo>
                    <a:pt x="206701" y="0"/>
                    <a:pt x="266319" y="161709"/>
                    <a:pt x="266319" y="361188"/>
                  </a:cubicBezTo>
                  <a:close/>
                </a:path>
              </a:pathLst>
            </a:custGeom>
            <a:solidFill>
              <a:srgbClr val="F39D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7777257" y="1965197"/>
              <a:ext cx="379285" cy="746569"/>
            </a:xfrm>
            <a:custGeom>
              <a:rect b="b" l="l" r="r" t="t"/>
              <a:pathLst>
                <a:path extrusionOk="0" h="746569" w="379285">
                  <a:moveTo>
                    <a:pt x="379285" y="373285"/>
                  </a:moveTo>
                  <a:cubicBezTo>
                    <a:pt x="379285" y="579444"/>
                    <a:pt x="294380" y="746570"/>
                    <a:pt x="189643" y="746570"/>
                  </a:cubicBezTo>
                  <a:cubicBezTo>
                    <a:pt x="84906" y="746570"/>
                    <a:pt x="0" y="579444"/>
                    <a:pt x="0" y="373285"/>
                  </a:cubicBezTo>
                  <a:cubicBezTo>
                    <a:pt x="0" y="167125"/>
                    <a:pt x="84906" y="0"/>
                    <a:pt x="189643" y="0"/>
                  </a:cubicBezTo>
                  <a:cubicBezTo>
                    <a:pt x="294380" y="0"/>
                    <a:pt x="379285" y="167125"/>
                    <a:pt x="379285" y="373285"/>
                  </a:cubicBezTo>
                  <a:close/>
                </a:path>
              </a:pathLst>
            </a:custGeom>
            <a:solidFill>
              <a:srgbClr val="D46D0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7766208" y="1977770"/>
              <a:ext cx="335470" cy="746569"/>
            </a:xfrm>
            <a:custGeom>
              <a:rect b="b" l="l" r="r" t="t"/>
              <a:pathLst>
                <a:path extrusionOk="0" h="746569" w="335470">
                  <a:moveTo>
                    <a:pt x="335471" y="373285"/>
                  </a:moveTo>
                  <a:cubicBezTo>
                    <a:pt x="335471" y="579444"/>
                    <a:pt x="260373" y="746570"/>
                    <a:pt x="167735" y="746570"/>
                  </a:cubicBezTo>
                  <a:cubicBezTo>
                    <a:pt x="75098" y="746570"/>
                    <a:pt x="0" y="579444"/>
                    <a:pt x="0" y="373285"/>
                  </a:cubicBezTo>
                  <a:cubicBezTo>
                    <a:pt x="0" y="167125"/>
                    <a:pt x="75098" y="0"/>
                    <a:pt x="167735" y="0"/>
                  </a:cubicBezTo>
                  <a:cubicBezTo>
                    <a:pt x="260373" y="0"/>
                    <a:pt x="335471" y="167125"/>
                    <a:pt x="335471" y="373285"/>
                  </a:cubicBezTo>
                  <a:close/>
                </a:path>
              </a:pathLst>
            </a:custGeom>
            <a:solidFill>
              <a:srgbClr val="F4840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7800784" y="1989962"/>
              <a:ext cx="266319" cy="733996"/>
            </a:xfrm>
            <a:custGeom>
              <a:rect b="b" l="l" r="r" t="t"/>
              <a:pathLst>
                <a:path extrusionOk="0" h="733996" w="266319">
                  <a:moveTo>
                    <a:pt x="266319" y="366998"/>
                  </a:moveTo>
                  <a:cubicBezTo>
                    <a:pt x="266319" y="569686"/>
                    <a:pt x="206701" y="733996"/>
                    <a:pt x="133159" y="733996"/>
                  </a:cubicBezTo>
                  <a:cubicBezTo>
                    <a:pt x="59617" y="733996"/>
                    <a:pt x="0" y="569686"/>
                    <a:pt x="0" y="366998"/>
                  </a:cubicBezTo>
                  <a:cubicBezTo>
                    <a:pt x="0" y="164311"/>
                    <a:pt x="59617" y="0"/>
                    <a:pt x="133159" y="0"/>
                  </a:cubicBezTo>
                  <a:cubicBezTo>
                    <a:pt x="206701" y="0"/>
                    <a:pt x="266319" y="164311"/>
                    <a:pt x="266319" y="366998"/>
                  </a:cubicBezTo>
                  <a:close/>
                </a:path>
              </a:pathLst>
            </a:custGeom>
            <a:solidFill>
              <a:srgbClr val="F39D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7507985" y="1952910"/>
              <a:ext cx="465010" cy="795528"/>
            </a:xfrm>
            <a:custGeom>
              <a:rect b="b" l="l" r="r" t="t"/>
              <a:pathLst>
                <a:path extrusionOk="0" h="795528" w="465010">
                  <a:moveTo>
                    <a:pt x="465010" y="397764"/>
                  </a:moveTo>
                  <a:cubicBezTo>
                    <a:pt x="465010" y="617443"/>
                    <a:pt x="360914" y="795528"/>
                    <a:pt x="232505" y="795528"/>
                  </a:cubicBezTo>
                  <a:cubicBezTo>
                    <a:pt x="104096" y="795528"/>
                    <a:pt x="0" y="617443"/>
                    <a:pt x="0" y="397764"/>
                  </a:cubicBezTo>
                  <a:cubicBezTo>
                    <a:pt x="0" y="178085"/>
                    <a:pt x="104096" y="0"/>
                    <a:pt x="232505" y="0"/>
                  </a:cubicBezTo>
                  <a:cubicBezTo>
                    <a:pt x="360914" y="0"/>
                    <a:pt x="465010" y="178085"/>
                    <a:pt x="465010" y="397764"/>
                  </a:cubicBezTo>
                  <a:close/>
                </a:path>
              </a:pathLst>
            </a:custGeom>
            <a:solidFill>
              <a:srgbClr val="D46D0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7508080" y="1953291"/>
              <a:ext cx="411098" cy="795528"/>
            </a:xfrm>
            <a:custGeom>
              <a:rect b="b" l="l" r="r" t="t"/>
              <a:pathLst>
                <a:path extrusionOk="0" h="795528" w="411098">
                  <a:moveTo>
                    <a:pt x="411099" y="397764"/>
                  </a:moveTo>
                  <a:cubicBezTo>
                    <a:pt x="411099" y="617443"/>
                    <a:pt x="319072" y="795528"/>
                    <a:pt x="205550" y="795528"/>
                  </a:cubicBezTo>
                  <a:cubicBezTo>
                    <a:pt x="92028" y="795528"/>
                    <a:pt x="0" y="617443"/>
                    <a:pt x="0" y="397764"/>
                  </a:cubicBezTo>
                  <a:cubicBezTo>
                    <a:pt x="0" y="178085"/>
                    <a:pt x="92028" y="0"/>
                    <a:pt x="205550" y="0"/>
                  </a:cubicBezTo>
                  <a:cubicBezTo>
                    <a:pt x="319072" y="0"/>
                    <a:pt x="411099" y="178085"/>
                    <a:pt x="411099" y="397764"/>
                  </a:cubicBezTo>
                  <a:close/>
                </a:path>
              </a:pathLst>
            </a:custGeom>
            <a:solidFill>
              <a:srgbClr val="F4840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7538179" y="1953005"/>
              <a:ext cx="326516" cy="795718"/>
            </a:xfrm>
            <a:custGeom>
              <a:rect b="b" l="l" r="r" t="t"/>
              <a:pathLst>
                <a:path extrusionOk="0" h="795718" w="326516">
                  <a:moveTo>
                    <a:pt x="326517" y="397859"/>
                  </a:moveTo>
                  <a:cubicBezTo>
                    <a:pt x="326517" y="617591"/>
                    <a:pt x="253424" y="795718"/>
                    <a:pt x="163258" y="795718"/>
                  </a:cubicBezTo>
                  <a:cubicBezTo>
                    <a:pt x="73093" y="795718"/>
                    <a:pt x="0" y="617591"/>
                    <a:pt x="0" y="397859"/>
                  </a:cubicBezTo>
                  <a:cubicBezTo>
                    <a:pt x="0" y="178128"/>
                    <a:pt x="73093" y="0"/>
                    <a:pt x="163258" y="0"/>
                  </a:cubicBezTo>
                  <a:cubicBezTo>
                    <a:pt x="253424" y="0"/>
                    <a:pt x="326517" y="178128"/>
                    <a:pt x="326517" y="397859"/>
                  </a:cubicBezTo>
                  <a:close/>
                </a:path>
              </a:pathLst>
            </a:custGeom>
            <a:solidFill>
              <a:srgbClr val="F39D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312246" y="1917000"/>
              <a:ext cx="465010" cy="880395"/>
            </a:xfrm>
            <a:custGeom>
              <a:rect b="b" l="l" r="r" t="t"/>
              <a:pathLst>
                <a:path extrusionOk="0" h="880395" w="465010">
                  <a:moveTo>
                    <a:pt x="465011" y="439865"/>
                  </a:moveTo>
                  <a:cubicBezTo>
                    <a:pt x="465011" y="683133"/>
                    <a:pt x="360902" y="880396"/>
                    <a:pt x="232505" y="880396"/>
                  </a:cubicBezTo>
                  <a:cubicBezTo>
                    <a:pt x="104108" y="880396"/>
                    <a:pt x="0" y="683133"/>
                    <a:pt x="0" y="439865"/>
                  </a:cubicBezTo>
                  <a:cubicBezTo>
                    <a:pt x="0" y="224885"/>
                    <a:pt x="81248" y="45815"/>
                    <a:pt x="188786" y="7049"/>
                  </a:cubicBezTo>
                  <a:cubicBezTo>
                    <a:pt x="182880" y="30194"/>
                    <a:pt x="172783" y="46101"/>
                    <a:pt x="171260" y="48292"/>
                  </a:cubicBezTo>
                  <a:cubicBezTo>
                    <a:pt x="178498" y="50102"/>
                    <a:pt x="185833" y="52007"/>
                    <a:pt x="193072" y="53721"/>
                  </a:cubicBezTo>
                  <a:cubicBezTo>
                    <a:pt x="189166" y="89059"/>
                    <a:pt x="184880" y="116491"/>
                    <a:pt x="184118" y="117634"/>
                  </a:cubicBezTo>
                  <a:cubicBezTo>
                    <a:pt x="206502" y="123254"/>
                    <a:pt x="228886" y="128873"/>
                    <a:pt x="251270" y="134493"/>
                  </a:cubicBezTo>
                  <a:cubicBezTo>
                    <a:pt x="249079" y="130969"/>
                    <a:pt x="244983" y="101822"/>
                    <a:pt x="241459" y="65818"/>
                  </a:cubicBezTo>
                  <a:cubicBezTo>
                    <a:pt x="250603" y="68104"/>
                    <a:pt x="259937" y="70485"/>
                    <a:pt x="269081" y="72771"/>
                  </a:cubicBezTo>
                  <a:cubicBezTo>
                    <a:pt x="263176" y="63246"/>
                    <a:pt x="248031" y="36671"/>
                    <a:pt x="244316" y="0"/>
                  </a:cubicBezTo>
                  <a:cubicBezTo>
                    <a:pt x="367189" y="11621"/>
                    <a:pt x="465011" y="204121"/>
                    <a:pt x="465011" y="439865"/>
                  </a:cubicBezTo>
                  <a:close/>
                </a:path>
              </a:pathLst>
            </a:custGeom>
            <a:solidFill>
              <a:srgbClr val="D46D0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7336726" y="1910524"/>
              <a:ext cx="411098" cy="881062"/>
            </a:xfrm>
            <a:custGeom>
              <a:rect b="b" l="l" r="r" t="t"/>
              <a:pathLst>
                <a:path extrusionOk="0" h="881062" w="411098">
                  <a:moveTo>
                    <a:pt x="411099" y="440531"/>
                  </a:moveTo>
                  <a:cubicBezTo>
                    <a:pt x="411099" y="683830"/>
                    <a:pt x="319072" y="881063"/>
                    <a:pt x="205550" y="881063"/>
                  </a:cubicBezTo>
                  <a:cubicBezTo>
                    <a:pt x="92028" y="881063"/>
                    <a:pt x="0" y="683830"/>
                    <a:pt x="0" y="440531"/>
                  </a:cubicBezTo>
                  <a:cubicBezTo>
                    <a:pt x="0" y="197233"/>
                    <a:pt x="92028" y="0"/>
                    <a:pt x="205550" y="0"/>
                  </a:cubicBezTo>
                  <a:cubicBezTo>
                    <a:pt x="319072" y="0"/>
                    <a:pt x="411099" y="197233"/>
                    <a:pt x="411099" y="440531"/>
                  </a:cubicBezTo>
                  <a:close/>
                </a:path>
              </a:pathLst>
            </a:custGeom>
            <a:solidFill>
              <a:srgbClr val="F4840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7379017" y="1934908"/>
              <a:ext cx="326516" cy="825817"/>
            </a:xfrm>
            <a:custGeom>
              <a:rect b="b" l="l" r="r" t="t"/>
              <a:pathLst>
                <a:path extrusionOk="0" h="825817" w="326516">
                  <a:moveTo>
                    <a:pt x="326517" y="412909"/>
                  </a:moveTo>
                  <a:cubicBezTo>
                    <a:pt x="326517" y="640952"/>
                    <a:pt x="253424" y="825817"/>
                    <a:pt x="163258" y="825817"/>
                  </a:cubicBezTo>
                  <a:cubicBezTo>
                    <a:pt x="73093" y="825817"/>
                    <a:pt x="0" y="640952"/>
                    <a:pt x="0" y="412909"/>
                  </a:cubicBezTo>
                  <a:cubicBezTo>
                    <a:pt x="0" y="184866"/>
                    <a:pt x="73093" y="0"/>
                    <a:pt x="163258" y="0"/>
                  </a:cubicBezTo>
                  <a:cubicBezTo>
                    <a:pt x="253424" y="0"/>
                    <a:pt x="326517" y="184866"/>
                    <a:pt x="326517" y="412909"/>
                  </a:cubicBezTo>
                  <a:close/>
                </a:path>
              </a:pathLst>
            </a:custGeom>
            <a:solidFill>
              <a:srgbClr val="F39D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6930484" y="1882806"/>
              <a:ext cx="1256252" cy="944117"/>
            </a:xfrm>
            <a:custGeom>
              <a:rect b="b" l="l" r="r" t="t"/>
              <a:pathLst>
                <a:path extrusionOk="0" h="944117" w="1256252">
                  <a:moveTo>
                    <a:pt x="613505" y="28575"/>
                  </a:moveTo>
                  <a:cubicBezTo>
                    <a:pt x="635318" y="28575"/>
                    <a:pt x="656368" y="35909"/>
                    <a:pt x="676085" y="49435"/>
                  </a:cubicBezTo>
                  <a:cubicBezTo>
                    <a:pt x="693801" y="58388"/>
                    <a:pt x="710660" y="71247"/>
                    <a:pt x="726472" y="87344"/>
                  </a:cubicBezTo>
                  <a:cubicBezTo>
                    <a:pt x="741141" y="76867"/>
                    <a:pt x="756571" y="71057"/>
                    <a:pt x="772668" y="71057"/>
                  </a:cubicBezTo>
                  <a:cubicBezTo>
                    <a:pt x="775430" y="71057"/>
                    <a:pt x="778193" y="71247"/>
                    <a:pt x="780860" y="71533"/>
                  </a:cubicBezTo>
                  <a:cubicBezTo>
                    <a:pt x="782193" y="71437"/>
                    <a:pt x="783527" y="71342"/>
                    <a:pt x="784860" y="71342"/>
                  </a:cubicBezTo>
                  <a:cubicBezTo>
                    <a:pt x="788766" y="71342"/>
                    <a:pt x="792575" y="71628"/>
                    <a:pt x="796385" y="72009"/>
                  </a:cubicBezTo>
                  <a:cubicBezTo>
                    <a:pt x="801434" y="71437"/>
                    <a:pt x="806577" y="71057"/>
                    <a:pt x="811721" y="71057"/>
                  </a:cubicBezTo>
                  <a:cubicBezTo>
                    <a:pt x="856679" y="71057"/>
                    <a:pt x="898684" y="92964"/>
                    <a:pt x="934212" y="130778"/>
                  </a:cubicBezTo>
                  <a:cubicBezTo>
                    <a:pt x="949547" y="114871"/>
                    <a:pt x="966216" y="103918"/>
                    <a:pt x="983647" y="98965"/>
                  </a:cubicBezTo>
                  <a:cubicBezTo>
                    <a:pt x="1000887" y="88773"/>
                    <a:pt x="1019175" y="83249"/>
                    <a:pt x="1038130" y="83249"/>
                  </a:cubicBezTo>
                  <a:cubicBezTo>
                    <a:pt x="1142905" y="83249"/>
                    <a:pt x="1227773" y="250317"/>
                    <a:pt x="1227773" y="456533"/>
                  </a:cubicBezTo>
                  <a:cubicBezTo>
                    <a:pt x="1227773" y="655225"/>
                    <a:pt x="1148906" y="817531"/>
                    <a:pt x="1049369" y="829056"/>
                  </a:cubicBezTo>
                  <a:cubicBezTo>
                    <a:pt x="1035272" y="837629"/>
                    <a:pt x="1020413" y="842296"/>
                    <a:pt x="1005078" y="842296"/>
                  </a:cubicBezTo>
                  <a:cubicBezTo>
                    <a:pt x="979646" y="842296"/>
                    <a:pt x="955548" y="829627"/>
                    <a:pt x="933926" y="807053"/>
                  </a:cubicBezTo>
                  <a:cubicBezTo>
                    <a:pt x="898398" y="844677"/>
                    <a:pt x="856584" y="866489"/>
                    <a:pt x="811721" y="866489"/>
                  </a:cubicBezTo>
                  <a:cubicBezTo>
                    <a:pt x="807339" y="866489"/>
                    <a:pt x="802958" y="866204"/>
                    <a:pt x="798576" y="865823"/>
                  </a:cubicBezTo>
                  <a:cubicBezTo>
                    <a:pt x="794004" y="866394"/>
                    <a:pt x="789432" y="866775"/>
                    <a:pt x="784860" y="866775"/>
                  </a:cubicBezTo>
                  <a:cubicBezTo>
                    <a:pt x="782574" y="866775"/>
                    <a:pt x="780288" y="866585"/>
                    <a:pt x="778002" y="866394"/>
                  </a:cubicBezTo>
                  <a:cubicBezTo>
                    <a:pt x="776192" y="866585"/>
                    <a:pt x="774383" y="866775"/>
                    <a:pt x="772573" y="866775"/>
                  </a:cubicBezTo>
                  <a:cubicBezTo>
                    <a:pt x="759047" y="866775"/>
                    <a:pt x="745903" y="862679"/>
                    <a:pt x="733235" y="855059"/>
                  </a:cubicBezTo>
                  <a:cubicBezTo>
                    <a:pt x="698754" y="893350"/>
                    <a:pt x="658654" y="915352"/>
                    <a:pt x="615887" y="915352"/>
                  </a:cubicBezTo>
                  <a:cubicBezTo>
                    <a:pt x="562547" y="915352"/>
                    <a:pt x="513493" y="881253"/>
                    <a:pt x="474250" y="824008"/>
                  </a:cubicBezTo>
                  <a:cubicBezTo>
                    <a:pt x="451866" y="843439"/>
                    <a:pt x="427387" y="854202"/>
                    <a:pt x="401765" y="854202"/>
                  </a:cubicBezTo>
                  <a:cubicBezTo>
                    <a:pt x="370427" y="854202"/>
                    <a:pt x="340805" y="838105"/>
                    <a:pt x="314706" y="809816"/>
                  </a:cubicBezTo>
                  <a:cubicBezTo>
                    <a:pt x="311753" y="812768"/>
                    <a:pt x="308801" y="815531"/>
                    <a:pt x="305753" y="818102"/>
                  </a:cubicBezTo>
                  <a:cubicBezTo>
                    <a:pt x="291084" y="833723"/>
                    <a:pt x="275177" y="842296"/>
                    <a:pt x="258604" y="842296"/>
                  </a:cubicBezTo>
                  <a:cubicBezTo>
                    <a:pt x="256794" y="842296"/>
                    <a:pt x="254984" y="842105"/>
                    <a:pt x="253175" y="841915"/>
                  </a:cubicBezTo>
                  <a:cubicBezTo>
                    <a:pt x="250889" y="842105"/>
                    <a:pt x="248603" y="842296"/>
                    <a:pt x="246317" y="842296"/>
                  </a:cubicBezTo>
                  <a:cubicBezTo>
                    <a:pt x="241554" y="842296"/>
                    <a:pt x="236792" y="841724"/>
                    <a:pt x="232125" y="840867"/>
                  </a:cubicBezTo>
                  <a:cubicBezTo>
                    <a:pt x="227457" y="841534"/>
                    <a:pt x="222885" y="842010"/>
                    <a:pt x="218123" y="842010"/>
                  </a:cubicBezTo>
                  <a:cubicBezTo>
                    <a:pt x="113348" y="842010"/>
                    <a:pt x="28480" y="674942"/>
                    <a:pt x="28480" y="468725"/>
                  </a:cubicBezTo>
                  <a:cubicBezTo>
                    <a:pt x="28480" y="262604"/>
                    <a:pt x="113443" y="95440"/>
                    <a:pt x="218123" y="95440"/>
                  </a:cubicBezTo>
                  <a:cubicBezTo>
                    <a:pt x="223457" y="95440"/>
                    <a:pt x="228791" y="96012"/>
                    <a:pt x="234029" y="96869"/>
                  </a:cubicBezTo>
                  <a:cubicBezTo>
                    <a:pt x="238125" y="96203"/>
                    <a:pt x="242126" y="95726"/>
                    <a:pt x="246317" y="95726"/>
                  </a:cubicBezTo>
                  <a:cubicBezTo>
                    <a:pt x="248603" y="95726"/>
                    <a:pt x="250889" y="95917"/>
                    <a:pt x="253175" y="96107"/>
                  </a:cubicBezTo>
                  <a:cubicBezTo>
                    <a:pt x="254984" y="95917"/>
                    <a:pt x="256794" y="95726"/>
                    <a:pt x="258604" y="95726"/>
                  </a:cubicBezTo>
                  <a:cubicBezTo>
                    <a:pt x="274130" y="95726"/>
                    <a:pt x="288989" y="103251"/>
                    <a:pt x="302895" y="116967"/>
                  </a:cubicBezTo>
                  <a:cubicBezTo>
                    <a:pt x="331661" y="80010"/>
                    <a:pt x="365570" y="58674"/>
                    <a:pt x="401765" y="58674"/>
                  </a:cubicBezTo>
                  <a:cubicBezTo>
                    <a:pt x="433674" y="58674"/>
                    <a:pt x="463677" y="75248"/>
                    <a:pt x="489966" y="104299"/>
                  </a:cubicBezTo>
                  <a:cubicBezTo>
                    <a:pt x="504158" y="86963"/>
                    <a:pt x="519399" y="72485"/>
                    <a:pt x="535496" y="61246"/>
                  </a:cubicBezTo>
                  <a:cubicBezTo>
                    <a:pt x="559594" y="40386"/>
                    <a:pt x="585883" y="28575"/>
                    <a:pt x="613505" y="28575"/>
                  </a:cubicBezTo>
                  <a:moveTo>
                    <a:pt x="613505" y="0"/>
                  </a:moveTo>
                  <a:cubicBezTo>
                    <a:pt x="579882" y="0"/>
                    <a:pt x="547688" y="13144"/>
                    <a:pt x="517875" y="38957"/>
                  </a:cubicBezTo>
                  <a:cubicBezTo>
                    <a:pt x="507778" y="46101"/>
                    <a:pt x="497967" y="54388"/>
                    <a:pt x="488537" y="63722"/>
                  </a:cubicBezTo>
                  <a:cubicBezTo>
                    <a:pt x="461582" y="41719"/>
                    <a:pt x="432054" y="30289"/>
                    <a:pt x="401765" y="30289"/>
                  </a:cubicBezTo>
                  <a:cubicBezTo>
                    <a:pt x="365189" y="30289"/>
                    <a:pt x="330041" y="46768"/>
                    <a:pt x="298990" y="78295"/>
                  </a:cubicBezTo>
                  <a:cubicBezTo>
                    <a:pt x="286131" y="70961"/>
                    <a:pt x="272606" y="67342"/>
                    <a:pt x="258699" y="67342"/>
                  </a:cubicBezTo>
                  <a:cubicBezTo>
                    <a:pt x="256699" y="67342"/>
                    <a:pt x="254794" y="67437"/>
                    <a:pt x="252984" y="67628"/>
                  </a:cubicBezTo>
                  <a:cubicBezTo>
                    <a:pt x="250984" y="67437"/>
                    <a:pt x="248793" y="67342"/>
                    <a:pt x="246412" y="67342"/>
                  </a:cubicBezTo>
                  <a:cubicBezTo>
                    <a:pt x="242602" y="67342"/>
                    <a:pt x="238506" y="67628"/>
                    <a:pt x="234220" y="68104"/>
                  </a:cubicBezTo>
                  <a:cubicBezTo>
                    <a:pt x="228600" y="67342"/>
                    <a:pt x="223361" y="66961"/>
                    <a:pt x="218218" y="66961"/>
                  </a:cubicBezTo>
                  <a:cubicBezTo>
                    <a:pt x="95822" y="66961"/>
                    <a:pt x="0" y="243459"/>
                    <a:pt x="0" y="468821"/>
                  </a:cubicBezTo>
                  <a:cubicBezTo>
                    <a:pt x="0" y="694182"/>
                    <a:pt x="95822" y="870680"/>
                    <a:pt x="218218" y="870680"/>
                  </a:cubicBezTo>
                  <a:cubicBezTo>
                    <a:pt x="222504" y="870680"/>
                    <a:pt x="226886" y="870395"/>
                    <a:pt x="231648" y="869823"/>
                  </a:cubicBezTo>
                  <a:cubicBezTo>
                    <a:pt x="236792" y="870585"/>
                    <a:pt x="241650" y="870966"/>
                    <a:pt x="246317" y="870966"/>
                  </a:cubicBezTo>
                  <a:cubicBezTo>
                    <a:pt x="248698" y="870966"/>
                    <a:pt x="250889" y="870871"/>
                    <a:pt x="252889" y="870680"/>
                  </a:cubicBezTo>
                  <a:cubicBezTo>
                    <a:pt x="254699" y="870871"/>
                    <a:pt x="256508" y="870966"/>
                    <a:pt x="258604" y="870966"/>
                  </a:cubicBezTo>
                  <a:cubicBezTo>
                    <a:pt x="272796" y="870966"/>
                    <a:pt x="293084" y="866870"/>
                    <a:pt x="314611" y="849059"/>
                  </a:cubicBezTo>
                  <a:cubicBezTo>
                    <a:pt x="341662" y="871252"/>
                    <a:pt x="371380" y="882872"/>
                    <a:pt x="401765" y="882872"/>
                  </a:cubicBezTo>
                  <a:cubicBezTo>
                    <a:pt x="424815" y="882872"/>
                    <a:pt x="447008" y="876491"/>
                    <a:pt x="468249" y="863822"/>
                  </a:cubicBezTo>
                  <a:cubicBezTo>
                    <a:pt x="511302" y="916496"/>
                    <a:pt x="561880" y="944118"/>
                    <a:pt x="615887" y="944118"/>
                  </a:cubicBezTo>
                  <a:cubicBezTo>
                    <a:pt x="659606" y="944118"/>
                    <a:pt x="701993" y="925354"/>
                    <a:pt x="739521" y="889730"/>
                  </a:cubicBezTo>
                  <a:cubicBezTo>
                    <a:pt x="750380" y="893540"/>
                    <a:pt x="761429" y="895541"/>
                    <a:pt x="772573" y="895541"/>
                  </a:cubicBezTo>
                  <a:cubicBezTo>
                    <a:pt x="774478" y="895541"/>
                    <a:pt x="776383" y="895445"/>
                    <a:pt x="778193" y="895255"/>
                  </a:cubicBezTo>
                  <a:cubicBezTo>
                    <a:pt x="780384" y="895350"/>
                    <a:pt x="782574" y="895541"/>
                    <a:pt x="784765" y="895541"/>
                  </a:cubicBezTo>
                  <a:cubicBezTo>
                    <a:pt x="789242" y="895541"/>
                    <a:pt x="793814" y="895255"/>
                    <a:pt x="798957" y="894683"/>
                  </a:cubicBezTo>
                  <a:cubicBezTo>
                    <a:pt x="803434" y="895064"/>
                    <a:pt x="807625" y="895255"/>
                    <a:pt x="811625" y="895255"/>
                  </a:cubicBezTo>
                  <a:cubicBezTo>
                    <a:pt x="855059" y="895255"/>
                    <a:pt x="897160" y="878300"/>
                    <a:pt x="934593" y="846106"/>
                  </a:cubicBezTo>
                  <a:cubicBezTo>
                    <a:pt x="956691" y="862584"/>
                    <a:pt x="980599" y="871157"/>
                    <a:pt x="1004983" y="871157"/>
                  </a:cubicBezTo>
                  <a:cubicBezTo>
                    <a:pt x="1023366" y="871157"/>
                    <a:pt x="1041368" y="866299"/>
                    <a:pt x="1058799" y="856869"/>
                  </a:cubicBezTo>
                  <a:cubicBezTo>
                    <a:pt x="1171766" y="838105"/>
                    <a:pt x="1256252" y="668084"/>
                    <a:pt x="1256252" y="456819"/>
                  </a:cubicBezTo>
                  <a:cubicBezTo>
                    <a:pt x="1256252" y="231458"/>
                    <a:pt x="1160431" y="54959"/>
                    <a:pt x="1038035" y="54959"/>
                  </a:cubicBezTo>
                  <a:cubicBezTo>
                    <a:pt x="1015556" y="54959"/>
                    <a:pt x="993362" y="60960"/>
                    <a:pt x="972217" y="72866"/>
                  </a:cubicBezTo>
                  <a:cubicBezTo>
                    <a:pt x="959358" y="76962"/>
                    <a:pt x="946976" y="83439"/>
                    <a:pt x="935069" y="92297"/>
                  </a:cubicBezTo>
                  <a:cubicBezTo>
                    <a:pt x="897446" y="59817"/>
                    <a:pt x="855250" y="42767"/>
                    <a:pt x="811721" y="42767"/>
                  </a:cubicBezTo>
                  <a:cubicBezTo>
                    <a:pt x="806863" y="42767"/>
                    <a:pt x="801910" y="43053"/>
                    <a:pt x="796195" y="43625"/>
                  </a:cubicBezTo>
                  <a:cubicBezTo>
                    <a:pt x="792194" y="43243"/>
                    <a:pt x="788480" y="43148"/>
                    <a:pt x="784765" y="43148"/>
                  </a:cubicBezTo>
                  <a:cubicBezTo>
                    <a:pt x="783622" y="43148"/>
                    <a:pt x="782479" y="43148"/>
                    <a:pt x="781431" y="43243"/>
                  </a:cubicBezTo>
                  <a:cubicBezTo>
                    <a:pt x="778478" y="42958"/>
                    <a:pt x="775430" y="42862"/>
                    <a:pt x="772573" y="42862"/>
                  </a:cubicBezTo>
                  <a:cubicBezTo>
                    <a:pt x="758190" y="42862"/>
                    <a:pt x="744093" y="46006"/>
                    <a:pt x="730472" y="52292"/>
                  </a:cubicBezTo>
                  <a:cubicBezTo>
                    <a:pt x="717709" y="41338"/>
                    <a:pt x="704374" y="32194"/>
                    <a:pt x="690658" y="25051"/>
                  </a:cubicBezTo>
                  <a:cubicBezTo>
                    <a:pt x="665988" y="8382"/>
                    <a:pt x="640080" y="0"/>
                    <a:pt x="613505" y="0"/>
                  </a:cubicBezTo>
                  <a:lnTo>
                    <a:pt x="613505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537151" y="1736502"/>
              <a:ext cx="424986" cy="393287"/>
            </a:xfrm>
            <a:custGeom>
              <a:rect b="b" l="l" r="r" t="t"/>
              <a:pathLst>
                <a:path extrusionOk="0" h="393287" w="424986">
                  <a:moveTo>
                    <a:pt x="171" y="138303"/>
                  </a:moveTo>
                  <a:cubicBezTo>
                    <a:pt x="-3067" y="151543"/>
                    <a:pt x="40462" y="161258"/>
                    <a:pt x="60083" y="197548"/>
                  </a:cubicBezTo>
                  <a:cubicBezTo>
                    <a:pt x="78657" y="232124"/>
                    <a:pt x="66941" y="274701"/>
                    <a:pt x="54273" y="304895"/>
                  </a:cubicBezTo>
                  <a:cubicBezTo>
                    <a:pt x="61512" y="301181"/>
                    <a:pt x="105803" y="279368"/>
                    <a:pt x="155905" y="298323"/>
                  </a:cubicBezTo>
                  <a:cubicBezTo>
                    <a:pt x="219341" y="322326"/>
                    <a:pt x="233057" y="389287"/>
                    <a:pt x="233819" y="393287"/>
                  </a:cubicBezTo>
                  <a:cubicBezTo>
                    <a:pt x="234391" y="381095"/>
                    <a:pt x="237915" y="334042"/>
                    <a:pt x="275539" y="297656"/>
                  </a:cubicBezTo>
                  <a:cubicBezTo>
                    <a:pt x="313448" y="260890"/>
                    <a:pt x="371265" y="249365"/>
                    <a:pt x="424986" y="266986"/>
                  </a:cubicBezTo>
                  <a:cubicBezTo>
                    <a:pt x="420414" y="264509"/>
                    <a:pt x="357644" y="228029"/>
                    <a:pt x="353072" y="154115"/>
                  </a:cubicBezTo>
                  <a:cubicBezTo>
                    <a:pt x="348977" y="87725"/>
                    <a:pt x="395078" y="45529"/>
                    <a:pt x="400697" y="40576"/>
                  </a:cubicBezTo>
                  <a:cubicBezTo>
                    <a:pt x="372027" y="80582"/>
                    <a:pt x="322307" y="99632"/>
                    <a:pt x="275158" y="88963"/>
                  </a:cubicBezTo>
                  <a:cubicBezTo>
                    <a:pt x="231057" y="78962"/>
                    <a:pt x="196196" y="44482"/>
                    <a:pt x="185337" y="0"/>
                  </a:cubicBezTo>
                  <a:cubicBezTo>
                    <a:pt x="174003" y="41910"/>
                    <a:pt x="152381" y="91059"/>
                    <a:pt x="107804" y="113728"/>
                  </a:cubicBezTo>
                  <a:cubicBezTo>
                    <a:pt x="60274" y="138017"/>
                    <a:pt x="3886" y="123158"/>
                    <a:pt x="171" y="138303"/>
                  </a:cubicBezTo>
                  <a:close/>
                </a:path>
              </a:pathLst>
            </a:custGeom>
            <a:solidFill>
              <a:srgbClr val="ADB0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7575242" y="1791175"/>
              <a:ext cx="331554" cy="293084"/>
            </a:xfrm>
            <a:custGeom>
              <a:rect b="b" l="l" r="r" t="t"/>
              <a:pathLst>
                <a:path extrusionOk="0" h="293084" w="331554">
                  <a:moveTo>
                    <a:pt x="180" y="108395"/>
                  </a:moveTo>
                  <a:cubicBezTo>
                    <a:pt x="-2772" y="118396"/>
                    <a:pt x="31327" y="124492"/>
                    <a:pt x="45805" y="151162"/>
                  </a:cubicBezTo>
                  <a:cubicBezTo>
                    <a:pt x="59521" y="176594"/>
                    <a:pt x="49139" y="208693"/>
                    <a:pt x="38375" y="231648"/>
                  </a:cubicBezTo>
                  <a:cubicBezTo>
                    <a:pt x="44186" y="228695"/>
                    <a:pt x="79619" y="211169"/>
                    <a:pt x="118671" y="224028"/>
                  </a:cubicBezTo>
                  <a:cubicBezTo>
                    <a:pt x="168011" y="240316"/>
                    <a:pt x="177060" y="290036"/>
                    <a:pt x="177536" y="293084"/>
                  </a:cubicBezTo>
                  <a:cubicBezTo>
                    <a:pt x="178298" y="283940"/>
                    <a:pt x="182394" y="248603"/>
                    <a:pt x="212969" y="220409"/>
                  </a:cubicBezTo>
                  <a:cubicBezTo>
                    <a:pt x="243830" y="191929"/>
                    <a:pt x="289645" y="181737"/>
                    <a:pt x="331555" y="193453"/>
                  </a:cubicBezTo>
                  <a:cubicBezTo>
                    <a:pt x="328031" y="191643"/>
                    <a:pt x="279548" y="166116"/>
                    <a:pt x="277834" y="110871"/>
                  </a:cubicBezTo>
                  <a:cubicBezTo>
                    <a:pt x="276310" y="61341"/>
                    <a:pt x="313838" y="28480"/>
                    <a:pt x="318411" y="24575"/>
                  </a:cubicBezTo>
                  <a:cubicBezTo>
                    <a:pt x="294788" y="55245"/>
                    <a:pt x="255069" y="70866"/>
                    <a:pt x="218207" y="64199"/>
                  </a:cubicBezTo>
                  <a:cubicBezTo>
                    <a:pt x="183727" y="57912"/>
                    <a:pt x="157152" y="32957"/>
                    <a:pt x="149818" y="0"/>
                  </a:cubicBezTo>
                  <a:cubicBezTo>
                    <a:pt x="139721" y="31718"/>
                    <a:pt x="121433" y="69056"/>
                    <a:pt x="85715" y="87154"/>
                  </a:cubicBezTo>
                  <a:cubicBezTo>
                    <a:pt x="47520" y="106490"/>
                    <a:pt x="3514" y="96965"/>
                    <a:pt x="180" y="108395"/>
                  </a:cubicBezTo>
                  <a:close/>
                </a:path>
              </a:pathLst>
            </a:custGeom>
            <a:solidFill>
              <a:srgbClr val="C0C3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7163995" y="1832232"/>
              <a:ext cx="382280" cy="249650"/>
            </a:xfrm>
            <a:custGeom>
              <a:rect b="b" l="l" r="r" t="t"/>
              <a:pathLst>
                <a:path extrusionOk="0" h="249650" w="382280">
                  <a:moveTo>
                    <a:pt x="382281" y="50097"/>
                  </a:moveTo>
                  <a:cubicBezTo>
                    <a:pt x="349038" y="7616"/>
                    <a:pt x="265980" y="-10291"/>
                    <a:pt x="227118" y="5901"/>
                  </a:cubicBezTo>
                  <a:cubicBezTo>
                    <a:pt x="192923" y="20093"/>
                    <a:pt x="180350" y="54764"/>
                    <a:pt x="177588" y="62480"/>
                  </a:cubicBezTo>
                  <a:cubicBezTo>
                    <a:pt x="176636" y="64956"/>
                    <a:pt x="159300" y="115439"/>
                    <a:pt x="192542" y="154015"/>
                  </a:cubicBezTo>
                  <a:cubicBezTo>
                    <a:pt x="226737" y="193639"/>
                    <a:pt x="301223" y="205355"/>
                    <a:pt x="332846" y="175256"/>
                  </a:cubicBezTo>
                  <a:cubicBezTo>
                    <a:pt x="359801" y="149538"/>
                    <a:pt x="348943" y="99627"/>
                    <a:pt x="328845" y="70957"/>
                  </a:cubicBezTo>
                  <a:cubicBezTo>
                    <a:pt x="291698" y="17903"/>
                    <a:pt x="205115" y="10949"/>
                    <a:pt x="146537" y="26761"/>
                  </a:cubicBezTo>
                  <a:cubicBezTo>
                    <a:pt x="139298" y="28666"/>
                    <a:pt x="125201" y="32571"/>
                    <a:pt x="109199" y="41239"/>
                  </a:cubicBezTo>
                  <a:cubicBezTo>
                    <a:pt x="8710" y="95531"/>
                    <a:pt x="-4053" y="248503"/>
                    <a:pt x="899" y="249646"/>
                  </a:cubicBezTo>
                  <a:cubicBezTo>
                    <a:pt x="4043" y="250313"/>
                    <a:pt x="2995" y="172493"/>
                    <a:pt x="57668" y="114200"/>
                  </a:cubicBezTo>
                  <a:cubicBezTo>
                    <a:pt x="88910" y="80863"/>
                    <a:pt x="155966" y="19998"/>
                    <a:pt x="243787" y="37429"/>
                  </a:cubicBezTo>
                  <a:cubicBezTo>
                    <a:pt x="283411" y="45239"/>
                    <a:pt x="325892" y="102104"/>
                    <a:pt x="323416" y="133631"/>
                  </a:cubicBezTo>
                  <a:cubicBezTo>
                    <a:pt x="322464" y="146109"/>
                    <a:pt x="313129" y="166969"/>
                    <a:pt x="292174" y="166969"/>
                  </a:cubicBezTo>
                  <a:cubicBezTo>
                    <a:pt x="253407" y="166874"/>
                    <a:pt x="215688" y="151062"/>
                    <a:pt x="203496" y="116677"/>
                  </a:cubicBezTo>
                  <a:cubicBezTo>
                    <a:pt x="185018" y="64861"/>
                    <a:pt x="232166" y="23808"/>
                    <a:pt x="289983" y="27142"/>
                  </a:cubicBezTo>
                  <a:cubicBezTo>
                    <a:pt x="333132" y="29618"/>
                    <a:pt x="365135" y="66194"/>
                    <a:pt x="367612" y="71147"/>
                  </a:cubicBezTo>
                </a:path>
              </a:pathLst>
            </a:custGeom>
            <a:solidFill>
              <a:srgbClr val="ADB0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7346664" y="1831946"/>
              <a:ext cx="191991" cy="175549"/>
            </a:xfrm>
            <a:custGeom>
              <a:rect b="b" l="l" r="r" t="t"/>
              <a:pathLst>
                <a:path extrusionOk="0" h="175549" w="191991">
                  <a:moveTo>
                    <a:pt x="50164" y="5426"/>
                  </a:moveTo>
                  <a:cubicBezTo>
                    <a:pt x="42640" y="8569"/>
                    <a:pt x="36353" y="12760"/>
                    <a:pt x="30924" y="17618"/>
                  </a:cubicBezTo>
                  <a:cubicBezTo>
                    <a:pt x="25399" y="22285"/>
                    <a:pt x="20923" y="27524"/>
                    <a:pt x="17398" y="32667"/>
                  </a:cubicBezTo>
                  <a:cubicBezTo>
                    <a:pt x="9874" y="43431"/>
                    <a:pt x="6254" y="53432"/>
                    <a:pt x="4921" y="57051"/>
                  </a:cubicBezTo>
                  <a:cubicBezTo>
                    <a:pt x="4064" y="59337"/>
                    <a:pt x="-11843" y="105438"/>
                    <a:pt x="18541" y="140681"/>
                  </a:cubicBezTo>
                  <a:cubicBezTo>
                    <a:pt x="49783" y="176876"/>
                    <a:pt x="117887" y="187544"/>
                    <a:pt x="146748" y="160017"/>
                  </a:cubicBezTo>
                  <a:cubicBezTo>
                    <a:pt x="171418" y="136490"/>
                    <a:pt x="161416" y="90960"/>
                    <a:pt x="143128" y="64671"/>
                  </a:cubicBezTo>
                  <a:cubicBezTo>
                    <a:pt x="129698" y="45526"/>
                    <a:pt x="109219" y="32858"/>
                    <a:pt x="85978" y="25619"/>
                  </a:cubicBezTo>
                  <a:cubicBezTo>
                    <a:pt x="92932" y="24476"/>
                    <a:pt x="100171" y="24095"/>
                    <a:pt x="107600" y="24571"/>
                  </a:cubicBezTo>
                  <a:cubicBezTo>
                    <a:pt x="147034" y="26762"/>
                    <a:pt x="176275" y="60195"/>
                    <a:pt x="178561" y="64767"/>
                  </a:cubicBezTo>
                  <a:lnTo>
                    <a:pt x="191992" y="45717"/>
                  </a:lnTo>
                  <a:cubicBezTo>
                    <a:pt x="161512" y="6950"/>
                    <a:pt x="85693" y="-9433"/>
                    <a:pt x="50164" y="5426"/>
                  </a:cubicBezTo>
                  <a:close/>
                  <a:moveTo>
                    <a:pt x="138175" y="121917"/>
                  </a:moveTo>
                  <a:cubicBezTo>
                    <a:pt x="137223" y="133251"/>
                    <a:pt x="128841" y="152397"/>
                    <a:pt x="109600" y="152301"/>
                  </a:cubicBezTo>
                  <a:cubicBezTo>
                    <a:pt x="74167" y="152206"/>
                    <a:pt x="39877" y="137823"/>
                    <a:pt x="28543" y="106391"/>
                  </a:cubicBezTo>
                  <a:cubicBezTo>
                    <a:pt x="17208" y="74387"/>
                    <a:pt x="33210" y="46860"/>
                    <a:pt x="61023" y="33334"/>
                  </a:cubicBezTo>
                  <a:cubicBezTo>
                    <a:pt x="62452" y="33525"/>
                    <a:pt x="63976" y="33715"/>
                    <a:pt x="65405" y="34001"/>
                  </a:cubicBezTo>
                  <a:cubicBezTo>
                    <a:pt x="101695" y="41240"/>
                    <a:pt x="140461" y="93056"/>
                    <a:pt x="138175" y="121917"/>
                  </a:cubicBezTo>
                  <a:close/>
                </a:path>
              </a:pathLst>
            </a:custGeom>
            <a:solidFill>
              <a:srgbClr val="C4CA3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7517605" y="1863660"/>
              <a:ext cx="367188" cy="118586"/>
            </a:xfrm>
            <a:custGeom>
              <a:rect b="b" l="l" r="r" t="t"/>
              <a:pathLst>
                <a:path extrusionOk="0" h="118586" w="367188">
                  <a:moveTo>
                    <a:pt x="0" y="0"/>
                  </a:moveTo>
                  <a:cubicBezTo>
                    <a:pt x="1334" y="25241"/>
                    <a:pt x="-286" y="12002"/>
                    <a:pt x="1048" y="37148"/>
                  </a:cubicBezTo>
                  <a:cubicBezTo>
                    <a:pt x="762" y="31432"/>
                    <a:pt x="106871" y="38862"/>
                    <a:pt x="114776" y="39624"/>
                  </a:cubicBezTo>
                  <a:cubicBezTo>
                    <a:pt x="157163" y="43720"/>
                    <a:pt x="199930" y="48387"/>
                    <a:pt x="240602" y="61627"/>
                  </a:cubicBezTo>
                  <a:cubicBezTo>
                    <a:pt x="284702" y="75914"/>
                    <a:pt x="324517" y="100775"/>
                    <a:pt x="367189" y="118586"/>
                  </a:cubicBezTo>
                  <a:cubicBezTo>
                    <a:pt x="356902" y="114300"/>
                    <a:pt x="346329" y="101441"/>
                    <a:pt x="337566" y="94583"/>
                  </a:cubicBezTo>
                  <a:cubicBezTo>
                    <a:pt x="324517" y="84487"/>
                    <a:pt x="311087" y="74962"/>
                    <a:pt x="297085" y="66389"/>
                  </a:cubicBezTo>
                  <a:cubicBezTo>
                    <a:pt x="249746" y="37338"/>
                    <a:pt x="196120" y="23908"/>
                    <a:pt x="141827" y="14669"/>
                  </a:cubicBezTo>
                  <a:cubicBezTo>
                    <a:pt x="95155" y="6763"/>
                    <a:pt x="47530" y="381"/>
                    <a:pt x="0" y="0"/>
                  </a:cubicBezTo>
                  <a:close/>
                </a:path>
              </a:pathLst>
            </a:custGeom>
            <a:solidFill>
              <a:srgbClr val="9497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7164124" y="1864107"/>
              <a:ext cx="212035" cy="212063"/>
            </a:xfrm>
            <a:custGeom>
              <a:rect b="b" l="l" r="r" t="t"/>
              <a:pathLst>
                <a:path extrusionOk="0" h="212063" w="212035">
                  <a:moveTo>
                    <a:pt x="212035" y="411"/>
                  </a:moveTo>
                  <a:cubicBezTo>
                    <a:pt x="205939" y="5078"/>
                    <a:pt x="200891" y="10317"/>
                    <a:pt x="196795" y="15555"/>
                  </a:cubicBezTo>
                  <a:cubicBezTo>
                    <a:pt x="136216" y="20699"/>
                    <a:pt x="88306" y="60228"/>
                    <a:pt x="62969" y="84326"/>
                  </a:cubicBezTo>
                  <a:cubicBezTo>
                    <a:pt x="6772" y="137761"/>
                    <a:pt x="7343" y="212913"/>
                    <a:pt x="676" y="212056"/>
                  </a:cubicBezTo>
                  <a:cubicBezTo>
                    <a:pt x="-4277" y="211389"/>
                    <a:pt x="16392" y="63847"/>
                    <a:pt x="116690" y="16603"/>
                  </a:cubicBezTo>
                  <a:cubicBezTo>
                    <a:pt x="132692" y="9078"/>
                    <a:pt x="146694" y="6030"/>
                    <a:pt x="153742" y="4506"/>
                  </a:cubicBezTo>
                  <a:cubicBezTo>
                    <a:pt x="171554" y="792"/>
                    <a:pt x="191652" y="-828"/>
                    <a:pt x="212035" y="411"/>
                  </a:cubicBezTo>
                  <a:close/>
                </a:path>
              </a:pathLst>
            </a:custGeom>
            <a:solidFill>
              <a:srgbClr val="C4CA3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7434547" y="1746214"/>
              <a:ext cx="159162" cy="166786"/>
            </a:xfrm>
            <a:custGeom>
              <a:rect b="b" l="l" r="r" t="t"/>
              <a:pathLst>
                <a:path extrusionOk="0" h="166786" w="159162">
                  <a:moveTo>
                    <a:pt x="122396" y="122304"/>
                  </a:moveTo>
                  <a:cubicBezTo>
                    <a:pt x="120682" y="135639"/>
                    <a:pt x="120777" y="148117"/>
                    <a:pt x="122111" y="159642"/>
                  </a:cubicBezTo>
                  <a:cubicBezTo>
                    <a:pt x="119253" y="159261"/>
                    <a:pt x="116396" y="159166"/>
                    <a:pt x="113538" y="159166"/>
                  </a:cubicBezTo>
                  <a:cubicBezTo>
                    <a:pt x="112395" y="159071"/>
                    <a:pt x="111252" y="159071"/>
                    <a:pt x="110109" y="159071"/>
                  </a:cubicBezTo>
                  <a:cubicBezTo>
                    <a:pt x="98107" y="159071"/>
                    <a:pt x="86487" y="160785"/>
                    <a:pt x="74962" y="163929"/>
                  </a:cubicBezTo>
                  <a:cubicBezTo>
                    <a:pt x="72009" y="164881"/>
                    <a:pt x="69247" y="165738"/>
                    <a:pt x="66389" y="166786"/>
                  </a:cubicBezTo>
                  <a:cubicBezTo>
                    <a:pt x="72390" y="144498"/>
                    <a:pt x="74486" y="115542"/>
                    <a:pt x="61151" y="85633"/>
                  </a:cubicBezTo>
                  <a:cubicBezTo>
                    <a:pt x="43624" y="46581"/>
                    <a:pt x="10287" y="29245"/>
                    <a:pt x="0" y="24483"/>
                  </a:cubicBezTo>
                  <a:cubicBezTo>
                    <a:pt x="8668" y="18006"/>
                    <a:pt x="35243" y="-282"/>
                    <a:pt x="73438" y="3"/>
                  </a:cubicBezTo>
                  <a:cubicBezTo>
                    <a:pt x="74009" y="3"/>
                    <a:pt x="74581" y="3"/>
                    <a:pt x="75152" y="99"/>
                  </a:cubicBezTo>
                  <a:cubicBezTo>
                    <a:pt x="85535" y="194"/>
                    <a:pt x="95060" y="1813"/>
                    <a:pt x="103822" y="4290"/>
                  </a:cubicBezTo>
                  <a:cubicBezTo>
                    <a:pt x="134874" y="12862"/>
                    <a:pt x="154400" y="31912"/>
                    <a:pt x="159163" y="36675"/>
                  </a:cubicBezTo>
                  <a:cubicBezTo>
                    <a:pt x="149066" y="48867"/>
                    <a:pt x="127826" y="78585"/>
                    <a:pt x="122396" y="122304"/>
                  </a:cubicBezTo>
                  <a:close/>
                </a:path>
              </a:pathLst>
            </a:custGeom>
            <a:solidFill>
              <a:srgbClr val="ADB0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7462741" y="1746027"/>
              <a:ext cx="109156" cy="164020"/>
            </a:xfrm>
            <a:custGeom>
              <a:rect b="b" l="l" r="r" t="t"/>
              <a:pathLst>
                <a:path extrusionOk="0" h="164020" w="109156">
                  <a:moveTo>
                    <a:pt x="85439" y="159258"/>
                  </a:moveTo>
                  <a:cubicBezTo>
                    <a:pt x="84296" y="159163"/>
                    <a:pt x="83153" y="159163"/>
                    <a:pt x="82010" y="159163"/>
                  </a:cubicBezTo>
                  <a:cubicBezTo>
                    <a:pt x="70009" y="159163"/>
                    <a:pt x="58388" y="160877"/>
                    <a:pt x="46863" y="164020"/>
                  </a:cubicBezTo>
                  <a:cubicBezTo>
                    <a:pt x="49911" y="120586"/>
                    <a:pt x="50006" y="77057"/>
                    <a:pt x="42005" y="58769"/>
                  </a:cubicBezTo>
                  <a:cubicBezTo>
                    <a:pt x="30099" y="32004"/>
                    <a:pt x="7144" y="20098"/>
                    <a:pt x="0" y="16764"/>
                  </a:cubicBezTo>
                  <a:cubicBezTo>
                    <a:pt x="5715" y="12478"/>
                    <a:pt x="22670" y="857"/>
                    <a:pt x="46958" y="95"/>
                  </a:cubicBezTo>
                  <a:cubicBezTo>
                    <a:pt x="48101" y="0"/>
                    <a:pt x="49149" y="0"/>
                    <a:pt x="50387" y="0"/>
                  </a:cubicBezTo>
                  <a:cubicBezTo>
                    <a:pt x="59817" y="95"/>
                    <a:pt x="68294" y="1810"/>
                    <a:pt x="75629" y="4286"/>
                  </a:cubicBezTo>
                  <a:cubicBezTo>
                    <a:pt x="94393" y="10668"/>
                    <a:pt x="106204" y="22193"/>
                    <a:pt x="109157" y="25241"/>
                  </a:cubicBezTo>
                  <a:cubicBezTo>
                    <a:pt x="102299" y="33719"/>
                    <a:pt x="87725" y="54007"/>
                    <a:pt x="83915" y="84010"/>
                  </a:cubicBezTo>
                  <a:cubicBezTo>
                    <a:pt x="82391" y="97631"/>
                    <a:pt x="83249" y="126873"/>
                    <a:pt x="85439" y="159258"/>
                  </a:cubicBezTo>
                  <a:close/>
                </a:path>
              </a:pathLst>
            </a:custGeom>
            <a:solidFill>
              <a:srgbClr val="C4CA3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3" name="Google Shape;73;p3"/>
            <p:cNvGrpSpPr/>
            <p:nvPr/>
          </p:nvGrpSpPr>
          <p:grpSpPr>
            <a:xfrm>
              <a:off x="7134819" y="1707927"/>
              <a:ext cx="855434" cy="450532"/>
              <a:chOff x="7134819" y="1707927"/>
              <a:chExt cx="855434" cy="450532"/>
            </a:xfrm>
          </p:grpSpPr>
          <p:sp>
            <p:nvSpPr>
              <p:cNvPr id="74" name="Google Shape;74;p3"/>
              <p:cNvSpPr/>
              <p:nvPr/>
            </p:nvSpPr>
            <p:spPr>
              <a:xfrm>
                <a:off x="7890065" y="1748408"/>
                <a:ext cx="75786" cy="77723"/>
              </a:xfrm>
              <a:custGeom>
                <a:rect b="b" l="l" r="r" t="t"/>
                <a:pathLst>
                  <a:path extrusionOk="0" h="77723" w="75786">
                    <a:moveTo>
                      <a:pt x="47116" y="28575"/>
                    </a:moveTo>
                    <a:lnTo>
                      <a:pt x="47116" y="28575"/>
                    </a:lnTo>
                    <a:moveTo>
                      <a:pt x="47116" y="28575"/>
                    </a:moveTo>
                    <a:cubicBezTo>
                      <a:pt x="41592" y="36195"/>
                      <a:pt x="35400" y="43053"/>
                      <a:pt x="28542" y="49149"/>
                    </a:cubicBezTo>
                    <a:cubicBezTo>
                      <a:pt x="37210" y="37624"/>
                      <a:pt x="45020" y="30480"/>
                      <a:pt x="47116" y="28575"/>
                    </a:cubicBezTo>
                    <a:moveTo>
                      <a:pt x="47116" y="0"/>
                    </a:moveTo>
                    <a:cubicBezTo>
                      <a:pt x="47021" y="0"/>
                      <a:pt x="47021" y="0"/>
                      <a:pt x="46926" y="0"/>
                    </a:cubicBezTo>
                    <a:cubicBezTo>
                      <a:pt x="46926" y="0"/>
                      <a:pt x="46926" y="0"/>
                      <a:pt x="46926" y="0"/>
                    </a:cubicBezTo>
                    <a:cubicBezTo>
                      <a:pt x="46926" y="0"/>
                      <a:pt x="46926" y="0"/>
                      <a:pt x="46926" y="0"/>
                    </a:cubicBezTo>
                    <a:cubicBezTo>
                      <a:pt x="46926" y="0"/>
                      <a:pt x="46926" y="0"/>
                      <a:pt x="46926" y="0"/>
                    </a:cubicBezTo>
                    <a:cubicBezTo>
                      <a:pt x="46926" y="0"/>
                      <a:pt x="46926" y="0"/>
                      <a:pt x="46926" y="0"/>
                    </a:cubicBezTo>
                    <a:cubicBezTo>
                      <a:pt x="39686" y="95"/>
                      <a:pt x="33114" y="2762"/>
                      <a:pt x="28161" y="7239"/>
                    </a:cubicBezTo>
                    <a:cubicBezTo>
                      <a:pt x="23780" y="11144"/>
                      <a:pt x="15112" y="19431"/>
                      <a:pt x="5682" y="32004"/>
                    </a:cubicBezTo>
                    <a:cubicBezTo>
                      <a:pt x="-3081" y="43720"/>
                      <a:pt x="-1557" y="60198"/>
                      <a:pt x="9207" y="70104"/>
                    </a:cubicBezTo>
                    <a:cubicBezTo>
                      <a:pt x="14636" y="75152"/>
                      <a:pt x="21589" y="77724"/>
                      <a:pt x="28542" y="77724"/>
                    </a:cubicBezTo>
                    <a:cubicBezTo>
                      <a:pt x="35305" y="77724"/>
                      <a:pt x="42068" y="75343"/>
                      <a:pt x="47497" y="70580"/>
                    </a:cubicBezTo>
                    <a:cubicBezTo>
                      <a:pt x="55879" y="63246"/>
                      <a:pt x="63404" y="54959"/>
                      <a:pt x="69881" y="46006"/>
                    </a:cubicBezTo>
                    <a:cubicBezTo>
                      <a:pt x="73595" y="41148"/>
                      <a:pt x="75786" y="35147"/>
                      <a:pt x="75786" y="28575"/>
                    </a:cubicBezTo>
                    <a:cubicBezTo>
                      <a:pt x="75691" y="12859"/>
                      <a:pt x="62927" y="0"/>
                      <a:pt x="47116" y="0"/>
                    </a:cubicBezTo>
                    <a:lnTo>
                      <a:pt x="47116" y="0"/>
                    </a:lnTo>
                    <a:cubicBezTo>
                      <a:pt x="47116" y="0"/>
                      <a:pt x="47116" y="0"/>
                      <a:pt x="47116" y="0"/>
                    </a:cubicBezTo>
                    <a:lnTo>
                      <a:pt x="47116" y="0"/>
                    </a:lnTo>
                    <a:close/>
                    <a:moveTo>
                      <a:pt x="47116" y="57150"/>
                    </a:moveTo>
                    <a:lnTo>
                      <a:pt x="47116" y="57150"/>
                    </a:lnTo>
                    <a:lnTo>
                      <a:pt x="47116" y="57150"/>
                    </a:lnTo>
                    <a:lnTo>
                      <a:pt x="47116" y="571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134819" y="1707927"/>
                <a:ext cx="855434" cy="450532"/>
              </a:xfrm>
              <a:custGeom>
                <a:rect b="b" l="l" r="r" t="t"/>
                <a:pathLst>
                  <a:path extrusionOk="0" h="450532" w="855434">
                    <a:moveTo>
                      <a:pt x="587002" y="28575"/>
                    </a:moveTo>
                    <a:cubicBezTo>
                      <a:pt x="597956" y="72961"/>
                      <a:pt x="632722" y="107537"/>
                      <a:pt x="676823" y="117538"/>
                    </a:cubicBezTo>
                    <a:cubicBezTo>
                      <a:pt x="685491" y="119539"/>
                      <a:pt x="694254" y="120491"/>
                      <a:pt x="703017" y="120491"/>
                    </a:cubicBezTo>
                    <a:cubicBezTo>
                      <a:pt x="732544" y="120491"/>
                      <a:pt x="761405" y="109537"/>
                      <a:pt x="783789" y="89725"/>
                    </a:cubicBezTo>
                    <a:cubicBezTo>
                      <a:pt x="769216" y="109157"/>
                      <a:pt x="752166" y="141160"/>
                      <a:pt x="754738" y="182690"/>
                    </a:cubicBezTo>
                    <a:cubicBezTo>
                      <a:pt x="759310" y="256699"/>
                      <a:pt x="822175" y="293084"/>
                      <a:pt x="826652" y="295561"/>
                    </a:cubicBezTo>
                    <a:cubicBezTo>
                      <a:pt x="810078" y="290132"/>
                      <a:pt x="793123" y="287465"/>
                      <a:pt x="776455" y="287465"/>
                    </a:cubicBezTo>
                    <a:cubicBezTo>
                      <a:pt x="739117" y="287465"/>
                      <a:pt x="703398" y="300800"/>
                      <a:pt x="677204" y="326231"/>
                    </a:cubicBezTo>
                    <a:cubicBezTo>
                      <a:pt x="639676" y="362617"/>
                      <a:pt x="636056" y="409670"/>
                      <a:pt x="635485" y="421862"/>
                    </a:cubicBezTo>
                    <a:cubicBezTo>
                      <a:pt x="634723" y="417862"/>
                      <a:pt x="621007" y="350901"/>
                      <a:pt x="557570" y="326898"/>
                    </a:cubicBezTo>
                    <a:cubicBezTo>
                      <a:pt x="542711" y="321278"/>
                      <a:pt x="528424" y="319278"/>
                      <a:pt x="515375" y="319278"/>
                    </a:cubicBezTo>
                    <a:cubicBezTo>
                      <a:pt x="484418" y="319278"/>
                      <a:pt x="460987" y="330899"/>
                      <a:pt x="455843" y="333470"/>
                    </a:cubicBezTo>
                    <a:cubicBezTo>
                      <a:pt x="468511" y="303276"/>
                      <a:pt x="480227" y="260699"/>
                      <a:pt x="461653" y="226123"/>
                    </a:cubicBezTo>
                    <a:cubicBezTo>
                      <a:pt x="453176" y="210312"/>
                      <a:pt x="440127" y="199644"/>
                      <a:pt x="428411" y="191357"/>
                    </a:cubicBezTo>
                    <a:cubicBezTo>
                      <a:pt x="425744" y="191262"/>
                      <a:pt x="423077" y="191167"/>
                      <a:pt x="420505" y="191072"/>
                    </a:cubicBezTo>
                    <a:cubicBezTo>
                      <a:pt x="420696" y="193358"/>
                      <a:pt x="420791" y="195643"/>
                      <a:pt x="421077" y="197834"/>
                    </a:cubicBezTo>
                    <a:cubicBezTo>
                      <a:pt x="418219" y="197453"/>
                      <a:pt x="415362" y="197358"/>
                      <a:pt x="412504" y="197358"/>
                    </a:cubicBezTo>
                    <a:cubicBezTo>
                      <a:pt x="411361" y="197263"/>
                      <a:pt x="410219" y="197263"/>
                      <a:pt x="409076" y="197263"/>
                    </a:cubicBezTo>
                    <a:cubicBezTo>
                      <a:pt x="397074" y="197263"/>
                      <a:pt x="385453" y="198977"/>
                      <a:pt x="373928" y="202120"/>
                    </a:cubicBezTo>
                    <a:cubicBezTo>
                      <a:pt x="370976" y="203073"/>
                      <a:pt x="368213" y="203930"/>
                      <a:pt x="365356" y="204978"/>
                    </a:cubicBezTo>
                    <a:cubicBezTo>
                      <a:pt x="368118" y="194786"/>
                      <a:pt x="370023" y="183166"/>
                      <a:pt x="370023" y="170688"/>
                    </a:cubicBezTo>
                    <a:cubicBezTo>
                      <a:pt x="356593" y="161163"/>
                      <a:pt x="338686" y="152400"/>
                      <a:pt x="318302" y="151257"/>
                    </a:cubicBezTo>
                    <a:cubicBezTo>
                      <a:pt x="316111" y="151162"/>
                      <a:pt x="314016" y="151067"/>
                      <a:pt x="311825" y="151067"/>
                    </a:cubicBezTo>
                    <a:cubicBezTo>
                      <a:pt x="308587" y="151067"/>
                      <a:pt x="305253" y="151257"/>
                      <a:pt x="302110" y="151447"/>
                    </a:cubicBezTo>
                    <a:cubicBezTo>
                      <a:pt x="323160" y="158877"/>
                      <a:pt x="341638" y="170974"/>
                      <a:pt x="354021" y="188690"/>
                    </a:cubicBezTo>
                    <a:cubicBezTo>
                      <a:pt x="357450" y="193548"/>
                      <a:pt x="360593" y="199168"/>
                      <a:pt x="363260" y="205168"/>
                    </a:cubicBezTo>
                    <a:cubicBezTo>
                      <a:pt x="379072" y="234410"/>
                      <a:pt x="385263" y="276511"/>
                      <a:pt x="361165" y="299466"/>
                    </a:cubicBezTo>
                    <a:cubicBezTo>
                      <a:pt x="348973" y="311087"/>
                      <a:pt x="330494" y="316421"/>
                      <a:pt x="310396" y="316421"/>
                    </a:cubicBezTo>
                    <a:cubicBezTo>
                      <a:pt x="278202" y="316421"/>
                      <a:pt x="241912" y="302609"/>
                      <a:pt x="220861" y="278225"/>
                    </a:cubicBezTo>
                    <a:cubicBezTo>
                      <a:pt x="187619" y="239649"/>
                      <a:pt x="205050" y="189262"/>
                      <a:pt x="205907" y="186690"/>
                    </a:cubicBezTo>
                    <a:cubicBezTo>
                      <a:pt x="206764" y="184309"/>
                      <a:pt x="208574" y="179451"/>
                      <a:pt x="211527" y="173450"/>
                    </a:cubicBezTo>
                    <a:cubicBezTo>
                      <a:pt x="157425" y="182785"/>
                      <a:pt x="114848" y="218122"/>
                      <a:pt x="91417" y="240411"/>
                    </a:cubicBezTo>
                    <a:cubicBezTo>
                      <a:pt x="40553" y="288798"/>
                      <a:pt x="36172" y="354902"/>
                      <a:pt x="30933" y="366427"/>
                    </a:cubicBezTo>
                    <a:cubicBezTo>
                      <a:pt x="30266" y="371094"/>
                      <a:pt x="29790" y="373666"/>
                      <a:pt x="29218" y="373666"/>
                    </a:cubicBezTo>
                    <a:cubicBezTo>
                      <a:pt x="29218" y="373666"/>
                      <a:pt x="29218" y="373666"/>
                      <a:pt x="29218" y="373666"/>
                    </a:cubicBezTo>
                    <a:cubicBezTo>
                      <a:pt x="24170" y="372523"/>
                      <a:pt x="36934" y="219551"/>
                      <a:pt x="137518" y="165259"/>
                    </a:cubicBezTo>
                    <a:cubicBezTo>
                      <a:pt x="153520" y="156591"/>
                      <a:pt x="167617" y="152686"/>
                      <a:pt x="174856" y="150781"/>
                    </a:cubicBezTo>
                    <a:cubicBezTo>
                      <a:pt x="192477" y="146018"/>
                      <a:pt x="212670" y="143351"/>
                      <a:pt x="233244" y="143351"/>
                    </a:cubicBezTo>
                    <a:cubicBezTo>
                      <a:pt x="233625" y="143351"/>
                      <a:pt x="234006" y="143351"/>
                      <a:pt x="234292" y="143351"/>
                    </a:cubicBezTo>
                    <a:cubicBezTo>
                      <a:pt x="240197" y="138208"/>
                      <a:pt x="247246" y="133541"/>
                      <a:pt x="255533" y="130111"/>
                    </a:cubicBezTo>
                    <a:cubicBezTo>
                      <a:pt x="262962" y="126968"/>
                      <a:pt x="272011" y="125159"/>
                      <a:pt x="282107" y="124492"/>
                    </a:cubicBezTo>
                    <a:cubicBezTo>
                      <a:pt x="285822" y="124111"/>
                      <a:pt x="289727" y="123920"/>
                      <a:pt x="293728" y="123920"/>
                    </a:cubicBezTo>
                    <a:cubicBezTo>
                      <a:pt x="316302" y="123920"/>
                      <a:pt x="342686" y="129826"/>
                      <a:pt x="365260" y="140780"/>
                    </a:cubicBezTo>
                    <a:cubicBezTo>
                      <a:pt x="365642" y="140970"/>
                      <a:pt x="366022" y="141160"/>
                      <a:pt x="366499" y="141256"/>
                    </a:cubicBezTo>
                    <a:cubicBezTo>
                      <a:pt x="364975" y="135446"/>
                      <a:pt x="362975" y="129540"/>
                      <a:pt x="360308" y="123635"/>
                    </a:cubicBezTo>
                    <a:cubicBezTo>
                      <a:pt x="342781" y="84582"/>
                      <a:pt x="309444" y="67247"/>
                      <a:pt x="299157" y="62484"/>
                    </a:cubicBezTo>
                    <a:cubicBezTo>
                      <a:pt x="307825" y="56007"/>
                      <a:pt x="334019" y="38005"/>
                      <a:pt x="371833" y="38005"/>
                    </a:cubicBezTo>
                    <a:cubicBezTo>
                      <a:pt x="372119" y="38005"/>
                      <a:pt x="372309" y="38005"/>
                      <a:pt x="372595" y="38005"/>
                    </a:cubicBezTo>
                    <a:cubicBezTo>
                      <a:pt x="373166" y="38005"/>
                      <a:pt x="373738" y="38005"/>
                      <a:pt x="374309" y="38100"/>
                    </a:cubicBezTo>
                    <a:cubicBezTo>
                      <a:pt x="375452" y="38005"/>
                      <a:pt x="376500" y="38005"/>
                      <a:pt x="377738" y="38005"/>
                    </a:cubicBezTo>
                    <a:cubicBezTo>
                      <a:pt x="387168" y="38100"/>
                      <a:pt x="395645" y="39814"/>
                      <a:pt x="402979" y="42291"/>
                    </a:cubicBezTo>
                    <a:cubicBezTo>
                      <a:pt x="434031" y="50863"/>
                      <a:pt x="453557" y="69913"/>
                      <a:pt x="458320" y="74676"/>
                    </a:cubicBezTo>
                    <a:cubicBezTo>
                      <a:pt x="448509" y="86582"/>
                      <a:pt x="428030" y="115252"/>
                      <a:pt x="422029" y="157162"/>
                    </a:cubicBezTo>
                    <a:cubicBezTo>
                      <a:pt x="426030" y="157448"/>
                      <a:pt x="429935" y="157734"/>
                      <a:pt x="433936" y="158115"/>
                    </a:cubicBezTo>
                    <a:cubicBezTo>
                      <a:pt x="455177" y="156972"/>
                      <a:pt x="483656" y="155353"/>
                      <a:pt x="509564" y="142208"/>
                    </a:cubicBezTo>
                    <a:cubicBezTo>
                      <a:pt x="554046" y="119634"/>
                      <a:pt x="575668" y="70485"/>
                      <a:pt x="587002" y="28575"/>
                    </a:cubicBezTo>
                    <a:moveTo>
                      <a:pt x="320779" y="276225"/>
                    </a:moveTo>
                    <a:cubicBezTo>
                      <a:pt x="339924" y="276225"/>
                      <a:pt x="348401" y="257175"/>
                      <a:pt x="349354" y="245840"/>
                    </a:cubicBezTo>
                    <a:cubicBezTo>
                      <a:pt x="349544" y="243268"/>
                      <a:pt x="349354" y="240506"/>
                      <a:pt x="348877" y="237554"/>
                    </a:cubicBezTo>
                    <a:cubicBezTo>
                      <a:pt x="338495" y="206407"/>
                      <a:pt x="304491" y="167831"/>
                      <a:pt x="272296" y="161449"/>
                    </a:cubicBezTo>
                    <a:cubicBezTo>
                      <a:pt x="270772" y="161163"/>
                      <a:pt x="269248" y="160877"/>
                      <a:pt x="267629" y="160687"/>
                    </a:cubicBezTo>
                    <a:cubicBezTo>
                      <a:pt x="264391" y="162306"/>
                      <a:pt x="261247" y="164021"/>
                      <a:pt x="258295" y="165925"/>
                    </a:cubicBezTo>
                    <a:cubicBezTo>
                      <a:pt x="239435" y="180880"/>
                      <a:pt x="230386" y="204121"/>
                      <a:pt x="239721" y="230315"/>
                    </a:cubicBezTo>
                    <a:cubicBezTo>
                      <a:pt x="250960" y="261747"/>
                      <a:pt x="285346" y="276130"/>
                      <a:pt x="320779" y="276225"/>
                    </a:cubicBezTo>
                    <a:cubicBezTo>
                      <a:pt x="320779" y="276225"/>
                      <a:pt x="320779" y="276225"/>
                      <a:pt x="320779" y="276225"/>
                    </a:cubicBezTo>
                    <a:moveTo>
                      <a:pt x="783694" y="89725"/>
                    </a:moveTo>
                    <a:lnTo>
                      <a:pt x="783694" y="89725"/>
                    </a:lnTo>
                    <a:moveTo>
                      <a:pt x="587002" y="0"/>
                    </a:moveTo>
                    <a:cubicBezTo>
                      <a:pt x="574144" y="0"/>
                      <a:pt x="562809" y="8668"/>
                      <a:pt x="559380" y="21145"/>
                    </a:cubicBezTo>
                    <a:cubicBezTo>
                      <a:pt x="546045" y="70199"/>
                      <a:pt x="524900" y="102394"/>
                      <a:pt x="496515" y="116872"/>
                    </a:cubicBezTo>
                    <a:cubicBezTo>
                      <a:pt x="484894" y="122777"/>
                      <a:pt x="472036" y="125730"/>
                      <a:pt x="459653" y="127445"/>
                    </a:cubicBezTo>
                    <a:cubicBezTo>
                      <a:pt x="466321" y="111538"/>
                      <a:pt x="474608" y="99822"/>
                      <a:pt x="480322" y="92964"/>
                    </a:cubicBezTo>
                    <a:cubicBezTo>
                      <a:pt x="489657" y="81629"/>
                      <a:pt x="488800" y="65056"/>
                      <a:pt x="478418" y="54673"/>
                    </a:cubicBezTo>
                    <a:cubicBezTo>
                      <a:pt x="459844" y="36100"/>
                      <a:pt x="436031" y="22098"/>
                      <a:pt x="411171" y="15145"/>
                    </a:cubicBezTo>
                    <a:cubicBezTo>
                      <a:pt x="400408" y="11620"/>
                      <a:pt x="389263" y="9811"/>
                      <a:pt x="378024" y="9620"/>
                    </a:cubicBezTo>
                    <a:cubicBezTo>
                      <a:pt x="377834" y="9620"/>
                      <a:pt x="377643" y="9620"/>
                      <a:pt x="377548" y="9620"/>
                    </a:cubicBezTo>
                    <a:cubicBezTo>
                      <a:pt x="376690" y="9620"/>
                      <a:pt x="375738" y="9620"/>
                      <a:pt x="374690" y="9620"/>
                    </a:cubicBezTo>
                    <a:cubicBezTo>
                      <a:pt x="373833" y="9620"/>
                      <a:pt x="373071" y="9620"/>
                      <a:pt x="372595" y="9620"/>
                    </a:cubicBezTo>
                    <a:lnTo>
                      <a:pt x="371833" y="9620"/>
                    </a:lnTo>
                    <a:cubicBezTo>
                      <a:pt x="340019" y="9620"/>
                      <a:pt x="308110" y="20288"/>
                      <a:pt x="282107" y="39814"/>
                    </a:cubicBezTo>
                    <a:cubicBezTo>
                      <a:pt x="274011" y="45815"/>
                      <a:pt x="269725" y="55626"/>
                      <a:pt x="270772" y="65627"/>
                    </a:cubicBezTo>
                    <a:cubicBezTo>
                      <a:pt x="271820" y="75628"/>
                      <a:pt x="278011" y="84392"/>
                      <a:pt x="287155" y="88583"/>
                    </a:cubicBezTo>
                    <a:cubicBezTo>
                      <a:pt x="290203" y="90011"/>
                      <a:pt x="294680" y="92297"/>
                      <a:pt x="299728" y="95631"/>
                    </a:cubicBezTo>
                    <a:cubicBezTo>
                      <a:pt x="297728" y="95536"/>
                      <a:pt x="295823" y="95536"/>
                      <a:pt x="293823" y="95536"/>
                    </a:cubicBezTo>
                    <a:cubicBezTo>
                      <a:pt x="289060" y="95536"/>
                      <a:pt x="284393" y="95726"/>
                      <a:pt x="279917" y="96202"/>
                    </a:cubicBezTo>
                    <a:cubicBezTo>
                      <a:pt x="266581" y="97155"/>
                      <a:pt x="254770" y="99727"/>
                      <a:pt x="244769" y="103918"/>
                    </a:cubicBezTo>
                    <a:cubicBezTo>
                      <a:pt x="237626" y="106871"/>
                      <a:pt x="230863" y="110681"/>
                      <a:pt x="224481" y="115157"/>
                    </a:cubicBezTo>
                    <a:cubicBezTo>
                      <a:pt x="204860" y="115824"/>
                      <a:pt x="185333" y="118682"/>
                      <a:pt x="167617" y="123444"/>
                    </a:cubicBezTo>
                    <a:cubicBezTo>
                      <a:pt x="160378" y="125349"/>
                      <a:pt x="143423" y="129921"/>
                      <a:pt x="124087" y="140398"/>
                    </a:cubicBezTo>
                    <a:cubicBezTo>
                      <a:pt x="16264" y="198596"/>
                      <a:pt x="-3452" y="348425"/>
                      <a:pt x="453" y="376047"/>
                    </a:cubicBezTo>
                    <a:cubicBezTo>
                      <a:pt x="2644" y="391859"/>
                      <a:pt x="13693" y="399669"/>
                      <a:pt x="23313" y="401765"/>
                    </a:cubicBezTo>
                    <a:cubicBezTo>
                      <a:pt x="25313" y="402241"/>
                      <a:pt x="27409" y="402431"/>
                      <a:pt x="29504" y="402431"/>
                    </a:cubicBezTo>
                    <a:cubicBezTo>
                      <a:pt x="40553" y="402431"/>
                      <a:pt x="54364" y="397383"/>
                      <a:pt x="58841" y="374142"/>
                    </a:cubicBezTo>
                    <a:cubicBezTo>
                      <a:pt x="60175" y="370141"/>
                      <a:pt x="61222" y="365474"/>
                      <a:pt x="62651" y="359283"/>
                    </a:cubicBezTo>
                    <a:cubicBezTo>
                      <a:pt x="67795" y="336328"/>
                      <a:pt x="77320" y="293656"/>
                      <a:pt x="111419" y="261271"/>
                    </a:cubicBezTo>
                    <a:cubicBezTo>
                      <a:pt x="131708" y="241935"/>
                      <a:pt x="152091" y="227171"/>
                      <a:pt x="172284" y="216884"/>
                    </a:cubicBezTo>
                    <a:cubicBezTo>
                      <a:pt x="171712" y="242030"/>
                      <a:pt x="177809" y="271843"/>
                      <a:pt x="199526" y="296990"/>
                    </a:cubicBezTo>
                    <a:cubicBezTo>
                      <a:pt x="224767" y="326231"/>
                      <a:pt x="268391" y="345091"/>
                      <a:pt x="310682" y="345091"/>
                    </a:cubicBezTo>
                    <a:cubicBezTo>
                      <a:pt x="339352" y="345091"/>
                      <a:pt x="364403" y="336233"/>
                      <a:pt x="381167" y="320231"/>
                    </a:cubicBezTo>
                    <a:cubicBezTo>
                      <a:pt x="406980" y="295656"/>
                      <a:pt x="410600" y="259461"/>
                      <a:pt x="402218" y="226123"/>
                    </a:cubicBezTo>
                    <a:cubicBezTo>
                      <a:pt x="404599" y="225933"/>
                      <a:pt x="406980" y="225838"/>
                      <a:pt x="409361" y="225838"/>
                    </a:cubicBezTo>
                    <a:lnTo>
                      <a:pt x="410219" y="225838"/>
                    </a:lnTo>
                    <a:cubicBezTo>
                      <a:pt x="411076" y="225933"/>
                      <a:pt x="411933" y="225933"/>
                      <a:pt x="412790" y="225933"/>
                    </a:cubicBezTo>
                    <a:cubicBezTo>
                      <a:pt x="414790" y="225933"/>
                      <a:pt x="416410" y="226028"/>
                      <a:pt x="417648" y="226219"/>
                    </a:cubicBezTo>
                    <a:cubicBezTo>
                      <a:pt x="418886" y="226409"/>
                      <a:pt x="420125" y="226505"/>
                      <a:pt x="421363" y="226505"/>
                    </a:cubicBezTo>
                    <a:cubicBezTo>
                      <a:pt x="422982" y="226505"/>
                      <a:pt x="424601" y="226409"/>
                      <a:pt x="426125" y="226123"/>
                    </a:cubicBezTo>
                    <a:cubicBezTo>
                      <a:pt x="430126" y="230029"/>
                      <a:pt x="433936" y="234601"/>
                      <a:pt x="436698" y="239744"/>
                    </a:cubicBezTo>
                    <a:cubicBezTo>
                      <a:pt x="446985" y="258890"/>
                      <a:pt x="444699" y="286798"/>
                      <a:pt x="429745" y="322516"/>
                    </a:cubicBezTo>
                    <a:cubicBezTo>
                      <a:pt x="425077" y="333566"/>
                      <a:pt x="427935" y="346329"/>
                      <a:pt x="436698" y="354521"/>
                    </a:cubicBezTo>
                    <a:cubicBezTo>
                      <a:pt x="442127" y="359474"/>
                      <a:pt x="449080" y="362141"/>
                      <a:pt x="456129" y="362141"/>
                    </a:cubicBezTo>
                    <a:cubicBezTo>
                      <a:pt x="460606" y="362141"/>
                      <a:pt x="465083" y="361093"/>
                      <a:pt x="469178" y="358997"/>
                    </a:cubicBezTo>
                    <a:cubicBezTo>
                      <a:pt x="474227" y="356426"/>
                      <a:pt x="492514" y="347948"/>
                      <a:pt x="515660" y="347948"/>
                    </a:cubicBezTo>
                    <a:cubicBezTo>
                      <a:pt x="526709" y="347948"/>
                      <a:pt x="537472" y="349949"/>
                      <a:pt x="547664" y="353759"/>
                    </a:cubicBezTo>
                    <a:cubicBezTo>
                      <a:pt x="596527" y="372237"/>
                      <a:pt x="607195" y="425006"/>
                      <a:pt x="607577" y="427291"/>
                    </a:cubicBezTo>
                    <a:cubicBezTo>
                      <a:pt x="610148" y="440817"/>
                      <a:pt x="622054" y="450533"/>
                      <a:pt x="635675" y="450533"/>
                    </a:cubicBezTo>
                    <a:cubicBezTo>
                      <a:pt x="636342" y="450533"/>
                      <a:pt x="637009" y="450533"/>
                      <a:pt x="637771" y="450437"/>
                    </a:cubicBezTo>
                    <a:cubicBezTo>
                      <a:pt x="652249" y="449390"/>
                      <a:pt x="663584" y="437769"/>
                      <a:pt x="664250" y="423291"/>
                    </a:cubicBezTo>
                    <a:cubicBezTo>
                      <a:pt x="664917" y="409289"/>
                      <a:pt x="669394" y="373952"/>
                      <a:pt x="697302" y="346901"/>
                    </a:cubicBezTo>
                    <a:cubicBezTo>
                      <a:pt x="717781" y="327089"/>
                      <a:pt x="745975" y="316230"/>
                      <a:pt x="776645" y="316230"/>
                    </a:cubicBezTo>
                    <a:cubicBezTo>
                      <a:pt x="790552" y="316230"/>
                      <a:pt x="804458" y="318516"/>
                      <a:pt x="817888" y="322898"/>
                    </a:cubicBezTo>
                    <a:cubicBezTo>
                      <a:pt x="820841" y="323850"/>
                      <a:pt x="823889" y="324326"/>
                      <a:pt x="826842" y="324326"/>
                    </a:cubicBezTo>
                    <a:cubicBezTo>
                      <a:pt x="837891" y="324326"/>
                      <a:pt x="848369" y="317849"/>
                      <a:pt x="853036" y="307181"/>
                    </a:cubicBezTo>
                    <a:cubicBezTo>
                      <a:pt x="858941" y="293656"/>
                      <a:pt x="853607" y="277940"/>
                      <a:pt x="840748" y="270796"/>
                    </a:cubicBezTo>
                    <a:cubicBezTo>
                      <a:pt x="838558" y="269558"/>
                      <a:pt x="787123" y="240316"/>
                      <a:pt x="783408" y="181070"/>
                    </a:cubicBezTo>
                    <a:cubicBezTo>
                      <a:pt x="781408" y="148781"/>
                      <a:pt x="794647" y="123444"/>
                      <a:pt x="806363" y="107633"/>
                    </a:cubicBezTo>
                    <a:cubicBezTo>
                      <a:pt x="810269" y="102775"/>
                      <a:pt x="812554" y="96584"/>
                      <a:pt x="812554" y="89916"/>
                    </a:cubicBezTo>
                    <a:cubicBezTo>
                      <a:pt x="812554" y="74105"/>
                      <a:pt x="799791" y="61341"/>
                      <a:pt x="783979" y="61341"/>
                    </a:cubicBezTo>
                    <a:lnTo>
                      <a:pt x="783979" y="61341"/>
                    </a:lnTo>
                    <a:cubicBezTo>
                      <a:pt x="783979" y="61341"/>
                      <a:pt x="783979" y="61341"/>
                      <a:pt x="783979" y="61341"/>
                    </a:cubicBezTo>
                    <a:cubicBezTo>
                      <a:pt x="783884" y="61341"/>
                      <a:pt x="783789" y="61341"/>
                      <a:pt x="783789" y="61341"/>
                    </a:cubicBezTo>
                    <a:cubicBezTo>
                      <a:pt x="783789" y="61341"/>
                      <a:pt x="783789" y="61341"/>
                      <a:pt x="783789" y="61341"/>
                    </a:cubicBezTo>
                    <a:cubicBezTo>
                      <a:pt x="783789" y="61341"/>
                      <a:pt x="783789" y="61341"/>
                      <a:pt x="783789" y="61341"/>
                    </a:cubicBezTo>
                    <a:cubicBezTo>
                      <a:pt x="783789" y="61341"/>
                      <a:pt x="783789" y="61341"/>
                      <a:pt x="783789" y="61341"/>
                    </a:cubicBezTo>
                    <a:cubicBezTo>
                      <a:pt x="783789" y="61341"/>
                      <a:pt x="783789" y="61341"/>
                      <a:pt x="783789" y="61341"/>
                    </a:cubicBezTo>
                    <a:cubicBezTo>
                      <a:pt x="776645" y="61436"/>
                      <a:pt x="770073" y="64103"/>
                      <a:pt x="765120" y="68580"/>
                    </a:cubicBezTo>
                    <a:cubicBezTo>
                      <a:pt x="747880" y="83725"/>
                      <a:pt x="725972" y="92107"/>
                      <a:pt x="703398" y="92107"/>
                    </a:cubicBezTo>
                    <a:cubicBezTo>
                      <a:pt x="696730" y="92107"/>
                      <a:pt x="690063" y="91345"/>
                      <a:pt x="683586" y="89916"/>
                    </a:cubicBezTo>
                    <a:cubicBezTo>
                      <a:pt x="650344" y="82391"/>
                      <a:pt x="623483" y="55721"/>
                      <a:pt x="615196" y="22003"/>
                    </a:cubicBezTo>
                    <a:cubicBezTo>
                      <a:pt x="612053" y="9334"/>
                      <a:pt x="600814" y="381"/>
                      <a:pt x="587764" y="286"/>
                    </a:cubicBezTo>
                    <a:cubicBezTo>
                      <a:pt x="587193" y="0"/>
                      <a:pt x="587098" y="0"/>
                      <a:pt x="587002" y="0"/>
                    </a:cubicBezTo>
                    <a:lnTo>
                      <a:pt x="587002" y="0"/>
                    </a:lnTo>
                    <a:close/>
                    <a:moveTo>
                      <a:pt x="319350" y="247650"/>
                    </a:moveTo>
                    <a:cubicBezTo>
                      <a:pt x="298109" y="247269"/>
                      <a:pt x="273535" y="240030"/>
                      <a:pt x="266581" y="220694"/>
                    </a:cubicBezTo>
                    <a:cubicBezTo>
                      <a:pt x="262581" y="209360"/>
                      <a:pt x="264581" y="199454"/>
                      <a:pt x="272677" y="191357"/>
                    </a:cubicBezTo>
                    <a:cubicBezTo>
                      <a:pt x="290394" y="198691"/>
                      <a:pt x="312587" y="222504"/>
                      <a:pt x="320779" y="243935"/>
                    </a:cubicBezTo>
                    <a:cubicBezTo>
                      <a:pt x="320684" y="244792"/>
                      <a:pt x="320017" y="246507"/>
                      <a:pt x="319350" y="247650"/>
                    </a:cubicBezTo>
                    <a:lnTo>
                      <a:pt x="319350" y="2476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6" name="Google Shape;76;p3"/>
          <p:cNvGrpSpPr/>
          <p:nvPr/>
        </p:nvGrpSpPr>
        <p:grpSpPr>
          <a:xfrm>
            <a:off x="6369097" y="902563"/>
            <a:ext cx="1342299" cy="1395389"/>
            <a:chOff x="5973953" y="1927383"/>
            <a:chExt cx="853771" cy="887539"/>
          </a:xfrm>
        </p:grpSpPr>
        <p:sp>
          <p:nvSpPr>
            <p:cNvPr id="77" name="Google Shape;77;p3"/>
            <p:cNvSpPr/>
            <p:nvPr/>
          </p:nvSpPr>
          <p:spPr>
            <a:xfrm>
              <a:off x="6002512" y="2115262"/>
              <a:ext cx="799697" cy="682086"/>
            </a:xfrm>
            <a:custGeom>
              <a:rect b="b" l="l" r="r" t="t"/>
              <a:pathLst>
                <a:path extrusionOk="0" h="682086" w="799697">
                  <a:moveTo>
                    <a:pt x="758713" y="510875"/>
                  </a:moveTo>
                  <a:cubicBezTo>
                    <a:pt x="836818" y="378287"/>
                    <a:pt x="798527" y="179691"/>
                    <a:pt x="684227" y="77583"/>
                  </a:cubicBezTo>
                  <a:cubicBezTo>
                    <a:pt x="657367" y="53580"/>
                    <a:pt x="590025" y="-6523"/>
                    <a:pt x="508586" y="716"/>
                  </a:cubicBezTo>
                  <a:cubicBezTo>
                    <a:pt x="454294" y="5574"/>
                    <a:pt x="437434" y="36530"/>
                    <a:pt x="376856" y="33672"/>
                  </a:cubicBezTo>
                  <a:cubicBezTo>
                    <a:pt x="323039" y="31101"/>
                    <a:pt x="312562" y="5574"/>
                    <a:pt x="267128" y="716"/>
                  </a:cubicBezTo>
                  <a:cubicBezTo>
                    <a:pt x="182165" y="-8238"/>
                    <a:pt x="109394" y="69391"/>
                    <a:pt x="91487" y="88536"/>
                  </a:cubicBezTo>
                  <a:cubicBezTo>
                    <a:pt x="8905" y="176643"/>
                    <a:pt x="-23671" y="335710"/>
                    <a:pt x="18335" y="449343"/>
                  </a:cubicBezTo>
                  <a:cubicBezTo>
                    <a:pt x="59768" y="561548"/>
                    <a:pt x="168258" y="636033"/>
                    <a:pt x="280463" y="665751"/>
                  </a:cubicBezTo>
                  <a:cubicBezTo>
                    <a:pt x="316943" y="675372"/>
                    <a:pt x="354472" y="680706"/>
                    <a:pt x="392096" y="681849"/>
                  </a:cubicBezTo>
                  <a:cubicBezTo>
                    <a:pt x="532494" y="686135"/>
                    <a:pt x="657653" y="632033"/>
                    <a:pt x="731662" y="546784"/>
                  </a:cubicBezTo>
                  <a:cubicBezTo>
                    <a:pt x="742330" y="535640"/>
                    <a:pt x="751283" y="523543"/>
                    <a:pt x="758713" y="510875"/>
                  </a:cubicBezTo>
                  <a:close/>
                </a:path>
              </a:pathLst>
            </a:custGeom>
            <a:solidFill>
              <a:srgbClr val="D7381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 rot="-5296899">
              <a:off x="6190297" y="2069834"/>
              <a:ext cx="526951" cy="618619"/>
            </a:xfrm>
            <a:custGeom>
              <a:rect b="b" l="l" r="r" t="t"/>
              <a:pathLst>
                <a:path extrusionOk="0" h="618341" w="526714">
                  <a:moveTo>
                    <a:pt x="526714" y="309171"/>
                  </a:moveTo>
                  <a:cubicBezTo>
                    <a:pt x="526714" y="479921"/>
                    <a:pt x="408805" y="618342"/>
                    <a:pt x="263357" y="618342"/>
                  </a:cubicBezTo>
                  <a:cubicBezTo>
                    <a:pt x="117909" y="618342"/>
                    <a:pt x="0" y="479921"/>
                    <a:pt x="0" y="309171"/>
                  </a:cubicBezTo>
                  <a:cubicBezTo>
                    <a:pt x="0" y="138421"/>
                    <a:pt x="117909" y="0"/>
                    <a:pt x="263357" y="0"/>
                  </a:cubicBezTo>
                  <a:cubicBezTo>
                    <a:pt x="408805" y="0"/>
                    <a:pt x="526714" y="138421"/>
                    <a:pt x="526714" y="309171"/>
                  </a:cubicBezTo>
                  <a:close/>
                </a:path>
              </a:pathLst>
            </a:custGeom>
            <a:solidFill>
              <a:srgbClr val="E926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5973953" y="2093499"/>
              <a:ext cx="853771" cy="721423"/>
            </a:xfrm>
            <a:custGeom>
              <a:rect b="b" l="l" r="r" t="t"/>
              <a:pathLst>
                <a:path extrusionOk="0" h="721423" w="853771">
                  <a:moveTo>
                    <a:pt x="281018" y="28575"/>
                  </a:moveTo>
                  <a:cubicBezTo>
                    <a:pt x="285495" y="28575"/>
                    <a:pt x="290067" y="28766"/>
                    <a:pt x="294639" y="29242"/>
                  </a:cubicBezTo>
                  <a:cubicBezTo>
                    <a:pt x="318451" y="31718"/>
                    <a:pt x="332644" y="39719"/>
                    <a:pt x="348550" y="47149"/>
                  </a:cubicBezTo>
                  <a:cubicBezTo>
                    <a:pt x="378935" y="35528"/>
                    <a:pt x="414082" y="28956"/>
                    <a:pt x="451611" y="28956"/>
                  </a:cubicBezTo>
                  <a:cubicBezTo>
                    <a:pt x="454754" y="28956"/>
                    <a:pt x="457993" y="28956"/>
                    <a:pt x="461136" y="29051"/>
                  </a:cubicBezTo>
                  <a:cubicBezTo>
                    <a:pt x="462565" y="29051"/>
                    <a:pt x="463993" y="29146"/>
                    <a:pt x="465422" y="29242"/>
                  </a:cubicBezTo>
                  <a:cubicBezTo>
                    <a:pt x="469232" y="29146"/>
                    <a:pt x="472947" y="29051"/>
                    <a:pt x="476757" y="29051"/>
                  </a:cubicBezTo>
                  <a:cubicBezTo>
                    <a:pt x="479805" y="29051"/>
                    <a:pt x="482948" y="29051"/>
                    <a:pt x="486091" y="29146"/>
                  </a:cubicBezTo>
                  <a:cubicBezTo>
                    <a:pt x="497140" y="29432"/>
                    <a:pt x="508094" y="30290"/>
                    <a:pt x="518762" y="31528"/>
                  </a:cubicBezTo>
                  <a:cubicBezTo>
                    <a:pt x="523906" y="30480"/>
                    <a:pt x="529335" y="29623"/>
                    <a:pt x="535336" y="29051"/>
                  </a:cubicBezTo>
                  <a:cubicBezTo>
                    <a:pt x="539907" y="28670"/>
                    <a:pt x="544480" y="28480"/>
                    <a:pt x="548956" y="28480"/>
                  </a:cubicBezTo>
                  <a:cubicBezTo>
                    <a:pt x="623918" y="28480"/>
                    <a:pt x="685164" y="81915"/>
                    <a:pt x="710405" y="103918"/>
                  </a:cubicBezTo>
                  <a:cubicBezTo>
                    <a:pt x="824419" y="203359"/>
                    <a:pt x="862615" y="396716"/>
                    <a:pt x="784700" y="525875"/>
                  </a:cubicBezTo>
                  <a:cubicBezTo>
                    <a:pt x="777271" y="538163"/>
                    <a:pt x="768412" y="549974"/>
                    <a:pt x="757744" y="560927"/>
                  </a:cubicBezTo>
                  <a:cubicBezTo>
                    <a:pt x="686688" y="640937"/>
                    <a:pt x="568387" y="692753"/>
                    <a:pt x="434656" y="692753"/>
                  </a:cubicBezTo>
                  <a:cubicBezTo>
                    <a:pt x="429513" y="692753"/>
                    <a:pt x="424369" y="692658"/>
                    <a:pt x="419226" y="692563"/>
                  </a:cubicBezTo>
                  <a:cubicBezTo>
                    <a:pt x="381697" y="691420"/>
                    <a:pt x="344264" y="686276"/>
                    <a:pt x="307878" y="676847"/>
                  </a:cubicBezTo>
                  <a:cubicBezTo>
                    <a:pt x="196055" y="647890"/>
                    <a:pt x="87946" y="575310"/>
                    <a:pt x="46608" y="466058"/>
                  </a:cubicBezTo>
                  <a:cubicBezTo>
                    <a:pt x="4698" y="355378"/>
                    <a:pt x="37178" y="200501"/>
                    <a:pt x="119474" y="114681"/>
                  </a:cubicBezTo>
                  <a:cubicBezTo>
                    <a:pt x="136428" y="97155"/>
                    <a:pt x="202246" y="28480"/>
                    <a:pt x="281018" y="28575"/>
                  </a:cubicBezTo>
                  <a:moveTo>
                    <a:pt x="281018" y="0"/>
                  </a:moveTo>
                  <a:lnTo>
                    <a:pt x="281018" y="0"/>
                  </a:lnTo>
                  <a:cubicBezTo>
                    <a:pt x="239584" y="0"/>
                    <a:pt x="174338" y="16478"/>
                    <a:pt x="98995" y="94964"/>
                  </a:cubicBezTo>
                  <a:cubicBezTo>
                    <a:pt x="9174" y="188595"/>
                    <a:pt x="-25497" y="356044"/>
                    <a:pt x="19938" y="476250"/>
                  </a:cubicBezTo>
                  <a:cubicBezTo>
                    <a:pt x="60800" y="584263"/>
                    <a:pt x="165765" y="669607"/>
                    <a:pt x="300735" y="704564"/>
                  </a:cubicBezTo>
                  <a:cubicBezTo>
                    <a:pt x="338644" y="714375"/>
                    <a:pt x="378268" y="719995"/>
                    <a:pt x="418369" y="721138"/>
                  </a:cubicBezTo>
                  <a:cubicBezTo>
                    <a:pt x="423798" y="721328"/>
                    <a:pt x="429227" y="721424"/>
                    <a:pt x="434656" y="721424"/>
                  </a:cubicBezTo>
                  <a:cubicBezTo>
                    <a:pt x="571435" y="721424"/>
                    <a:pt x="699928" y="668750"/>
                    <a:pt x="778604" y="580549"/>
                  </a:cubicBezTo>
                  <a:cubicBezTo>
                    <a:pt x="790034" y="568738"/>
                    <a:pt x="800321" y="555403"/>
                    <a:pt x="809084" y="540830"/>
                  </a:cubicBezTo>
                  <a:cubicBezTo>
                    <a:pt x="892332" y="402812"/>
                    <a:pt x="855661" y="192977"/>
                    <a:pt x="729074" y="82582"/>
                  </a:cubicBezTo>
                  <a:cubicBezTo>
                    <a:pt x="703261" y="60007"/>
                    <a:pt x="634491" y="95"/>
                    <a:pt x="548861" y="95"/>
                  </a:cubicBezTo>
                  <a:cubicBezTo>
                    <a:pt x="543527" y="95"/>
                    <a:pt x="538098" y="286"/>
                    <a:pt x="532764" y="762"/>
                  </a:cubicBezTo>
                  <a:cubicBezTo>
                    <a:pt x="527716" y="1238"/>
                    <a:pt x="522763" y="1905"/>
                    <a:pt x="517524" y="2762"/>
                  </a:cubicBezTo>
                  <a:cubicBezTo>
                    <a:pt x="507237" y="1619"/>
                    <a:pt x="496950" y="952"/>
                    <a:pt x="486758" y="667"/>
                  </a:cubicBezTo>
                  <a:cubicBezTo>
                    <a:pt x="483329" y="571"/>
                    <a:pt x="479995" y="476"/>
                    <a:pt x="476566" y="476"/>
                  </a:cubicBezTo>
                  <a:cubicBezTo>
                    <a:pt x="472851" y="476"/>
                    <a:pt x="469232" y="571"/>
                    <a:pt x="465517" y="571"/>
                  </a:cubicBezTo>
                  <a:lnTo>
                    <a:pt x="464946" y="571"/>
                  </a:lnTo>
                  <a:cubicBezTo>
                    <a:pt x="463898" y="476"/>
                    <a:pt x="462755" y="476"/>
                    <a:pt x="461707" y="381"/>
                  </a:cubicBezTo>
                  <a:cubicBezTo>
                    <a:pt x="458278" y="286"/>
                    <a:pt x="454754" y="191"/>
                    <a:pt x="451325" y="191"/>
                  </a:cubicBezTo>
                  <a:cubicBezTo>
                    <a:pt x="416082" y="191"/>
                    <a:pt x="381316" y="5620"/>
                    <a:pt x="349884" y="16097"/>
                  </a:cubicBezTo>
                  <a:cubicBezTo>
                    <a:pt x="336168" y="9620"/>
                    <a:pt x="320356" y="3048"/>
                    <a:pt x="297306" y="667"/>
                  </a:cubicBezTo>
                  <a:cubicBezTo>
                    <a:pt x="292067" y="286"/>
                    <a:pt x="286543" y="0"/>
                    <a:pt x="281018" y="0"/>
                  </a:cubicBezTo>
                  <a:lnTo>
                    <a:pt x="281018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 rot="-5296899">
              <a:off x="6285689" y="2049015"/>
              <a:ext cx="293110" cy="426516"/>
            </a:xfrm>
            <a:custGeom>
              <a:rect b="b" l="l" r="r" t="t"/>
              <a:pathLst>
                <a:path extrusionOk="0" h="426324" w="292978">
                  <a:moveTo>
                    <a:pt x="292979" y="213162"/>
                  </a:moveTo>
                  <a:cubicBezTo>
                    <a:pt x="292979" y="330888"/>
                    <a:pt x="227393" y="426324"/>
                    <a:pt x="146490" y="426324"/>
                  </a:cubicBezTo>
                  <a:cubicBezTo>
                    <a:pt x="65586" y="426324"/>
                    <a:pt x="0" y="330888"/>
                    <a:pt x="0" y="213162"/>
                  </a:cubicBezTo>
                  <a:cubicBezTo>
                    <a:pt x="0" y="95436"/>
                    <a:pt x="65586" y="0"/>
                    <a:pt x="146490" y="0"/>
                  </a:cubicBezTo>
                  <a:cubicBezTo>
                    <a:pt x="227393" y="0"/>
                    <a:pt x="292979" y="95436"/>
                    <a:pt x="292979" y="213162"/>
                  </a:cubicBezTo>
                  <a:close/>
                </a:path>
              </a:pathLst>
            </a:custGeom>
            <a:solidFill>
              <a:srgbClr val="F2432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6089808" y="1949879"/>
              <a:ext cx="593121" cy="439847"/>
            </a:xfrm>
            <a:custGeom>
              <a:rect b="b" l="l" r="r" t="t"/>
              <a:pathLst>
                <a:path extrusionOk="0" h="439847" w="593121">
                  <a:moveTo>
                    <a:pt x="284797" y="178862"/>
                  </a:moveTo>
                  <a:cubicBezTo>
                    <a:pt x="280511" y="171814"/>
                    <a:pt x="254508" y="130285"/>
                    <a:pt x="201739" y="119521"/>
                  </a:cubicBezTo>
                  <a:cubicBezTo>
                    <a:pt x="160877" y="111139"/>
                    <a:pt x="128492" y="126284"/>
                    <a:pt x="118681" y="131428"/>
                  </a:cubicBezTo>
                  <a:cubicBezTo>
                    <a:pt x="142399" y="147239"/>
                    <a:pt x="166116" y="163051"/>
                    <a:pt x="189833" y="178862"/>
                  </a:cubicBezTo>
                  <a:cubicBezTo>
                    <a:pt x="175831" y="172576"/>
                    <a:pt x="145161" y="161336"/>
                    <a:pt x="106775" y="166956"/>
                  </a:cubicBezTo>
                  <a:cubicBezTo>
                    <a:pt x="40576" y="176767"/>
                    <a:pt x="5620" y="229345"/>
                    <a:pt x="0" y="238108"/>
                  </a:cubicBezTo>
                  <a:cubicBezTo>
                    <a:pt x="13144" y="246013"/>
                    <a:pt x="37814" y="258396"/>
                    <a:pt x="71152" y="261825"/>
                  </a:cubicBezTo>
                  <a:cubicBezTo>
                    <a:pt x="109538" y="265825"/>
                    <a:pt x="139541" y="255919"/>
                    <a:pt x="154210" y="249919"/>
                  </a:cubicBezTo>
                  <a:cubicBezTo>
                    <a:pt x="143637" y="261920"/>
                    <a:pt x="128968" y="281637"/>
                    <a:pt x="118586" y="309259"/>
                  </a:cubicBezTo>
                  <a:cubicBezTo>
                    <a:pt x="105442" y="344121"/>
                    <a:pt x="105442" y="374887"/>
                    <a:pt x="106680" y="392317"/>
                  </a:cubicBezTo>
                  <a:cubicBezTo>
                    <a:pt x="118015" y="391936"/>
                    <a:pt x="172688" y="389174"/>
                    <a:pt x="213455" y="344883"/>
                  </a:cubicBezTo>
                  <a:cubicBezTo>
                    <a:pt x="238315" y="317832"/>
                    <a:pt x="246221" y="288114"/>
                    <a:pt x="249079" y="273731"/>
                  </a:cubicBezTo>
                  <a:cubicBezTo>
                    <a:pt x="246126" y="294305"/>
                    <a:pt x="243173" y="334977"/>
                    <a:pt x="260985" y="380506"/>
                  </a:cubicBezTo>
                  <a:cubicBezTo>
                    <a:pt x="271367" y="407081"/>
                    <a:pt x="285464" y="426798"/>
                    <a:pt x="296609" y="439847"/>
                  </a:cubicBezTo>
                  <a:cubicBezTo>
                    <a:pt x="309563" y="427560"/>
                    <a:pt x="330708" y="404224"/>
                    <a:pt x="344043" y="368695"/>
                  </a:cubicBezTo>
                  <a:cubicBezTo>
                    <a:pt x="352806" y="345359"/>
                    <a:pt x="355378" y="324309"/>
                    <a:pt x="355949" y="309355"/>
                  </a:cubicBezTo>
                  <a:cubicBezTo>
                    <a:pt x="367379" y="319070"/>
                    <a:pt x="391478" y="336977"/>
                    <a:pt x="427101" y="344978"/>
                  </a:cubicBezTo>
                  <a:cubicBezTo>
                    <a:pt x="458153" y="351836"/>
                    <a:pt x="484061" y="348121"/>
                    <a:pt x="498253" y="344978"/>
                  </a:cubicBezTo>
                  <a:cubicBezTo>
                    <a:pt x="491299" y="328595"/>
                    <a:pt x="480346" y="307354"/>
                    <a:pt x="462629" y="285637"/>
                  </a:cubicBezTo>
                  <a:cubicBezTo>
                    <a:pt x="450342" y="270588"/>
                    <a:pt x="437864" y="258872"/>
                    <a:pt x="427006" y="250014"/>
                  </a:cubicBezTo>
                  <a:cubicBezTo>
                    <a:pt x="440436" y="254872"/>
                    <a:pt x="456343" y="259253"/>
                    <a:pt x="474440" y="261920"/>
                  </a:cubicBezTo>
                  <a:cubicBezTo>
                    <a:pt x="525208" y="269254"/>
                    <a:pt x="567499" y="258872"/>
                    <a:pt x="593122" y="250014"/>
                  </a:cubicBezTo>
                  <a:cubicBezTo>
                    <a:pt x="583882" y="239727"/>
                    <a:pt x="568357" y="225249"/>
                    <a:pt x="545687" y="214390"/>
                  </a:cubicBezTo>
                  <a:cubicBezTo>
                    <a:pt x="504444" y="194769"/>
                    <a:pt x="465868" y="199722"/>
                    <a:pt x="450818" y="202484"/>
                  </a:cubicBezTo>
                  <a:cubicBezTo>
                    <a:pt x="485680" y="179529"/>
                    <a:pt x="501491" y="163717"/>
                    <a:pt x="498253" y="155050"/>
                  </a:cubicBezTo>
                  <a:cubicBezTo>
                    <a:pt x="493205" y="141619"/>
                    <a:pt x="441770" y="145525"/>
                    <a:pt x="344043" y="166956"/>
                  </a:cubicBezTo>
                  <a:cubicBezTo>
                    <a:pt x="340709" y="162003"/>
                    <a:pt x="325564" y="137905"/>
                    <a:pt x="332137" y="107615"/>
                  </a:cubicBezTo>
                  <a:cubicBezTo>
                    <a:pt x="338328" y="79135"/>
                    <a:pt x="361379" y="56180"/>
                    <a:pt x="391478" y="48274"/>
                  </a:cubicBezTo>
                  <a:cubicBezTo>
                    <a:pt x="391763" y="43321"/>
                    <a:pt x="392049" y="25414"/>
                    <a:pt x="379571" y="12651"/>
                  </a:cubicBezTo>
                  <a:cubicBezTo>
                    <a:pt x="363760" y="-3446"/>
                    <a:pt x="333470" y="-4970"/>
                    <a:pt x="308419" y="12651"/>
                  </a:cubicBezTo>
                  <a:cubicBezTo>
                    <a:pt x="298990" y="23319"/>
                    <a:pt x="280130" y="47417"/>
                    <a:pt x="272796" y="83803"/>
                  </a:cubicBezTo>
                  <a:cubicBezTo>
                    <a:pt x="263747" y="129999"/>
                    <a:pt x="278987" y="166480"/>
                    <a:pt x="284797" y="178862"/>
                  </a:cubicBezTo>
                  <a:close/>
                </a:path>
              </a:pathLst>
            </a:custGeom>
            <a:solidFill>
              <a:srgbClr val="63942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6156007" y="1974538"/>
              <a:ext cx="477678" cy="354228"/>
            </a:xfrm>
            <a:custGeom>
              <a:rect b="b" l="l" r="r" t="t"/>
              <a:pathLst>
                <a:path extrusionOk="0" h="354228" w="477678">
                  <a:moveTo>
                    <a:pt x="229267" y="143916"/>
                  </a:moveTo>
                  <a:cubicBezTo>
                    <a:pt x="225838" y="138201"/>
                    <a:pt x="204883" y="104768"/>
                    <a:pt x="162401" y="96101"/>
                  </a:cubicBezTo>
                  <a:cubicBezTo>
                    <a:pt x="129445" y="89338"/>
                    <a:pt x="103442" y="101530"/>
                    <a:pt x="95536" y="105626"/>
                  </a:cubicBezTo>
                  <a:cubicBezTo>
                    <a:pt x="114681" y="118389"/>
                    <a:pt x="133731" y="131153"/>
                    <a:pt x="152876" y="143821"/>
                  </a:cubicBezTo>
                  <a:cubicBezTo>
                    <a:pt x="141637" y="138773"/>
                    <a:pt x="116872" y="129724"/>
                    <a:pt x="86011" y="134296"/>
                  </a:cubicBezTo>
                  <a:cubicBezTo>
                    <a:pt x="32671" y="142202"/>
                    <a:pt x="4572" y="184588"/>
                    <a:pt x="0" y="191636"/>
                  </a:cubicBezTo>
                  <a:cubicBezTo>
                    <a:pt x="10573" y="198018"/>
                    <a:pt x="30480" y="207924"/>
                    <a:pt x="57341" y="210782"/>
                  </a:cubicBezTo>
                  <a:cubicBezTo>
                    <a:pt x="88201" y="214020"/>
                    <a:pt x="112395" y="206019"/>
                    <a:pt x="124206" y="201257"/>
                  </a:cubicBezTo>
                  <a:cubicBezTo>
                    <a:pt x="115729" y="210972"/>
                    <a:pt x="103918" y="226784"/>
                    <a:pt x="95536" y="249072"/>
                  </a:cubicBezTo>
                  <a:cubicBezTo>
                    <a:pt x="84963" y="277171"/>
                    <a:pt x="84963" y="301936"/>
                    <a:pt x="86011" y="315938"/>
                  </a:cubicBezTo>
                  <a:cubicBezTo>
                    <a:pt x="95155" y="315652"/>
                    <a:pt x="139255" y="313461"/>
                    <a:pt x="172021" y="277742"/>
                  </a:cubicBezTo>
                  <a:cubicBezTo>
                    <a:pt x="192024" y="256025"/>
                    <a:pt x="198406" y="232022"/>
                    <a:pt x="200692" y="220402"/>
                  </a:cubicBezTo>
                  <a:cubicBezTo>
                    <a:pt x="198310" y="236975"/>
                    <a:pt x="195929" y="269741"/>
                    <a:pt x="210217" y="306413"/>
                  </a:cubicBezTo>
                  <a:cubicBezTo>
                    <a:pt x="218599" y="327844"/>
                    <a:pt x="229934" y="343655"/>
                    <a:pt x="238887" y="354228"/>
                  </a:cubicBezTo>
                  <a:cubicBezTo>
                    <a:pt x="249364" y="344322"/>
                    <a:pt x="266319" y="325558"/>
                    <a:pt x="277082" y="296888"/>
                  </a:cubicBezTo>
                  <a:cubicBezTo>
                    <a:pt x="284131" y="278028"/>
                    <a:pt x="286226" y="261169"/>
                    <a:pt x="286607" y="249072"/>
                  </a:cubicBezTo>
                  <a:cubicBezTo>
                    <a:pt x="295751" y="256883"/>
                    <a:pt x="315182" y="271361"/>
                    <a:pt x="343948" y="277742"/>
                  </a:cubicBezTo>
                  <a:cubicBezTo>
                    <a:pt x="368999" y="283267"/>
                    <a:pt x="389858" y="280314"/>
                    <a:pt x="401288" y="277742"/>
                  </a:cubicBezTo>
                  <a:cubicBezTo>
                    <a:pt x="395764" y="264598"/>
                    <a:pt x="386810" y="247453"/>
                    <a:pt x="372618" y="229927"/>
                  </a:cubicBezTo>
                  <a:cubicBezTo>
                    <a:pt x="362712" y="217830"/>
                    <a:pt x="352711" y="208400"/>
                    <a:pt x="343948" y="201257"/>
                  </a:cubicBezTo>
                  <a:cubicBezTo>
                    <a:pt x="354806" y="205162"/>
                    <a:pt x="367570" y="208686"/>
                    <a:pt x="382143" y="210782"/>
                  </a:cubicBezTo>
                  <a:cubicBezTo>
                    <a:pt x="423005" y="216687"/>
                    <a:pt x="457105" y="208305"/>
                    <a:pt x="477679" y="201257"/>
                  </a:cubicBezTo>
                  <a:cubicBezTo>
                    <a:pt x="470249" y="192970"/>
                    <a:pt x="457771" y="181254"/>
                    <a:pt x="439484" y="172586"/>
                  </a:cubicBezTo>
                  <a:cubicBezTo>
                    <a:pt x="406336" y="156775"/>
                    <a:pt x="375190" y="160775"/>
                    <a:pt x="362998" y="163061"/>
                  </a:cubicBezTo>
                  <a:cubicBezTo>
                    <a:pt x="391096" y="144583"/>
                    <a:pt x="403860" y="131819"/>
                    <a:pt x="401193" y="124866"/>
                  </a:cubicBezTo>
                  <a:cubicBezTo>
                    <a:pt x="397097" y="114008"/>
                    <a:pt x="355664" y="117151"/>
                    <a:pt x="276987" y="134391"/>
                  </a:cubicBezTo>
                  <a:cubicBezTo>
                    <a:pt x="274320" y="130391"/>
                    <a:pt x="262128" y="110960"/>
                    <a:pt x="267462" y="86576"/>
                  </a:cubicBezTo>
                  <a:cubicBezTo>
                    <a:pt x="272415" y="63620"/>
                    <a:pt x="278130" y="37236"/>
                    <a:pt x="302324" y="30854"/>
                  </a:cubicBezTo>
                  <a:cubicBezTo>
                    <a:pt x="302514" y="26854"/>
                    <a:pt x="315659" y="20377"/>
                    <a:pt x="305657" y="10185"/>
                  </a:cubicBezTo>
                  <a:cubicBezTo>
                    <a:pt x="292989" y="-2769"/>
                    <a:pt x="268510" y="-4007"/>
                    <a:pt x="248317" y="10185"/>
                  </a:cubicBezTo>
                  <a:cubicBezTo>
                    <a:pt x="240697" y="18758"/>
                    <a:pt x="225457" y="38189"/>
                    <a:pt x="219646" y="67526"/>
                  </a:cubicBezTo>
                  <a:cubicBezTo>
                    <a:pt x="212312" y="104578"/>
                    <a:pt x="224504" y="134010"/>
                    <a:pt x="229267" y="143916"/>
                  </a:cubicBezTo>
                  <a:close/>
                </a:path>
              </a:pathLst>
            </a:custGeom>
            <a:solidFill>
              <a:srgbClr val="87B94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6078859" y="1927383"/>
              <a:ext cx="616329" cy="486727"/>
            </a:xfrm>
            <a:custGeom>
              <a:rect b="b" l="l" r="r" t="t"/>
              <a:pathLst>
                <a:path extrusionOk="0" h="486727" w="616329">
                  <a:moveTo>
                    <a:pt x="355373" y="28575"/>
                  </a:moveTo>
                  <a:cubicBezTo>
                    <a:pt x="367660" y="28575"/>
                    <a:pt x="378900" y="32861"/>
                    <a:pt x="386424" y="40958"/>
                  </a:cubicBezTo>
                  <a:cubicBezTo>
                    <a:pt x="398140" y="53340"/>
                    <a:pt x="397854" y="70866"/>
                    <a:pt x="397569" y="75724"/>
                  </a:cubicBezTo>
                  <a:cubicBezTo>
                    <a:pt x="376042" y="81629"/>
                    <a:pt x="358326" y="95917"/>
                    <a:pt x="348515" y="114776"/>
                  </a:cubicBezTo>
                  <a:cubicBezTo>
                    <a:pt x="346229" y="122111"/>
                    <a:pt x="344610" y="129826"/>
                    <a:pt x="342990" y="137255"/>
                  </a:cubicBezTo>
                  <a:cubicBezTo>
                    <a:pt x="338037" y="161068"/>
                    <a:pt x="349467" y="180023"/>
                    <a:pt x="352039" y="183928"/>
                  </a:cubicBezTo>
                  <a:cubicBezTo>
                    <a:pt x="397569" y="173641"/>
                    <a:pt x="429763" y="168497"/>
                    <a:pt x="448813" y="168497"/>
                  </a:cubicBezTo>
                  <a:cubicBezTo>
                    <a:pt x="458624" y="168497"/>
                    <a:pt x="464910" y="169831"/>
                    <a:pt x="467768" y="172593"/>
                  </a:cubicBezTo>
                  <a:cubicBezTo>
                    <a:pt x="469673" y="172498"/>
                    <a:pt x="471387" y="172498"/>
                    <a:pt x="473102" y="172498"/>
                  </a:cubicBezTo>
                  <a:cubicBezTo>
                    <a:pt x="487961" y="172498"/>
                    <a:pt x="496438" y="175070"/>
                    <a:pt x="498248" y="180118"/>
                  </a:cubicBezTo>
                  <a:cubicBezTo>
                    <a:pt x="500534" y="186500"/>
                    <a:pt x="492533" y="196977"/>
                    <a:pt x="474245" y="211360"/>
                  </a:cubicBezTo>
                  <a:cubicBezTo>
                    <a:pt x="483865" y="212979"/>
                    <a:pt x="494438" y="215932"/>
                    <a:pt x="505201" y="221266"/>
                  </a:cubicBezTo>
                  <a:cubicBezTo>
                    <a:pt x="509868" y="223552"/>
                    <a:pt x="514059" y="226028"/>
                    <a:pt x="517869" y="228600"/>
                  </a:cubicBezTo>
                  <a:cubicBezTo>
                    <a:pt x="525966" y="230791"/>
                    <a:pt x="534443" y="233744"/>
                    <a:pt x="543015" y="238030"/>
                  </a:cubicBezTo>
                  <a:cubicBezTo>
                    <a:pt x="564446" y="248603"/>
                    <a:pt x="579020" y="262700"/>
                    <a:pt x="587783" y="272796"/>
                  </a:cubicBezTo>
                  <a:cubicBezTo>
                    <a:pt x="569400" y="279368"/>
                    <a:pt x="541872" y="286798"/>
                    <a:pt x="508630" y="286798"/>
                  </a:cubicBezTo>
                  <a:cubicBezTo>
                    <a:pt x="498248" y="286798"/>
                    <a:pt x="487294" y="286036"/>
                    <a:pt x="475959" y="284321"/>
                  </a:cubicBezTo>
                  <a:cubicBezTo>
                    <a:pt x="463291" y="282416"/>
                    <a:pt x="451670" y="279559"/>
                    <a:pt x="441384" y="276225"/>
                  </a:cubicBezTo>
                  <a:cubicBezTo>
                    <a:pt x="441669" y="276606"/>
                    <a:pt x="441955" y="276892"/>
                    <a:pt x="442145" y="277178"/>
                  </a:cubicBezTo>
                  <a:cubicBezTo>
                    <a:pt x="447194" y="283655"/>
                    <a:pt x="451575" y="290036"/>
                    <a:pt x="455290" y="296228"/>
                  </a:cubicBezTo>
                  <a:cubicBezTo>
                    <a:pt x="458433" y="299752"/>
                    <a:pt x="461577" y="303467"/>
                    <a:pt x="464720" y="307467"/>
                  </a:cubicBezTo>
                  <a:cubicBezTo>
                    <a:pt x="481388" y="328708"/>
                    <a:pt x="491771" y="349377"/>
                    <a:pt x="498248" y="365379"/>
                  </a:cubicBezTo>
                  <a:cubicBezTo>
                    <a:pt x="490437" y="367189"/>
                    <a:pt x="478817" y="369189"/>
                    <a:pt x="464625" y="369189"/>
                  </a:cubicBezTo>
                  <a:cubicBezTo>
                    <a:pt x="454623" y="369189"/>
                    <a:pt x="443288" y="368141"/>
                    <a:pt x="431192" y="365379"/>
                  </a:cubicBezTo>
                  <a:cubicBezTo>
                    <a:pt x="397569" y="357664"/>
                    <a:pt x="374804" y="340138"/>
                    <a:pt x="364136" y="330613"/>
                  </a:cubicBezTo>
                  <a:cubicBezTo>
                    <a:pt x="363564" y="345186"/>
                    <a:pt x="361183" y="365760"/>
                    <a:pt x="352991" y="388525"/>
                  </a:cubicBezTo>
                  <a:cubicBezTo>
                    <a:pt x="340419" y="423291"/>
                    <a:pt x="320511" y="446056"/>
                    <a:pt x="308224" y="458057"/>
                  </a:cubicBezTo>
                  <a:cubicBezTo>
                    <a:pt x="297747" y="445294"/>
                    <a:pt x="284411" y="426148"/>
                    <a:pt x="274696" y="400145"/>
                  </a:cubicBezTo>
                  <a:cubicBezTo>
                    <a:pt x="261742" y="365665"/>
                    <a:pt x="260504" y="334137"/>
                    <a:pt x="261837" y="312325"/>
                  </a:cubicBezTo>
                  <a:cubicBezTo>
                    <a:pt x="260504" y="314325"/>
                    <a:pt x="258980" y="316421"/>
                    <a:pt x="257360" y="318421"/>
                  </a:cubicBezTo>
                  <a:cubicBezTo>
                    <a:pt x="252407" y="332423"/>
                    <a:pt x="244121" y="349377"/>
                    <a:pt x="229928" y="365379"/>
                  </a:cubicBezTo>
                  <a:cubicBezTo>
                    <a:pt x="191543" y="408623"/>
                    <a:pt x="139917" y="411385"/>
                    <a:pt x="129249" y="411766"/>
                  </a:cubicBezTo>
                  <a:cubicBezTo>
                    <a:pt x="128011" y="394811"/>
                    <a:pt x="128011" y="364712"/>
                    <a:pt x="140393" y="330708"/>
                  </a:cubicBezTo>
                  <a:cubicBezTo>
                    <a:pt x="150204" y="303752"/>
                    <a:pt x="164015" y="284512"/>
                    <a:pt x="173922" y="272796"/>
                  </a:cubicBezTo>
                  <a:cubicBezTo>
                    <a:pt x="162301" y="277654"/>
                    <a:pt x="140489" y="285274"/>
                    <a:pt x="112295" y="285274"/>
                  </a:cubicBezTo>
                  <a:cubicBezTo>
                    <a:pt x="106961" y="285274"/>
                    <a:pt x="101436" y="284988"/>
                    <a:pt x="95626" y="284417"/>
                  </a:cubicBezTo>
                  <a:cubicBezTo>
                    <a:pt x="64193" y="281083"/>
                    <a:pt x="40952" y="268986"/>
                    <a:pt x="28570" y="261271"/>
                  </a:cubicBezTo>
                  <a:cubicBezTo>
                    <a:pt x="33904" y="252698"/>
                    <a:pt x="66765" y="201359"/>
                    <a:pt x="129249" y="191738"/>
                  </a:cubicBezTo>
                  <a:cubicBezTo>
                    <a:pt x="136107" y="190691"/>
                    <a:pt x="142775" y="190214"/>
                    <a:pt x="149061" y="190214"/>
                  </a:cubicBezTo>
                  <a:cubicBezTo>
                    <a:pt x="149156" y="190214"/>
                    <a:pt x="149156" y="190214"/>
                    <a:pt x="149252" y="190214"/>
                  </a:cubicBezTo>
                  <a:cubicBezTo>
                    <a:pt x="156205" y="187452"/>
                    <a:pt x="163730" y="185261"/>
                    <a:pt x="171921" y="183928"/>
                  </a:cubicBezTo>
                  <a:cubicBezTo>
                    <a:pt x="174207" y="183547"/>
                    <a:pt x="176398" y="183452"/>
                    <a:pt x="178589" y="183261"/>
                  </a:cubicBezTo>
                  <a:cubicBezTo>
                    <a:pt x="165920" y="174498"/>
                    <a:pt x="153157" y="165735"/>
                    <a:pt x="140489" y="156972"/>
                  </a:cubicBezTo>
                  <a:cubicBezTo>
                    <a:pt x="147823" y="153067"/>
                    <a:pt x="168397" y="143066"/>
                    <a:pt x="195734" y="143066"/>
                  </a:cubicBezTo>
                  <a:cubicBezTo>
                    <a:pt x="202497" y="143066"/>
                    <a:pt x="209640" y="143637"/>
                    <a:pt x="217165" y="145161"/>
                  </a:cubicBezTo>
                  <a:cubicBezTo>
                    <a:pt x="219832" y="144875"/>
                    <a:pt x="222594" y="144780"/>
                    <a:pt x="225547" y="144780"/>
                  </a:cubicBezTo>
                  <a:cubicBezTo>
                    <a:pt x="231357" y="144780"/>
                    <a:pt x="237548" y="145352"/>
                    <a:pt x="244026" y="146685"/>
                  </a:cubicBezTo>
                  <a:cubicBezTo>
                    <a:pt x="261932" y="150495"/>
                    <a:pt x="275744" y="159068"/>
                    <a:pt x="285840" y="167926"/>
                  </a:cubicBezTo>
                  <a:cubicBezTo>
                    <a:pt x="282792" y="152114"/>
                    <a:pt x="281554" y="132493"/>
                    <a:pt x="285840" y="110681"/>
                  </a:cubicBezTo>
                  <a:cubicBezTo>
                    <a:pt x="292698" y="75152"/>
                    <a:pt x="310510" y="51530"/>
                    <a:pt x="319368" y="41148"/>
                  </a:cubicBezTo>
                  <a:cubicBezTo>
                    <a:pt x="330989" y="32480"/>
                    <a:pt x="343657" y="28575"/>
                    <a:pt x="355373" y="28575"/>
                  </a:cubicBezTo>
                  <a:moveTo>
                    <a:pt x="355373" y="0"/>
                  </a:moveTo>
                  <a:lnTo>
                    <a:pt x="355373" y="0"/>
                  </a:lnTo>
                  <a:cubicBezTo>
                    <a:pt x="337085" y="0"/>
                    <a:pt x="318320" y="6382"/>
                    <a:pt x="302509" y="17907"/>
                  </a:cubicBezTo>
                  <a:cubicBezTo>
                    <a:pt x="300699" y="19241"/>
                    <a:pt x="299080" y="20669"/>
                    <a:pt x="297651" y="22384"/>
                  </a:cubicBezTo>
                  <a:cubicBezTo>
                    <a:pt x="283554" y="38862"/>
                    <a:pt x="265171" y="66485"/>
                    <a:pt x="257741" y="105156"/>
                  </a:cubicBezTo>
                  <a:cubicBezTo>
                    <a:pt x="256789" y="110109"/>
                    <a:pt x="256027" y="114967"/>
                    <a:pt x="255551" y="119920"/>
                  </a:cubicBezTo>
                  <a:cubicBezTo>
                    <a:pt x="253646" y="119444"/>
                    <a:pt x="251836" y="118967"/>
                    <a:pt x="249931" y="118586"/>
                  </a:cubicBezTo>
                  <a:cubicBezTo>
                    <a:pt x="241930" y="116872"/>
                    <a:pt x="233739" y="116015"/>
                    <a:pt x="225547" y="116015"/>
                  </a:cubicBezTo>
                  <a:cubicBezTo>
                    <a:pt x="223261" y="116015"/>
                    <a:pt x="220975" y="116110"/>
                    <a:pt x="218689" y="116205"/>
                  </a:cubicBezTo>
                  <a:cubicBezTo>
                    <a:pt x="211069" y="114967"/>
                    <a:pt x="203449" y="114300"/>
                    <a:pt x="195734" y="114300"/>
                  </a:cubicBezTo>
                  <a:cubicBezTo>
                    <a:pt x="165635" y="114300"/>
                    <a:pt x="141727" y="123730"/>
                    <a:pt x="126963" y="131636"/>
                  </a:cubicBezTo>
                  <a:cubicBezTo>
                    <a:pt x="118200" y="136303"/>
                    <a:pt x="112485" y="145256"/>
                    <a:pt x="111914" y="155258"/>
                  </a:cubicBezTo>
                  <a:cubicBezTo>
                    <a:pt x="111723" y="158782"/>
                    <a:pt x="112199" y="162306"/>
                    <a:pt x="113247" y="165640"/>
                  </a:cubicBezTo>
                  <a:cubicBezTo>
                    <a:pt x="49430" y="180404"/>
                    <a:pt x="13997" y="230410"/>
                    <a:pt x="4281" y="246126"/>
                  </a:cubicBezTo>
                  <a:cubicBezTo>
                    <a:pt x="-4006" y="259556"/>
                    <a:pt x="90" y="277082"/>
                    <a:pt x="13520" y="285464"/>
                  </a:cubicBezTo>
                  <a:cubicBezTo>
                    <a:pt x="37523" y="300323"/>
                    <a:pt x="64860" y="309753"/>
                    <a:pt x="92673" y="312801"/>
                  </a:cubicBezTo>
                  <a:cubicBezTo>
                    <a:pt x="99150" y="313468"/>
                    <a:pt x="105818" y="313849"/>
                    <a:pt x="112390" y="313849"/>
                  </a:cubicBezTo>
                  <a:cubicBezTo>
                    <a:pt x="113723" y="313849"/>
                    <a:pt x="115057" y="313849"/>
                    <a:pt x="116390" y="313849"/>
                  </a:cubicBezTo>
                  <a:cubicBezTo>
                    <a:pt x="115438" y="316230"/>
                    <a:pt x="114485" y="318611"/>
                    <a:pt x="113628" y="320993"/>
                  </a:cubicBezTo>
                  <a:cubicBezTo>
                    <a:pt x="102960" y="350330"/>
                    <a:pt x="98483" y="382429"/>
                    <a:pt x="100769" y="413957"/>
                  </a:cubicBezTo>
                  <a:cubicBezTo>
                    <a:pt x="101817" y="428911"/>
                    <a:pt x="114295" y="440436"/>
                    <a:pt x="129249" y="440436"/>
                  </a:cubicBezTo>
                  <a:cubicBezTo>
                    <a:pt x="129535" y="440436"/>
                    <a:pt x="129821" y="440436"/>
                    <a:pt x="130106" y="440436"/>
                  </a:cubicBezTo>
                  <a:cubicBezTo>
                    <a:pt x="150681" y="439769"/>
                    <a:pt x="200782" y="433864"/>
                    <a:pt x="242311" y="393764"/>
                  </a:cubicBezTo>
                  <a:cubicBezTo>
                    <a:pt x="243930" y="399383"/>
                    <a:pt x="245835" y="404813"/>
                    <a:pt x="247835" y="410337"/>
                  </a:cubicBezTo>
                  <a:cubicBezTo>
                    <a:pt x="256884" y="434340"/>
                    <a:pt x="269743" y="456533"/>
                    <a:pt x="286126" y="476345"/>
                  </a:cubicBezTo>
                  <a:cubicBezTo>
                    <a:pt x="291174" y="482537"/>
                    <a:pt x="298699" y="486251"/>
                    <a:pt x="306700" y="486728"/>
                  </a:cubicBezTo>
                  <a:cubicBezTo>
                    <a:pt x="307176" y="486728"/>
                    <a:pt x="307748" y="486728"/>
                    <a:pt x="308224" y="486728"/>
                  </a:cubicBezTo>
                  <a:cubicBezTo>
                    <a:pt x="315653" y="486728"/>
                    <a:pt x="322893" y="483775"/>
                    <a:pt x="328227" y="478536"/>
                  </a:cubicBezTo>
                  <a:cubicBezTo>
                    <a:pt x="351086" y="456152"/>
                    <a:pt x="368898" y="428435"/>
                    <a:pt x="379852" y="398336"/>
                  </a:cubicBezTo>
                  <a:cubicBezTo>
                    <a:pt x="382138" y="392049"/>
                    <a:pt x="384138" y="385763"/>
                    <a:pt x="385758" y="379286"/>
                  </a:cubicBezTo>
                  <a:cubicBezTo>
                    <a:pt x="398235" y="385477"/>
                    <a:pt x="411380" y="390144"/>
                    <a:pt x="424810" y="393287"/>
                  </a:cubicBezTo>
                  <a:cubicBezTo>
                    <a:pt x="437859" y="396335"/>
                    <a:pt x="451289" y="397859"/>
                    <a:pt x="464720" y="397859"/>
                  </a:cubicBezTo>
                  <a:cubicBezTo>
                    <a:pt x="478150" y="397859"/>
                    <a:pt x="491580" y="396335"/>
                    <a:pt x="504725" y="393383"/>
                  </a:cubicBezTo>
                  <a:cubicBezTo>
                    <a:pt x="512916" y="391478"/>
                    <a:pt x="519869" y="386144"/>
                    <a:pt x="523679" y="378714"/>
                  </a:cubicBezTo>
                  <a:cubicBezTo>
                    <a:pt x="527489" y="371285"/>
                    <a:pt x="527966" y="362522"/>
                    <a:pt x="524822" y="354711"/>
                  </a:cubicBezTo>
                  <a:cubicBezTo>
                    <a:pt x="519203" y="340995"/>
                    <a:pt x="512630" y="327850"/>
                    <a:pt x="504915" y="315373"/>
                  </a:cubicBezTo>
                  <a:cubicBezTo>
                    <a:pt x="506153" y="315373"/>
                    <a:pt x="507392" y="315373"/>
                    <a:pt x="508630" y="315373"/>
                  </a:cubicBezTo>
                  <a:cubicBezTo>
                    <a:pt x="538443" y="315373"/>
                    <a:pt x="568256" y="310134"/>
                    <a:pt x="597403" y="299657"/>
                  </a:cubicBezTo>
                  <a:cubicBezTo>
                    <a:pt x="606261" y="296513"/>
                    <a:pt x="613024" y="289084"/>
                    <a:pt x="615405" y="280035"/>
                  </a:cubicBezTo>
                  <a:cubicBezTo>
                    <a:pt x="617786" y="270891"/>
                    <a:pt x="615501" y="261176"/>
                    <a:pt x="609309" y="254032"/>
                  </a:cubicBezTo>
                  <a:cubicBezTo>
                    <a:pt x="594069" y="236411"/>
                    <a:pt x="575972" y="222409"/>
                    <a:pt x="555588" y="212408"/>
                  </a:cubicBezTo>
                  <a:cubicBezTo>
                    <a:pt x="547397" y="208407"/>
                    <a:pt x="538729" y="204978"/>
                    <a:pt x="529680" y="202311"/>
                  </a:cubicBezTo>
                  <a:cubicBezTo>
                    <a:pt x="527585" y="201073"/>
                    <a:pt x="525585" y="199835"/>
                    <a:pt x="523489" y="198692"/>
                  </a:cubicBezTo>
                  <a:cubicBezTo>
                    <a:pt x="527394" y="190119"/>
                    <a:pt x="528728" y="180594"/>
                    <a:pt x="525013" y="170402"/>
                  </a:cubicBezTo>
                  <a:cubicBezTo>
                    <a:pt x="515869" y="145352"/>
                    <a:pt x="486627" y="144018"/>
                    <a:pt x="474721" y="143923"/>
                  </a:cubicBezTo>
                  <a:cubicBezTo>
                    <a:pt x="466053" y="140494"/>
                    <a:pt x="456719" y="139922"/>
                    <a:pt x="448718" y="139922"/>
                  </a:cubicBezTo>
                  <a:cubicBezTo>
                    <a:pt x="431192" y="139922"/>
                    <a:pt x="405379" y="143447"/>
                    <a:pt x="370232" y="150781"/>
                  </a:cubicBezTo>
                  <a:cubicBezTo>
                    <a:pt x="370136" y="148400"/>
                    <a:pt x="370327" y="145828"/>
                    <a:pt x="370803" y="143256"/>
                  </a:cubicBezTo>
                  <a:cubicBezTo>
                    <a:pt x="371946" y="137732"/>
                    <a:pt x="373280" y="131540"/>
                    <a:pt x="374804" y="126111"/>
                  </a:cubicBezTo>
                  <a:cubicBezTo>
                    <a:pt x="381281" y="115157"/>
                    <a:pt x="392139" y="107061"/>
                    <a:pt x="404903" y="103537"/>
                  </a:cubicBezTo>
                  <a:cubicBezTo>
                    <a:pt x="416809" y="100298"/>
                    <a:pt x="425286" y="89726"/>
                    <a:pt x="425953" y="77343"/>
                  </a:cubicBezTo>
                  <a:cubicBezTo>
                    <a:pt x="426525" y="64675"/>
                    <a:pt x="424905" y="40577"/>
                    <a:pt x="406998" y="21622"/>
                  </a:cubicBezTo>
                  <a:cubicBezTo>
                    <a:pt x="394330" y="7525"/>
                    <a:pt x="375852" y="0"/>
                    <a:pt x="355373" y="0"/>
                  </a:cubicBezTo>
                  <a:lnTo>
                    <a:pt x="355373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4" name="Google Shape;84;p3"/>
          <p:cNvGrpSpPr/>
          <p:nvPr/>
        </p:nvGrpSpPr>
        <p:grpSpPr>
          <a:xfrm>
            <a:off x="6527965" y="2653502"/>
            <a:ext cx="1502440" cy="1651914"/>
            <a:chOff x="6027895" y="2955321"/>
            <a:chExt cx="955629" cy="1050702"/>
          </a:xfrm>
        </p:grpSpPr>
        <p:sp>
          <p:nvSpPr>
            <p:cNvPr id="85" name="Google Shape;85;p3"/>
            <p:cNvSpPr/>
            <p:nvPr/>
          </p:nvSpPr>
          <p:spPr>
            <a:xfrm>
              <a:off x="6213823" y="3506818"/>
              <a:ext cx="531304" cy="477050"/>
            </a:xfrm>
            <a:custGeom>
              <a:rect b="b" l="l" r="r" t="t"/>
              <a:pathLst>
                <a:path extrusionOk="0" h="477050" w="531304">
                  <a:moveTo>
                    <a:pt x="531305" y="107537"/>
                  </a:moveTo>
                  <a:cubicBezTo>
                    <a:pt x="495300" y="140017"/>
                    <a:pt x="433769" y="204788"/>
                    <a:pt x="397383" y="305562"/>
                  </a:cubicBezTo>
                  <a:cubicBezTo>
                    <a:pt x="376714" y="362712"/>
                    <a:pt x="370427" y="414338"/>
                    <a:pt x="368998" y="452438"/>
                  </a:cubicBezTo>
                  <a:cubicBezTo>
                    <a:pt x="348520" y="462058"/>
                    <a:pt x="290894" y="486061"/>
                    <a:pt x="216694" y="473488"/>
                  </a:cubicBezTo>
                  <a:cubicBezTo>
                    <a:pt x="147638" y="461772"/>
                    <a:pt x="103061" y="424910"/>
                    <a:pt x="86106" y="409384"/>
                  </a:cubicBezTo>
                  <a:cubicBezTo>
                    <a:pt x="98870" y="381286"/>
                    <a:pt x="115443" y="333946"/>
                    <a:pt x="113157" y="274796"/>
                  </a:cubicBezTo>
                  <a:cubicBezTo>
                    <a:pt x="108204" y="146780"/>
                    <a:pt x="18860" y="66389"/>
                    <a:pt x="0" y="50101"/>
                  </a:cubicBezTo>
                  <a:cubicBezTo>
                    <a:pt x="13716" y="39053"/>
                    <a:pt x="27337" y="28099"/>
                    <a:pt x="41053" y="17050"/>
                  </a:cubicBezTo>
                  <a:cubicBezTo>
                    <a:pt x="66866" y="46768"/>
                    <a:pt x="124873" y="83058"/>
                    <a:pt x="151257" y="153924"/>
                  </a:cubicBezTo>
                  <a:cubicBezTo>
                    <a:pt x="170593" y="206026"/>
                    <a:pt x="177070" y="236887"/>
                    <a:pt x="192691" y="233363"/>
                  </a:cubicBezTo>
                  <a:cubicBezTo>
                    <a:pt x="219646" y="227362"/>
                    <a:pt x="252603" y="133731"/>
                    <a:pt x="247174" y="76771"/>
                  </a:cubicBezTo>
                  <a:cubicBezTo>
                    <a:pt x="244030" y="43910"/>
                    <a:pt x="236506" y="17431"/>
                    <a:pt x="230505" y="0"/>
                  </a:cubicBezTo>
                  <a:cubicBezTo>
                    <a:pt x="255175" y="2667"/>
                    <a:pt x="279940" y="5334"/>
                    <a:pt x="304610" y="8001"/>
                  </a:cubicBezTo>
                  <a:cubicBezTo>
                    <a:pt x="315754" y="73152"/>
                    <a:pt x="309563" y="122777"/>
                    <a:pt x="300895" y="157544"/>
                  </a:cubicBezTo>
                  <a:cubicBezTo>
                    <a:pt x="292418" y="191453"/>
                    <a:pt x="280226" y="217170"/>
                    <a:pt x="292894" y="231648"/>
                  </a:cubicBezTo>
                  <a:cubicBezTo>
                    <a:pt x="306991" y="247745"/>
                    <a:pt x="319373" y="252032"/>
                    <a:pt x="342329" y="236982"/>
                  </a:cubicBezTo>
                  <a:cubicBezTo>
                    <a:pt x="382429" y="210598"/>
                    <a:pt x="419862" y="132588"/>
                    <a:pt x="399479" y="55721"/>
                  </a:cubicBezTo>
                  <a:cubicBezTo>
                    <a:pt x="443389" y="73057"/>
                    <a:pt x="487394" y="90297"/>
                    <a:pt x="531305" y="107537"/>
                  </a:cubicBezTo>
                  <a:close/>
                </a:path>
              </a:pathLst>
            </a:custGeom>
            <a:solidFill>
              <a:srgbClr val="80AD3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6269925" y="3575970"/>
              <a:ext cx="454818" cy="408440"/>
            </a:xfrm>
            <a:custGeom>
              <a:rect b="b" l="l" r="r" t="t"/>
              <a:pathLst>
                <a:path extrusionOk="0" h="408440" w="454818">
                  <a:moveTo>
                    <a:pt x="454819" y="92012"/>
                  </a:moveTo>
                  <a:cubicBezTo>
                    <a:pt x="424053" y="119825"/>
                    <a:pt x="371284" y="175260"/>
                    <a:pt x="340138" y="261557"/>
                  </a:cubicBezTo>
                  <a:cubicBezTo>
                    <a:pt x="322421" y="310515"/>
                    <a:pt x="317087" y="354616"/>
                    <a:pt x="315849" y="387382"/>
                  </a:cubicBezTo>
                  <a:cubicBezTo>
                    <a:pt x="298323" y="395669"/>
                    <a:pt x="248984" y="416147"/>
                    <a:pt x="185452" y="405384"/>
                  </a:cubicBezTo>
                  <a:cubicBezTo>
                    <a:pt x="126302" y="395383"/>
                    <a:pt x="88202" y="363855"/>
                    <a:pt x="73724" y="350520"/>
                  </a:cubicBezTo>
                  <a:cubicBezTo>
                    <a:pt x="84677" y="326517"/>
                    <a:pt x="98870" y="285941"/>
                    <a:pt x="96869" y="235268"/>
                  </a:cubicBezTo>
                  <a:cubicBezTo>
                    <a:pt x="92583" y="125730"/>
                    <a:pt x="16193" y="56769"/>
                    <a:pt x="0" y="42863"/>
                  </a:cubicBezTo>
                  <a:cubicBezTo>
                    <a:pt x="11716" y="33433"/>
                    <a:pt x="23432" y="24003"/>
                    <a:pt x="35147" y="14573"/>
                  </a:cubicBezTo>
                  <a:cubicBezTo>
                    <a:pt x="57245" y="40005"/>
                    <a:pt x="106966" y="71152"/>
                    <a:pt x="129445" y="131826"/>
                  </a:cubicBezTo>
                  <a:cubicBezTo>
                    <a:pt x="146018" y="176403"/>
                    <a:pt x="151543" y="202787"/>
                    <a:pt x="164878" y="199835"/>
                  </a:cubicBezTo>
                  <a:cubicBezTo>
                    <a:pt x="188024" y="194691"/>
                    <a:pt x="216217" y="114491"/>
                    <a:pt x="211455" y="65723"/>
                  </a:cubicBezTo>
                  <a:cubicBezTo>
                    <a:pt x="208788" y="37624"/>
                    <a:pt x="202311" y="14954"/>
                    <a:pt x="197167" y="0"/>
                  </a:cubicBezTo>
                  <a:cubicBezTo>
                    <a:pt x="218313" y="2286"/>
                    <a:pt x="239459" y="4572"/>
                    <a:pt x="260604" y="6858"/>
                  </a:cubicBezTo>
                  <a:cubicBezTo>
                    <a:pt x="270129" y="62579"/>
                    <a:pt x="264890" y="105156"/>
                    <a:pt x="257461" y="134969"/>
                  </a:cubicBezTo>
                  <a:cubicBezTo>
                    <a:pt x="250222" y="164021"/>
                    <a:pt x="239744" y="186023"/>
                    <a:pt x="250603" y="198406"/>
                  </a:cubicBezTo>
                  <a:cubicBezTo>
                    <a:pt x="262700" y="212217"/>
                    <a:pt x="273272" y="215932"/>
                    <a:pt x="292894" y="202978"/>
                  </a:cubicBezTo>
                  <a:cubicBezTo>
                    <a:pt x="327279" y="180404"/>
                    <a:pt x="359283" y="113633"/>
                    <a:pt x="341757" y="47720"/>
                  </a:cubicBezTo>
                  <a:cubicBezTo>
                    <a:pt x="379571" y="62484"/>
                    <a:pt x="417195" y="77248"/>
                    <a:pt x="454819" y="92012"/>
                  </a:cubicBezTo>
                  <a:close/>
                </a:path>
              </a:pathLst>
            </a:custGeom>
            <a:solidFill>
              <a:srgbClr val="B0DB6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6193147" y="3490435"/>
              <a:ext cx="571601" cy="515588"/>
            </a:xfrm>
            <a:custGeom>
              <a:rect b="b" l="l" r="r" t="t"/>
              <a:pathLst>
                <a:path extrusionOk="0" h="515588" w="571601">
                  <a:moveTo>
                    <a:pt x="251562" y="28575"/>
                  </a:moveTo>
                  <a:cubicBezTo>
                    <a:pt x="275470" y="31147"/>
                    <a:pt x="299378" y="33719"/>
                    <a:pt x="323286" y="36290"/>
                  </a:cubicBezTo>
                  <a:cubicBezTo>
                    <a:pt x="327381" y="59912"/>
                    <a:pt x="329000" y="81439"/>
                    <a:pt x="329096" y="100870"/>
                  </a:cubicBezTo>
                  <a:cubicBezTo>
                    <a:pt x="331096" y="101060"/>
                    <a:pt x="333096" y="101346"/>
                    <a:pt x="335097" y="101537"/>
                  </a:cubicBezTo>
                  <a:cubicBezTo>
                    <a:pt x="344336" y="155067"/>
                    <a:pt x="339192" y="195929"/>
                    <a:pt x="332049" y="224504"/>
                  </a:cubicBezTo>
                  <a:cubicBezTo>
                    <a:pt x="328620" y="238220"/>
                    <a:pt x="324429" y="250317"/>
                    <a:pt x="322238" y="260509"/>
                  </a:cubicBezTo>
                  <a:cubicBezTo>
                    <a:pt x="326619" y="263462"/>
                    <a:pt x="331096" y="265081"/>
                    <a:pt x="336144" y="265081"/>
                  </a:cubicBezTo>
                  <a:cubicBezTo>
                    <a:pt x="342812" y="265081"/>
                    <a:pt x="350337" y="262319"/>
                    <a:pt x="359766" y="256127"/>
                  </a:cubicBezTo>
                  <a:cubicBezTo>
                    <a:pt x="384722" y="239840"/>
                    <a:pt x="408534" y="202978"/>
                    <a:pt x="417202" y="159163"/>
                  </a:cubicBezTo>
                  <a:cubicBezTo>
                    <a:pt x="416440" y="153067"/>
                    <a:pt x="415392" y="146875"/>
                    <a:pt x="413678" y="140684"/>
                  </a:cubicBezTo>
                  <a:cubicBezTo>
                    <a:pt x="415678" y="141446"/>
                    <a:pt x="417583" y="142208"/>
                    <a:pt x="419583" y="142970"/>
                  </a:cubicBezTo>
                  <a:cubicBezTo>
                    <a:pt x="421583" y="123254"/>
                    <a:pt x="420631" y="102584"/>
                    <a:pt x="415107" y="82010"/>
                  </a:cubicBezTo>
                  <a:cubicBezTo>
                    <a:pt x="457683" y="98584"/>
                    <a:pt x="500260" y="115157"/>
                    <a:pt x="542837" y="131731"/>
                  </a:cubicBezTo>
                  <a:cubicBezTo>
                    <a:pt x="531026" y="142304"/>
                    <a:pt x="516262" y="156591"/>
                    <a:pt x="500641" y="174498"/>
                  </a:cubicBezTo>
                  <a:cubicBezTo>
                    <a:pt x="508166" y="177451"/>
                    <a:pt x="515595" y="180308"/>
                    <a:pt x="523120" y="183261"/>
                  </a:cubicBezTo>
                  <a:cubicBezTo>
                    <a:pt x="493307" y="209931"/>
                    <a:pt x="442253" y="263176"/>
                    <a:pt x="412154" y="346043"/>
                  </a:cubicBezTo>
                  <a:cubicBezTo>
                    <a:pt x="395009" y="393002"/>
                    <a:pt x="389770" y="435388"/>
                    <a:pt x="388627" y="466820"/>
                  </a:cubicBezTo>
                  <a:cubicBezTo>
                    <a:pt x="375101" y="473202"/>
                    <a:pt x="341764" y="487013"/>
                    <a:pt x="297568" y="487013"/>
                  </a:cubicBezTo>
                  <a:cubicBezTo>
                    <a:pt x="292710" y="487013"/>
                    <a:pt x="287662" y="486823"/>
                    <a:pt x="282518" y="486442"/>
                  </a:cubicBezTo>
                  <a:cubicBezTo>
                    <a:pt x="281375" y="486442"/>
                    <a:pt x="280328" y="486442"/>
                    <a:pt x="279185" y="486442"/>
                  </a:cubicBezTo>
                  <a:cubicBezTo>
                    <a:pt x="266326" y="486442"/>
                    <a:pt x="252705" y="485489"/>
                    <a:pt x="238418" y="483108"/>
                  </a:cubicBezTo>
                  <a:cubicBezTo>
                    <a:pt x="171552" y="471869"/>
                    <a:pt x="128404" y="436531"/>
                    <a:pt x="112021" y="421577"/>
                  </a:cubicBezTo>
                  <a:cubicBezTo>
                    <a:pt x="124403" y="394621"/>
                    <a:pt x="140406" y="349187"/>
                    <a:pt x="138215" y="292417"/>
                  </a:cubicBezTo>
                  <a:cubicBezTo>
                    <a:pt x="133452" y="169545"/>
                    <a:pt x="46965" y="92297"/>
                    <a:pt x="28677" y="76676"/>
                  </a:cubicBezTo>
                  <a:cubicBezTo>
                    <a:pt x="41917" y="66104"/>
                    <a:pt x="55157" y="55531"/>
                    <a:pt x="68397" y="44958"/>
                  </a:cubicBezTo>
                  <a:cubicBezTo>
                    <a:pt x="90780" y="70580"/>
                    <a:pt x="138405" y="101441"/>
                    <a:pt x="166314" y="156686"/>
                  </a:cubicBezTo>
                  <a:cubicBezTo>
                    <a:pt x="182411" y="173736"/>
                    <a:pt x="198127" y="194596"/>
                    <a:pt x="208224" y="221552"/>
                  </a:cubicBezTo>
                  <a:cubicBezTo>
                    <a:pt x="212415" y="232696"/>
                    <a:pt x="215844" y="242697"/>
                    <a:pt x="218891" y="251270"/>
                  </a:cubicBezTo>
                  <a:cubicBezTo>
                    <a:pt x="244228" y="238411"/>
                    <a:pt x="272898" y="154496"/>
                    <a:pt x="267850" y="102394"/>
                  </a:cubicBezTo>
                  <a:cubicBezTo>
                    <a:pt x="264707" y="70771"/>
                    <a:pt x="257373" y="45339"/>
                    <a:pt x="251562" y="28575"/>
                  </a:cubicBezTo>
                  <a:moveTo>
                    <a:pt x="251562" y="0"/>
                  </a:moveTo>
                  <a:cubicBezTo>
                    <a:pt x="242895" y="0"/>
                    <a:pt x="234703" y="3905"/>
                    <a:pt x="229178" y="10763"/>
                  </a:cubicBezTo>
                  <a:cubicBezTo>
                    <a:pt x="223082" y="18383"/>
                    <a:pt x="221368" y="28670"/>
                    <a:pt x="224511" y="37909"/>
                  </a:cubicBezTo>
                  <a:cubicBezTo>
                    <a:pt x="232036" y="59722"/>
                    <a:pt x="236989" y="82296"/>
                    <a:pt x="239275" y="105061"/>
                  </a:cubicBezTo>
                  <a:cubicBezTo>
                    <a:pt x="241751" y="130969"/>
                    <a:pt x="234417" y="164306"/>
                    <a:pt x="225178" y="189643"/>
                  </a:cubicBezTo>
                  <a:cubicBezTo>
                    <a:pt x="216224" y="172498"/>
                    <a:pt x="204509" y="156115"/>
                    <a:pt x="189840" y="140017"/>
                  </a:cubicBezTo>
                  <a:cubicBezTo>
                    <a:pt x="167838" y="98298"/>
                    <a:pt x="136119" y="69437"/>
                    <a:pt x="112783" y="48292"/>
                  </a:cubicBezTo>
                  <a:cubicBezTo>
                    <a:pt x="103448" y="39815"/>
                    <a:pt x="95352" y="32480"/>
                    <a:pt x="89828" y="26099"/>
                  </a:cubicBezTo>
                  <a:cubicBezTo>
                    <a:pt x="84208" y="19621"/>
                    <a:pt x="76302" y="16383"/>
                    <a:pt x="68301" y="16383"/>
                  </a:cubicBezTo>
                  <a:cubicBezTo>
                    <a:pt x="62015" y="16383"/>
                    <a:pt x="55728" y="18383"/>
                    <a:pt x="50490" y="22670"/>
                  </a:cubicBezTo>
                  <a:lnTo>
                    <a:pt x="10770" y="54388"/>
                  </a:lnTo>
                  <a:cubicBezTo>
                    <a:pt x="4103" y="59722"/>
                    <a:pt x="198" y="67723"/>
                    <a:pt x="7" y="76200"/>
                  </a:cubicBezTo>
                  <a:cubicBezTo>
                    <a:pt x="-184" y="84677"/>
                    <a:pt x="3531" y="92869"/>
                    <a:pt x="10008" y="98393"/>
                  </a:cubicBezTo>
                  <a:cubicBezTo>
                    <a:pt x="38583" y="122873"/>
                    <a:pt x="105544" y="190881"/>
                    <a:pt x="109640" y="293561"/>
                  </a:cubicBezTo>
                  <a:cubicBezTo>
                    <a:pt x="111164" y="333089"/>
                    <a:pt x="103258" y="372142"/>
                    <a:pt x="86018" y="409670"/>
                  </a:cubicBezTo>
                  <a:cubicBezTo>
                    <a:pt x="80874" y="421005"/>
                    <a:pt x="83541" y="434340"/>
                    <a:pt x="92781" y="442722"/>
                  </a:cubicBezTo>
                  <a:cubicBezTo>
                    <a:pt x="120308" y="467868"/>
                    <a:pt x="167171" y="500158"/>
                    <a:pt x="233655" y="511302"/>
                  </a:cubicBezTo>
                  <a:cubicBezTo>
                    <a:pt x="248419" y="513779"/>
                    <a:pt x="263754" y="515017"/>
                    <a:pt x="279185" y="515017"/>
                  </a:cubicBezTo>
                  <a:lnTo>
                    <a:pt x="281661" y="515017"/>
                  </a:lnTo>
                  <a:cubicBezTo>
                    <a:pt x="286995" y="515398"/>
                    <a:pt x="292329" y="515588"/>
                    <a:pt x="297663" y="515588"/>
                  </a:cubicBezTo>
                  <a:cubicBezTo>
                    <a:pt x="342621" y="515588"/>
                    <a:pt x="378626" y="503111"/>
                    <a:pt x="400914" y="492728"/>
                  </a:cubicBezTo>
                  <a:cubicBezTo>
                    <a:pt x="410630" y="488156"/>
                    <a:pt x="416916" y="478631"/>
                    <a:pt x="417392" y="467963"/>
                  </a:cubicBezTo>
                  <a:cubicBezTo>
                    <a:pt x="418821" y="429387"/>
                    <a:pt x="426156" y="391763"/>
                    <a:pt x="439205" y="355949"/>
                  </a:cubicBezTo>
                  <a:cubicBezTo>
                    <a:pt x="459969" y="298799"/>
                    <a:pt x="495688" y="246507"/>
                    <a:pt x="542361" y="204692"/>
                  </a:cubicBezTo>
                  <a:cubicBezTo>
                    <a:pt x="549790" y="198025"/>
                    <a:pt x="553219" y="188119"/>
                    <a:pt x="551409" y="178308"/>
                  </a:cubicBezTo>
                  <a:cubicBezTo>
                    <a:pt x="550647" y="174308"/>
                    <a:pt x="549123" y="170593"/>
                    <a:pt x="546933" y="167354"/>
                  </a:cubicBezTo>
                  <a:cubicBezTo>
                    <a:pt x="551886" y="162496"/>
                    <a:pt x="556934" y="157734"/>
                    <a:pt x="562077" y="153162"/>
                  </a:cubicBezTo>
                  <a:cubicBezTo>
                    <a:pt x="569507" y="146495"/>
                    <a:pt x="572936" y="136588"/>
                    <a:pt x="571126" y="126778"/>
                  </a:cubicBezTo>
                  <a:cubicBezTo>
                    <a:pt x="569316" y="116967"/>
                    <a:pt x="562649" y="108871"/>
                    <a:pt x="553409" y="105251"/>
                  </a:cubicBezTo>
                  <a:lnTo>
                    <a:pt x="425679" y="55531"/>
                  </a:lnTo>
                  <a:cubicBezTo>
                    <a:pt x="422346" y="54197"/>
                    <a:pt x="418821" y="53626"/>
                    <a:pt x="415297" y="53626"/>
                  </a:cubicBezTo>
                  <a:cubicBezTo>
                    <a:pt x="408344" y="53626"/>
                    <a:pt x="401581" y="56102"/>
                    <a:pt x="396247" y="60960"/>
                  </a:cubicBezTo>
                  <a:cubicBezTo>
                    <a:pt x="388246" y="68104"/>
                    <a:pt x="384912" y="79248"/>
                    <a:pt x="387674" y="89630"/>
                  </a:cubicBezTo>
                  <a:cubicBezTo>
                    <a:pt x="390532" y="100108"/>
                    <a:pt x="391961" y="111062"/>
                    <a:pt x="392151" y="122301"/>
                  </a:cubicBezTo>
                  <a:cubicBezTo>
                    <a:pt x="386055" y="129350"/>
                    <a:pt x="383769" y="139065"/>
                    <a:pt x="386246" y="148304"/>
                  </a:cubicBezTo>
                  <a:cubicBezTo>
                    <a:pt x="387103" y="151352"/>
                    <a:pt x="387770" y="154686"/>
                    <a:pt x="388341" y="158401"/>
                  </a:cubicBezTo>
                  <a:cubicBezTo>
                    <a:pt x="383293" y="180499"/>
                    <a:pt x="373958" y="199168"/>
                    <a:pt x="363957" y="212788"/>
                  </a:cubicBezTo>
                  <a:cubicBezTo>
                    <a:pt x="370530" y="176213"/>
                    <a:pt x="370339" y="137350"/>
                    <a:pt x="363386" y="96869"/>
                  </a:cubicBezTo>
                  <a:cubicBezTo>
                    <a:pt x="362529" y="91916"/>
                    <a:pt x="360433" y="87344"/>
                    <a:pt x="357290" y="83629"/>
                  </a:cubicBezTo>
                  <a:cubicBezTo>
                    <a:pt x="356432" y="66580"/>
                    <a:pt x="354528" y="49149"/>
                    <a:pt x="351480" y="31623"/>
                  </a:cubicBezTo>
                  <a:cubicBezTo>
                    <a:pt x="349289" y="19050"/>
                    <a:pt x="339097" y="9430"/>
                    <a:pt x="326333" y="8096"/>
                  </a:cubicBezTo>
                  <a:lnTo>
                    <a:pt x="276899" y="2762"/>
                  </a:lnTo>
                  <a:lnTo>
                    <a:pt x="254610" y="381"/>
                  </a:lnTo>
                  <a:cubicBezTo>
                    <a:pt x="253658" y="0"/>
                    <a:pt x="252610" y="0"/>
                    <a:pt x="251562" y="0"/>
                  </a:cubicBezTo>
                  <a:lnTo>
                    <a:pt x="251562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6049865" y="2966052"/>
              <a:ext cx="907354" cy="738936"/>
            </a:xfrm>
            <a:custGeom>
              <a:rect b="b" l="l" r="r" t="t"/>
              <a:pathLst>
                <a:path extrusionOk="0" h="738936" w="907354">
                  <a:moveTo>
                    <a:pt x="524289" y="583438"/>
                  </a:moveTo>
                  <a:cubicBezTo>
                    <a:pt x="507144" y="672211"/>
                    <a:pt x="430277" y="725456"/>
                    <a:pt x="369508" y="716026"/>
                  </a:cubicBezTo>
                  <a:cubicBezTo>
                    <a:pt x="300071" y="705263"/>
                    <a:pt x="236920" y="610775"/>
                    <a:pt x="271591" y="509619"/>
                  </a:cubicBezTo>
                  <a:cubicBezTo>
                    <a:pt x="253779" y="615347"/>
                    <a:pt x="160529" y="673735"/>
                    <a:pt x="92616" y="655923"/>
                  </a:cubicBezTo>
                  <a:cubicBezTo>
                    <a:pt x="22512" y="637540"/>
                    <a:pt x="-17874" y="538766"/>
                    <a:pt x="7748" y="461328"/>
                  </a:cubicBezTo>
                  <a:cubicBezTo>
                    <a:pt x="34037" y="381794"/>
                    <a:pt x="119096" y="357505"/>
                    <a:pt x="126620" y="355505"/>
                  </a:cubicBezTo>
                  <a:cubicBezTo>
                    <a:pt x="92807" y="309594"/>
                    <a:pt x="75281" y="254921"/>
                    <a:pt x="94616" y="220345"/>
                  </a:cubicBezTo>
                  <a:cubicBezTo>
                    <a:pt x="121667" y="172054"/>
                    <a:pt x="226252" y="153004"/>
                    <a:pt x="331027" y="220345"/>
                  </a:cubicBezTo>
                  <a:cubicBezTo>
                    <a:pt x="305119" y="115856"/>
                    <a:pt x="372365" y="17748"/>
                    <a:pt x="456471" y="2223"/>
                  </a:cubicBezTo>
                  <a:cubicBezTo>
                    <a:pt x="545911" y="-14351"/>
                    <a:pt x="649448" y="63468"/>
                    <a:pt x="652400" y="178530"/>
                  </a:cubicBezTo>
                  <a:cubicBezTo>
                    <a:pt x="709550" y="149860"/>
                    <a:pt x="775749" y="157290"/>
                    <a:pt x="814992" y="194818"/>
                  </a:cubicBezTo>
                  <a:cubicBezTo>
                    <a:pt x="867284" y="244729"/>
                    <a:pt x="868237" y="344265"/>
                    <a:pt x="801276" y="407035"/>
                  </a:cubicBezTo>
                  <a:cubicBezTo>
                    <a:pt x="867761" y="418560"/>
                    <a:pt x="911099" y="474948"/>
                    <a:pt x="907099" y="525907"/>
                  </a:cubicBezTo>
                  <a:cubicBezTo>
                    <a:pt x="902337" y="586391"/>
                    <a:pt x="830518" y="641922"/>
                    <a:pt x="750317" y="621252"/>
                  </a:cubicBezTo>
                  <a:cubicBezTo>
                    <a:pt x="741745" y="687737"/>
                    <a:pt x="692977" y="735934"/>
                    <a:pt x="644495" y="738791"/>
                  </a:cubicBezTo>
                  <a:cubicBezTo>
                    <a:pt x="583154" y="742506"/>
                    <a:pt x="513621" y="674497"/>
                    <a:pt x="524289" y="583438"/>
                  </a:cubicBezTo>
                  <a:close/>
                </a:path>
              </a:pathLst>
            </a:custGeom>
            <a:solidFill>
              <a:srgbClr val="568C2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6170269" y="3078672"/>
              <a:ext cx="619708" cy="504734"/>
            </a:xfrm>
            <a:custGeom>
              <a:rect b="b" l="l" r="r" t="t"/>
              <a:pathLst>
                <a:path extrusionOk="0" h="504734" w="619708">
                  <a:moveTo>
                    <a:pt x="358070" y="398524"/>
                  </a:moveTo>
                  <a:cubicBezTo>
                    <a:pt x="346354" y="459198"/>
                    <a:pt x="293871" y="495488"/>
                    <a:pt x="252342" y="489107"/>
                  </a:cubicBezTo>
                  <a:cubicBezTo>
                    <a:pt x="204907" y="481772"/>
                    <a:pt x="161854" y="417193"/>
                    <a:pt x="185477" y="348137"/>
                  </a:cubicBezTo>
                  <a:cubicBezTo>
                    <a:pt x="173380" y="420336"/>
                    <a:pt x="109657" y="460246"/>
                    <a:pt x="63271" y="448054"/>
                  </a:cubicBezTo>
                  <a:cubicBezTo>
                    <a:pt x="15360" y="435481"/>
                    <a:pt x="-12167" y="368044"/>
                    <a:pt x="5264" y="315085"/>
                  </a:cubicBezTo>
                  <a:cubicBezTo>
                    <a:pt x="23266" y="260792"/>
                    <a:pt x="81273" y="244219"/>
                    <a:pt x="86416" y="242790"/>
                  </a:cubicBezTo>
                  <a:cubicBezTo>
                    <a:pt x="63271" y="211453"/>
                    <a:pt x="51365" y="174115"/>
                    <a:pt x="64604" y="150493"/>
                  </a:cubicBezTo>
                  <a:cubicBezTo>
                    <a:pt x="83083" y="117536"/>
                    <a:pt x="154520" y="104487"/>
                    <a:pt x="226053" y="150493"/>
                  </a:cubicBezTo>
                  <a:cubicBezTo>
                    <a:pt x="208337" y="79151"/>
                    <a:pt x="254247" y="12190"/>
                    <a:pt x="311683" y="1522"/>
                  </a:cubicBezTo>
                  <a:cubicBezTo>
                    <a:pt x="372738" y="-9813"/>
                    <a:pt x="443509" y="43337"/>
                    <a:pt x="445509" y="121918"/>
                  </a:cubicBezTo>
                  <a:cubicBezTo>
                    <a:pt x="484562" y="102296"/>
                    <a:pt x="529710" y="107440"/>
                    <a:pt x="556571" y="133062"/>
                  </a:cubicBezTo>
                  <a:cubicBezTo>
                    <a:pt x="592289" y="167162"/>
                    <a:pt x="592956" y="235075"/>
                    <a:pt x="547236" y="278033"/>
                  </a:cubicBezTo>
                  <a:cubicBezTo>
                    <a:pt x="592575" y="285938"/>
                    <a:pt x="622293" y="324419"/>
                    <a:pt x="619531" y="359186"/>
                  </a:cubicBezTo>
                  <a:cubicBezTo>
                    <a:pt x="616292" y="400429"/>
                    <a:pt x="567239" y="438434"/>
                    <a:pt x="512470" y="424337"/>
                  </a:cubicBezTo>
                  <a:cubicBezTo>
                    <a:pt x="506564" y="469771"/>
                    <a:pt x="473322" y="502632"/>
                    <a:pt x="440175" y="504632"/>
                  </a:cubicBezTo>
                  <a:cubicBezTo>
                    <a:pt x="398265" y="507204"/>
                    <a:pt x="350831" y="460722"/>
                    <a:pt x="358070" y="398524"/>
                  </a:cubicBezTo>
                  <a:close/>
                </a:path>
              </a:pathLst>
            </a:custGeom>
            <a:solidFill>
              <a:srgbClr val="5D9C3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6247845" y="3152140"/>
              <a:ext cx="454356" cy="370089"/>
            </a:xfrm>
            <a:custGeom>
              <a:rect b="b" l="l" r="r" t="t"/>
              <a:pathLst>
                <a:path extrusionOk="0" h="370089" w="454356">
                  <a:moveTo>
                    <a:pt x="262587" y="292194"/>
                  </a:moveTo>
                  <a:cubicBezTo>
                    <a:pt x="254014" y="336676"/>
                    <a:pt x="215533" y="363251"/>
                    <a:pt x="185053" y="358584"/>
                  </a:cubicBezTo>
                  <a:cubicBezTo>
                    <a:pt x="150287" y="353250"/>
                    <a:pt x="118664" y="305910"/>
                    <a:pt x="135999" y="255237"/>
                  </a:cubicBezTo>
                  <a:cubicBezTo>
                    <a:pt x="127141" y="308196"/>
                    <a:pt x="80373" y="337343"/>
                    <a:pt x="46369" y="328484"/>
                  </a:cubicBezTo>
                  <a:cubicBezTo>
                    <a:pt x="11317" y="319245"/>
                    <a:pt x="-8971" y="269810"/>
                    <a:pt x="3888" y="231044"/>
                  </a:cubicBezTo>
                  <a:cubicBezTo>
                    <a:pt x="17032" y="191229"/>
                    <a:pt x="59609" y="179037"/>
                    <a:pt x="63419" y="178085"/>
                  </a:cubicBezTo>
                  <a:cubicBezTo>
                    <a:pt x="46464" y="155129"/>
                    <a:pt x="37701" y="127697"/>
                    <a:pt x="47417" y="110362"/>
                  </a:cubicBezTo>
                  <a:cubicBezTo>
                    <a:pt x="60942" y="86168"/>
                    <a:pt x="113330" y="76643"/>
                    <a:pt x="165813" y="110362"/>
                  </a:cubicBezTo>
                  <a:cubicBezTo>
                    <a:pt x="152859" y="58070"/>
                    <a:pt x="186482" y="8921"/>
                    <a:pt x="228582" y="1110"/>
                  </a:cubicBezTo>
                  <a:cubicBezTo>
                    <a:pt x="273350" y="-7177"/>
                    <a:pt x="325166" y="31781"/>
                    <a:pt x="326690" y="89407"/>
                  </a:cubicBezTo>
                  <a:cubicBezTo>
                    <a:pt x="355265" y="75024"/>
                    <a:pt x="388412" y="78834"/>
                    <a:pt x="408129" y="97598"/>
                  </a:cubicBezTo>
                  <a:cubicBezTo>
                    <a:pt x="434322" y="122554"/>
                    <a:pt x="434798" y="172370"/>
                    <a:pt x="401271" y="203897"/>
                  </a:cubicBezTo>
                  <a:cubicBezTo>
                    <a:pt x="434513" y="209708"/>
                    <a:pt x="456230" y="237902"/>
                    <a:pt x="454230" y="263429"/>
                  </a:cubicBezTo>
                  <a:cubicBezTo>
                    <a:pt x="451848" y="293718"/>
                    <a:pt x="415844" y="321531"/>
                    <a:pt x="375744" y="311149"/>
                  </a:cubicBezTo>
                  <a:cubicBezTo>
                    <a:pt x="371457" y="344487"/>
                    <a:pt x="347073" y="368585"/>
                    <a:pt x="322784" y="370013"/>
                  </a:cubicBezTo>
                  <a:cubicBezTo>
                    <a:pt x="292019" y="371918"/>
                    <a:pt x="257253" y="337819"/>
                    <a:pt x="262587" y="292194"/>
                  </a:cubicBezTo>
                  <a:close/>
                </a:path>
              </a:pathLst>
            </a:custGeom>
            <a:solidFill>
              <a:srgbClr val="69A94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6027895" y="2955321"/>
              <a:ext cx="955629" cy="761237"/>
            </a:xfrm>
            <a:custGeom>
              <a:rect b="b" l="l" r="r" t="t"/>
              <a:pathLst>
                <a:path extrusionOk="0" h="761237" w="955629">
                  <a:moveTo>
                    <a:pt x="504920" y="28575"/>
                  </a:moveTo>
                  <a:cubicBezTo>
                    <a:pt x="586931" y="28575"/>
                    <a:pt x="672084" y="98869"/>
                    <a:pt x="674751" y="198692"/>
                  </a:cubicBezTo>
                  <a:cubicBezTo>
                    <a:pt x="697992" y="187452"/>
                    <a:pt x="722757" y="182023"/>
                    <a:pt x="746570" y="182023"/>
                  </a:cubicBezTo>
                  <a:cubicBezTo>
                    <a:pt x="780669" y="182023"/>
                    <a:pt x="812864" y="193167"/>
                    <a:pt x="835819" y="214217"/>
                  </a:cubicBezTo>
                  <a:cubicBezTo>
                    <a:pt x="887635" y="261747"/>
                    <a:pt x="888588" y="356521"/>
                    <a:pt x="822198" y="416433"/>
                  </a:cubicBezTo>
                  <a:cubicBezTo>
                    <a:pt x="888016" y="427387"/>
                    <a:pt x="930974" y="481108"/>
                    <a:pt x="926973" y="529685"/>
                  </a:cubicBezTo>
                  <a:cubicBezTo>
                    <a:pt x="922877" y="578930"/>
                    <a:pt x="870395" y="624745"/>
                    <a:pt x="805720" y="624745"/>
                  </a:cubicBezTo>
                  <a:cubicBezTo>
                    <a:pt x="794671" y="624745"/>
                    <a:pt x="783336" y="623411"/>
                    <a:pt x="771811" y="620554"/>
                  </a:cubicBezTo>
                  <a:cubicBezTo>
                    <a:pt x="763334" y="683895"/>
                    <a:pt x="715042" y="729805"/>
                    <a:pt x="667036" y="732568"/>
                  </a:cubicBezTo>
                  <a:cubicBezTo>
                    <a:pt x="665417" y="732663"/>
                    <a:pt x="663893" y="732663"/>
                    <a:pt x="662274" y="732663"/>
                  </a:cubicBezTo>
                  <a:cubicBezTo>
                    <a:pt x="608267" y="732663"/>
                    <a:pt x="549688" y="680085"/>
                    <a:pt x="547021" y="607219"/>
                  </a:cubicBezTo>
                  <a:cubicBezTo>
                    <a:pt x="545497" y="606361"/>
                    <a:pt x="543973" y="605409"/>
                    <a:pt x="542544" y="604456"/>
                  </a:cubicBezTo>
                  <a:cubicBezTo>
                    <a:pt x="520541" y="670846"/>
                    <a:pt x="461106" y="711803"/>
                    <a:pt x="408718" y="711803"/>
                  </a:cubicBezTo>
                  <a:cubicBezTo>
                    <a:pt x="403955" y="711803"/>
                    <a:pt x="399288" y="711422"/>
                    <a:pt x="394716" y="710755"/>
                  </a:cubicBezTo>
                  <a:cubicBezTo>
                    <a:pt x="332899" y="701516"/>
                    <a:pt x="276130" y="627793"/>
                    <a:pt x="290227" y="542925"/>
                  </a:cubicBezTo>
                  <a:cubicBezTo>
                    <a:pt x="265653" y="614267"/>
                    <a:pt x="201549" y="656558"/>
                    <a:pt x="145447" y="656558"/>
                  </a:cubicBezTo>
                  <a:cubicBezTo>
                    <a:pt x="136874" y="656558"/>
                    <a:pt x="128492" y="655606"/>
                    <a:pt x="120396" y="653510"/>
                  </a:cubicBezTo>
                  <a:cubicBezTo>
                    <a:pt x="50959" y="635984"/>
                    <a:pt x="10954" y="541877"/>
                    <a:pt x="36291" y="468059"/>
                  </a:cubicBezTo>
                  <a:cubicBezTo>
                    <a:pt x="62389" y="392239"/>
                    <a:pt x="146590" y="369189"/>
                    <a:pt x="154020" y="367284"/>
                  </a:cubicBezTo>
                  <a:cubicBezTo>
                    <a:pt x="120491" y="323564"/>
                    <a:pt x="103156" y="271463"/>
                    <a:pt x="122301" y="238506"/>
                  </a:cubicBezTo>
                  <a:cubicBezTo>
                    <a:pt x="136779" y="213646"/>
                    <a:pt x="173641" y="196977"/>
                    <a:pt x="220885" y="196977"/>
                  </a:cubicBezTo>
                  <a:cubicBezTo>
                    <a:pt x="261080" y="196977"/>
                    <a:pt x="308705" y="209074"/>
                    <a:pt x="356426" y="238506"/>
                  </a:cubicBezTo>
                  <a:cubicBezTo>
                    <a:pt x="330804" y="138970"/>
                    <a:pt x="397288" y="45529"/>
                    <a:pt x="480632" y="30671"/>
                  </a:cubicBezTo>
                  <a:cubicBezTo>
                    <a:pt x="488728" y="29242"/>
                    <a:pt x="496824" y="28575"/>
                    <a:pt x="504920" y="28575"/>
                  </a:cubicBezTo>
                  <a:moveTo>
                    <a:pt x="504920" y="0"/>
                  </a:moveTo>
                  <a:lnTo>
                    <a:pt x="504920" y="0"/>
                  </a:lnTo>
                  <a:cubicBezTo>
                    <a:pt x="495015" y="0"/>
                    <a:pt x="485204" y="857"/>
                    <a:pt x="475679" y="2572"/>
                  </a:cubicBezTo>
                  <a:cubicBezTo>
                    <a:pt x="427292" y="11239"/>
                    <a:pt x="383000" y="41719"/>
                    <a:pt x="354330" y="86392"/>
                  </a:cubicBezTo>
                  <a:cubicBezTo>
                    <a:pt x="334137" y="117729"/>
                    <a:pt x="323374" y="152971"/>
                    <a:pt x="322326" y="189071"/>
                  </a:cubicBezTo>
                  <a:cubicBezTo>
                    <a:pt x="281464" y="172498"/>
                    <a:pt x="246126" y="168307"/>
                    <a:pt x="220980" y="168307"/>
                  </a:cubicBezTo>
                  <a:cubicBezTo>
                    <a:pt x="164116" y="168307"/>
                    <a:pt x="118015" y="189167"/>
                    <a:pt x="97632" y="224028"/>
                  </a:cubicBezTo>
                  <a:cubicBezTo>
                    <a:pt x="75248" y="262509"/>
                    <a:pt x="87345" y="311658"/>
                    <a:pt x="110490" y="353092"/>
                  </a:cubicBezTo>
                  <a:cubicBezTo>
                    <a:pt x="76676" y="368998"/>
                    <a:pt x="29147" y="400717"/>
                    <a:pt x="9240" y="458724"/>
                  </a:cubicBezTo>
                  <a:cubicBezTo>
                    <a:pt x="-6858" y="505587"/>
                    <a:pt x="-1714" y="560832"/>
                    <a:pt x="23051" y="606552"/>
                  </a:cubicBezTo>
                  <a:cubicBezTo>
                    <a:pt x="44006" y="645319"/>
                    <a:pt x="76105" y="671798"/>
                    <a:pt x="113348" y="681133"/>
                  </a:cubicBezTo>
                  <a:cubicBezTo>
                    <a:pt x="123540" y="683705"/>
                    <a:pt x="134303" y="685038"/>
                    <a:pt x="145352" y="685038"/>
                  </a:cubicBezTo>
                  <a:cubicBezTo>
                    <a:pt x="190500" y="685038"/>
                    <a:pt x="235458" y="663607"/>
                    <a:pt x="269367" y="629031"/>
                  </a:cubicBezTo>
                  <a:cubicBezTo>
                    <a:pt x="275178" y="646081"/>
                    <a:pt x="283559" y="662368"/>
                    <a:pt x="294228" y="676942"/>
                  </a:cubicBezTo>
                  <a:cubicBezTo>
                    <a:pt x="318992" y="710946"/>
                    <a:pt x="354045" y="733520"/>
                    <a:pt x="390335" y="738950"/>
                  </a:cubicBezTo>
                  <a:cubicBezTo>
                    <a:pt x="396240" y="739807"/>
                    <a:pt x="402432" y="740283"/>
                    <a:pt x="408527" y="740283"/>
                  </a:cubicBezTo>
                  <a:cubicBezTo>
                    <a:pt x="455772" y="740283"/>
                    <a:pt x="502539" y="715137"/>
                    <a:pt x="535019" y="675608"/>
                  </a:cubicBezTo>
                  <a:cubicBezTo>
                    <a:pt x="561118" y="728663"/>
                    <a:pt x="613410" y="761238"/>
                    <a:pt x="662083" y="761238"/>
                  </a:cubicBezTo>
                  <a:cubicBezTo>
                    <a:pt x="664178" y="761238"/>
                    <a:pt x="666369" y="761143"/>
                    <a:pt x="668465" y="761047"/>
                  </a:cubicBezTo>
                  <a:cubicBezTo>
                    <a:pt x="724853" y="757809"/>
                    <a:pt x="774859" y="713137"/>
                    <a:pt x="793623" y="652843"/>
                  </a:cubicBezTo>
                  <a:cubicBezTo>
                    <a:pt x="797624" y="653129"/>
                    <a:pt x="801624" y="653320"/>
                    <a:pt x="805530" y="653320"/>
                  </a:cubicBezTo>
                  <a:cubicBezTo>
                    <a:pt x="882587" y="653320"/>
                    <a:pt x="949738" y="598932"/>
                    <a:pt x="955263" y="532067"/>
                  </a:cubicBezTo>
                  <a:cubicBezTo>
                    <a:pt x="959644" y="479393"/>
                    <a:pt x="924401" y="427958"/>
                    <a:pt x="871538" y="402526"/>
                  </a:cubicBezTo>
                  <a:cubicBezTo>
                    <a:pt x="890874" y="373571"/>
                    <a:pt x="901637" y="339852"/>
                    <a:pt x="901732" y="305467"/>
                  </a:cubicBezTo>
                  <a:cubicBezTo>
                    <a:pt x="901923" y="261652"/>
                    <a:pt x="884873" y="220694"/>
                    <a:pt x="854869" y="193167"/>
                  </a:cubicBezTo>
                  <a:cubicBezTo>
                    <a:pt x="826961" y="167545"/>
                    <a:pt x="788384" y="153448"/>
                    <a:pt x="746284" y="153448"/>
                  </a:cubicBezTo>
                  <a:cubicBezTo>
                    <a:pt x="730282" y="153448"/>
                    <a:pt x="714090" y="155543"/>
                    <a:pt x="698373" y="159639"/>
                  </a:cubicBezTo>
                  <a:cubicBezTo>
                    <a:pt x="677418" y="62675"/>
                    <a:pt x="587788" y="0"/>
                    <a:pt x="504920" y="0"/>
                  </a:cubicBezTo>
                  <a:lnTo>
                    <a:pt x="504920" y="0"/>
                  </a:lnTo>
                  <a:lnTo>
                    <a:pt x="504920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2" name="Google Shape;92;p3"/>
          <p:cNvGrpSpPr/>
          <p:nvPr/>
        </p:nvGrpSpPr>
        <p:grpSpPr>
          <a:xfrm>
            <a:off x="1761366" y="626359"/>
            <a:ext cx="1320456" cy="1748055"/>
            <a:chOff x="3995725" y="1696878"/>
            <a:chExt cx="839878" cy="1111853"/>
          </a:xfrm>
        </p:grpSpPr>
        <p:sp>
          <p:nvSpPr>
            <p:cNvPr id="93" name="Google Shape;93;p3"/>
            <p:cNvSpPr/>
            <p:nvPr/>
          </p:nvSpPr>
          <p:spPr>
            <a:xfrm>
              <a:off x="4022494" y="2004243"/>
              <a:ext cx="368815" cy="313855"/>
            </a:xfrm>
            <a:custGeom>
              <a:rect b="b" l="l" r="r" t="t"/>
              <a:pathLst>
                <a:path extrusionOk="0" h="313855" w="368815">
                  <a:moveTo>
                    <a:pt x="337478" y="313855"/>
                  </a:moveTo>
                  <a:cubicBezTo>
                    <a:pt x="320524" y="301472"/>
                    <a:pt x="226131" y="229273"/>
                    <a:pt x="209176" y="216891"/>
                  </a:cubicBezTo>
                  <a:cubicBezTo>
                    <a:pt x="208129" y="220415"/>
                    <a:pt x="200699" y="244703"/>
                    <a:pt x="177839" y="253752"/>
                  </a:cubicBezTo>
                  <a:cubicBezTo>
                    <a:pt x="154122" y="263087"/>
                    <a:pt x="123451" y="252038"/>
                    <a:pt x="106973" y="225177"/>
                  </a:cubicBezTo>
                  <a:cubicBezTo>
                    <a:pt x="82589" y="250990"/>
                    <a:pt x="42489" y="247847"/>
                    <a:pt x="24677" y="224987"/>
                  </a:cubicBezTo>
                  <a:cubicBezTo>
                    <a:pt x="8104" y="203746"/>
                    <a:pt x="12390" y="167551"/>
                    <a:pt x="39060" y="148406"/>
                  </a:cubicBezTo>
                  <a:cubicBezTo>
                    <a:pt x="6199" y="136309"/>
                    <a:pt x="-8756" y="98495"/>
                    <a:pt x="5246" y="68872"/>
                  </a:cubicBezTo>
                  <a:cubicBezTo>
                    <a:pt x="19343" y="38963"/>
                    <a:pt x="58777" y="26581"/>
                    <a:pt x="89066" y="44964"/>
                  </a:cubicBezTo>
                  <a:cubicBezTo>
                    <a:pt x="100020" y="13722"/>
                    <a:pt x="132405" y="-4947"/>
                    <a:pt x="164409" y="1149"/>
                  </a:cubicBezTo>
                  <a:cubicBezTo>
                    <a:pt x="197365" y="7436"/>
                    <a:pt x="220892" y="38201"/>
                    <a:pt x="218130" y="72206"/>
                  </a:cubicBezTo>
                  <a:cubicBezTo>
                    <a:pt x="239942" y="75254"/>
                    <a:pt x="256897" y="92589"/>
                    <a:pt x="259183" y="113449"/>
                  </a:cubicBezTo>
                  <a:cubicBezTo>
                    <a:pt x="261754" y="136499"/>
                    <a:pt x="245943" y="158883"/>
                    <a:pt x="222130" y="164408"/>
                  </a:cubicBezTo>
                  <a:cubicBezTo>
                    <a:pt x="246705" y="185267"/>
                    <a:pt x="344336" y="256133"/>
                    <a:pt x="368815" y="276993"/>
                  </a:cubicBezTo>
                  <a:cubicBezTo>
                    <a:pt x="354909" y="293281"/>
                    <a:pt x="354909" y="293281"/>
                    <a:pt x="337478" y="313855"/>
                  </a:cubicBezTo>
                  <a:close/>
                </a:path>
              </a:pathLst>
            </a:custGeom>
            <a:solidFill>
              <a:srgbClr val="00AE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4059806" y="1726659"/>
              <a:ext cx="339313" cy="526288"/>
            </a:xfrm>
            <a:custGeom>
              <a:rect b="b" l="l" r="r" t="t"/>
              <a:pathLst>
                <a:path extrusionOk="0" h="526288" w="339313">
                  <a:moveTo>
                    <a:pt x="287498" y="526289"/>
                  </a:moveTo>
                  <a:cubicBezTo>
                    <a:pt x="268162" y="475711"/>
                    <a:pt x="215203" y="318548"/>
                    <a:pt x="195963" y="267875"/>
                  </a:cubicBezTo>
                  <a:cubicBezTo>
                    <a:pt x="191772" y="293688"/>
                    <a:pt x="173293" y="312833"/>
                    <a:pt x="153862" y="314738"/>
                  </a:cubicBezTo>
                  <a:cubicBezTo>
                    <a:pt x="128145" y="317310"/>
                    <a:pt x="98141" y="290164"/>
                    <a:pt x="100617" y="251969"/>
                  </a:cubicBezTo>
                  <a:cubicBezTo>
                    <a:pt x="74614" y="274543"/>
                    <a:pt x="38514" y="271781"/>
                    <a:pt x="21941" y="253493"/>
                  </a:cubicBezTo>
                  <a:cubicBezTo>
                    <a:pt x="3272" y="232823"/>
                    <a:pt x="7272" y="189675"/>
                    <a:pt x="41086" y="168434"/>
                  </a:cubicBezTo>
                  <a:cubicBezTo>
                    <a:pt x="5272" y="155766"/>
                    <a:pt x="-8634" y="115380"/>
                    <a:pt x="5367" y="88996"/>
                  </a:cubicBezTo>
                  <a:cubicBezTo>
                    <a:pt x="19369" y="62612"/>
                    <a:pt x="60612" y="51467"/>
                    <a:pt x="91188" y="73946"/>
                  </a:cubicBezTo>
                  <a:cubicBezTo>
                    <a:pt x="85758" y="34608"/>
                    <a:pt x="115000" y="1271"/>
                    <a:pt x="147671" y="32"/>
                  </a:cubicBezTo>
                  <a:cubicBezTo>
                    <a:pt x="174150" y="-920"/>
                    <a:pt x="200535" y="19178"/>
                    <a:pt x="208059" y="49372"/>
                  </a:cubicBezTo>
                  <a:cubicBezTo>
                    <a:pt x="230824" y="35942"/>
                    <a:pt x="258351" y="36799"/>
                    <a:pt x="276354" y="50991"/>
                  </a:cubicBezTo>
                  <a:cubicBezTo>
                    <a:pt x="300261" y="69851"/>
                    <a:pt x="305119" y="110618"/>
                    <a:pt x="281116" y="139955"/>
                  </a:cubicBezTo>
                  <a:cubicBezTo>
                    <a:pt x="302738" y="149575"/>
                    <a:pt x="317978" y="167768"/>
                    <a:pt x="317692" y="185294"/>
                  </a:cubicBezTo>
                  <a:cubicBezTo>
                    <a:pt x="317121" y="210249"/>
                    <a:pt x="284736" y="238157"/>
                    <a:pt x="241397" y="231299"/>
                  </a:cubicBezTo>
                  <a:cubicBezTo>
                    <a:pt x="262828" y="288830"/>
                    <a:pt x="317883" y="452851"/>
                    <a:pt x="339314" y="510382"/>
                  </a:cubicBezTo>
                  <a:cubicBezTo>
                    <a:pt x="321978" y="515716"/>
                    <a:pt x="304738" y="520955"/>
                    <a:pt x="287498" y="526289"/>
                  </a:cubicBezTo>
                  <a:close/>
                </a:path>
              </a:pathLst>
            </a:custGeom>
            <a:solidFill>
              <a:srgbClr val="00AE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4113429" y="1781532"/>
              <a:ext cx="216069" cy="214350"/>
            </a:xfrm>
            <a:custGeom>
              <a:rect b="b" l="l" r="r" t="t"/>
              <a:pathLst>
                <a:path extrusionOk="0" h="214350" w="216069">
                  <a:moveTo>
                    <a:pt x="187965" y="34694"/>
                  </a:moveTo>
                  <a:cubicBezTo>
                    <a:pt x="175677" y="25074"/>
                    <a:pt x="157008" y="24503"/>
                    <a:pt x="141483" y="33551"/>
                  </a:cubicBezTo>
                  <a:cubicBezTo>
                    <a:pt x="136339" y="13073"/>
                    <a:pt x="118432" y="-643"/>
                    <a:pt x="100430" y="23"/>
                  </a:cubicBezTo>
                  <a:cubicBezTo>
                    <a:pt x="78237" y="881"/>
                    <a:pt x="58329" y="23550"/>
                    <a:pt x="62044" y="50315"/>
                  </a:cubicBezTo>
                  <a:cubicBezTo>
                    <a:pt x="41184" y="34980"/>
                    <a:pt x="13181" y="42600"/>
                    <a:pt x="3656" y="60602"/>
                  </a:cubicBezTo>
                  <a:cubicBezTo>
                    <a:pt x="-5869" y="78605"/>
                    <a:pt x="3561" y="106037"/>
                    <a:pt x="27945" y="114704"/>
                  </a:cubicBezTo>
                  <a:cubicBezTo>
                    <a:pt x="4894" y="129182"/>
                    <a:pt x="2227" y="158519"/>
                    <a:pt x="14895" y="172521"/>
                  </a:cubicBezTo>
                  <a:cubicBezTo>
                    <a:pt x="26135" y="184904"/>
                    <a:pt x="50709" y="186809"/>
                    <a:pt x="68426" y="171473"/>
                  </a:cubicBezTo>
                  <a:cubicBezTo>
                    <a:pt x="66711" y="197477"/>
                    <a:pt x="87095" y="215955"/>
                    <a:pt x="104621" y="214241"/>
                  </a:cubicBezTo>
                  <a:cubicBezTo>
                    <a:pt x="117861" y="212907"/>
                    <a:pt x="137292" y="188618"/>
                    <a:pt x="141864" y="185666"/>
                  </a:cubicBezTo>
                  <a:cubicBezTo>
                    <a:pt x="143102" y="184808"/>
                    <a:pt x="165200" y="160520"/>
                    <a:pt x="164152" y="157567"/>
                  </a:cubicBezTo>
                  <a:cubicBezTo>
                    <a:pt x="193680" y="162139"/>
                    <a:pt x="215682" y="143279"/>
                    <a:pt x="216063" y="126230"/>
                  </a:cubicBezTo>
                  <a:cubicBezTo>
                    <a:pt x="216349" y="114323"/>
                    <a:pt x="205967" y="101941"/>
                    <a:pt x="191203" y="95369"/>
                  </a:cubicBezTo>
                  <a:cubicBezTo>
                    <a:pt x="207491" y="75271"/>
                    <a:pt x="204252" y="47553"/>
                    <a:pt x="187965" y="34694"/>
                  </a:cubicBezTo>
                  <a:close/>
                </a:path>
              </a:pathLst>
            </a:custGeom>
            <a:solidFill>
              <a:srgbClr val="6EB61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3995725" y="1696878"/>
              <a:ext cx="432362" cy="647223"/>
            </a:xfrm>
            <a:custGeom>
              <a:rect b="b" l="l" r="r" t="t"/>
              <a:pathLst>
                <a:path extrusionOk="0" h="647223" w="432362">
                  <a:moveTo>
                    <a:pt x="211847" y="28575"/>
                  </a:moveTo>
                  <a:cubicBezTo>
                    <a:pt x="237660" y="28575"/>
                    <a:pt x="263092" y="48578"/>
                    <a:pt x="270617" y="78105"/>
                  </a:cubicBezTo>
                  <a:cubicBezTo>
                    <a:pt x="281285" y="71819"/>
                    <a:pt x="293000" y="68771"/>
                    <a:pt x="304335" y="68771"/>
                  </a:cubicBezTo>
                  <a:cubicBezTo>
                    <a:pt x="317003" y="68771"/>
                    <a:pt x="329100" y="72581"/>
                    <a:pt x="338530" y="80105"/>
                  </a:cubicBezTo>
                  <a:cubicBezTo>
                    <a:pt x="362438" y="99060"/>
                    <a:pt x="367486" y="139732"/>
                    <a:pt x="343769" y="168783"/>
                  </a:cubicBezTo>
                  <a:cubicBezTo>
                    <a:pt x="365295" y="178499"/>
                    <a:pt x="380630" y="196691"/>
                    <a:pt x="380345" y="214122"/>
                  </a:cubicBezTo>
                  <a:cubicBezTo>
                    <a:pt x="379964" y="236315"/>
                    <a:pt x="354437" y="260699"/>
                    <a:pt x="318337" y="260699"/>
                  </a:cubicBezTo>
                  <a:cubicBezTo>
                    <a:pt x="313955" y="260699"/>
                    <a:pt x="309479" y="260318"/>
                    <a:pt x="304811" y="259556"/>
                  </a:cubicBezTo>
                  <a:cubicBezTo>
                    <a:pt x="326433" y="316992"/>
                    <a:pt x="382154" y="480727"/>
                    <a:pt x="403776" y="538163"/>
                  </a:cubicBezTo>
                  <a:cubicBezTo>
                    <a:pt x="388536" y="542735"/>
                    <a:pt x="373201" y="547402"/>
                    <a:pt x="357961" y="551974"/>
                  </a:cubicBezTo>
                  <a:cubicBezTo>
                    <a:pt x="374725" y="564737"/>
                    <a:pt x="388917" y="575786"/>
                    <a:pt x="396347" y="582073"/>
                  </a:cubicBezTo>
                  <a:cubicBezTo>
                    <a:pt x="382631" y="598265"/>
                    <a:pt x="382631" y="598265"/>
                    <a:pt x="365390" y="618554"/>
                  </a:cubicBezTo>
                  <a:cubicBezTo>
                    <a:pt x="348436" y="606171"/>
                    <a:pt x="254234" y="533591"/>
                    <a:pt x="237279" y="521208"/>
                  </a:cubicBezTo>
                  <a:cubicBezTo>
                    <a:pt x="236327" y="524732"/>
                    <a:pt x="228992" y="548926"/>
                    <a:pt x="206323" y="557689"/>
                  </a:cubicBezTo>
                  <a:cubicBezTo>
                    <a:pt x="200894" y="559784"/>
                    <a:pt x="195083" y="560832"/>
                    <a:pt x="189083" y="560832"/>
                  </a:cubicBezTo>
                  <a:cubicBezTo>
                    <a:pt x="169366" y="560832"/>
                    <a:pt x="148411" y="549497"/>
                    <a:pt x="135647" y="528828"/>
                  </a:cubicBezTo>
                  <a:cubicBezTo>
                    <a:pt x="124122" y="541115"/>
                    <a:pt x="108977" y="546735"/>
                    <a:pt x="94309" y="546735"/>
                  </a:cubicBezTo>
                  <a:cubicBezTo>
                    <a:pt x="78402" y="546735"/>
                    <a:pt x="63067" y="540068"/>
                    <a:pt x="53828" y="528161"/>
                  </a:cubicBezTo>
                  <a:cubicBezTo>
                    <a:pt x="37254" y="506921"/>
                    <a:pt x="41255" y="470821"/>
                    <a:pt x="67639" y="451961"/>
                  </a:cubicBezTo>
                  <a:cubicBezTo>
                    <a:pt x="34873" y="439674"/>
                    <a:pt x="19823" y="401860"/>
                    <a:pt x="33539" y="372523"/>
                  </a:cubicBezTo>
                  <a:cubicBezTo>
                    <a:pt x="42969" y="352520"/>
                    <a:pt x="63829" y="340424"/>
                    <a:pt x="85736" y="340424"/>
                  </a:cubicBezTo>
                  <a:cubicBezTo>
                    <a:pt x="96214" y="340424"/>
                    <a:pt x="106977" y="343186"/>
                    <a:pt x="116788" y="349187"/>
                  </a:cubicBezTo>
                  <a:cubicBezTo>
                    <a:pt x="124884" y="325469"/>
                    <a:pt x="145458" y="309277"/>
                    <a:pt x="168890" y="305562"/>
                  </a:cubicBezTo>
                  <a:cubicBezTo>
                    <a:pt x="165937" y="297656"/>
                    <a:pt x="164508" y="288798"/>
                    <a:pt x="165080" y="279178"/>
                  </a:cubicBezTo>
                  <a:cubicBezTo>
                    <a:pt x="152507" y="290036"/>
                    <a:pt x="137552" y="294989"/>
                    <a:pt x="123551" y="294989"/>
                  </a:cubicBezTo>
                  <a:cubicBezTo>
                    <a:pt x="108882" y="294989"/>
                    <a:pt x="95357" y="289655"/>
                    <a:pt x="86879" y="280321"/>
                  </a:cubicBezTo>
                  <a:cubicBezTo>
                    <a:pt x="68115" y="259652"/>
                    <a:pt x="71925" y="216694"/>
                    <a:pt x="105358" y="195739"/>
                  </a:cubicBezTo>
                  <a:cubicBezTo>
                    <a:pt x="69734" y="182880"/>
                    <a:pt x="55637" y="142589"/>
                    <a:pt x="69353" y="116300"/>
                  </a:cubicBezTo>
                  <a:cubicBezTo>
                    <a:pt x="77926" y="99917"/>
                    <a:pt x="97071" y="89535"/>
                    <a:pt x="117740" y="89535"/>
                  </a:cubicBezTo>
                  <a:cubicBezTo>
                    <a:pt x="130123" y="89535"/>
                    <a:pt x="143077" y="93345"/>
                    <a:pt x="154602" y="101822"/>
                  </a:cubicBezTo>
                  <a:cubicBezTo>
                    <a:pt x="148982" y="62579"/>
                    <a:pt x="177843" y="29528"/>
                    <a:pt x="210323" y="28575"/>
                  </a:cubicBezTo>
                  <a:cubicBezTo>
                    <a:pt x="210800" y="28575"/>
                    <a:pt x="211371" y="28575"/>
                    <a:pt x="211847" y="28575"/>
                  </a:cubicBezTo>
                  <a:moveTo>
                    <a:pt x="349293" y="545592"/>
                  </a:moveTo>
                  <a:cubicBezTo>
                    <a:pt x="327767" y="488156"/>
                    <a:pt x="278427" y="343853"/>
                    <a:pt x="259853" y="295751"/>
                  </a:cubicBezTo>
                  <a:cubicBezTo>
                    <a:pt x="257091" y="313754"/>
                    <a:pt x="247090" y="328327"/>
                    <a:pt x="234803" y="336137"/>
                  </a:cubicBezTo>
                  <a:cubicBezTo>
                    <a:pt x="242327" y="348044"/>
                    <a:pt x="246328" y="362331"/>
                    <a:pt x="245185" y="377190"/>
                  </a:cubicBezTo>
                  <a:cubicBezTo>
                    <a:pt x="266902" y="380333"/>
                    <a:pt x="283856" y="397669"/>
                    <a:pt x="286238" y="418529"/>
                  </a:cubicBezTo>
                  <a:cubicBezTo>
                    <a:pt x="288905" y="441484"/>
                    <a:pt x="273379" y="463677"/>
                    <a:pt x="249757" y="469106"/>
                  </a:cubicBezTo>
                  <a:cubicBezTo>
                    <a:pt x="265664" y="482727"/>
                    <a:pt x="311955" y="517207"/>
                    <a:pt x="349293" y="545592"/>
                  </a:cubicBezTo>
                  <a:moveTo>
                    <a:pt x="211847" y="0"/>
                  </a:moveTo>
                  <a:cubicBezTo>
                    <a:pt x="211847" y="0"/>
                    <a:pt x="211847" y="0"/>
                    <a:pt x="211847" y="0"/>
                  </a:cubicBezTo>
                  <a:cubicBezTo>
                    <a:pt x="210990" y="0"/>
                    <a:pt x="210228" y="0"/>
                    <a:pt x="209371" y="0"/>
                  </a:cubicBezTo>
                  <a:cubicBezTo>
                    <a:pt x="185939" y="762"/>
                    <a:pt x="163365" y="12097"/>
                    <a:pt x="147363" y="31147"/>
                  </a:cubicBezTo>
                  <a:cubicBezTo>
                    <a:pt x="139743" y="40291"/>
                    <a:pt x="133933" y="50673"/>
                    <a:pt x="130218" y="61817"/>
                  </a:cubicBezTo>
                  <a:cubicBezTo>
                    <a:pt x="126122" y="61246"/>
                    <a:pt x="121931" y="60960"/>
                    <a:pt x="117740" y="60960"/>
                  </a:cubicBezTo>
                  <a:cubicBezTo>
                    <a:pt x="86403" y="60960"/>
                    <a:pt x="57447" y="77438"/>
                    <a:pt x="44112" y="103061"/>
                  </a:cubicBezTo>
                  <a:cubicBezTo>
                    <a:pt x="33730" y="122873"/>
                    <a:pt x="32777" y="147257"/>
                    <a:pt x="41636" y="169926"/>
                  </a:cubicBezTo>
                  <a:cubicBezTo>
                    <a:pt x="46112" y="181356"/>
                    <a:pt x="52780" y="191643"/>
                    <a:pt x="61162" y="200311"/>
                  </a:cubicBezTo>
                  <a:cubicBezTo>
                    <a:pt x="54304" y="211074"/>
                    <a:pt x="49732" y="223361"/>
                    <a:pt x="47922" y="236315"/>
                  </a:cubicBezTo>
                  <a:cubicBezTo>
                    <a:pt x="44588" y="260318"/>
                    <a:pt x="51065" y="283369"/>
                    <a:pt x="65639" y="299561"/>
                  </a:cubicBezTo>
                  <a:cubicBezTo>
                    <a:pt x="70020" y="304419"/>
                    <a:pt x="75164" y="308610"/>
                    <a:pt x="80783" y="312039"/>
                  </a:cubicBezTo>
                  <a:cubicBezTo>
                    <a:pt x="49160" y="313754"/>
                    <a:pt x="20776" y="332423"/>
                    <a:pt x="7727" y="360521"/>
                  </a:cubicBezTo>
                  <a:cubicBezTo>
                    <a:pt x="-2179" y="381667"/>
                    <a:pt x="-2560" y="406718"/>
                    <a:pt x="6584" y="429101"/>
                  </a:cubicBezTo>
                  <a:cubicBezTo>
                    <a:pt x="10965" y="439960"/>
                    <a:pt x="17537" y="449675"/>
                    <a:pt x="25538" y="457867"/>
                  </a:cubicBezTo>
                  <a:cubicBezTo>
                    <a:pt x="20871" y="466535"/>
                    <a:pt x="17728" y="476060"/>
                    <a:pt x="16299" y="486156"/>
                  </a:cubicBezTo>
                  <a:cubicBezTo>
                    <a:pt x="13156" y="507873"/>
                    <a:pt x="18680" y="529685"/>
                    <a:pt x="31349" y="545973"/>
                  </a:cubicBezTo>
                  <a:cubicBezTo>
                    <a:pt x="45827" y="564452"/>
                    <a:pt x="69353" y="575501"/>
                    <a:pt x="94404" y="575501"/>
                  </a:cubicBezTo>
                  <a:cubicBezTo>
                    <a:pt x="107358" y="575501"/>
                    <a:pt x="119836" y="572643"/>
                    <a:pt x="131171" y="567214"/>
                  </a:cubicBezTo>
                  <a:cubicBezTo>
                    <a:pt x="147649" y="581406"/>
                    <a:pt x="168223" y="589598"/>
                    <a:pt x="189178" y="589598"/>
                  </a:cubicBezTo>
                  <a:cubicBezTo>
                    <a:pt x="198798" y="589598"/>
                    <a:pt x="208037" y="587883"/>
                    <a:pt x="216800" y="584454"/>
                  </a:cubicBezTo>
                  <a:cubicBezTo>
                    <a:pt x="229469" y="579501"/>
                    <a:pt x="238994" y="571881"/>
                    <a:pt x="246042" y="563690"/>
                  </a:cubicBezTo>
                  <a:cubicBezTo>
                    <a:pt x="257377" y="572262"/>
                    <a:pt x="270807" y="582644"/>
                    <a:pt x="284142" y="592741"/>
                  </a:cubicBezTo>
                  <a:cubicBezTo>
                    <a:pt x="312812" y="614648"/>
                    <a:pt x="339863" y="635318"/>
                    <a:pt x="348626" y="641699"/>
                  </a:cubicBezTo>
                  <a:cubicBezTo>
                    <a:pt x="353675" y="645414"/>
                    <a:pt x="359580" y="647224"/>
                    <a:pt x="365486" y="647224"/>
                  </a:cubicBezTo>
                  <a:cubicBezTo>
                    <a:pt x="373677" y="647224"/>
                    <a:pt x="381678" y="643795"/>
                    <a:pt x="387298" y="637127"/>
                  </a:cubicBezTo>
                  <a:cubicBezTo>
                    <a:pt x="404443" y="616839"/>
                    <a:pt x="404443" y="616839"/>
                    <a:pt x="418159" y="600647"/>
                  </a:cubicBezTo>
                  <a:cubicBezTo>
                    <a:pt x="427493" y="589598"/>
                    <a:pt x="427112" y="573596"/>
                    <a:pt x="417683" y="563118"/>
                  </a:cubicBezTo>
                  <a:cubicBezTo>
                    <a:pt x="422731" y="560356"/>
                    <a:pt x="426827" y="556070"/>
                    <a:pt x="429398" y="550831"/>
                  </a:cubicBezTo>
                  <a:cubicBezTo>
                    <a:pt x="432923" y="543782"/>
                    <a:pt x="433304" y="535496"/>
                    <a:pt x="430541" y="528066"/>
                  </a:cubicBezTo>
                  <a:cubicBezTo>
                    <a:pt x="419873" y="499682"/>
                    <a:pt x="400252" y="443675"/>
                    <a:pt x="381297" y="389382"/>
                  </a:cubicBezTo>
                  <a:cubicBezTo>
                    <a:pt x="368438" y="352711"/>
                    <a:pt x="355389" y="315182"/>
                    <a:pt x="344816" y="285750"/>
                  </a:cubicBezTo>
                  <a:cubicBezTo>
                    <a:pt x="381107" y="276130"/>
                    <a:pt x="408539" y="247364"/>
                    <a:pt x="409015" y="214503"/>
                  </a:cubicBezTo>
                  <a:cubicBezTo>
                    <a:pt x="409301" y="194405"/>
                    <a:pt x="399204" y="174593"/>
                    <a:pt x="381869" y="159353"/>
                  </a:cubicBezTo>
                  <a:cubicBezTo>
                    <a:pt x="387107" y="145447"/>
                    <a:pt x="389012" y="130588"/>
                    <a:pt x="387393" y="115538"/>
                  </a:cubicBezTo>
                  <a:cubicBezTo>
                    <a:pt x="384821" y="92297"/>
                    <a:pt x="373582" y="71152"/>
                    <a:pt x="356437" y="57626"/>
                  </a:cubicBezTo>
                  <a:cubicBezTo>
                    <a:pt x="342149" y="46292"/>
                    <a:pt x="323766" y="40100"/>
                    <a:pt x="304430" y="40100"/>
                  </a:cubicBezTo>
                  <a:cubicBezTo>
                    <a:pt x="298144" y="40100"/>
                    <a:pt x="291857" y="40767"/>
                    <a:pt x="285761" y="42005"/>
                  </a:cubicBezTo>
                  <a:cubicBezTo>
                    <a:pt x="269093" y="16574"/>
                    <a:pt x="241375" y="0"/>
                    <a:pt x="211847" y="0"/>
                  </a:cubicBezTo>
                  <a:lnTo>
                    <a:pt x="211847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4087199" y="2061723"/>
              <a:ext cx="163755" cy="154235"/>
            </a:xfrm>
            <a:custGeom>
              <a:rect b="b" l="l" r="r" t="t"/>
              <a:pathLst>
                <a:path extrusionOk="0" h="154235" w="163755">
                  <a:moveTo>
                    <a:pt x="128184" y="11106"/>
                  </a:moveTo>
                  <a:cubicBezTo>
                    <a:pt x="117801" y="6249"/>
                    <a:pt x="104371" y="8916"/>
                    <a:pt x="94751" y="18060"/>
                  </a:cubicBezTo>
                  <a:cubicBezTo>
                    <a:pt x="87702" y="4249"/>
                    <a:pt x="72653" y="-2610"/>
                    <a:pt x="59889" y="915"/>
                  </a:cubicBezTo>
                  <a:cubicBezTo>
                    <a:pt x="44173" y="5201"/>
                    <a:pt x="33696" y="24727"/>
                    <a:pt x="40744" y="43206"/>
                  </a:cubicBezTo>
                  <a:cubicBezTo>
                    <a:pt x="23313" y="35681"/>
                    <a:pt x="4549" y="45777"/>
                    <a:pt x="739" y="60160"/>
                  </a:cubicBezTo>
                  <a:cubicBezTo>
                    <a:pt x="-3071" y="74638"/>
                    <a:pt x="8169" y="92640"/>
                    <a:pt x="27028" y="94831"/>
                  </a:cubicBezTo>
                  <a:cubicBezTo>
                    <a:pt x="12931" y="108928"/>
                    <a:pt x="15884" y="130359"/>
                    <a:pt x="27314" y="138360"/>
                  </a:cubicBezTo>
                  <a:cubicBezTo>
                    <a:pt x="37410" y="145409"/>
                    <a:pt x="55317" y="142647"/>
                    <a:pt x="65414" y="128740"/>
                  </a:cubicBezTo>
                  <a:cubicBezTo>
                    <a:pt x="68462" y="147600"/>
                    <a:pt x="86083" y="157411"/>
                    <a:pt x="98370" y="153315"/>
                  </a:cubicBezTo>
                  <a:cubicBezTo>
                    <a:pt x="107610" y="150172"/>
                    <a:pt x="117516" y="129598"/>
                    <a:pt x="120278" y="126740"/>
                  </a:cubicBezTo>
                  <a:cubicBezTo>
                    <a:pt x="121040" y="125978"/>
                    <a:pt x="132851" y="104928"/>
                    <a:pt x="131517" y="102927"/>
                  </a:cubicBezTo>
                  <a:cubicBezTo>
                    <a:pt x="153330" y="101308"/>
                    <a:pt x="165998" y="84163"/>
                    <a:pt x="163426" y="71971"/>
                  </a:cubicBezTo>
                  <a:cubicBezTo>
                    <a:pt x="161616" y="63399"/>
                    <a:pt x="152187" y="56350"/>
                    <a:pt x="140566" y="54064"/>
                  </a:cubicBezTo>
                  <a:cubicBezTo>
                    <a:pt x="148853" y="36919"/>
                    <a:pt x="141900" y="17583"/>
                    <a:pt x="128184" y="11106"/>
                  </a:cubicBezTo>
                  <a:close/>
                </a:path>
              </a:pathLst>
            </a:custGeom>
            <a:solidFill>
              <a:srgbClr val="6EB61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4246456" y="2178311"/>
              <a:ext cx="559009" cy="605729"/>
            </a:xfrm>
            <a:custGeom>
              <a:rect b="b" l="l" r="r" t="t"/>
              <a:pathLst>
                <a:path extrusionOk="0" h="605729" w="559009">
                  <a:moveTo>
                    <a:pt x="80083" y="66730"/>
                  </a:moveTo>
                  <a:cubicBezTo>
                    <a:pt x="27791" y="105021"/>
                    <a:pt x="1597" y="124737"/>
                    <a:pt x="73" y="154074"/>
                  </a:cubicBezTo>
                  <a:cubicBezTo>
                    <a:pt x="-1736" y="188364"/>
                    <a:pt x="30268" y="216654"/>
                    <a:pt x="57319" y="237132"/>
                  </a:cubicBezTo>
                  <a:cubicBezTo>
                    <a:pt x="251724" y="383627"/>
                    <a:pt x="503089" y="596034"/>
                    <a:pt x="503946" y="596701"/>
                  </a:cubicBezTo>
                  <a:cubicBezTo>
                    <a:pt x="519186" y="603654"/>
                    <a:pt x="539950" y="610417"/>
                    <a:pt x="551095" y="601368"/>
                  </a:cubicBezTo>
                  <a:cubicBezTo>
                    <a:pt x="566716" y="588700"/>
                    <a:pt x="556810" y="550505"/>
                    <a:pt x="542141" y="511167"/>
                  </a:cubicBezTo>
                  <a:cubicBezTo>
                    <a:pt x="516805" y="443158"/>
                    <a:pt x="489754" y="376007"/>
                    <a:pt x="454606" y="312189"/>
                  </a:cubicBezTo>
                  <a:cubicBezTo>
                    <a:pt x="423460" y="255706"/>
                    <a:pt x="250962" y="14152"/>
                    <a:pt x="223149" y="3484"/>
                  </a:cubicBezTo>
                  <a:cubicBezTo>
                    <a:pt x="186001" y="-10803"/>
                    <a:pt x="143139" y="20534"/>
                    <a:pt x="80083" y="66730"/>
                  </a:cubicBezTo>
                  <a:close/>
                </a:path>
              </a:pathLst>
            </a:custGeom>
            <a:solidFill>
              <a:srgbClr val="D86E1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4305199" y="2175241"/>
              <a:ext cx="499820" cy="593171"/>
            </a:xfrm>
            <a:custGeom>
              <a:rect b="b" l="l" r="r" t="t"/>
              <a:pathLst>
                <a:path extrusionOk="0" h="593171" w="499820">
                  <a:moveTo>
                    <a:pt x="62870" y="43131"/>
                  </a:moveTo>
                  <a:cubicBezTo>
                    <a:pt x="20674" y="70182"/>
                    <a:pt x="-376" y="84183"/>
                    <a:pt x="5" y="110282"/>
                  </a:cubicBezTo>
                  <a:cubicBezTo>
                    <a:pt x="481" y="140857"/>
                    <a:pt x="29247" y="170861"/>
                    <a:pt x="53536" y="193149"/>
                  </a:cubicBezTo>
                  <a:cubicBezTo>
                    <a:pt x="227272" y="352598"/>
                    <a:pt x="453205" y="579388"/>
                    <a:pt x="453967" y="580055"/>
                  </a:cubicBezTo>
                  <a:cubicBezTo>
                    <a:pt x="467302" y="588437"/>
                    <a:pt x="485304" y="597486"/>
                    <a:pt x="494257" y="590913"/>
                  </a:cubicBezTo>
                  <a:cubicBezTo>
                    <a:pt x="506830" y="581769"/>
                    <a:pt x="496162" y="545955"/>
                    <a:pt x="481399" y="508522"/>
                  </a:cubicBezTo>
                  <a:cubicBezTo>
                    <a:pt x="455872" y="443657"/>
                    <a:pt x="429011" y="379458"/>
                    <a:pt x="395388" y="317165"/>
                  </a:cubicBezTo>
                  <a:cubicBezTo>
                    <a:pt x="365670" y="261920"/>
                    <a:pt x="204888" y="20080"/>
                    <a:pt x="180694" y="6555"/>
                  </a:cubicBezTo>
                  <a:cubicBezTo>
                    <a:pt x="148309" y="-11638"/>
                    <a:pt x="113829" y="10460"/>
                    <a:pt x="62870" y="43131"/>
                  </a:cubicBezTo>
                  <a:close/>
                </a:path>
              </a:pathLst>
            </a:custGeom>
            <a:solidFill>
              <a:srgbClr val="E5842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0" name="Google Shape;100;p3"/>
            <p:cNvGrpSpPr/>
            <p:nvPr/>
          </p:nvGrpSpPr>
          <p:grpSpPr>
            <a:xfrm>
              <a:off x="4461520" y="2276249"/>
              <a:ext cx="103220" cy="80711"/>
              <a:chOff x="4461520" y="2276249"/>
              <a:chExt cx="103220" cy="80711"/>
            </a:xfrm>
          </p:grpSpPr>
          <p:sp>
            <p:nvSpPr>
              <p:cNvPr id="101" name="Google Shape;101;p3"/>
              <p:cNvSpPr/>
              <p:nvPr/>
            </p:nvSpPr>
            <p:spPr>
              <a:xfrm>
                <a:off x="4475797" y="2290476"/>
                <a:ext cx="74676" cy="52196"/>
              </a:xfrm>
              <a:custGeom>
                <a:rect b="b" l="l" r="r" t="t"/>
                <a:pathLst>
                  <a:path extrusionOk="0" h="52196" w="74676">
                    <a:moveTo>
                      <a:pt x="0" y="52197"/>
                    </a:moveTo>
                    <a:cubicBezTo>
                      <a:pt x="9906" y="42481"/>
                      <a:pt x="22384" y="31718"/>
                      <a:pt x="37814" y="21146"/>
                    </a:cubicBezTo>
                    <a:cubicBezTo>
                      <a:pt x="50959" y="12192"/>
                      <a:pt x="63532" y="5239"/>
                      <a:pt x="74676" y="0"/>
                    </a:cubicBezTo>
                  </a:path>
                </a:pathLst>
              </a:custGeom>
              <a:solidFill>
                <a:srgbClr val="F59F5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4461520" y="2276249"/>
                <a:ext cx="103220" cy="80711"/>
              </a:xfrm>
              <a:custGeom>
                <a:rect b="b" l="l" r="r" t="t"/>
                <a:pathLst>
                  <a:path extrusionOk="0" h="80711" w="103220">
                    <a:moveTo>
                      <a:pt x="14276" y="80711"/>
                    </a:moveTo>
                    <a:cubicBezTo>
                      <a:pt x="10562" y="80711"/>
                      <a:pt x="6847" y="79282"/>
                      <a:pt x="4085" y="76425"/>
                    </a:cubicBezTo>
                    <a:cubicBezTo>
                      <a:pt x="-1440" y="70805"/>
                      <a:pt x="-1345" y="61756"/>
                      <a:pt x="4275" y="56232"/>
                    </a:cubicBezTo>
                    <a:cubicBezTo>
                      <a:pt x="16562" y="44230"/>
                      <a:pt x="29897" y="33277"/>
                      <a:pt x="43994" y="23656"/>
                    </a:cubicBezTo>
                    <a:cubicBezTo>
                      <a:pt x="56282" y="15274"/>
                      <a:pt x="69331" y="7750"/>
                      <a:pt x="82761" y="1368"/>
                    </a:cubicBezTo>
                    <a:cubicBezTo>
                      <a:pt x="89905" y="-1966"/>
                      <a:pt x="98382" y="987"/>
                      <a:pt x="101811" y="8131"/>
                    </a:cubicBezTo>
                    <a:cubicBezTo>
                      <a:pt x="105240" y="15274"/>
                      <a:pt x="102192" y="23752"/>
                      <a:pt x="95048" y="27181"/>
                    </a:cubicBezTo>
                    <a:cubicBezTo>
                      <a:pt x="82952" y="32991"/>
                      <a:pt x="71236" y="39754"/>
                      <a:pt x="60092" y="47278"/>
                    </a:cubicBezTo>
                    <a:cubicBezTo>
                      <a:pt x="47328" y="55946"/>
                      <a:pt x="35231" y="65852"/>
                      <a:pt x="24182" y="76711"/>
                    </a:cubicBezTo>
                    <a:cubicBezTo>
                      <a:pt x="21515" y="79282"/>
                      <a:pt x="17896" y="80711"/>
                      <a:pt x="14276" y="80711"/>
                    </a:cubicBezTo>
                    <a:close/>
                  </a:path>
                </a:pathLst>
              </a:custGeom>
              <a:solidFill>
                <a:srgbClr val="E2782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3" name="Google Shape;103;p3"/>
            <p:cNvGrpSpPr/>
            <p:nvPr/>
          </p:nvGrpSpPr>
          <p:grpSpPr>
            <a:xfrm>
              <a:off x="4544018" y="2357700"/>
              <a:ext cx="77319" cy="66696"/>
              <a:chOff x="4544018" y="2357700"/>
              <a:chExt cx="77319" cy="66696"/>
            </a:xfrm>
          </p:grpSpPr>
          <p:sp>
            <p:nvSpPr>
              <p:cNvPr id="104" name="Google Shape;104;p3"/>
              <p:cNvSpPr/>
              <p:nvPr/>
            </p:nvSpPr>
            <p:spPr>
              <a:xfrm>
                <a:off x="4558283" y="2372010"/>
                <a:ext cx="48767" cy="38100"/>
              </a:xfrm>
              <a:custGeom>
                <a:rect b="b" l="l" r="r" t="t"/>
                <a:pathLst>
                  <a:path extrusionOk="0" h="38100" w="48767">
                    <a:moveTo>
                      <a:pt x="0" y="38100"/>
                    </a:moveTo>
                    <a:cubicBezTo>
                      <a:pt x="14764" y="23622"/>
                      <a:pt x="31147" y="10858"/>
                      <a:pt x="48768" y="0"/>
                    </a:cubicBezTo>
                  </a:path>
                </a:pathLst>
              </a:custGeom>
              <a:solidFill>
                <a:srgbClr val="F59F5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4544018" y="2357700"/>
                <a:ext cx="77319" cy="66696"/>
              </a:xfrm>
              <a:custGeom>
                <a:rect b="b" l="l" r="r" t="t"/>
                <a:pathLst>
                  <a:path extrusionOk="0" h="66696" w="77319">
                    <a:moveTo>
                      <a:pt x="14265" y="66697"/>
                    </a:moveTo>
                    <a:cubicBezTo>
                      <a:pt x="10550" y="66697"/>
                      <a:pt x="6835" y="65268"/>
                      <a:pt x="4073" y="62411"/>
                    </a:cubicBezTo>
                    <a:cubicBezTo>
                      <a:pt x="-1451" y="56791"/>
                      <a:pt x="-1356" y="47742"/>
                      <a:pt x="4359" y="42218"/>
                    </a:cubicBezTo>
                    <a:cubicBezTo>
                      <a:pt x="19980" y="26978"/>
                      <a:pt x="37220" y="13452"/>
                      <a:pt x="55603" y="2117"/>
                    </a:cubicBezTo>
                    <a:cubicBezTo>
                      <a:pt x="62366" y="-1978"/>
                      <a:pt x="71129" y="22"/>
                      <a:pt x="75225" y="6785"/>
                    </a:cubicBezTo>
                    <a:cubicBezTo>
                      <a:pt x="79321" y="13547"/>
                      <a:pt x="77225" y="22310"/>
                      <a:pt x="70558" y="26406"/>
                    </a:cubicBezTo>
                    <a:cubicBezTo>
                      <a:pt x="53984" y="36598"/>
                      <a:pt x="38363" y="48790"/>
                      <a:pt x="24266" y="62601"/>
                    </a:cubicBezTo>
                    <a:cubicBezTo>
                      <a:pt x="21504" y="65363"/>
                      <a:pt x="17884" y="66697"/>
                      <a:pt x="14265" y="66697"/>
                    </a:cubicBezTo>
                    <a:close/>
                  </a:path>
                </a:pathLst>
              </a:custGeom>
              <a:solidFill>
                <a:srgbClr val="E2782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6" name="Google Shape;106;p3"/>
            <p:cNvGrpSpPr/>
            <p:nvPr/>
          </p:nvGrpSpPr>
          <p:grpSpPr>
            <a:xfrm>
              <a:off x="4610491" y="2443221"/>
              <a:ext cx="70361" cy="62234"/>
              <a:chOff x="4610491" y="2443221"/>
              <a:chExt cx="70361" cy="62234"/>
            </a:xfrm>
          </p:grpSpPr>
          <p:sp>
            <p:nvSpPr>
              <p:cNvPr id="107" name="Google Shape;107;p3"/>
              <p:cNvSpPr/>
              <p:nvPr/>
            </p:nvSpPr>
            <p:spPr>
              <a:xfrm>
                <a:off x="4624768" y="2457544"/>
                <a:ext cx="41719" cy="33623"/>
              </a:xfrm>
              <a:custGeom>
                <a:rect b="b" l="l" r="r" t="t"/>
                <a:pathLst>
                  <a:path extrusionOk="0" h="33623" w="41719">
                    <a:moveTo>
                      <a:pt x="0" y="33623"/>
                    </a:moveTo>
                    <a:cubicBezTo>
                      <a:pt x="12763" y="21146"/>
                      <a:pt x="26765" y="9811"/>
                      <a:pt x="41719" y="0"/>
                    </a:cubicBezTo>
                  </a:path>
                </a:pathLst>
              </a:custGeom>
              <a:solidFill>
                <a:srgbClr val="F59F5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4610491" y="2443221"/>
                <a:ext cx="70361" cy="62234"/>
              </a:xfrm>
              <a:custGeom>
                <a:rect b="b" l="l" r="r" t="t"/>
                <a:pathLst>
                  <a:path extrusionOk="0" h="62234" w="70361">
                    <a:moveTo>
                      <a:pt x="14276" y="62234"/>
                    </a:moveTo>
                    <a:cubicBezTo>
                      <a:pt x="10562" y="62234"/>
                      <a:pt x="6847" y="60805"/>
                      <a:pt x="4085" y="57948"/>
                    </a:cubicBezTo>
                    <a:cubicBezTo>
                      <a:pt x="-1440" y="52328"/>
                      <a:pt x="-1345" y="43279"/>
                      <a:pt x="4275" y="37755"/>
                    </a:cubicBezTo>
                    <a:cubicBezTo>
                      <a:pt x="17801" y="24515"/>
                      <a:pt x="32564" y="12609"/>
                      <a:pt x="48185" y="2322"/>
                    </a:cubicBezTo>
                    <a:cubicBezTo>
                      <a:pt x="54758" y="-1964"/>
                      <a:pt x="63616" y="-155"/>
                      <a:pt x="67997" y="6418"/>
                    </a:cubicBezTo>
                    <a:cubicBezTo>
                      <a:pt x="72379" y="12990"/>
                      <a:pt x="70474" y="21848"/>
                      <a:pt x="63902" y="26230"/>
                    </a:cubicBezTo>
                    <a:cubicBezTo>
                      <a:pt x="49804" y="35469"/>
                      <a:pt x="36470" y="46232"/>
                      <a:pt x="24373" y="58138"/>
                    </a:cubicBezTo>
                    <a:cubicBezTo>
                      <a:pt x="21515" y="60805"/>
                      <a:pt x="17896" y="62234"/>
                      <a:pt x="14276" y="62234"/>
                    </a:cubicBezTo>
                    <a:close/>
                  </a:path>
                </a:pathLst>
              </a:custGeom>
              <a:solidFill>
                <a:srgbClr val="E2782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9" name="Google Shape;109;p3"/>
            <p:cNvGrpSpPr/>
            <p:nvPr/>
          </p:nvGrpSpPr>
          <p:grpSpPr>
            <a:xfrm>
              <a:off x="4672499" y="2529323"/>
              <a:ext cx="55368" cy="51665"/>
              <a:chOff x="4672499" y="2529323"/>
              <a:chExt cx="55368" cy="51665"/>
            </a:xfrm>
          </p:grpSpPr>
          <p:sp>
            <p:nvSpPr>
              <p:cNvPr id="110" name="Google Shape;110;p3"/>
              <p:cNvSpPr/>
              <p:nvPr/>
            </p:nvSpPr>
            <p:spPr>
              <a:xfrm>
                <a:off x="4686775" y="2543555"/>
                <a:ext cx="26765" cy="23145"/>
              </a:xfrm>
              <a:custGeom>
                <a:rect b="b" l="l" r="r" t="t"/>
                <a:pathLst>
                  <a:path extrusionOk="0" h="23145" w="26765">
                    <a:moveTo>
                      <a:pt x="0" y="23146"/>
                    </a:moveTo>
                    <a:cubicBezTo>
                      <a:pt x="8477" y="14859"/>
                      <a:pt x="17431" y="7144"/>
                      <a:pt x="26765" y="0"/>
                    </a:cubicBezTo>
                  </a:path>
                </a:pathLst>
              </a:custGeom>
              <a:solidFill>
                <a:srgbClr val="F59F5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4672499" y="2529323"/>
                <a:ext cx="55368" cy="51665"/>
              </a:xfrm>
              <a:custGeom>
                <a:rect b="b" l="l" r="r" t="t"/>
                <a:pathLst>
                  <a:path extrusionOk="0" h="51665" w="55368">
                    <a:moveTo>
                      <a:pt x="14276" y="51665"/>
                    </a:moveTo>
                    <a:cubicBezTo>
                      <a:pt x="10562" y="51665"/>
                      <a:pt x="6847" y="50237"/>
                      <a:pt x="4085" y="47379"/>
                    </a:cubicBezTo>
                    <a:cubicBezTo>
                      <a:pt x="-1440" y="41759"/>
                      <a:pt x="-1345" y="32711"/>
                      <a:pt x="4275" y="27186"/>
                    </a:cubicBezTo>
                    <a:cubicBezTo>
                      <a:pt x="13133" y="18518"/>
                      <a:pt x="22658" y="10327"/>
                      <a:pt x="32469" y="2897"/>
                    </a:cubicBezTo>
                    <a:cubicBezTo>
                      <a:pt x="38756" y="-1865"/>
                      <a:pt x="47709" y="-627"/>
                      <a:pt x="52471" y="5660"/>
                    </a:cubicBezTo>
                    <a:cubicBezTo>
                      <a:pt x="57234" y="11946"/>
                      <a:pt x="55996" y="20900"/>
                      <a:pt x="49709" y="25662"/>
                    </a:cubicBezTo>
                    <a:cubicBezTo>
                      <a:pt x="40851" y="32330"/>
                      <a:pt x="32279" y="39759"/>
                      <a:pt x="24277" y="47570"/>
                    </a:cubicBezTo>
                    <a:cubicBezTo>
                      <a:pt x="21515" y="50332"/>
                      <a:pt x="17896" y="51665"/>
                      <a:pt x="14276" y="51665"/>
                    </a:cubicBezTo>
                    <a:close/>
                  </a:path>
                </a:pathLst>
              </a:custGeom>
              <a:solidFill>
                <a:srgbClr val="E2782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2" name="Google Shape;112;p3"/>
            <p:cNvSpPr/>
            <p:nvPr/>
          </p:nvSpPr>
          <p:spPr>
            <a:xfrm>
              <a:off x="4225154" y="2146839"/>
              <a:ext cx="610449" cy="661892"/>
            </a:xfrm>
            <a:custGeom>
              <a:rect b="b" l="l" r="r" t="t"/>
              <a:pathLst>
                <a:path extrusionOk="0" h="661892" w="610449">
                  <a:moveTo>
                    <a:pt x="232831" y="28575"/>
                  </a:moveTo>
                  <a:cubicBezTo>
                    <a:pt x="241498" y="28575"/>
                    <a:pt x="249880" y="30671"/>
                    <a:pt x="258167" y="35528"/>
                  </a:cubicBezTo>
                  <a:cubicBezTo>
                    <a:pt x="277027" y="46482"/>
                    <a:pt x="381802" y="198977"/>
                    <a:pt x="439904" y="289750"/>
                  </a:cubicBezTo>
                  <a:cubicBezTo>
                    <a:pt x="455620" y="312896"/>
                    <a:pt x="467908" y="332042"/>
                    <a:pt x="474289" y="343376"/>
                  </a:cubicBezTo>
                  <a:cubicBezTo>
                    <a:pt x="507436" y="402431"/>
                    <a:pt x="533821" y="464153"/>
                    <a:pt x="558395" y="526828"/>
                  </a:cubicBezTo>
                  <a:cubicBezTo>
                    <a:pt x="559538" y="529590"/>
                    <a:pt x="560681" y="532352"/>
                    <a:pt x="561824" y="535115"/>
                  </a:cubicBezTo>
                  <a:cubicBezTo>
                    <a:pt x="572016" y="559975"/>
                    <a:pt x="580303" y="583883"/>
                    <a:pt x="581160" y="599694"/>
                  </a:cubicBezTo>
                  <a:cubicBezTo>
                    <a:pt x="582874" y="613315"/>
                    <a:pt x="581350" y="623888"/>
                    <a:pt x="574588" y="629412"/>
                  </a:cubicBezTo>
                  <a:cubicBezTo>
                    <a:pt x="571063" y="632270"/>
                    <a:pt x="566587" y="633413"/>
                    <a:pt x="561538" y="633413"/>
                  </a:cubicBezTo>
                  <a:cubicBezTo>
                    <a:pt x="551156" y="633413"/>
                    <a:pt x="538678" y="628650"/>
                    <a:pt x="528677" y="623792"/>
                  </a:cubicBezTo>
                  <a:cubicBezTo>
                    <a:pt x="527820" y="623221"/>
                    <a:pt x="278551" y="409004"/>
                    <a:pt x="86146" y="260890"/>
                  </a:cubicBezTo>
                  <a:cubicBezTo>
                    <a:pt x="59285" y="240221"/>
                    <a:pt x="27567" y="211741"/>
                    <a:pt x="28615" y="178117"/>
                  </a:cubicBezTo>
                  <a:cubicBezTo>
                    <a:pt x="29472" y="149352"/>
                    <a:pt x="54523" y="130588"/>
                    <a:pt x="104529" y="94202"/>
                  </a:cubicBezTo>
                  <a:cubicBezTo>
                    <a:pt x="148439" y="62198"/>
                    <a:pt x="182062" y="37814"/>
                    <a:pt x="211209" y="32576"/>
                  </a:cubicBezTo>
                  <a:cubicBezTo>
                    <a:pt x="218638" y="30004"/>
                    <a:pt x="225877" y="28575"/>
                    <a:pt x="232831" y="28575"/>
                  </a:cubicBezTo>
                  <a:moveTo>
                    <a:pt x="232831" y="0"/>
                  </a:moveTo>
                  <a:cubicBezTo>
                    <a:pt x="223591" y="0"/>
                    <a:pt x="214162" y="1524"/>
                    <a:pt x="204160" y="4667"/>
                  </a:cubicBezTo>
                  <a:cubicBezTo>
                    <a:pt x="169013" y="11716"/>
                    <a:pt x="133009" y="37909"/>
                    <a:pt x="87670" y="70961"/>
                  </a:cubicBezTo>
                  <a:cubicBezTo>
                    <a:pt x="35663" y="108775"/>
                    <a:pt x="1278" y="133826"/>
                    <a:pt x="40" y="177165"/>
                  </a:cubicBezTo>
                  <a:cubicBezTo>
                    <a:pt x="-1389" y="223361"/>
                    <a:pt x="36044" y="258223"/>
                    <a:pt x="68715" y="283464"/>
                  </a:cubicBezTo>
                  <a:cubicBezTo>
                    <a:pt x="226258" y="404813"/>
                    <a:pt x="425712" y="573500"/>
                    <a:pt x="504198" y="640366"/>
                  </a:cubicBezTo>
                  <a:cubicBezTo>
                    <a:pt x="511246" y="646462"/>
                    <a:pt x="511246" y="646462"/>
                    <a:pt x="512675" y="647319"/>
                  </a:cubicBezTo>
                  <a:cubicBezTo>
                    <a:pt x="513913" y="648176"/>
                    <a:pt x="515152" y="648843"/>
                    <a:pt x="516390" y="649510"/>
                  </a:cubicBezTo>
                  <a:cubicBezTo>
                    <a:pt x="533821" y="657797"/>
                    <a:pt x="548680" y="661892"/>
                    <a:pt x="561634" y="661892"/>
                  </a:cubicBezTo>
                  <a:cubicBezTo>
                    <a:pt x="576778" y="661892"/>
                    <a:pt x="586875" y="656273"/>
                    <a:pt x="592685" y="651510"/>
                  </a:cubicBezTo>
                  <a:cubicBezTo>
                    <a:pt x="606877" y="639985"/>
                    <a:pt x="612592" y="621697"/>
                    <a:pt x="609735" y="597027"/>
                  </a:cubicBezTo>
                  <a:cubicBezTo>
                    <a:pt x="608592" y="579977"/>
                    <a:pt x="602020" y="557403"/>
                    <a:pt x="588399" y="524161"/>
                  </a:cubicBezTo>
                  <a:lnTo>
                    <a:pt x="586494" y="519589"/>
                  </a:lnTo>
                  <a:lnTo>
                    <a:pt x="584970" y="515874"/>
                  </a:lnTo>
                  <a:cubicBezTo>
                    <a:pt x="562967" y="459962"/>
                    <a:pt x="535440" y="393668"/>
                    <a:pt x="499340" y="329375"/>
                  </a:cubicBezTo>
                  <a:cubicBezTo>
                    <a:pt x="492768" y="317659"/>
                    <a:pt x="480766" y="298990"/>
                    <a:pt x="463907" y="273939"/>
                  </a:cubicBezTo>
                  <a:cubicBezTo>
                    <a:pt x="457335" y="263652"/>
                    <a:pt x="306649" y="30480"/>
                    <a:pt x="272645" y="10763"/>
                  </a:cubicBezTo>
                  <a:cubicBezTo>
                    <a:pt x="260167" y="3620"/>
                    <a:pt x="246832" y="0"/>
                    <a:pt x="232831" y="0"/>
                  </a:cubicBezTo>
                  <a:lnTo>
                    <a:pt x="232831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3"/>
          <p:cNvGrpSpPr/>
          <p:nvPr/>
        </p:nvGrpSpPr>
        <p:grpSpPr>
          <a:xfrm>
            <a:off x="8925877" y="2738547"/>
            <a:ext cx="1672657" cy="1375023"/>
            <a:chOff x="7106506" y="3023139"/>
            <a:chExt cx="1063896" cy="874585"/>
          </a:xfrm>
        </p:grpSpPr>
        <p:sp>
          <p:nvSpPr>
            <p:cNvPr id="114" name="Google Shape;114;p3"/>
            <p:cNvSpPr/>
            <p:nvPr/>
          </p:nvSpPr>
          <p:spPr>
            <a:xfrm>
              <a:off x="7235864" y="3175624"/>
              <a:ext cx="917588" cy="697787"/>
            </a:xfrm>
            <a:custGeom>
              <a:rect b="b" l="l" r="r" t="t"/>
              <a:pathLst>
                <a:path extrusionOk="0" h="697787" w="917588">
                  <a:moveTo>
                    <a:pt x="14851" y="75067"/>
                  </a:moveTo>
                  <a:cubicBezTo>
                    <a:pt x="1992" y="110024"/>
                    <a:pt x="-7629" y="152982"/>
                    <a:pt x="8373" y="230229"/>
                  </a:cubicBezTo>
                  <a:cubicBezTo>
                    <a:pt x="11707" y="246041"/>
                    <a:pt x="22661" y="292332"/>
                    <a:pt x="80097" y="373104"/>
                  </a:cubicBezTo>
                  <a:cubicBezTo>
                    <a:pt x="182110" y="516360"/>
                    <a:pt x="304982" y="591798"/>
                    <a:pt x="349654" y="617421"/>
                  </a:cubicBezTo>
                  <a:cubicBezTo>
                    <a:pt x="426521" y="661426"/>
                    <a:pt x="471098" y="686953"/>
                    <a:pt x="540630" y="695240"/>
                  </a:cubicBezTo>
                  <a:cubicBezTo>
                    <a:pt x="564634" y="698097"/>
                    <a:pt x="730083" y="715337"/>
                    <a:pt x="839906" y="598942"/>
                  </a:cubicBezTo>
                  <a:cubicBezTo>
                    <a:pt x="859051" y="578654"/>
                    <a:pt x="909057" y="523980"/>
                    <a:pt x="916487" y="439017"/>
                  </a:cubicBezTo>
                  <a:cubicBezTo>
                    <a:pt x="918297" y="418634"/>
                    <a:pt x="923345" y="347863"/>
                    <a:pt x="876387" y="281950"/>
                  </a:cubicBezTo>
                  <a:cubicBezTo>
                    <a:pt x="827143" y="212799"/>
                    <a:pt x="753705" y="195272"/>
                    <a:pt x="732559" y="190510"/>
                  </a:cubicBezTo>
                  <a:cubicBezTo>
                    <a:pt x="676362" y="177937"/>
                    <a:pt x="664455" y="196416"/>
                    <a:pt x="584922" y="192129"/>
                  </a:cubicBezTo>
                  <a:cubicBezTo>
                    <a:pt x="496911" y="187462"/>
                    <a:pt x="431284" y="160697"/>
                    <a:pt x="415567" y="154029"/>
                  </a:cubicBezTo>
                  <a:cubicBezTo>
                    <a:pt x="367752" y="133741"/>
                    <a:pt x="323175" y="101737"/>
                    <a:pt x="233926" y="37729"/>
                  </a:cubicBezTo>
                  <a:cubicBezTo>
                    <a:pt x="174013" y="-5324"/>
                    <a:pt x="144105" y="-1133"/>
                    <a:pt x="111148" y="1534"/>
                  </a:cubicBezTo>
                  <a:cubicBezTo>
                    <a:pt x="64666" y="5058"/>
                    <a:pt x="31519" y="48492"/>
                    <a:pt x="14851" y="75067"/>
                  </a:cubicBezTo>
                  <a:close/>
                </a:path>
              </a:pathLst>
            </a:custGeom>
            <a:solidFill>
              <a:srgbClr val="752A7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7244861" y="3191600"/>
              <a:ext cx="852353" cy="650507"/>
            </a:xfrm>
            <a:custGeom>
              <a:rect b="b" l="l" r="r" t="t"/>
              <a:pathLst>
                <a:path extrusionOk="0" h="650507" w="852353">
                  <a:moveTo>
                    <a:pt x="13283" y="68997"/>
                  </a:moveTo>
                  <a:cubicBezTo>
                    <a:pt x="1567" y="101382"/>
                    <a:pt x="-7101" y="141197"/>
                    <a:pt x="8235" y="212920"/>
                  </a:cubicBezTo>
                  <a:cubicBezTo>
                    <a:pt x="11378" y="227588"/>
                    <a:pt x="21855" y="270641"/>
                    <a:pt x="75672" y="345984"/>
                  </a:cubicBezTo>
                  <a:cubicBezTo>
                    <a:pt x="171112" y="479525"/>
                    <a:pt x="285507" y="550391"/>
                    <a:pt x="327036" y="574394"/>
                  </a:cubicBezTo>
                  <a:cubicBezTo>
                    <a:pt x="398569" y="615732"/>
                    <a:pt x="440098" y="639640"/>
                    <a:pt x="504582" y="647831"/>
                  </a:cubicBezTo>
                  <a:cubicBezTo>
                    <a:pt x="526871" y="650689"/>
                    <a:pt x="680319" y="667643"/>
                    <a:pt x="781474" y="560201"/>
                  </a:cubicBezTo>
                  <a:cubicBezTo>
                    <a:pt x="799095" y="541532"/>
                    <a:pt x="845101" y="491050"/>
                    <a:pt x="851483" y="412183"/>
                  </a:cubicBezTo>
                  <a:cubicBezTo>
                    <a:pt x="853007" y="393323"/>
                    <a:pt x="857293" y="327696"/>
                    <a:pt x="813383" y="266165"/>
                  </a:cubicBezTo>
                  <a:cubicBezTo>
                    <a:pt x="767282" y="201680"/>
                    <a:pt x="699083" y="184916"/>
                    <a:pt x="679461" y="180440"/>
                  </a:cubicBezTo>
                  <a:cubicBezTo>
                    <a:pt x="627264" y="168438"/>
                    <a:pt x="616311" y="185488"/>
                    <a:pt x="542492" y="181011"/>
                  </a:cubicBezTo>
                  <a:cubicBezTo>
                    <a:pt x="460863" y="176153"/>
                    <a:pt x="399807" y="150817"/>
                    <a:pt x="385234" y="144626"/>
                  </a:cubicBezTo>
                  <a:cubicBezTo>
                    <a:pt x="340752" y="125480"/>
                    <a:pt x="299223" y="95477"/>
                    <a:pt x="216070" y="35564"/>
                  </a:cubicBezTo>
                  <a:cubicBezTo>
                    <a:pt x="160254" y="-4726"/>
                    <a:pt x="132536" y="-1012"/>
                    <a:pt x="101961" y="1274"/>
                  </a:cubicBezTo>
                  <a:cubicBezTo>
                    <a:pt x="59003" y="4418"/>
                    <a:pt x="28618" y="44423"/>
                    <a:pt x="13283" y="68997"/>
                  </a:cubicBezTo>
                  <a:close/>
                </a:path>
              </a:pathLst>
            </a:custGeom>
            <a:solidFill>
              <a:srgbClr val="7B37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7235109" y="3211317"/>
              <a:ext cx="770353" cy="598368"/>
            </a:xfrm>
            <a:custGeom>
              <a:rect b="b" l="l" r="r" t="t"/>
              <a:pathLst>
                <a:path extrusionOk="0" h="598368" w="770353">
                  <a:moveTo>
                    <a:pt x="9795" y="58805"/>
                  </a:moveTo>
                  <a:cubicBezTo>
                    <a:pt x="270" y="87571"/>
                    <a:pt x="-6302" y="123194"/>
                    <a:pt x="9605" y="188155"/>
                  </a:cubicBezTo>
                  <a:cubicBezTo>
                    <a:pt x="12843" y="201490"/>
                    <a:pt x="23511" y="240542"/>
                    <a:pt x="73899" y="309884"/>
                  </a:cubicBezTo>
                  <a:cubicBezTo>
                    <a:pt x="163338" y="432947"/>
                    <a:pt x="267828" y="500098"/>
                    <a:pt x="305737" y="522958"/>
                  </a:cubicBezTo>
                  <a:cubicBezTo>
                    <a:pt x="370984" y="562297"/>
                    <a:pt x="408893" y="585061"/>
                    <a:pt x="466805" y="594396"/>
                  </a:cubicBezTo>
                  <a:cubicBezTo>
                    <a:pt x="486903" y="597634"/>
                    <a:pt x="624729" y="617542"/>
                    <a:pt x="711883" y="523911"/>
                  </a:cubicBezTo>
                  <a:cubicBezTo>
                    <a:pt x="727028" y="507623"/>
                    <a:pt x="766747" y="463618"/>
                    <a:pt x="770081" y="392847"/>
                  </a:cubicBezTo>
                  <a:cubicBezTo>
                    <a:pt x="770843" y="375892"/>
                    <a:pt x="772748" y="316933"/>
                    <a:pt x="731600" y="260259"/>
                  </a:cubicBezTo>
                  <a:cubicBezTo>
                    <a:pt x="688452" y="200918"/>
                    <a:pt x="626920" y="183678"/>
                    <a:pt x="609204" y="179106"/>
                  </a:cubicBezTo>
                  <a:cubicBezTo>
                    <a:pt x="562150" y="166723"/>
                    <a:pt x="552911" y="181773"/>
                    <a:pt x="486712" y="175582"/>
                  </a:cubicBezTo>
                  <a:cubicBezTo>
                    <a:pt x="413560" y="168724"/>
                    <a:pt x="358125" y="144149"/>
                    <a:pt x="344885" y="138053"/>
                  </a:cubicBezTo>
                  <a:cubicBezTo>
                    <a:pt x="304499" y="119479"/>
                    <a:pt x="266399" y="91285"/>
                    <a:pt x="190294" y="34802"/>
                  </a:cubicBezTo>
                  <a:cubicBezTo>
                    <a:pt x="139145" y="-3107"/>
                    <a:pt x="114380" y="-631"/>
                    <a:pt x="87138" y="512"/>
                  </a:cubicBezTo>
                  <a:cubicBezTo>
                    <a:pt x="48848" y="2036"/>
                    <a:pt x="22845" y="37183"/>
                    <a:pt x="9795" y="58805"/>
                  </a:cubicBezTo>
                  <a:close/>
                </a:path>
              </a:pathLst>
            </a:custGeom>
            <a:solidFill>
              <a:srgbClr val="8C458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7205944" y="3145440"/>
              <a:ext cx="964458" cy="752284"/>
            </a:xfrm>
            <a:custGeom>
              <a:rect b="b" l="l" r="r" t="t"/>
              <a:pathLst>
                <a:path extrusionOk="0" h="752284" w="964458">
                  <a:moveTo>
                    <a:pt x="159832" y="28575"/>
                  </a:moveTo>
                  <a:cubicBezTo>
                    <a:pt x="184693" y="28575"/>
                    <a:pt x="212506" y="34481"/>
                    <a:pt x="257464" y="67151"/>
                  </a:cubicBezTo>
                  <a:cubicBezTo>
                    <a:pt x="346237" y="131636"/>
                    <a:pt x="390623" y="163830"/>
                    <a:pt x="437962" y="184499"/>
                  </a:cubicBezTo>
                  <a:cubicBezTo>
                    <a:pt x="453488" y="191262"/>
                    <a:pt x="518544" y="218599"/>
                    <a:pt x="605221" y="224504"/>
                  </a:cubicBezTo>
                  <a:cubicBezTo>
                    <a:pt x="615794" y="225171"/>
                    <a:pt x="625129" y="225552"/>
                    <a:pt x="633511" y="225552"/>
                  </a:cubicBezTo>
                  <a:cubicBezTo>
                    <a:pt x="670087" y="225552"/>
                    <a:pt x="688756" y="220028"/>
                    <a:pt x="711997" y="220028"/>
                  </a:cubicBezTo>
                  <a:cubicBezTo>
                    <a:pt x="723046" y="220028"/>
                    <a:pt x="735142" y="221266"/>
                    <a:pt x="750668" y="224981"/>
                  </a:cubicBezTo>
                  <a:cubicBezTo>
                    <a:pt x="771528" y="229934"/>
                    <a:pt x="844108" y="248317"/>
                    <a:pt x="893543" y="317278"/>
                  </a:cubicBezTo>
                  <a:cubicBezTo>
                    <a:pt x="940692" y="383000"/>
                    <a:pt x="936691" y="452819"/>
                    <a:pt x="935167" y="472916"/>
                  </a:cubicBezTo>
                  <a:cubicBezTo>
                    <a:pt x="929071" y="556736"/>
                    <a:pt x="880494" y="609981"/>
                    <a:pt x="862015" y="629793"/>
                  </a:cubicBezTo>
                  <a:cubicBezTo>
                    <a:pt x="786482" y="710279"/>
                    <a:pt x="682374" y="723900"/>
                    <a:pt x="619795" y="723900"/>
                  </a:cubicBezTo>
                  <a:cubicBezTo>
                    <a:pt x="594172" y="723900"/>
                    <a:pt x="575503" y="721614"/>
                    <a:pt x="568645" y="720662"/>
                  </a:cubicBezTo>
                  <a:cubicBezTo>
                    <a:pt x="500065" y="711422"/>
                    <a:pt x="455774" y="685610"/>
                    <a:pt x="379479" y="641128"/>
                  </a:cubicBezTo>
                  <a:cubicBezTo>
                    <a:pt x="335092" y="615315"/>
                    <a:pt x="213077" y="539020"/>
                    <a:pt x="110588" y="396240"/>
                  </a:cubicBezTo>
                  <a:cubicBezTo>
                    <a:pt x="52866" y="315754"/>
                    <a:pt x="41437" y="269939"/>
                    <a:pt x="37912" y="254222"/>
                  </a:cubicBezTo>
                  <a:cubicBezTo>
                    <a:pt x="21053" y="177832"/>
                    <a:pt x="29911" y="135541"/>
                    <a:pt x="42103" y="101156"/>
                  </a:cubicBezTo>
                  <a:cubicBezTo>
                    <a:pt x="58201" y="75152"/>
                    <a:pt x="90205" y="32766"/>
                    <a:pt x="135924" y="29718"/>
                  </a:cubicBezTo>
                  <a:cubicBezTo>
                    <a:pt x="144021" y="29146"/>
                    <a:pt x="151831" y="28575"/>
                    <a:pt x="159832" y="28575"/>
                  </a:cubicBezTo>
                  <a:moveTo>
                    <a:pt x="159832" y="0"/>
                  </a:moveTo>
                  <a:cubicBezTo>
                    <a:pt x="151927" y="0"/>
                    <a:pt x="144592" y="476"/>
                    <a:pt x="137448" y="953"/>
                  </a:cubicBezTo>
                  <a:lnTo>
                    <a:pt x="134115" y="1143"/>
                  </a:lnTo>
                  <a:cubicBezTo>
                    <a:pt x="90776" y="4000"/>
                    <a:pt x="50581" y="33338"/>
                    <a:pt x="17910" y="86011"/>
                  </a:cubicBezTo>
                  <a:cubicBezTo>
                    <a:pt x="16862" y="87725"/>
                    <a:pt x="15910" y="89630"/>
                    <a:pt x="15243" y="91535"/>
                  </a:cubicBezTo>
                  <a:cubicBezTo>
                    <a:pt x="1622" y="129826"/>
                    <a:pt x="-8379" y="176784"/>
                    <a:pt x="10099" y="260318"/>
                  </a:cubicBezTo>
                  <a:cubicBezTo>
                    <a:pt x="19529" y="303181"/>
                    <a:pt x="45628" y="354425"/>
                    <a:pt x="87442" y="412814"/>
                  </a:cubicBezTo>
                  <a:cubicBezTo>
                    <a:pt x="180216" y="542163"/>
                    <a:pt x="289658" y="621792"/>
                    <a:pt x="365096" y="665702"/>
                  </a:cubicBezTo>
                  <a:cubicBezTo>
                    <a:pt x="443391" y="711327"/>
                    <a:pt x="490636" y="738854"/>
                    <a:pt x="564835" y="748856"/>
                  </a:cubicBezTo>
                  <a:cubicBezTo>
                    <a:pt x="581695" y="751142"/>
                    <a:pt x="600745" y="752285"/>
                    <a:pt x="619795" y="752285"/>
                  </a:cubicBezTo>
                  <a:cubicBezTo>
                    <a:pt x="681898" y="752285"/>
                    <a:pt x="798579" y="738854"/>
                    <a:pt x="882780" y="649129"/>
                  </a:cubicBezTo>
                  <a:cubicBezTo>
                    <a:pt x="901068" y="629698"/>
                    <a:pt x="956694" y="570452"/>
                    <a:pt x="963647" y="474821"/>
                  </a:cubicBezTo>
                  <a:cubicBezTo>
                    <a:pt x="968410" y="410146"/>
                    <a:pt x="952122" y="349853"/>
                    <a:pt x="916689" y="300514"/>
                  </a:cubicBezTo>
                  <a:cubicBezTo>
                    <a:pt x="879637" y="248793"/>
                    <a:pt x="824487" y="213074"/>
                    <a:pt x="757145" y="197072"/>
                  </a:cubicBezTo>
                  <a:cubicBezTo>
                    <a:pt x="740762" y="193167"/>
                    <a:pt x="726379" y="191357"/>
                    <a:pt x="711901" y="191357"/>
                  </a:cubicBezTo>
                  <a:cubicBezTo>
                    <a:pt x="699995" y="191357"/>
                    <a:pt x="689518" y="192596"/>
                    <a:pt x="678469" y="193834"/>
                  </a:cubicBezTo>
                  <a:cubicBezTo>
                    <a:pt x="665515" y="195358"/>
                    <a:pt x="652084" y="196882"/>
                    <a:pt x="633415" y="196882"/>
                  </a:cubicBezTo>
                  <a:cubicBezTo>
                    <a:pt x="625033" y="196882"/>
                    <a:pt x="616365" y="196596"/>
                    <a:pt x="607031" y="195929"/>
                  </a:cubicBezTo>
                  <a:cubicBezTo>
                    <a:pt x="530640" y="190786"/>
                    <a:pt x="471205" y="167831"/>
                    <a:pt x="449202" y="158306"/>
                  </a:cubicBezTo>
                  <a:cubicBezTo>
                    <a:pt x="404625" y="138875"/>
                    <a:pt x="361000" y="107156"/>
                    <a:pt x="274037" y="44006"/>
                  </a:cubicBezTo>
                  <a:cubicBezTo>
                    <a:pt x="220888" y="5239"/>
                    <a:pt x="186502" y="0"/>
                    <a:pt x="159832" y="0"/>
                  </a:cubicBezTo>
                  <a:lnTo>
                    <a:pt x="159832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7135177" y="3050114"/>
              <a:ext cx="473106" cy="492899"/>
            </a:xfrm>
            <a:custGeom>
              <a:rect b="b" l="l" r="r" t="t"/>
              <a:pathLst>
                <a:path extrusionOk="0" h="492899" w="473106">
                  <a:moveTo>
                    <a:pt x="0" y="66942"/>
                  </a:moveTo>
                  <a:cubicBezTo>
                    <a:pt x="15907" y="72847"/>
                    <a:pt x="38005" y="82944"/>
                    <a:pt x="60770" y="100565"/>
                  </a:cubicBezTo>
                  <a:cubicBezTo>
                    <a:pt x="86487" y="120472"/>
                    <a:pt x="102965" y="141999"/>
                    <a:pt x="112776" y="157143"/>
                  </a:cubicBezTo>
                  <a:cubicBezTo>
                    <a:pt x="99060" y="167526"/>
                    <a:pt x="77724" y="186766"/>
                    <a:pt x="63627" y="217246"/>
                  </a:cubicBezTo>
                  <a:cubicBezTo>
                    <a:pt x="41053" y="266205"/>
                    <a:pt x="51721" y="312401"/>
                    <a:pt x="58483" y="341357"/>
                  </a:cubicBezTo>
                  <a:cubicBezTo>
                    <a:pt x="76867" y="420700"/>
                    <a:pt x="128016" y="471183"/>
                    <a:pt x="153162" y="492900"/>
                  </a:cubicBezTo>
                  <a:cubicBezTo>
                    <a:pt x="161449" y="485089"/>
                    <a:pt x="180880" y="464515"/>
                    <a:pt x="186785" y="432130"/>
                  </a:cubicBezTo>
                  <a:cubicBezTo>
                    <a:pt x="196977" y="375552"/>
                    <a:pt x="156305" y="333832"/>
                    <a:pt x="152209" y="329736"/>
                  </a:cubicBezTo>
                  <a:cubicBezTo>
                    <a:pt x="160020" y="345453"/>
                    <a:pt x="179451" y="379076"/>
                    <a:pt x="219075" y="402412"/>
                  </a:cubicBezTo>
                  <a:cubicBezTo>
                    <a:pt x="285559" y="441655"/>
                    <a:pt x="354711" y="420033"/>
                    <a:pt x="366141" y="416319"/>
                  </a:cubicBezTo>
                  <a:cubicBezTo>
                    <a:pt x="364236" y="393840"/>
                    <a:pt x="359283" y="363645"/>
                    <a:pt x="346424" y="330022"/>
                  </a:cubicBezTo>
                  <a:cubicBezTo>
                    <a:pt x="329374" y="285636"/>
                    <a:pt x="305562" y="253917"/>
                    <a:pt x="288226" y="234391"/>
                  </a:cubicBezTo>
                  <a:cubicBezTo>
                    <a:pt x="297561" y="244678"/>
                    <a:pt x="328231" y="275730"/>
                    <a:pt x="379381" y="284778"/>
                  </a:cubicBezTo>
                  <a:cubicBezTo>
                    <a:pt x="424434" y="292779"/>
                    <a:pt x="459867" y="279063"/>
                    <a:pt x="473107" y="273158"/>
                  </a:cubicBezTo>
                  <a:cubicBezTo>
                    <a:pt x="459962" y="253251"/>
                    <a:pt x="440341" y="225057"/>
                    <a:pt x="414242" y="193053"/>
                  </a:cubicBezTo>
                  <a:cubicBezTo>
                    <a:pt x="387191" y="159715"/>
                    <a:pt x="373666" y="143046"/>
                    <a:pt x="354806" y="128473"/>
                  </a:cubicBezTo>
                  <a:cubicBezTo>
                    <a:pt x="334994" y="113043"/>
                    <a:pt x="285559" y="74657"/>
                    <a:pt x="224599" y="84182"/>
                  </a:cubicBezTo>
                  <a:cubicBezTo>
                    <a:pt x="194977" y="88849"/>
                    <a:pt x="173260" y="103137"/>
                    <a:pt x="161258" y="112662"/>
                  </a:cubicBezTo>
                  <a:cubicBezTo>
                    <a:pt x="149923" y="93135"/>
                    <a:pt x="135541" y="71323"/>
                    <a:pt x="117348" y="48654"/>
                  </a:cubicBezTo>
                  <a:cubicBezTo>
                    <a:pt x="102108" y="29794"/>
                    <a:pt x="86868" y="13697"/>
                    <a:pt x="72771" y="171"/>
                  </a:cubicBezTo>
                  <a:cubicBezTo>
                    <a:pt x="69056" y="-114"/>
                    <a:pt x="39053" y="-2210"/>
                    <a:pt x="17526" y="21222"/>
                  </a:cubicBezTo>
                  <a:cubicBezTo>
                    <a:pt x="381" y="39605"/>
                    <a:pt x="0" y="61798"/>
                    <a:pt x="0" y="66942"/>
                  </a:cubicBezTo>
                  <a:close/>
                </a:path>
              </a:pathLst>
            </a:custGeom>
            <a:solidFill>
              <a:srgbClr val="5D971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7135642" y="3050939"/>
              <a:ext cx="413015" cy="435972"/>
            </a:xfrm>
            <a:custGeom>
              <a:rect b="b" l="l" r="r" t="t"/>
              <a:pathLst>
                <a:path extrusionOk="0" h="435972" w="413015">
                  <a:moveTo>
                    <a:pt x="11" y="63926"/>
                  </a:moveTo>
                  <a:cubicBezTo>
                    <a:pt x="13917" y="69164"/>
                    <a:pt x="36778" y="78404"/>
                    <a:pt x="58590" y="90977"/>
                  </a:cubicBezTo>
                  <a:cubicBezTo>
                    <a:pt x="88594" y="108122"/>
                    <a:pt x="102214" y="119075"/>
                    <a:pt x="110882" y="132315"/>
                  </a:cubicBezTo>
                  <a:cubicBezTo>
                    <a:pt x="99071" y="141173"/>
                    <a:pt x="68591" y="168891"/>
                    <a:pt x="56685" y="195275"/>
                  </a:cubicBezTo>
                  <a:cubicBezTo>
                    <a:pt x="37540" y="237662"/>
                    <a:pt x="47255" y="278048"/>
                    <a:pt x="53351" y="303194"/>
                  </a:cubicBezTo>
                  <a:cubicBezTo>
                    <a:pt x="70115" y="372440"/>
                    <a:pt x="114882" y="416827"/>
                    <a:pt x="136981" y="435972"/>
                  </a:cubicBezTo>
                  <a:cubicBezTo>
                    <a:pt x="144124" y="429305"/>
                    <a:pt x="160793" y="411493"/>
                    <a:pt x="165651" y="383394"/>
                  </a:cubicBezTo>
                  <a:cubicBezTo>
                    <a:pt x="174033" y="334245"/>
                    <a:pt x="138314" y="297574"/>
                    <a:pt x="134695" y="293954"/>
                  </a:cubicBezTo>
                  <a:cubicBezTo>
                    <a:pt x="141648" y="307670"/>
                    <a:pt x="158888" y="337198"/>
                    <a:pt x="193464" y="357867"/>
                  </a:cubicBezTo>
                  <a:cubicBezTo>
                    <a:pt x="251566" y="392633"/>
                    <a:pt x="311479" y="374441"/>
                    <a:pt x="321385" y="371297"/>
                  </a:cubicBezTo>
                  <a:cubicBezTo>
                    <a:pt x="319575" y="351676"/>
                    <a:pt x="315003" y="325387"/>
                    <a:pt x="303478" y="296050"/>
                  </a:cubicBezTo>
                  <a:cubicBezTo>
                    <a:pt x="288238" y="257283"/>
                    <a:pt x="267282" y="229375"/>
                    <a:pt x="252042" y="212230"/>
                  </a:cubicBezTo>
                  <a:cubicBezTo>
                    <a:pt x="260234" y="221279"/>
                    <a:pt x="287190" y="248615"/>
                    <a:pt x="331672" y="256902"/>
                  </a:cubicBezTo>
                  <a:cubicBezTo>
                    <a:pt x="370819" y="264236"/>
                    <a:pt x="401490" y="252616"/>
                    <a:pt x="413015" y="247663"/>
                  </a:cubicBezTo>
                  <a:cubicBezTo>
                    <a:pt x="401395" y="230232"/>
                    <a:pt x="384154" y="205562"/>
                    <a:pt x="361199" y="177368"/>
                  </a:cubicBezTo>
                  <a:cubicBezTo>
                    <a:pt x="337387" y="148127"/>
                    <a:pt x="325480" y="133553"/>
                    <a:pt x="308907" y="120599"/>
                  </a:cubicBezTo>
                  <a:cubicBezTo>
                    <a:pt x="291476" y="106979"/>
                    <a:pt x="248232" y="73070"/>
                    <a:pt x="195369" y="80880"/>
                  </a:cubicBezTo>
                  <a:cubicBezTo>
                    <a:pt x="169651" y="84690"/>
                    <a:pt x="144410" y="102978"/>
                    <a:pt x="134123" y="111074"/>
                  </a:cubicBezTo>
                  <a:cubicBezTo>
                    <a:pt x="124122" y="94025"/>
                    <a:pt x="110691" y="77165"/>
                    <a:pt x="97261" y="55544"/>
                  </a:cubicBezTo>
                  <a:cubicBezTo>
                    <a:pt x="67829" y="8109"/>
                    <a:pt x="75258" y="16110"/>
                    <a:pt x="60399" y="13"/>
                  </a:cubicBezTo>
                  <a:cubicBezTo>
                    <a:pt x="57161" y="-273"/>
                    <a:pt x="33444" y="4109"/>
                    <a:pt x="14870" y="24206"/>
                  </a:cubicBezTo>
                  <a:cubicBezTo>
                    <a:pt x="106" y="40113"/>
                    <a:pt x="-84" y="59354"/>
                    <a:pt x="11" y="63926"/>
                  </a:cubicBezTo>
                  <a:close/>
                </a:path>
              </a:pathLst>
            </a:custGeom>
            <a:solidFill>
              <a:srgbClr val="80B8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7106506" y="3023139"/>
              <a:ext cx="530366" cy="550354"/>
            </a:xfrm>
            <a:custGeom>
              <a:rect b="b" l="l" r="r" t="t"/>
              <a:pathLst>
                <a:path extrusionOk="0" h="550354" w="530366">
                  <a:moveTo>
                    <a:pt x="96679" y="28575"/>
                  </a:moveTo>
                  <a:cubicBezTo>
                    <a:pt x="98965" y="28575"/>
                    <a:pt x="100584" y="28670"/>
                    <a:pt x="101346" y="28766"/>
                  </a:cubicBezTo>
                  <a:cubicBezTo>
                    <a:pt x="115538" y="42291"/>
                    <a:pt x="130683" y="58293"/>
                    <a:pt x="145923" y="77248"/>
                  </a:cubicBezTo>
                  <a:cubicBezTo>
                    <a:pt x="160020" y="94774"/>
                    <a:pt x="171831" y="111728"/>
                    <a:pt x="181642" y="127540"/>
                  </a:cubicBezTo>
                  <a:cubicBezTo>
                    <a:pt x="193643" y="120110"/>
                    <a:pt x="208883" y="112586"/>
                    <a:pt x="224409" y="110300"/>
                  </a:cubicBezTo>
                  <a:cubicBezTo>
                    <a:pt x="229743" y="109538"/>
                    <a:pt x="234887" y="109157"/>
                    <a:pt x="239935" y="109157"/>
                  </a:cubicBezTo>
                  <a:cubicBezTo>
                    <a:pt x="248031" y="109157"/>
                    <a:pt x="255842" y="110014"/>
                    <a:pt x="263271" y="111633"/>
                  </a:cubicBezTo>
                  <a:cubicBezTo>
                    <a:pt x="266414" y="111442"/>
                    <a:pt x="269558" y="111252"/>
                    <a:pt x="272605" y="111252"/>
                  </a:cubicBezTo>
                  <a:cubicBezTo>
                    <a:pt x="324517" y="111252"/>
                    <a:pt x="365760" y="143256"/>
                    <a:pt x="383477" y="156972"/>
                  </a:cubicBezTo>
                  <a:cubicBezTo>
                    <a:pt x="402336" y="171641"/>
                    <a:pt x="415862" y="188309"/>
                    <a:pt x="442913" y="221551"/>
                  </a:cubicBezTo>
                  <a:cubicBezTo>
                    <a:pt x="469011" y="253651"/>
                    <a:pt x="488537" y="281750"/>
                    <a:pt x="501777" y="301657"/>
                  </a:cubicBezTo>
                  <a:cubicBezTo>
                    <a:pt x="491395" y="306324"/>
                    <a:pt x="467296" y="315754"/>
                    <a:pt x="435673" y="315754"/>
                  </a:cubicBezTo>
                  <a:cubicBezTo>
                    <a:pt x="427006" y="315754"/>
                    <a:pt x="417767" y="315087"/>
                    <a:pt x="408051" y="313372"/>
                  </a:cubicBezTo>
                  <a:cubicBezTo>
                    <a:pt x="373285" y="307276"/>
                    <a:pt x="348044" y="290893"/>
                    <a:pt x="332422" y="277844"/>
                  </a:cubicBezTo>
                  <a:cubicBezTo>
                    <a:pt x="330708" y="277178"/>
                    <a:pt x="329089" y="276416"/>
                    <a:pt x="327470" y="275654"/>
                  </a:cubicBezTo>
                  <a:cubicBezTo>
                    <a:pt x="343090" y="295275"/>
                    <a:pt x="361283" y="322707"/>
                    <a:pt x="375095" y="358616"/>
                  </a:cubicBezTo>
                  <a:cubicBezTo>
                    <a:pt x="387953" y="392144"/>
                    <a:pt x="392906" y="422434"/>
                    <a:pt x="394811" y="444913"/>
                  </a:cubicBezTo>
                  <a:cubicBezTo>
                    <a:pt x="388620" y="446913"/>
                    <a:pt x="365570" y="454247"/>
                    <a:pt x="335089" y="454247"/>
                  </a:cubicBezTo>
                  <a:cubicBezTo>
                    <a:pt x="309277" y="454247"/>
                    <a:pt x="278225" y="449009"/>
                    <a:pt x="247745" y="431101"/>
                  </a:cubicBezTo>
                  <a:cubicBezTo>
                    <a:pt x="230696" y="421100"/>
                    <a:pt x="217456" y="409099"/>
                    <a:pt x="207169" y="397574"/>
                  </a:cubicBezTo>
                  <a:cubicBezTo>
                    <a:pt x="214694" y="414623"/>
                    <a:pt x="219837" y="436340"/>
                    <a:pt x="215455" y="460820"/>
                  </a:cubicBezTo>
                  <a:cubicBezTo>
                    <a:pt x="209645" y="493205"/>
                    <a:pt x="190119" y="513779"/>
                    <a:pt x="181832" y="521589"/>
                  </a:cubicBezTo>
                  <a:cubicBezTo>
                    <a:pt x="156591" y="499872"/>
                    <a:pt x="105537" y="449390"/>
                    <a:pt x="87154" y="370046"/>
                  </a:cubicBezTo>
                  <a:cubicBezTo>
                    <a:pt x="83915" y="355949"/>
                    <a:pt x="79629" y="337661"/>
                    <a:pt x="78867" y="316992"/>
                  </a:cubicBezTo>
                  <a:cubicBezTo>
                    <a:pt x="73723" y="292227"/>
                    <a:pt x="70295" y="259175"/>
                    <a:pt x="85820" y="224790"/>
                  </a:cubicBezTo>
                  <a:cubicBezTo>
                    <a:pt x="95250" y="204025"/>
                    <a:pt x="116014" y="182594"/>
                    <a:pt x="130207" y="170021"/>
                  </a:cubicBezTo>
                  <a:cubicBezTo>
                    <a:pt x="120396" y="157353"/>
                    <a:pt x="107156" y="142970"/>
                    <a:pt x="89440" y="129254"/>
                  </a:cubicBezTo>
                  <a:cubicBezTo>
                    <a:pt x="66675" y="111633"/>
                    <a:pt x="44577" y="101537"/>
                    <a:pt x="28670" y="95631"/>
                  </a:cubicBezTo>
                  <a:cubicBezTo>
                    <a:pt x="28670" y="92774"/>
                    <a:pt x="28861" y="84772"/>
                    <a:pt x="31813" y="75057"/>
                  </a:cubicBezTo>
                  <a:cubicBezTo>
                    <a:pt x="32195" y="73914"/>
                    <a:pt x="32480" y="72866"/>
                    <a:pt x="32861" y="71723"/>
                  </a:cubicBezTo>
                  <a:cubicBezTo>
                    <a:pt x="35433" y="64675"/>
                    <a:pt x="39529" y="56864"/>
                    <a:pt x="46101" y="49721"/>
                  </a:cubicBezTo>
                  <a:cubicBezTo>
                    <a:pt x="63532" y="30766"/>
                    <a:pt x="86582" y="28575"/>
                    <a:pt x="96679" y="28575"/>
                  </a:cubicBezTo>
                  <a:moveTo>
                    <a:pt x="96679" y="0"/>
                  </a:moveTo>
                  <a:lnTo>
                    <a:pt x="96679" y="0"/>
                  </a:lnTo>
                  <a:cubicBezTo>
                    <a:pt x="83534" y="0"/>
                    <a:pt x="50387" y="2953"/>
                    <a:pt x="25051" y="30385"/>
                  </a:cubicBezTo>
                  <a:cubicBezTo>
                    <a:pt x="16669" y="39529"/>
                    <a:pt x="10192" y="50197"/>
                    <a:pt x="5905" y="62103"/>
                  </a:cubicBezTo>
                  <a:cubicBezTo>
                    <a:pt x="5429" y="63437"/>
                    <a:pt x="4953" y="64865"/>
                    <a:pt x="4572" y="66294"/>
                  </a:cubicBezTo>
                  <a:lnTo>
                    <a:pt x="4381" y="66866"/>
                  </a:lnTo>
                  <a:cubicBezTo>
                    <a:pt x="476" y="79629"/>
                    <a:pt x="0" y="90488"/>
                    <a:pt x="0" y="95917"/>
                  </a:cubicBezTo>
                  <a:cubicBezTo>
                    <a:pt x="95" y="107823"/>
                    <a:pt x="7525" y="118396"/>
                    <a:pt x="18669" y="122492"/>
                  </a:cubicBezTo>
                  <a:cubicBezTo>
                    <a:pt x="37814" y="129540"/>
                    <a:pt x="55721" y="139446"/>
                    <a:pt x="71819" y="151924"/>
                  </a:cubicBezTo>
                  <a:cubicBezTo>
                    <a:pt x="78486" y="157067"/>
                    <a:pt x="84772" y="162592"/>
                    <a:pt x="90773" y="168592"/>
                  </a:cubicBezTo>
                  <a:cubicBezTo>
                    <a:pt x="79248" y="181070"/>
                    <a:pt x="67151" y="196596"/>
                    <a:pt x="59722" y="213074"/>
                  </a:cubicBezTo>
                  <a:cubicBezTo>
                    <a:pt x="40767" y="254889"/>
                    <a:pt x="45053" y="294037"/>
                    <a:pt x="50387" y="320612"/>
                  </a:cubicBezTo>
                  <a:cubicBezTo>
                    <a:pt x="51530" y="343091"/>
                    <a:pt x="56007" y="362426"/>
                    <a:pt x="59341" y="376618"/>
                  </a:cubicBezTo>
                  <a:cubicBezTo>
                    <a:pt x="77914" y="456533"/>
                    <a:pt x="126111" y="511397"/>
                    <a:pt x="163259" y="543401"/>
                  </a:cubicBezTo>
                  <a:cubicBezTo>
                    <a:pt x="168593" y="547973"/>
                    <a:pt x="175260" y="550355"/>
                    <a:pt x="181928" y="550355"/>
                  </a:cubicBezTo>
                  <a:cubicBezTo>
                    <a:pt x="188976" y="550355"/>
                    <a:pt x="196025" y="547783"/>
                    <a:pt x="201549" y="542544"/>
                  </a:cubicBezTo>
                  <a:cubicBezTo>
                    <a:pt x="223552" y="521780"/>
                    <a:pt x="238506" y="494633"/>
                    <a:pt x="243650" y="466058"/>
                  </a:cubicBezTo>
                  <a:cubicBezTo>
                    <a:pt x="243935" y="464630"/>
                    <a:pt x="244126" y="463296"/>
                    <a:pt x="244316" y="461867"/>
                  </a:cubicBezTo>
                  <a:cubicBezTo>
                    <a:pt x="272034" y="475869"/>
                    <a:pt x="302514" y="483013"/>
                    <a:pt x="335089" y="483013"/>
                  </a:cubicBezTo>
                  <a:cubicBezTo>
                    <a:pt x="366522" y="483013"/>
                    <a:pt x="391573" y="476250"/>
                    <a:pt x="403765" y="472250"/>
                  </a:cubicBezTo>
                  <a:cubicBezTo>
                    <a:pt x="416338" y="468154"/>
                    <a:pt x="424434" y="455867"/>
                    <a:pt x="423291" y="442722"/>
                  </a:cubicBezTo>
                  <a:cubicBezTo>
                    <a:pt x="420624" y="410432"/>
                    <a:pt x="413385" y="378714"/>
                    <a:pt x="401764" y="348615"/>
                  </a:cubicBezTo>
                  <a:cubicBezTo>
                    <a:pt x="400812" y="346043"/>
                    <a:pt x="399764" y="343471"/>
                    <a:pt x="398717" y="340900"/>
                  </a:cubicBezTo>
                  <a:cubicBezTo>
                    <a:pt x="400145" y="341186"/>
                    <a:pt x="401574" y="341471"/>
                    <a:pt x="403098" y="341757"/>
                  </a:cubicBezTo>
                  <a:cubicBezTo>
                    <a:pt x="413861" y="343662"/>
                    <a:pt x="424815" y="344615"/>
                    <a:pt x="435673" y="344615"/>
                  </a:cubicBezTo>
                  <a:cubicBezTo>
                    <a:pt x="462248" y="344615"/>
                    <a:pt x="489109" y="338900"/>
                    <a:pt x="513397" y="328041"/>
                  </a:cubicBezTo>
                  <a:cubicBezTo>
                    <a:pt x="521018" y="324612"/>
                    <a:pt x="526828" y="318040"/>
                    <a:pt x="529209" y="309943"/>
                  </a:cubicBezTo>
                  <a:cubicBezTo>
                    <a:pt x="531590" y="301847"/>
                    <a:pt x="530257" y="293180"/>
                    <a:pt x="525589" y="286226"/>
                  </a:cubicBezTo>
                  <a:cubicBezTo>
                    <a:pt x="506921" y="258032"/>
                    <a:pt x="486632" y="230315"/>
                    <a:pt x="465106" y="203835"/>
                  </a:cubicBezTo>
                  <a:cubicBezTo>
                    <a:pt x="437579" y="170021"/>
                    <a:pt x="422434" y="151352"/>
                    <a:pt x="401003" y="134684"/>
                  </a:cubicBezTo>
                  <a:cubicBezTo>
                    <a:pt x="381095" y="119158"/>
                    <a:pt x="334423" y="82963"/>
                    <a:pt x="272605" y="82963"/>
                  </a:cubicBezTo>
                  <a:cubicBezTo>
                    <a:pt x="270129" y="82963"/>
                    <a:pt x="267557" y="83058"/>
                    <a:pt x="265081" y="83153"/>
                  </a:cubicBezTo>
                  <a:cubicBezTo>
                    <a:pt x="256604" y="81629"/>
                    <a:pt x="248221" y="80867"/>
                    <a:pt x="239935" y="80867"/>
                  </a:cubicBezTo>
                  <a:cubicBezTo>
                    <a:pt x="233363" y="80867"/>
                    <a:pt x="226695" y="81343"/>
                    <a:pt x="220218" y="82296"/>
                  </a:cubicBezTo>
                  <a:cubicBezTo>
                    <a:pt x="210979" y="83629"/>
                    <a:pt x="201263" y="86392"/>
                    <a:pt x="191357" y="90583"/>
                  </a:cubicBezTo>
                  <a:cubicBezTo>
                    <a:pt x="183928" y="79915"/>
                    <a:pt x="176213" y="69533"/>
                    <a:pt x="168116" y="59531"/>
                  </a:cubicBezTo>
                  <a:cubicBezTo>
                    <a:pt x="153543" y="41529"/>
                    <a:pt x="137731" y="24289"/>
                    <a:pt x="120968" y="8287"/>
                  </a:cubicBezTo>
                  <a:cubicBezTo>
                    <a:pt x="116300" y="3810"/>
                    <a:pt x="110109" y="1048"/>
                    <a:pt x="103632" y="476"/>
                  </a:cubicBezTo>
                  <a:cubicBezTo>
                    <a:pt x="102679" y="191"/>
                    <a:pt x="100203" y="0"/>
                    <a:pt x="96679" y="0"/>
                  </a:cubicBezTo>
                  <a:lnTo>
                    <a:pt x="96679" y="0"/>
                  </a:lnTo>
                  <a:lnTo>
                    <a:pt x="96679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1" name="Google Shape;121;p3"/>
          <p:cNvGrpSpPr/>
          <p:nvPr/>
        </p:nvGrpSpPr>
        <p:grpSpPr>
          <a:xfrm>
            <a:off x="1845388" y="4667410"/>
            <a:ext cx="1234883" cy="1500066"/>
            <a:chOff x="4020146" y="4288154"/>
            <a:chExt cx="785449" cy="954119"/>
          </a:xfrm>
        </p:grpSpPr>
        <p:sp>
          <p:nvSpPr>
            <p:cNvPr id="122" name="Google Shape;122;p3"/>
            <p:cNvSpPr/>
            <p:nvPr/>
          </p:nvSpPr>
          <p:spPr>
            <a:xfrm>
              <a:off x="4230337" y="4316729"/>
              <a:ext cx="364617" cy="303847"/>
            </a:xfrm>
            <a:custGeom>
              <a:rect b="b" l="l" r="r" t="t"/>
              <a:pathLst>
                <a:path extrusionOk="0" h="303847" w="364617">
                  <a:moveTo>
                    <a:pt x="303848" y="121539"/>
                  </a:moveTo>
                  <a:cubicBezTo>
                    <a:pt x="287560" y="121539"/>
                    <a:pt x="272796" y="128111"/>
                    <a:pt x="262033" y="138589"/>
                  </a:cubicBezTo>
                  <a:cubicBezTo>
                    <a:pt x="258985" y="118300"/>
                    <a:pt x="256508" y="96488"/>
                    <a:pt x="255270" y="72961"/>
                  </a:cubicBezTo>
                  <a:cubicBezTo>
                    <a:pt x="253841" y="46672"/>
                    <a:pt x="254127" y="22288"/>
                    <a:pt x="255270" y="0"/>
                  </a:cubicBezTo>
                  <a:cubicBezTo>
                    <a:pt x="243078" y="0"/>
                    <a:pt x="230981" y="0"/>
                    <a:pt x="218789" y="0"/>
                  </a:cubicBezTo>
                  <a:cubicBezTo>
                    <a:pt x="206597" y="0"/>
                    <a:pt x="194501" y="0"/>
                    <a:pt x="182309" y="0"/>
                  </a:cubicBezTo>
                  <a:cubicBezTo>
                    <a:pt x="179546" y="26479"/>
                    <a:pt x="173069" y="60293"/>
                    <a:pt x="158020" y="97250"/>
                  </a:cubicBezTo>
                  <a:cubicBezTo>
                    <a:pt x="150495" y="115824"/>
                    <a:pt x="124873" y="155829"/>
                    <a:pt x="120587" y="160401"/>
                  </a:cubicBezTo>
                  <a:cubicBezTo>
                    <a:pt x="115919" y="131540"/>
                    <a:pt x="91059" y="109442"/>
                    <a:pt x="60770" y="109442"/>
                  </a:cubicBezTo>
                  <a:cubicBezTo>
                    <a:pt x="27242" y="109442"/>
                    <a:pt x="0" y="136684"/>
                    <a:pt x="0" y="170212"/>
                  </a:cubicBezTo>
                  <a:cubicBezTo>
                    <a:pt x="0" y="203740"/>
                    <a:pt x="27242" y="230981"/>
                    <a:pt x="60770" y="230981"/>
                  </a:cubicBezTo>
                  <a:cubicBezTo>
                    <a:pt x="74486" y="230981"/>
                    <a:pt x="87059" y="226219"/>
                    <a:pt x="97250" y="218504"/>
                  </a:cubicBezTo>
                  <a:cubicBezTo>
                    <a:pt x="97250" y="218599"/>
                    <a:pt x="97250" y="218694"/>
                    <a:pt x="97250" y="218789"/>
                  </a:cubicBezTo>
                  <a:cubicBezTo>
                    <a:pt x="97250" y="265747"/>
                    <a:pt x="135350" y="303847"/>
                    <a:pt x="182309" y="303847"/>
                  </a:cubicBezTo>
                  <a:cubicBezTo>
                    <a:pt x="225457" y="303847"/>
                    <a:pt x="261080" y="271653"/>
                    <a:pt x="266605" y="229933"/>
                  </a:cubicBezTo>
                  <a:cubicBezTo>
                    <a:pt x="276892" y="238030"/>
                    <a:pt x="289751" y="243078"/>
                    <a:pt x="303848" y="243078"/>
                  </a:cubicBezTo>
                  <a:cubicBezTo>
                    <a:pt x="337376" y="243078"/>
                    <a:pt x="364617" y="215836"/>
                    <a:pt x="364617" y="182308"/>
                  </a:cubicBezTo>
                  <a:cubicBezTo>
                    <a:pt x="364617" y="148780"/>
                    <a:pt x="337376" y="121539"/>
                    <a:pt x="303848" y="121539"/>
                  </a:cubicBezTo>
                  <a:close/>
                </a:path>
              </a:pathLst>
            </a:custGeom>
            <a:solidFill>
              <a:srgbClr val="1D631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4412646" y="4316729"/>
              <a:ext cx="60769" cy="145922"/>
            </a:xfrm>
            <a:custGeom>
              <a:rect b="b" l="l" r="r" t="t"/>
              <a:pathLst>
                <a:path extrusionOk="0" h="145922" w="60769">
                  <a:moveTo>
                    <a:pt x="17335" y="0"/>
                  </a:moveTo>
                  <a:cubicBezTo>
                    <a:pt x="11525" y="40481"/>
                    <a:pt x="5715" y="81058"/>
                    <a:pt x="0" y="121539"/>
                  </a:cubicBezTo>
                  <a:cubicBezTo>
                    <a:pt x="10858" y="124682"/>
                    <a:pt x="22479" y="128588"/>
                    <a:pt x="34766" y="133731"/>
                  </a:cubicBezTo>
                  <a:cubicBezTo>
                    <a:pt x="44005" y="137541"/>
                    <a:pt x="52673" y="141637"/>
                    <a:pt x="60770" y="145923"/>
                  </a:cubicBezTo>
                  <a:cubicBezTo>
                    <a:pt x="60770" y="97346"/>
                    <a:pt x="60770" y="48673"/>
                    <a:pt x="60770" y="95"/>
                  </a:cubicBezTo>
                  <a:cubicBezTo>
                    <a:pt x="46292" y="0"/>
                    <a:pt x="31814" y="0"/>
                    <a:pt x="17335" y="0"/>
                  </a:cubicBezTo>
                  <a:close/>
                </a:path>
              </a:pathLst>
            </a:custGeom>
            <a:solidFill>
              <a:srgbClr val="47932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4485607" y="4450460"/>
              <a:ext cx="97155" cy="97155"/>
            </a:xfrm>
            <a:custGeom>
              <a:rect b="b" l="l" r="r" t="t"/>
              <a:pathLst>
                <a:path extrusionOk="0" h="97155" w="97155">
                  <a:moveTo>
                    <a:pt x="97155" y="48577"/>
                  </a:moveTo>
                  <a:cubicBezTo>
                    <a:pt x="97155" y="75406"/>
                    <a:pt x="75406" y="97155"/>
                    <a:pt x="48578" y="97155"/>
                  </a:cubicBezTo>
                  <a:cubicBezTo>
                    <a:pt x="21749" y="97155"/>
                    <a:pt x="0" y="75406"/>
                    <a:pt x="0" y="48577"/>
                  </a:cubicBezTo>
                  <a:cubicBezTo>
                    <a:pt x="0" y="21749"/>
                    <a:pt x="21749" y="0"/>
                    <a:pt x="48578" y="0"/>
                  </a:cubicBezTo>
                  <a:cubicBezTo>
                    <a:pt x="75406" y="0"/>
                    <a:pt x="97155" y="21749"/>
                    <a:pt x="97155" y="48577"/>
                  </a:cubicBezTo>
                  <a:close/>
                </a:path>
              </a:pathLst>
            </a:custGeom>
            <a:solidFill>
              <a:srgbClr val="47932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4242529" y="4438268"/>
              <a:ext cx="97154" cy="97155"/>
            </a:xfrm>
            <a:custGeom>
              <a:rect b="b" l="l" r="r" t="t"/>
              <a:pathLst>
                <a:path extrusionOk="0" h="97155" w="97154">
                  <a:moveTo>
                    <a:pt x="97155" y="48577"/>
                  </a:moveTo>
                  <a:cubicBezTo>
                    <a:pt x="97155" y="75406"/>
                    <a:pt x="75406" y="97155"/>
                    <a:pt x="48578" y="97155"/>
                  </a:cubicBezTo>
                  <a:cubicBezTo>
                    <a:pt x="21749" y="97155"/>
                    <a:pt x="0" y="75406"/>
                    <a:pt x="0" y="48577"/>
                  </a:cubicBezTo>
                  <a:cubicBezTo>
                    <a:pt x="0" y="21749"/>
                    <a:pt x="21749" y="0"/>
                    <a:pt x="48578" y="0"/>
                  </a:cubicBezTo>
                  <a:cubicBezTo>
                    <a:pt x="75406" y="0"/>
                    <a:pt x="97155" y="21749"/>
                    <a:pt x="97155" y="48577"/>
                  </a:cubicBezTo>
                  <a:close/>
                </a:path>
              </a:pathLst>
            </a:custGeom>
            <a:solidFill>
              <a:srgbClr val="47932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 rot="-5047105">
              <a:off x="4265119" y="4677619"/>
              <a:ext cx="687334" cy="324896"/>
            </a:xfrm>
            <a:custGeom>
              <a:rect b="b" l="l" r="r" t="t"/>
              <a:pathLst>
                <a:path extrusionOk="0" h="324810" w="687151">
                  <a:moveTo>
                    <a:pt x="687151" y="162406"/>
                  </a:moveTo>
                  <a:cubicBezTo>
                    <a:pt x="687151" y="252100"/>
                    <a:pt x="533327" y="324811"/>
                    <a:pt x="343576" y="324811"/>
                  </a:cubicBezTo>
                  <a:cubicBezTo>
                    <a:pt x="153824" y="324811"/>
                    <a:pt x="0" y="252100"/>
                    <a:pt x="0" y="162406"/>
                  </a:cubicBezTo>
                  <a:cubicBezTo>
                    <a:pt x="0" y="72712"/>
                    <a:pt x="153824" y="0"/>
                    <a:pt x="343576" y="0"/>
                  </a:cubicBezTo>
                  <a:cubicBezTo>
                    <a:pt x="533327" y="0"/>
                    <a:pt x="687151" y="72712"/>
                    <a:pt x="687151" y="162406"/>
                  </a:cubicBezTo>
                  <a:close/>
                </a:path>
              </a:pathLst>
            </a:custGeom>
            <a:solidFill>
              <a:srgbClr val="F5B3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 rot="-5047105">
              <a:off x="4317775" y="4657487"/>
              <a:ext cx="605776" cy="286404"/>
            </a:xfrm>
            <a:custGeom>
              <a:rect b="b" l="l" r="r" t="t"/>
              <a:pathLst>
                <a:path extrusionOk="0" h="286328" w="605615">
                  <a:moveTo>
                    <a:pt x="605615" y="143165"/>
                  </a:moveTo>
                  <a:cubicBezTo>
                    <a:pt x="605615" y="222232"/>
                    <a:pt x="470044" y="286329"/>
                    <a:pt x="302808" y="286329"/>
                  </a:cubicBezTo>
                  <a:cubicBezTo>
                    <a:pt x="135572" y="286329"/>
                    <a:pt x="0" y="222232"/>
                    <a:pt x="0" y="143165"/>
                  </a:cubicBezTo>
                  <a:cubicBezTo>
                    <a:pt x="0" y="64097"/>
                    <a:pt x="135572" y="0"/>
                    <a:pt x="302808" y="0"/>
                  </a:cubicBezTo>
                  <a:cubicBezTo>
                    <a:pt x="470044" y="0"/>
                    <a:pt x="605615" y="64097"/>
                    <a:pt x="605615" y="143165"/>
                  </a:cubicBezTo>
                  <a:close/>
                </a:path>
              </a:pathLst>
            </a:custGeom>
            <a:solidFill>
              <a:srgbClr val="F5CE0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3"/>
            <p:cNvSpPr/>
            <p:nvPr/>
          </p:nvSpPr>
          <p:spPr>
            <a:xfrm rot="-5047105">
              <a:off x="4339533" y="4635619"/>
              <a:ext cx="532984" cy="252104"/>
            </a:xfrm>
            <a:custGeom>
              <a:rect b="b" l="l" r="r" t="t"/>
              <a:pathLst>
                <a:path extrusionOk="0" h="252037" w="532842">
                  <a:moveTo>
                    <a:pt x="532842" y="126019"/>
                  </a:moveTo>
                  <a:cubicBezTo>
                    <a:pt x="532842" y="195617"/>
                    <a:pt x="413561" y="252038"/>
                    <a:pt x="266421" y="252038"/>
                  </a:cubicBezTo>
                  <a:cubicBezTo>
                    <a:pt x="119281" y="252038"/>
                    <a:pt x="0" y="195617"/>
                    <a:pt x="0" y="126019"/>
                  </a:cubicBezTo>
                  <a:cubicBezTo>
                    <a:pt x="0" y="56421"/>
                    <a:pt x="119281" y="0"/>
                    <a:pt x="266421" y="0"/>
                  </a:cubicBezTo>
                  <a:cubicBezTo>
                    <a:pt x="413561" y="0"/>
                    <a:pt x="532842" y="56421"/>
                    <a:pt x="532842" y="126019"/>
                  </a:cubicBezTo>
                  <a:close/>
                </a:path>
              </a:pathLst>
            </a:custGeom>
            <a:solidFill>
              <a:srgbClr val="F1DD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3"/>
            <p:cNvSpPr/>
            <p:nvPr/>
          </p:nvSpPr>
          <p:spPr>
            <a:xfrm rot="-283679">
              <a:off x="4050202" y="4469186"/>
              <a:ext cx="324906" cy="716356"/>
            </a:xfrm>
            <a:custGeom>
              <a:rect b="b" l="l" r="r" t="t"/>
              <a:pathLst>
                <a:path extrusionOk="0" h="715708" w="324612">
                  <a:moveTo>
                    <a:pt x="324612" y="357854"/>
                  </a:moveTo>
                  <a:cubicBezTo>
                    <a:pt x="324612" y="555492"/>
                    <a:pt x="251945" y="715709"/>
                    <a:pt x="162306" y="715709"/>
                  </a:cubicBezTo>
                  <a:cubicBezTo>
                    <a:pt x="72667" y="715709"/>
                    <a:pt x="0" y="555492"/>
                    <a:pt x="0" y="357854"/>
                  </a:cubicBezTo>
                  <a:cubicBezTo>
                    <a:pt x="0" y="160217"/>
                    <a:pt x="72667" y="0"/>
                    <a:pt x="162306" y="0"/>
                  </a:cubicBezTo>
                  <a:cubicBezTo>
                    <a:pt x="251945" y="0"/>
                    <a:pt x="324612" y="160217"/>
                    <a:pt x="324612" y="357854"/>
                  </a:cubicBezTo>
                  <a:close/>
                </a:path>
              </a:pathLst>
            </a:custGeom>
            <a:solidFill>
              <a:srgbClr val="F5B3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 rot="-283679">
              <a:off x="4071822" y="4468617"/>
              <a:ext cx="286390" cy="631316"/>
            </a:xfrm>
            <a:custGeom>
              <a:rect b="b" l="l" r="r" t="t"/>
              <a:pathLst>
                <a:path extrusionOk="0" h="630745" w="286131">
                  <a:moveTo>
                    <a:pt x="286131" y="315373"/>
                  </a:moveTo>
                  <a:cubicBezTo>
                    <a:pt x="286131" y="489549"/>
                    <a:pt x="222079" y="630746"/>
                    <a:pt x="143066" y="630746"/>
                  </a:cubicBezTo>
                  <a:cubicBezTo>
                    <a:pt x="64053" y="630746"/>
                    <a:pt x="0" y="489549"/>
                    <a:pt x="0" y="315373"/>
                  </a:cubicBezTo>
                  <a:cubicBezTo>
                    <a:pt x="0" y="141198"/>
                    <a:pt x="64053" y="0"/>
                    <a:pt x="143066" y="0"/>
                  </a:cubicBezTo>
                  <a:cubicBezTo>
                    <a:pt x="222079" y="0"/>
                    <a:pt x="286131" y="141198"/>
                    <a:pt x="286131" y="315373"/>
                  </a:cubicBezTo>
                  <a:close/>
                </a:path>
              </a:pathLst>
            </a:custGeom>
            <a:solidFill>
              <a:srgbClr val="F5CE0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 rot="-283679">
              <a:off x="4100672" y="4466807"/>
              <a:ext cx="252069" cy="555620"/>
            </a:xfrm>
            <a:custGeom>
              <a:rect b="b" l="l" r="r" t="t"/>
              <a:pathLst>
                <a:path extrusionOk="0" h="555117" w="251841">
                  <a:moveTo>
                    <a:pt x="251841" y="277559"/>
                  </a:moveTo>
                  <a:cubicBezTo>
                    <a:pt x="251841" y="430850"/>
                    <a:pt x="195465" y="555118"/>
                    <a:pt x="125921" y="555118"/>
                  </a:cubicBezTo>
                  <a:cubicBezTo>
                    <a:pt x="56377" y="555118"/>
                    <a:pt x="0" y="430850"/>
                    <a:pt x="0" y="277559"/>
                  </a:cubicBezTo>
                  <a:cubicBezTo>
                    <a:pt x="0" y="124267"/>
                    <a:pt x="56377" y="0"/>
                    <a:pt x="125921" y="0"/>
                  </a:cubicBezTo>
                  <a:cubicBezTo>
                    <a:pt x="195465" y="0"/>
                    <a:pt x="251841" y="124267"/>
                    <a:pt x="251841" y="277559"/>
                  </a:cubicBezTo>
                  <a:close/>
                </a:path>
              </a:pathLst>
            </a:custGeom>
            <a:solidFill>
              <a:srgbClr val="F1DD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4218336" y="4440554"/>
              <a:ext cx="396239" cy="773048"/>
            </a:xfrm>
            <a:custGeom>
              <a:rect b="b" l="l" r="r" t="t"/>
              <a:pathLst>
                <a:path extrusionOk="0" h="773048" w="396239">
                  <a:moveTo>
                    <a:pt x="396240" y="386525"/>
                  </a:moveTo>
                  <a:cubicBezTo>
                    <a:pt x="396240" y="599996"/>
                    <a:pt x="307539" y="773049"/>
                    <a:pt x="198120" y="773049"/>
                  </a:cubicBezTo>
                  <a:cubicBezTo>
                    <a:pt x="88701" y="773049"/>
                    <a:pt x="0" y="599996"/>
                    <a:pt x="0" y="386525"/>
                  </a:cubicBezTo>
                  <a:cubicBezTo>
                    <a:pt x="0" y="173053"/>
                    <a:pt x="88701" y="0"/>
                    <a:pt x="198120" y="0"/>
                  </a:cubicBezTo>
                  <a:cubicBezTo>
                    <a:pt x="307539" y="0"/>
                    <a:pt x="396240" y="173053"/>
                    <a:pt x="396240" y="386525"/>
                  </a:cubicBezTo>
                  <a:close/>
                </a:path>
              </a:pathLst>
            </a:custGeom>
            <a:solidFill>
              <a:srgbClr val="F5B30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4247863" y="4454080"/>
              <a:ext cx="349186" cy="681227"/>
            </a:xfrm>
            <a:custGeom>
              <a:rect b="b" l="l" r="r" t="t"/>
              <a:pathLst>
                <a:path extrusionOk="0" h="681227" w="349186">
                  <a:moveTo>
                    <a:pt x="349187" y="340614"/>
                  </a:moveTo>
                  <a:cubicBezTo>
                    <a:pt x="349187" y="528730"/>
                    <a:pt x="271018" y="681228"/>
                    <a:pt x="174593" y="681228"/>
                  </a:cubicBezTo>
                  <a:cubicBezTo>
                    <a:pt x="78168" y="681228"/>
                    <a:pt x="0" y="528730"/>
                    <a:pt x="0" y="340614"/>
                  </a:cubicBezTo>
                  <a:cubicBezTo>
                    <a:pt x="0" y="152498"/>
                    <a:pt x="78168" y="0"/>
                    <a:pt x="174593" y="0"/>
                  </a:cubicBezTo>
                  <a:cubicBezTo>
                    <a:pt x="271018" y="0"/>
                    <a:pt x="349187" y="152498"/>
                    <a:pt x="349187" y="340614"/>
                  </a:cubicBezTo>
                  <a:close/>
                </a:path>
              </a:pathLst>
            </a:custGeom>
            <a:solidFill>
              <a:srgbClr val="F5CE0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4293298" y="4463414"/>
              <a:ext cx="251460" cy="533971"/>
            </a:xfrm>
            <a:custGeom>
              <a:rect b="b" l="l" r="r" t="t"/>
              <a:pathLst>
                <a:path extrusionOk="0" h="533971" w="251460">
                  <a:moveTo>
                    <a:pt x="251460" y="266986"/>
                  </a:moveTo>
                  <a:cubicBezTo>
                    <a:pt x="251460" y="414438"/>
                    <a:pt x="195169" y="533972"/>
                    <a:pt x="125730" y="533972"/>
                  </a:cubicBezTo>
                  <a:cubicBezTo>
                    <a:pt x="56291" y="533972"/>
                    <a:pt x="0" y="414438"/>
                    <a:pt x="0" y="266986"/>
                  </a:cubicBezTo>
                  <a:cubicBezTo>
                    <a:pt x="0" y="119534"/>
                    <a:pt x="56291" y="0"/>
                    <a:pt x="125730" y="0"/>
                  </a:cubicBezTo>
                  <a:cubicBezTo>
                    <a:pt x="195169" y="0"/>
                    <a:pt x="251460" y="119534"/>
                    <a:pt x="251460" y="266986"/>
                  </a:cubicBezTo>
                  <a:close/>
                </a:path>
              </a:pathLst>
            </a:custGeom>
            <a:solidFill>
              <a:srgbClr val="F1DD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4020146" y="4288154"/>
              <a:ext cx="783231" cy="954119"/>
            </a:xfrm>
            <a:custGeom>
              <a:rect b="b" l="l" r="r" t="t"/>
              <a:pathLst>
                <a:path extrusionOk="0" h="954119" w="783231">
                  <a:moveTo>
                    <a:pt x="466224" y="28575"/>
                  </a:moveTo>
                  <a:cubicBezTo>
                    <a:pt x="465081" y="50768"/>
                    <a:pt x="464795" y="75247"/>
                    <a:pt x="466224" y="101536"/>
                  </a:cubicBezTo>
                  <a:cubicBezTo>
                    <a:pt x="467462" y="125063"/>
                    <a:pt x="469938" y="146875"/>
                    <a:pt x="472986" y="167164"/>
                  </a:cubicBezTo>
                  <a:cubicBezTo>
                    <a:pt x="483845" y="156686"/>
                    <a:pt x="498513" y="150114"/>
                    <a:pt x="514801" y="150114"/>
                  </a:cubicBezTo>
                  <a:cubicBezTo>
                    <a:pt x="548329" y="150114"/>
                    <a:pt x="575571" y="177355"/>
                    <a:pt x="575571" y="210883"/>
                  </a:cubicBezTo>
                  <a:cubicBezTo>
                    <a:pt x="575571" y="212788"/>
                    <a:pt x="575475" y="214693"/>
                    <a:pt x="575285" y="216598"/>
                  </a:cubicBezTo>
                  <a:cubicBezTo>
                    <a:pt x="585858" y="211074"/>
                    <a:pt x="596621" y="208216"/>
                    <a:pt x="607479" y="208216"/>
                  </a:cubicBezTo>
                  <a:cubicBezTo>
                    <a:pt x="610623" y="208216"/>
                    <a:pt x="613671" y="208502"/>
                    <a:pt x="616814" y="208979"/>
                  </a:cubicBezTo>
                  <a:cubicBezTo>
                    <a:pt x="618719" y="209264"/>
                    <a:pt x="620624" y="209740"/>
                    <a:pt x="622529" y="210217"/>
                  </a:cubicBezTo>
                  <a:cubicBezTo>
                    <a:pt x="624434" y="210407"/>
                    <a:pt x="626434" y="210502"/>
                    <a:pt x="628339" y="210788"/>
                  </a:cubicBezTo>
                  <a:cubicBezTo>
                    <a:pt x="629577" y="210979"/>
                    <a:pt x="630720" y="211264"/>
                    <a:pt x="631959" y="211550"/>
                  </a:cubicBezTo>
                  <a:cubicBezTo>
                    <a:pt x="633197" y="211646"/>
                    <a:pt x="634340" y="211741"/>
                    <a:pt x="635578" y="211931"/>
                  </a:cubicBezTo>
                  <a:cubicBezTo>
                    <a:pt x="672630" y="217741"/>
                    <a:pt x="702825" y="253270"/>
                    <a:pt x="722351" y="306610"/>
                  </a:cubicBezTo>
                  <a:cubicBezTo>
                    <a:pt x="750354" y="374713"/>
                    <a:pt x="761880" y="472154"/>
                    <a:pt x="749878" y="577310"/>
                  </a:cubicBezTo>
                  <a:cubicBezTo>
                    <a:pt x="729209" y="757142"/>
                    <a:pt x="646818" y="894207"/>
                    <a:pt x="562236" y="894207"/>
                  </a:cubicBezTo>
                  <a:cubicBezTo>
                    <a:pt x="558235" y="894207"/>
                    <a:pt x="554139" y="893921"/>
                    <a:pt x="550139" y="893255"/>
                  </a:cubicBezTo>
                  <a:cubicBezTo>
                    <a:pt x="532422" y="890492"/>
                    <a:pt x="516039" y="881539"/>
                    <a:pt x="501371" y="867727"/>
                  </a:cubicBezTo>
                  <a:cubicBezTo>
                    <a:pt x="471081" y="904304"/>
                    <a:pt x="435458" y="925449"/>
                    <a:pt x="397167" y="925449"/>
                  </a:cubicBezTo>
                  <a:cubicBezTo>
                    <a:pt x="356019" y="925449"/>
                    <a:pt x="317824" y="900970"/>
                    <a:pt x="286106" y="859060"/>
                  </a:cubicBezTo>
                  <a:cubicBezTo>
                    <a:pt x="268389" y="879729"/>
                    <a:pt x="248006" y="892492"/>
                    <a:pt x="225622" y="895350"/>
                  </a:cubicBezTo>
                  <a:cubicBezTo>
                    <a:pt x="222479" y="895731"/>
                    <a:pt x="219431" y="895922"/>
                    <a:pt x="216288" y="895922"/>
                  </a:cubicBezTo>
                  <a:cubicBezTo>
                    <a:pt x="130658" y="895922"/>
                    <a:pt x="49219" y="749141"/>
                    <a:pt x="31884" y="559213"/>
                  </a:cubicBezTo>
                  <a:cubicBezTo>
                    <a:pt x="13881" y="362426"/>
                    <a:pt x="71508" y="193834"/>
                    <a:pt x="160471" y="182689"/>
                  </a:cubicBezTo>
                  <a:cubicBezTo>
                    <a:pt x="161519" y="182594"/>
                    <a:pt x="162567" y="182594"/>
                    <a:pt x="163614" y="182499"/>
                  </a:cubicBezTo>
                  <a:cubicBezTo>
                    <a:pt x="164662" y="182308"/>
                    <a:pt x="165710" y="182023"/>
                    <a:pt x="166758" y="181927"/>
                  </a:cubicBezTo>
                  <a:cubicBezTo>
                    <a:pt x="169425" y="181642"/>
                    <a:pt x="171996" y="181451"/>
                    <a:pt x="174663" y="181451"/>
                  </a:cubicBezTo>
                  <a:cubicBezTo>
                    <a:pt x="177045" y="180880"/>
                    <a:pt x="179426" y="180308"/>
                    <a:pt x="181902" y="180022"/>
                  </a:cubicBezTo>
                  <a:cubicBezTo>
                    <a:pt x="184284" y="179737"/>
                    <a:pt x="186665" y="179546"/>
                    <a:pt x="189046" y="179546"/>
                  </a:cubicBezTo>
                  <a:cubicBezTo>
                    <a:pt x="197047" y="179546"/>
                    <a:pt x="205048" y="181261"/>
                    <a:pt x="212859" y="184404"/>
                  </a:cubicBezTo>
                  <a:cubicBezTo>
                    <a:pt x="219336" y="157829"/>
                    <a:pt x="243243" y="138017"/>
                    <a:pt x="271818" y="138017"/>
                  </a:cubicBezTo>
                  <a:cubicBezTo>
                    <a:pt x="297536" y="138017"/>
                    <a:pt x="319348" y="154114"/>
                    <a:pt x="328206" y="176689"/>
                  </a:cubicBezTo>
                  <a:cubicBezTo>
                    <a:pt x="334683" y="172021"/>
                    <a:pt x="341256" y="167926"/>
                    <a:pt x="347923" y="164592"/>
                  </a:cubicBezTo>
                  <a:cubicBezTo>
                    <a:pt x="356115" y="151257"/>
                    <a:pt x="365068" y="135636"/>
                    <a:pt x="369069" y="125825"/>
                  </a:cubicBezTo>
                  <a:cubicBezTo>
                    <a:pt x="384118" y="88868"/>
                    <a:pt x="390595" y="55054"/>
                    <a:pt x="393357" y="28575"/>
                  </a:cubicBezTo>
                  <a:cubicBezTo>
                    <a:pt x="399168" y="28575"/>
                    <a:pt x="404978" y="28575"/>
                    <a:pt x="410693" y="28575"/>
                  </a:cubicBezTo>
                  <a:cubicBezTo>
                    <a:pt x="417075" y="28575"/>
                    <a:pt x="423456" y="28575"/>
                    <a:pt x="429838" y="28575"/>
                  </a:cubicBezTo>
                  <a:cubicBezTo>
                    <a:pt x="437934" y="28575"/>
                    <a:pt x="446031" y="28575"/>
                    <a:pt x="454127" y="28575"/>
                  </a:cubicBezTo>
                  <a:cubicBezTo>
                    <a:pt x="458127" y="28575"/>
                    <a:pt x="462128" y="28575"/>
                    <a:pt x="466224" y="28575"/>
                  </a:cubicBezTo>
                  <a:moveTo>
                    <a:pt x="466224" y="0"/>
                  </a:moveTo>
                  <a:lnTo>
                    <a:pt x="454032" y="0"/>
                  </a:lnTo>
                  <a:lnTo>
                    <a:pt x="429743" y="0"/>
                  </a:lnTo>
                  <a:lnTo>
                    <a:pt x="410598" y="0"/>
                  </a:lnTo>
                  <a:lnTo>
                    <a:pt x="393262" y="0"/>
                  </a:lnTo>
                  <a:cubicBezTo>
                    <a:pt x="378594" y="0"/>
                    <a:pt x="366402" y="11049"/>
                    <a:pt x="364878" y="25622"/>
                  </a:cubicBezTo>
                  <a:cubicBezTo>
                    <a:pt x="361639" y="56579"/>
                    <a:pt x="354114" y="86677"/>
                    <a:pt x="342494" y="115062"/>
                  </a:cubicBezTo>
                  <a:cubicBezTo>
                    <a:pt x="340779" y="119253"/>
                    <a:pt x="337350" y="125825"/>
                    <a:pt x="332969" y="133731"/>
                  </a:cubicBezTo>
                  <a:cubicBezTo>
                    <a:pt x="316776" y="118396"/>
                    <a:pt x="295155" y="109442"/>
                    <a:pt x="271818" y="109442"/>
                  </a:cubicBezTo>
                  <a:cubicBezTo>
                    <a:pt x="240291" y="109442"/>
                    <a:pt x="212097" y="125730"/>
                    <a:pt x="196190" y="151257"/>
                  </a:cubicBezTo>
                  <a:cubicBezTo>
                    <a:pt x="193809" y="151066"/>
                    <a:pt x="191427" y="150971"/>
                    <a:pt x="189046" y="150971"/>
                  </a:cubicBezTo>
                  <a:cubicBezTo>
                    <a:pt x="185522" y="150971"/>
                    <a:pt x="181902" y="151162"/>
                    <a:pt x="178378" y="151638"/>
                  </a:cubicBezTo>
                  <a:cubicBezTo>
                    <a:pt x="175997" y="151924"/>
                    <a:pt x="173616" y="152400"/>
                    <a:pt x="171044" y="152876"/>
                  </a:cubicBezTo>
                  <a:cubicBezTo>
                    <a:pt x="168377" y="152971"/>
                    <a:pt x="165805" y="153162"/>
                    <a:pt x="163233" y="153543"/>
                  </a:cubicBezTo>
                  <a:cubicBezTo>
                    <a:pt x="162186" y="153638"/>
                    <a:pt x="161138" y="153829"/>
                    <a:pt x="160090" y="154019"/>
                  </a:cubicBezTo>
                  <a:cubicBezTo>
                    <a:pt x="158947" y="154114"/>
                    <a:pt x="157995" y="154210"/>
                    <a:pt x="156947" y="154305"/>
                  </a:cubicBezTo>
                  <a:cubicBezTo>
                    <a:pt x="102464" y="161163"/>
                    <a:pt x="57030" y="210026"/>
                    <a:pt x="29026" y="292036"/>
                  </a:cubicBezTo>
                  <a:cubicBezTo>
                    <a:pt x="3499" y="366903"/>
                    <a:pt x="-5645" y="462629"/>
                    <a:pt x="3404" y="561784"/>
                  </a:cubicBezTo>
                  <a:cubicBezTo>
                    <a:pt x="12167" y="657225"/>
                    <a:pt x="37027" y="746284"/>
                    <a:pt x="73413" y="812578"/>
                  </a:cubicBezTo>
                  <a:cubicBezTo>
                    <a:pt x="113132" y="884777"/>
                    <a:pt x="163805" y="924497"/>
                    <a:pt x="216288" y="924497"/>
                  </a:cubicBezTo>
                  <a:cubicBezTo>
                    <a:pt x="220574" y="924497"/>
                    <a:pt x="224860" y="924211"/>
                    <a:pt x="229146" y="923734"/>
                  </a:cubicBezTo>
                  <a:cubicBezTo>
                    <a:pt x="248673" y="921258"/>
                    <a:pt x="267056" y="913543"/>
                    <a:pt x="283915" y="900589"/>
                  </a:cubicBezTo>
                  <a:cubicBezTo>
                    <a:pt x="317824" y="935736"/>
                    <a:pt x="356496" y="954119"/>
                    <a:pt x="397167" y="954119"/>
                  </a:cubicBezTo>
                  <a:cubicBezTo>
                    <a:pt x="435363" y="954119"/>
                    <a:pt x="472129" y="937641"/>
                    <a:pt x="504705" y="906208"/>
                  </a:cubicBezTo>
                  <a:cubicBezTo>
                    <a:pt x="517659" y="914114"/>
                    <a:pt x="531375" y="919258"/>
                    <a:pt x="545662" y="921448"/>
                  </a:cubicBezTo>
                  <a:cubicBezTo>
                    <a:pt x="551091" y="922306"/>
                    <a:pt x="556711" y="922782"/>
                    <a:pt x="562236" y="922782"/>
                  </a:cubicBezTo>
                  <a:cubicBezTo>
                    <a:pt x="613766" y="922782"/>
                    <a:pt x="664344" y="885539"/>
                    <a:pt x="704634" y="817816"/>
                  </a:cubicBezTo>
                  <a:cubicBezTo>
                    <a:pt x="741782" y="755428"/>
                    <a:pt x="767880" y="671131"/>
                    <a:pt x="778358" y="580549"/>
                  </a:cubicBezTo>
                  <a:cubicBezTo>
                    <a:pt x="790455" y="475012"/>
                    <a:pt x="779787" y="371380"/>
                    <a:pt x="749116" y="296323"/>
                  </a:cubicBezTo>
                  <a:cubicBezTo>
                    <a:pt x="725018" y="230981"/>
                    <a:pt x="686346" y="190976"/>
                    <a:pt x="640150" y="183737"/>
                  </a:cubicBezTo>
                  <a:cubicBezTo>
                    <a:pt x="638912" y="183547"/>
                    <a:pt x="637769" y="183451"/>
                    <a:pt x="636531" y="183261"/>
                  </a:cubicBezTo>
                  <a:cubicBezTo>
                    <a:pt x="635388" y="182975"/>
                    <a:pt x="634149" y="182785"/>
                    <a:pt x="633006" y="182594"/>
                  </a:cubicBezTo>
                  <a:cubicBezTo>
                    <a:pt x="631101" y="182308"/>
                    <a:pt x="629196" y="182118"/>
                    <a:pt x="627387" y="181927"/>
                  </a:cubicBezTo>
                  <a:cubicBezTo>
                    <a:pt x="625291" y="181451"/>
                    <a:pt x="623386" y="181070"/>
                    <a:pt x="621481" y="180784"/>
                  </a:cubicBezTo>
                  <a:cubicBezTo>
                    <a:pt x="616909" y="180118"/>
                    <a:pt x="612337" y="179737"/>
                    <a:pt x="607765" y="179737"/>
                  </a:cubicBezTo>
                  <a:cubicBezTo>
                    <a:pt x="604812" y="179737"/>
                    <a:pt x="601860" y="179927"/>
                    <a:pt x="598907" y="180213"/>
                  </a:cubicBezTo>
                  <a:cubicBezTo>
                    <a:pt x="586334" y="146113"/>
                    <a:pt x="553473" y="121729"/>
                    <a:pt x="515087" y="121729"/>
                  </a:cubicBezTo>
                  <a:cubicBezTo>
                    <a:pt x="508800" y="121729"/>
                    <a:pt x="502704" y="122396"/>
                    <a:pt x="496704" y="123634"/>
                  </a:cubicBezTo>
                  <a:cubicBezTo>
                    <a:pt x="496037" y="115824"/>
                    <a:pt x="495465" y="108013"/>
                    <a:pt x="494989" y="100203"/>
                  </a:cubicBezTo>
                  <a:cubicBezTo>
                    <a:pt x="493751" y="77057"/>
                    <a:pt x="493751" y="53530"/>
                    <a:pt x="494989" y="30289"/>
                  </a:cubicBezTo>
                  <a:cubicBezTo>
                    <a:pt x="495370" y="22479"/>
                    <a:pt x="492608" y="14764"/>
                    <a:pt x="487179" y="9144"/>
                  </a:cubicBezTo>
                  <a:cubicBezTo>
                    <a:pt x="481559" y="3238"/>
                    <a:pt x="474034" y="0"/>
                    <a:pt x="466224" y="0"/>
                  </a:cubicBezTo>
                  <a:lnTo>
                    <a:pt x="466224" y="0"/>
                  </a:lnTo>
                  <a:close/>
                  <a:moveTo>
                    <a:pt x="466224" y="57150"/>
                  </a:moveTo>
                  <a:lnTo>
                    <a:pt x="466224" y="57150"/>
                  </a:lnTo>
                  <a:lnTo>
                    <a:pt x="466224" y="57150"/>
                  </a:lnTo>
                  <a:lnTo>
                    <a:pt x="466224" y="571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6" name="Google Shape;136;p3"/>
          <p:cNvGrpSpPr/>
          <p:nvPr/>
        </p:nvGrpSpPr>
        <p:grpSpPr>
          <a:xfrm>
            <a:off x="1967214" y="2693346"/>
            <a:ext cx="1022944" cy="1619117"/>
            <a:chOff x="4055613" y="2929889"/>
            <a:chExt cx="650645" cy="1029842"/>
          </a:xfrm>
        </p:grpSpPr>
        <p:sp>
          <p:nvSpPr>
            <p:cNvPr id="137" name="Google Shape;137;p3"/>
            <p:cNvSpPr/>
            <p:nvPr/>
          </p:nvSpPr>
          <p:spPr>
            <a:xfrm rot="-1413338">
              <a:off x="4561044" y="3792717"/>
              <a:ext cx="78465" cy="128423"/>
            </a:xfrm>
            <a:custGeom>
              <a:rect b="b" l="l" r="r" t="t"/>
              <a:pathLst>
                <a:path extrusionOk="0" h="128307" w="78394">
                  <a:moveTo>
                    <a:pt x="0" y="0"/>
                  </a:moveTo>
                  <a:lnTo>
                    <a:pt x="78394" y="0"/>
                  </a:lnTo>
                  <a:lnTo>
                    <a:pt x="78394" y="128307"/>
                  </a:lnTo>
                  <a:lnTo>
                    <a:pt x="0" y="128307"/>
                  </a:lnTo>
                  <a:close/>
                </a:path>
              </a:pathLst>
            </a:custGeom>
            <a:solidFill>
              <a:srgbClr val="6EB61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4510095" y="3753706"/>
              <a:ext cx="180301" cy="206025"/>
            </a:xfrm>
            <a:custGeom>
              <a:rect b="b" l="l" r="r" t="t"/>
              <a:pathLst>
                <a:path extrusionOk="0" h="206025" w="180301">
                  <a:moveTo>
                    <a:pt x="100481" y="28575"/>
                  </a:moveTo>
                  <a:lnTo>
                    <a:pt x="151630" y="146209"/>
                  </a:lnTo>
                  <a:lnTo>
                    <a:pt x="79716" y="177451"/>
                  </a:lnTo>
                  <a:lnTo>
                    <a:pt x="28567" y="59912"/>
                  </a:lnTo>
                  <a:lnTo>
                    <a:pt x="100481" y="28575"/>
                  </a:lnTo>
                  <a:moveTo>
                    <a:pt x="100481" y="0"/>
                  </a:moveTo>
                  <a:cubicBezTo>
                    <a:pt x="96575" y="0"/>
                    <a:pt x="92670" y="762"/>
                    <a:pt x="89051" y="2381"/>
                  </a:cubicBezTo>
                  <a:lnTo>
                    <a:pt x="17137" y="33623"/>
                  </a:lnTo>
                  <a:cubicBezTo>
                    <a:pt x="10184" y="36671"/>
                    <a:pt x="4754" y="42291"/>
                    <a:pt x="1992" y="49340"/>
                  </a:cubicBezTo>
                  <a:cubicBezTo>
                    <a:pt x="-770" y="56388"/>
                    <a:pt x="-675" y="64294"/>
                    <a:pt x="2373" y="71247"/>
                  </a:cubicBezTo>
                  <a:lnTo>
                    <a:pt x="53618" y="188881"/>
                  </a:lnTo>
                  <a:cubicBezTo>
                    <a:pt x="58285" y="199644"/>
                    <a:pt x="68762" y="206026"/>
                    <a:pt x="79811" y="206026"/>
                  </a:cubicBezTo>
                  <a:cubicBezTo>
                    <a:pt x="83621" y="206026"/>
                    <a:pt x="87527" y="205264"/>
                    <a:pt x="91241" y="203645"/>
                  </a:cubicBezTo>
                  <a:lnTo>
                    <a:pt x="163155" y="172403"/>
                  </a:lnTo>
                  <a:cubicBezTo>
                    <a:pt x="177633" y="166116"/>
                    <a:pt x="184205" y="149257"/>
                    <a:pt x="177919" y="134779"/>
                  </a:cubicBezTo>
                  <a:lnTo>
                    <a:pt x="126674" y="17240"/>
                  </a:lnTo>
                  <a:cubicBezTo>
                    <a:pt x="123626" y="10287"/>
                    <a:pt x="118007" y="4858"/>
                    <a:pt x="110958" y="2096"/>
                  </a:cubicBezTo>
                  <a:cubicBezTo>
                    <a:pt x="107529" y="667"/>
                    <a:pt x="104005" y="0"/>
                    <a:pt x="100481" y="0"/>
                  </a:cubicBezTo>
                  <a:lnTo>
                    <a:pt x="100481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4398470" y="3020567"/>
              <a:ext cx="172727" cy="815720"/>
            </a:xfrm>
            <a:custGeom>
              <a:rect b="b" l="l" r="r" t="t"/>
              <a:pathLst>
                <a:path extrusionOk="0" h="815720" w="172727">
                  <a:moveTo>
                    <a:pt x="158384" y="815721"/>
                  </a:moveTo>
                  <a:cubicBezTo>
                    <a:pt x="109521" y="746093"/>
                    <a:pt x="-5065" y="562261"/>
                    <a:pt x="174" y="309277"/>
                  </a:cubicBezTo>
                  <a:cubicBezTo>
                    <a:pt x="2936" y="176213"/>
                    <a:pt x="37988" y="69437"/>
                    <a:pt x="67706" y="0"/>
                  </a:cubicBezTo>
                  <a:cubicBezTo>
                    <a:pt x="98377" y="45720"/>
                    <a:pt x="137810" y="116396"/>
                    <a:pt x="158765" y="209169"/>
                  </a:cubicBezTo>
                  <a:cubicBezTo>
                    <a:pt x="176196" y="286512"/>
                    <a:pt x="173243" y="346520"/>
                    <a:pt x="171052" y="398145"/>
                  </a:cubicBezTo>
                  <a:cubicBezTo>
                    <a:pt x="166766" y="496348"/>
                    <a:pt x="162004" y="631222"/>
                    <a:pt x="158384" y="815721"/>
                  </a:cubicBezTo>
                  <a:close/>
                </a:path>
              </a:pathLst>
            </a:custGeom>
            <a:solidFill>
              <a:srgbClr val="73B70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4369887" y="2991992"/>
              <a:ext cx="229901" cy="872870"/>
            </a:xfrm>
            <a:custGeom>
              <a:rect b="b" l="l" r="r" t="t"/>
              <a:pathLst>
                <a:path extrusionOk="0" h="872870" w="229901">
                  <a:moveTo>
                    <a:pt x="96289" y="28575"/>
                  </a:moveTo>
                  <a:cubicBezTo>
                    <a:pt x="126959" y="74295"/>
                    <a:pt x="166393" y="144971"/>
                    <a:pt x="187348" y="237744"/>
                  </a:cubicBezTo>
                  <a:cubicBezTo>
                    <a:pt x="204779" y="315087"/>
                    <a:pt x="201826" y="375095"/>
                    <a:pt x="199635" y="426720"/>
                  </a:cubicBezTo>
                  <a:cubicBezTo>
                    <a:pt x="195349" y="524923"/>
                    <a:pt x="190586" y="659797"/>
                    <a:pt x="186967" y="844296"/>
                  </a:cubicBezTo>
                  <a:cubicBezTo>
                    <a:pt x="138104" y="774668"/>
                    <a:pt x="23518" y="590836"/>
                    <a:pt x="28757" y="337852"/>
                  </a:cubicBezTo>
                  <a:cubicBezTo>
                    <a:pt x="31519" y="204788"/>
                    <a:pt x="66571" y="97917"/>
                    <a:pt x="96289" y="28575"/>
                  </a:cubicBezTo>
                  <a:moveTo>
                    <a:pt x="96289" y="0"/>
                  </a:moveTo>
                  <a:cubicBezTo>
                    <a:pt x="95432" y="0"/>
                    <a:pt x="94479" y="0"/>
                    <a:pt x="93622" y="95"/>
                  </a:cubicBezTo>
                  <a:cubicBezTo>
                    <a:pt x="83240" y="1048"/>
                    <a:pt x="74096" y="7620"/>
                    <a:pt x="70000" y="17240"/>
                  </a:cubicBezTo>
                  <a:cubicBezTo>
                    <a:pt x="25899" y="119920"/>
                    <a:pt x="2468" y="227648"/>
                    <a:pt x="182" y="337185"/>
                  </a:cubicBezTo>
                  <a:cubicBezTo>
                    <a:pt x="-4962" y="582740"/>
                    <a:pt x="100289" y="770573"/>
                    <a:pt x="163535" y="860679"/>
                  </a:cubicBezTo>
                  <a:cubicBezTo>
                    <a:pt x="168965" y="868490"/>
                    <a:pt x="177823" y="872871"/>
                    <a:pt x="186967" y="872871"/>
                  </a:cubicBezTo>
                  <a:cubicBezTo>
                    <a:pt x="189729" y="872871"/>
                    <a:pt x="192587" y="872490"/>
                    <a:pt x="195349" y="871633"/>
                  </a:cubicBezTo>
                  <a:cubicBezTo>
                    <a:pt x="207160" y="868013"/>
                    <a:pt x="215351" y="857250"/>
                    <a:pt x="215542" y="844868"/>
                  </a:cubicBezTo>
                  <a:cubicBezTo>
                    <a:pt x="218590" y="690372"/>
                    <a:pt x="222686" y="553974"/>
                    <a:pt x="228210" y="428054"/>
                  </a:cubicBezTo>
                  <a:lnTo>
                    <a:pt x="228305" y="425863"/>
                  </a:lnTo>
                  <a:cubicBezTo>
                    <a:pt x="230496" y="374904"/>
                    <a:pt x="233258" y="311563"/>
                    <a:pt x="215256" y="231553"/>
                  </a:cubicBezTo>
                  <a:cubicBezTo>
                    <a:pt x="197921" y="154686"/>
                    <a:pt x="165917" y="81058"/>
                    <a:pt x="120101" y="12764"/>
                  </a:cubicBezTo>
                  <a:cubicBezTo>
                    <a:pt x="114672" y="4667"/>
                    <a:pt x="105814" y="0"/>
                    <a:pt x="96289" y="0"/>
                  </a:cubicBezTo>
                  <a:lnTo>
                    <a:pt x="96289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1" name="Google Shape;141;p3"/>
            <p:cNvGrpSpPr/>
            <p:nvPr/>
          </p:nvGrpSpPr>
          <p:grpSpPr>
            <a:xfrm>
              <a:off x="4128249" y="2949802"/>
              <a:ext cx="506792" cy="744243"/>
              <a:chOff x="4128249" y="2949802"/>
              <a:chExt cx="506792" cy="744243"/>
            </a:xfrm>
          </p:grpSpPr>
          <p:sp>
            <p:nvSpPr>
              <p:cNvPr id="142" name="Google Shape;142;p3"/>
              <p:cNvSpPr/>
              <p:nvPr/>
            </p:nvSpPr>
            <p:spPr>
              <a:xfrm>
                <a:off x="4151393" y="2999113"/>
                <a:ext cx="427749" cy="599335"/>
              </a:xfrm>
              <a:custGeom>
                <a:rect b="b" l="l" r="r" t="t"/>
                <a:pathLst>
                  <a:path extrusionOk="0" h="599335" w="427749">
                    <a:moveTo>
                      <a:pt x="184290" y="599336"/>
                    </a:moveTo>
                    <a:cubicBezTo>
                      <a:pt x="148191" y="455413"/>
                      <a:pt x="100090" y="351400"/>
                      <a:pt x="61513" y="281391"/>
                    </a:cubicBezTo>
                    <a:cubicBezTo>
                      <a:pt x="25128" y="215383"/>
                      <a:pt x="-20688" y="147279"/>
                      <a:pt x="10173" y="74127"/>
                    </a:cubicBezTo>
                    <a:cubicBezTo>
                      <a:pt x="13317" y="66698"/>
                      <a:pt x="35510" y="16120"/>
                      <a:pt x="80278" y="3071"/>
                    </a:cubicBezTo>
                    <a:cubicBezTo>
                      <a:pt x="143809" y="-15408"/>
                      <a:pt x="207341" y="54506"/>
                      <a:pt x="230201" y="79652"/>
                    </a:cubicBezTo>
                    <a:cubicBezTo>
                      <a:pt x="259252" y="111656"/>
                      <a:pt x="268301" y="134325"/>
                      <a:pt x="305068" y="215859"/>
                    </a:cubicBezTo>
                    <a:cubicBezTo>
                      <a:pt x="344977" y="304347"/>
                      <a:pt x="387745" y="391405"/>
                      <a:pt x="427750" y="479797"/>
                    </a:cubicBezTo>
                    <a:lnTo>
                      <a:pt x="427750" y="479797"/>
                    </a:lnTo>
                    <a:cubicBezTo>
                      <a:pt x="427654" y="479987"/>
                      <a:pt x="342977" y="521516"/>
                      <a:pt x="184290" y="599336"/>
                    </a:cubicBezTo>
                    <a:close/>
                  </a:path>
                </a:pathLst>
              </a:custGeom>
              <a:solidFill>
                <a:srgbClr val="F1B00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43" name="Google Shape;143;p3"/>
              <p:cNvGrpSpPr/>
              <p:nvPr/>
            </p:nvGrpSpPr>
            <p:grpSpPr>
              <a:xfrm>
                <a:off x="4152398" y="2985494"/>
                <a:ext cx="66376" cy="54504"/>
                <a:chOff x="4152398" y="2985494"/>
                <a:chExt cx="66376" cy="54504"/>
              </a:xfrm>
            </p:grpSpPr>
            <p:sp>
              <p:nvSpPr>
                <p:cNvPr id="144" name="Google Shape;144;p3"/>
                <p:cNvSpPr/>
                <p:nvPr/>
              </p:nvSpPr>
              <p:spPr>
                <a:xfrm rot="-1413338">
                  <a:off x="4160742" y="2996791"/>
                  <a:ext cx="49767" cy="32034"/>
                </a:xfrm>
                <a:custGeom>
                  <a:rect b="b" l="l" r="r" t="t"/>
                  <a:pathLst>
                    <a:path extrusionOk="0" h="32005" w="49722">
                      <a:moveTo>
                        <a:pt x="49723" y="16003"/>
                      </a:moveTo>
                      <a:cubicBezTo>
                        <a:pt x="49723" y="24841"/>
                        <a:pt x="38592" y="32005"/>
                        <a:pt x="24861" y="32005"/>
                      </a:cubicBezTo>
                      <a:cubicBezTo>
                        <a:pt x="11131" y="32005"/>
                        <a:pt x="0" y="24841"/>
                        <a:pt x="0" y="16003"/>
                      </a:cubicBezTo>
                      <a:cubicBezTo>
                        <a:pt x="0" y="7165"/>
                        <a:pt x="11131" y="0"/>
                        <a:pt x="24861" y="0"/>
                      </a:cubicBezTo>
                      <a:cubicBezTo>
                        <a:pt x="38592" y="0"/>
                        <a:pt x="49723" y="7165"/>
                        <a:pt x="49723" y="16003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" name="Google Shape;145;p3"/>
                <p:cNvSpPr/>
                <p:nvPr/>
              </p:nvSpPr>
              <p:spPr>
                <a:xfrm>
                  <a:off x="4152398" y="2985494"/>
                  <a:ext cx="66376" cy="54504"/>
                </a:xfrm>
                <a:custGeom>
                  <a:rect b="b" l="l" r="r" t="t"/>
                  <a:pathLst>
                    <a:path extrusionOk="0" h="54504" w="66376">
                      <a:moveTo>
                        <a:pt x="25838" y="54505"/>
                      </a:moveTo>
                      <a:cubicBezTo>
                        <a:pt x="14789" y="54505"/>
                        <a:pt x="5454" y="49647"/>
                        <a:pt x="1644" y="40979"/>
                      </a:cubicBezTo>
                      <a:cubicBezTo>
                        <a:pt x="-1308" y="34121"/>
                        <a:pt x="-261" y="25930"/>
                        <a:pt x="4597" y="18595"/>
                      </a:cubicBezTo>
                      <a:cubicBezTo>
                        <a:pt x="8693" y="12404"/>
                        <a:pt x="15170" y="7165"/>
                        <a:pt x="22980" y="3831"/>
                      </a:cubicBezTo>
                      <a:cubicBezTo>
                        <a:pt x="40602" y="-3884"/>
                        <a:pt x="58985" y="402"/>
                        <a:pt x="64700" y="13547"/>
                      </a:cubicBezTo>
                      <a:lnTo>
                        <a:pt x="64700" y="13547"/>
                      </a:lnTo>
                      <a:cubicBezTo>
                        <a:pt x="70415" y="26692"/>
                        <a:pt x="61080" y="42979"/>
                        <a:pt x="43364" y="50694"/>
                      </a:cubicBezTo>
                      <a:cubicBezTo>
                        <a:pt x="37458" y="53266"/>
                        <a:pt x="31458" y="54505"/>
                        <a:pt x="25838" y="54505"/>
                      </a:cubicBezTo>
                      <a:close/>
                      <a:moveTo>
                        <a:pt x="40506" y="19071"/>
                      </a:moveTo>
                      <a:cubicBezTo>
                        <a:pt x="37744" y="19071"/>
                        <a:pt x="34315" y="19643"/>
                        <a:pt x="30505" y="21262"/>
                      </a:cubicBezTo>
                      <a:cubicBezTo>
                        <a:pt x="26124" y="23167"/>
                        <a:pt x="22504" y="26025"/>
                        <a:pt x="20409" y="29073"/>
                      </a:cubicBezTo>
                      <a:cubicBezTo>
                        <a:pt x="19075" y="31073"/>
                        <a:pt x="18789" y="32692"/>
                        <a:pt x="19075" y="33264"/>
                      </a:cubicBezTo>
                      <a:cubicBezTo>
                        <a:pt x="19837" y="35073"/>
                        <a:pt x="26981" y="36883"/>
                        <a:pt x="35744" y="33168"/>
                      </a:cubicBezTo>
                      <a:cubicBezTo>
                        <a:pt x="44507" y="29359"/>
                        <a:pt x="47936" y="22881"/>
                        <a:pt x="47174" y="21072"/>
                      </a:cubicBezTo>
                      <a:cubicBezTo>
                        <a:pt x="46793" y="20119"/>
                        <a:pt x="44221" y="19071"/>
                        <a:pt x="40506" y="19071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6" name="Google Shape;146;p3"/>
              <p:cNvGrpSpPr/>
              <p:nvPr/>
            </p:nvGrpSpPr>
            <p:grpSpPr>
              <a:xfrm>
                <a:off x="4193450" y="2967587"/>
                <a:ext cx="66344" cy="54599"/>
                <a:chOff x="4193450" y="2967587"/>
                <a:chExt cx="66344" cy="54599"/>
              </a:xfrm>
            </p:grpSpPr>
            <p:sp>
              <p:nvSpPr>
                <p:cNvPr id="147" name="Google Shape;147;p3"/>
                <p:cNvSpPr/>
                <p:nvPr/>
              </p:nvSpPr>
              <p:spPr>
                <a:xfrm rot="-1413338">
                  <a:off x="4201708" y="2978981"/>
                  <a:ext cx="49767" cy="32034"/>
                </a:xfrm>
                <a:custGeom>
                  <a:rect b="b" l="l" r="r" t="t"/>
                  <a:pathLst>
                    <a:path extrusionOk="0" h="32005" w="49722">
                      <a:moveTo>
                        <a:pt x="49723" y="16003"/>
                      </a:moveTo>
                      <a:cubicBezTo>
                        <a:pt x="49723" y="24841"/>
                        <a:pt x="38592" y="32005"/>
                        <a:pt x="24861" y="32005"/>
                      </a:cubicBezTo>
                      <a:cubicBezTo>
                        <a:pt x="11131" y="32005"/>
                        <a:pt x="0" y="24841"/>
                        <a:pt x="0" y="16003"/>
                      </a:cubicBezTo>
                      <a:cubicBezTo>
                        <a:pt x="0" y="7165"/>
                        <a:pt x="11131" y="0"/>
                        <a:pt x="24861" y="0"/>
                      </a:cubicBezTo>
                      <a:cubicBezTo>
                        <a:pt x="38592" y="0"/>
                        <a:pt x="49723" y="7165"/>
                        <a:pt x="49723" y="16003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8" name="Google Shape;148;p3"/>
                <p:cNvSpPr/>
                <p:nvPr/>
              </p:nvSpPr>
              <p:spPr>
                <a:xfrm>
                  <a:off x="4193450" y="2967587"/>
                  <a:ext cx="66344" cy="54599"/>
                </a:xfrm>
                <a:custGeom>
                  <a:rect b="b" l="l" r="r" t="t"/>
                  <a:pathLst>
                    <a:path extrusionOk="0" h="54599" w="66344">
                      <a:moveTo>
                        <a:pt x="25743" y="54600"/>
                      </a:moveTo>
                      <a:cubicBezTo>
                        <a:pt x="23742" y="54600"/>
                        <a:pt x="21837" y="54409"/>
                        <a:pt x="20028" y="54123"/>
                      </a:cubicBezTo>
                      <a:cubicBezTo>
                        <a:pt x="11360" y="52695"/>
                        <a:pt x="4597" y="47932"/>
                        <a:pt x="1644" y="40979"/>
                      </a:cubicBezTo>
                      <a:cubicBezTo>
                        <a:pt x="-1308" y="34026"/>
                        <a:pt x="-261" y="25929"/>
                        <a:pt x="4597" y="18595"/>
                      </a:cubicBezTo>
                      <a:cubicBezTo>
                        <a:pt x="8693" y="12404"/>
                        <a:pt x="15170" y="7165"/>
                        <a:pt x="22980" y="3832"/>
                      </a:cubicBezTo>
                      <a:cubicBezTo>
                        <a:pt x="40697" y="-3884"/>
                        <a:pt x="58985" y="402"/>
                        <a:pt x="64700" y="13547"/>
                      </a:cubicBezTo>
                      <a:lnTo>
                        <a:pt x="64700" y="13547"/>
                      </a:lnTo>
                      <a:cubicBezTo>
                        <a:pt x="67653" y="20405"/>
                        <a:pt x="66605" y="28596"/>
                        <a:pt x="61747" y="35931"/>
                      </a:cubicBezTo>
                      <a:cubicBezTo>
                        <a:pt x="57651" y="42122"/>
                        <a:pt x="51174" y="47361"/>
                        <a:pt x="43364" y="50694"/>
                      </a:cubicBezTo>
                      <a:cubicBezTo>
                        <a:pt x="37554" y="53266"/>
                        <a:pt x="31458" y="54600"/>
                        <a:pt x="25743" y="54600"/>
                      </a:cubicBezTo>
                      <a:close/>
                      <a:moveTo>
                        <a:pt x="40506" y="19167"/>
                      </a:moveTo>
                      <a:cubicBezTo>
                        <a:pt x="37744" y="19167"/>
                        <a:pt x="34315" y="19738"/>
                        <a:pt x="30505" y="21357"/>
                      </a:cubicBezTo>
                      <a:cubicBezTo>
                        <a:pt x="26124" y="23262"/>
                        <a:pt x="22504" y="26120"/>
                        <a:pt x="20409" y="29168"/>
                      </a:cubicBezTo>
                      <a:cubicBezTo>
                        <a:pt x="19075" y="31168"/>
                        <a:pt x="18789" y="32787"/>
                        <a:pt x="19075" y="33359"/>
                      </a:cubicBezTo>
                      <a:cubicBezTo>
                        <a:pt x="19361" y="34026"/>
                        <a:pt x="20694" y="34883"/>
                        <a:pt x="23076" y="35264"/>
                      </a:cubicBezTo>
                      <a:cubicBezTo>
                        <a:pt x="26695" y="35836"/>
                        <a:pt x="31362" y="35169"/>
                        <a:pt x="35649" y="33264"/>
                      </a:cubicBezTo>
                      <a:cubicBezTo>
                        <a:pt x="40030" y="31359"/>
                        <a:pt x="43650" y="28501"/>
                        <a:pt x="45745" y="25453"/>
                      </a:cubicBezTo>
                      <a:cubicBezTo>
                        <a:pt x="47079" y="23453"/>
                        <a:pt x="47364" y="21834"/>
                        <a:pt x="47079" y="21262"/>
                      </a:cubicBezTo>
                      <a:cubicBezTo>
                        <a:pt x="46698" y="20119"/>
                        <a:pt x="44126" y="19167"/>
                        <a:pt x="40506" y="19167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9" name="Google Shape;149;p3"/>
              <p:cNvGrpSpPr/>
              <p:nvPr/>
            </p:nvGrpSpPr>
            <p:grpSpPr>
              <a:xfrm>
                <a:off x="4234408" y="2949802"/>
                <a:ext cx="66376" cy="54477"/>
                <a:chOff x="4234408" y="2949802"/>
                <a:chExt cx="66376" cy="54477"/>
              </a:xfrm>
            </p:grpSpPr>
            <p:sp>
              <p:nvSpPr>
                <p:cNvPr id="150" name="Google Shape;150;p3"/>
                <p:cNvSpPr/>
                <p:nvPr/>
              </p:nvSpPr>
              <p:spPr>
                <a:xfrm rot="-1413338">
                  <a:off x="4242637" y="2961085"/>
                  <a:ext cx="49767" cy="32034"/>
                </a:xfrm>
                <a:custGeom>
                  <a:rect b="b" l="l" r="r" t="t"/>
                  <a:pathLst>
                    <a:path extrusionOk="0" h="32005" w="49722">
                      <a:moveTo>
                        <a:pt x="49723" y="16003"/>
                      </a:moveTo>
                      <a:cubicBezTo>
                        <a:pt x="49723" y="24841"/>
                        <a:pt x="38592" y="32005"/>
                        <a:pt x="24861" y="32005"/>
                      </a:cubicBezTo>
                      <a:cubicBezTo>
                        <a:pt x="11131" y="32005"/>
                        <a:pt x="0" y="24841"/>
                        <a:pt x="0" y="16003"/>
                      </a:cubicBezTo>
                      <a:cubicBezTo>
                        <a:pt x="0" y="7165"/>
                        <a:pt x="11131" y="0"/>
                        <a:pt x="24861" y="0"/>
                      </a:cubicBezTo>
                      <a:cubicBezTo>
                        <a:pt x="38592" y="0"/>
                        <a:pt x="49723" y="7165"/>
                        <a:pt x="49723" y="16003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1" name="Google Shape;151;p3"/>
                <p:cNvSpPr/>
                <p:nvPr/>
              </p:nvSpPr>
              <p:spPr>
                <a:xfrm>
                  <a:off x="4234408" y="2949802"/>
                  <a:ext cx="66376" cy="54477"/>
                </a:xfrm>
                <a:custGeom>
                  <a:rect b="b" l="l" r="r" t="t"/>
                  <a:pathLst>
                    <a:path extrusionOk="0" h="54477" w="66376">
                      <a:moveTo>
                        <a:pt x="25838" y="54477"/>
                      </a:moveTo>
                      <a:cubicBezTo>
                        <a:pt x="14789" y="54477"/>
                        <a:pt x="5454" y="49619"/>
                        <a:pt x="1644" y="40952"/>
                      </a:cubicBezTo>
                      <a:cubicBezTo>
                        <a:pt x="-1308" y="34094"/>
                        <a:pt x="-261" y="25902"/>
                        <a:pt x="4597" y="18568"/>
                      </a:cubicBezTo>
                      <a:cubicBezTo>
                        <a:pt x="8693" y="12377"/>
                        <a:pt x="15170" y="7138"/>
                        <a:pt x="22980" y="3804"/>
                      </a:cubicBezTo>
                      <a:cubicBezTo>
                        <a:pt x="30696" y="470"/>
                        <a:pt x="38982" y="-768"/>
                        <a:pt x="46317" y="470"/>
                      </a:cubicBezTo>
                      <a:cubicBezTo>
                        <a:pt x="54984" y="1899"/>
                        <a:pt x="61652" y="6662"/>
                        <a:pt x="64700" y="13615"/>
                      </a:cubicBezTo>
                      <a:cubicBezTo>
                        <a:pt x="70415" y="26759"/>
                        <a:pt x="61080" y="43047"/>
                        <a:pt x="43364" y="50762"/>
                      </a:cubicBezTo>
                      <a:cubicBezTo>
                        <a:pt x="37363" y="53334"/>
                        <a:pt x="31362" y="54477"/>
                        <a:pt x="25838" y="54477"/>
                      </a:cubicBezTo>
                      <a:close/>
                      <a:moveTo>
                        <a:pt x="40506" y="19044"/>
                      </a:moveTo>
                      <a:cubicBezTo>
                        <a:pt x="37363" y="19044"/>
                        <a:pt x="33934" y="19806"/>
                        <a:pt x="30505" y="21330"/>
                      </a:cubicBezTo>
                      <a:cubicBezTo>
                        <a:pt x="26124" y="23235"/>
                        <a:pt x="22504" y="26093"/>
                        <a:pt x="20409" y="29141"/>
                      </a:cubicBezTo>
                      <a:cubicBezTo>
                        <a:pt x="19075" y="31141"/>
                        <a:pt x="18789" y="32760"/>
                        <a:pt x="19075" y="33332"/>
                      </a:cubicBezTo>
                      <a:lnTo>
                        <a:pt x="19075" y="33332"/>
                      </a:lnTo>
                      <a:cubicBezTo>
                        <a:pt x="19837" y="35141"/>
                        <a:pt x="26981" y="36951"/>
                        <a:pt x="35744" y="33236"/>
                      </a:cubicBezTo>
                      <a:cubicBezTo>
                        <a:pt x="44507" y="29426"/>
                        <a:pt x="47936" y="22950"/>
                        <a:pt x="47174" y="21140"/>
                      </a:cubicBezTo>
                      <a:cubicBezTo>
                        <a:pt x="46888" y="20473"/>
                        <a:pt x="45555" y="19616"/>
                        <a:pt x="43173" y="19235"/>
                      </a:cubicBezTo>
                      <a:cubicBezTo>
                        <a:pt x="42316" y="19139"/>
                        <a:pt x="41364" y="19044"/>
                        <a:pt x="40506" y="19044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2" name="Google Shape;152;p3"/>
              <p:cNvGrpSpPr/>
              <p:nvPr/>
            </p:nvGrpSpPr>
            <p:grpSpPr>
              <a:xfrm>
                <a:off x="4141555" y="3008048"/>
                <a:ext cx="76218" cy="64906"/>
                <a:chOff x="4141555" y="3008048"/>
                <a:chExt cx="76218" cy="64906"/>
              </a:xfrm>
            </p:grpSpPr>
            <p:sp>
              <p:nvSpPr>
                <p:cNvPr id="153" name="Google Shape;153;p3"/>
                <p:cNvSpPr/>
                <p:nvPr/>
              </p:nvSpPr>
              <p:spPr>
                <a:xfrm rot="-1413338">
                  <a:off x="4149977" y="3019176"/>
                  <a:ext cx="59492" cy="42903"/>
                </a:xfrm>
                <a:custGeom>
                  <a:rect b="b" l="l" r="r" t="t"/>
                  <a:pathLst>
                    <a:path extrusionOk="0" h="42864" w="59438">
                      <a:moveTo>
                        <a:pt x="59439" y="21432"/>
                      </a:moveTo>
                      <a:cubicBezTo>
                        <a:pt x="59439" y="33269"/>
                        <a:pt x="46133" y="42864"/>
                        <a:pt x="29719" y="42864"/>
                      </a:cubicBezTo>
                      <a:cubicBezTo>
                        <a:pt x="13306" y="42864"/>
                        <a:pt x="0" y="33269"/>
                        <a:pt x="0" y="21432"/>
                      </a:cubicBezTo>
                      <a:cubicBezTo>
                        <a:pt x="0" y="9596"/>
                        <a:pt x="13306" y="0"/>
                        <a:pt x="29719" y="0"/>
                      </a:cubicBezTo>
                      <a:cubicBezTo>
                        <a:pt x="46133" y="0"/>
                        <a:pt x="59439" y="9596"/>
                        <a:pt x="59439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4" name="Google Shape;154;p3"/>
                <p:cNvSpPr/>
                <p:nvPr/>
              </p:nvSpPr>
              <p:spPr>
                <a:xfrm>
                  <a:off x="4141555" y="3008048"/>
                  <a:ext cx="76218" cy="64906"/>
                </a:xfrm>
                <a:custGeom>
                  <a:rect b="b" l="l" r="r" t="t"/>
                  <a:pathLst>
                    <a:path extrusionOk="0" h="64906" w="76218">
                      <a:moveTo>
                        <a:pt x="31346" y="64907"/>
                      </a:moveTo>
                      <a:cubicBezTo>
                        <a:pt x="28489" y="64907"/>
                        <a:pt x="25631" y="64621"/>
                        <a:pt x="22869" y="64050"/>
                      </a:cubicBezTo>
                      <a:cubicBezTo>
                        <a:pt x="13154" y="61954"/>
                        <a:pt x="5629" y="56144"/>
                        <a:pt x="2105" y="48143"/>
                      </a:cubicBezTo>
                      <a:cubicBezTo>
                        <a:pt x="-1420" y="40142"/>
                        <a:pt x="-467" y="30712"/>
                        <a:pt x="4581" y="22140"/>
                      </a:cubicBezTo>
                      <a:cubicBezTo>
                        <a:pt x="9153" y="14520"/>
                        <a:pt x="16678" y="8138"/>
                        <a:pt x="25727" y="4137"/>
                      </a:cubicBezTo>
                      <a:cubicBezTo>
                        <a:pt x="34871" y="137"/>
                        <a:pt x="44586" y="-1006"/>
                        <a:pt x="53349" y="899"/>
                      </a:cubicBezTo>
                      <a:cubicBezTo>
                        <a:pt x="63065" y="2994"/>
                        <a:pt x="70589" y="8805"/>
                        <a:pt x="74114" y="16806"/>
                      </a:cubicBezTo>
                      <a:lnTo>
                        <a:pt x="74114" y="16806"/>
                      </a:lnTo>
                      <a:cubicBezTo>
                        <a:pt x="77638" y="24807"/>
                        <a:pt x="76685" y="34332"/>
                        <a:pt x="71637" y="42809"/>
                      </a:cubicBezTo>
                      <a:cubicBezTo>
                        <a:pt x="67065" y="50429"/>
                        <a:pt x="59540" y="56811"/>
                        <a:pt x="50492" y="60811"/>
                      </a:cubicBezTo>
                      <a:cubicBezTo>
                        <a:pt x="44205" y="63573"/>
                        <a:pt x="37728" y="64907"/>
                        <a:pt x="31346" y="64907"/>
                      </a:cubicBezTo>
                      <a:close/>
                      <a:moveTo>
                        <a:pt x="44872" y="19092"/>
                      </a:moveTo>
                      <a:cubicBezTo>
                        <a:pt x="41157" y="19092"/>
                        <a:pt x="37157" y="19949"/>
                        <a:pt x="33347" y="21568"/>
                      </a:cubicBezTo>
                      <a:cubicBezTo>
                        <a:pt x="27917" y="23949"/>
                        <a:pt x="23441" y="27664"/>
                        <a:pt x="20964" y="31855"/>
                      </a:cubicBezTo>
                      <a:cubicBezTo>
                        <a:pt x="19821" y="33760"/>
                        <a:pt x="18202" y="37380"/>
                        <a:pt x="19535" y="40523"/>
                      </a:cubicBezTo>
                      <a:cubicBezTo>
                        <a:pt x="20869" y="43666"/>
                        <a:pt x="24679" y="45000"/>
                        <a:pt x="26870" y="45381"/>
                      </a:cubicBezTo>
                      <a:cubicBezTo>
                        <a:pt x="31632" y="46428"/>
                        <a:pt x="37442" y="45666"/>
                        <a:pt x="42776" y="43285"/>
                      </a:cubicBezTo>
                      <a:cubicBezTo>
                        <a:pt x="48206" y="40904"/>
                        <a:pt x="52682" y="37189"/>
                        <a:pt x="55159" y="32998"/>
                      </a:cubicBezTo>
                      <a:cubicBezTo>
                        <a:pt x="56302" y="31093"/>
                        <a:pt x="57921" y="27474"/>
                        <a:pt x="56588" y="24330"/>
                      </a:cubicBezTo>
                      <a:lnTo>
                        <a:pt x="56588" y="24330"/>
                      </a:lnTo>
                      <a:cubicBezTo>
                        <a:pt x="55254" y="21187"/>
                        <a:pt x="51444" y="19949"/>
                        <a:pt x="49253" y="19473"/>
                      </a:cubicBezTo>
                      <a:cubicBezTo>
                        <a:pt x="47920" y="19282"/>
                        <a:pt x="46491" y="19092"/>
                        <a:pt x="44872" y="1909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5" name="Google Shape;155;p3"/>
              <p:cNvGrpSpPr/>
              <p:nvPr/>
            </p:nvGrpSpPr>
            <p:grpSpPr>
              <a:xfrm>
                <a:off x="4133577" y="3038990"/>
                <a:ext cx="86549" cy="67828"/>
                <a:chOff x="4133577" y="3038990"/>
                <a:chExt cx="86549" cy="67828"/>
              </a:xfrm>
            </p:grpSpPr>
            <p:sp>
              <p:nvSpPr>
                <p:cNvPr id="156" name="Google Shape;156;p3"/>
                <p:cNvSpPr/>
                <p:nvPr/>
              </p:nvSpPr>
              <p:spPr>
                <a:xfrm rot="-1413338">
                  <a:off x="4141298" y="305145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7" name="Google Shape;157;p3"/>
                <p:cNvSpPr/>
                <p:nvPr/>
              </p:nvSpPr>
              <p:spPr>
                <a:xfrm>
                  <a:off x="4133577" y="3039185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711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2"/>
                        <a:pt x="31038" y="67392"/>
                      </a:cubicBezTo>
                      <a:close/>
                      <a:moveTo>
                        <a:pt x="55613" y="19006"/>
                      </a:moveTo>
                      <a:cubicBezTo>
                        <a:pt x="50850" y="19006"/>
                        <a:pt x="44945" y="20053"/>
                        <a:pt x="38658" y="22816"/>
                      </a:cubicBezTo>
                      <a:cubicBezTo>
                        <a:pt x="31610" y="25863"/>
                        <a:pt x="25514" y="30436"/>
                        <a:pt x="21989" y="35388"/>
                      </a:cubicBezTo>
                      <a:cubicBezTo>
                        <a:pt x="19513" y="38817"/>
                        <a:pt x="18560" y="42056"/>
                        <a:pt x="19418" y="44056"/>
                      </a:cubicBezTo>
                      <a:cubicBezTo>
                        <a:pt x="20275" y="46057"/>
                        <a:pt x="23323" y="47581"/>
                        <a:pt x="27514" y="48152"/>
                      </a:cubicBezTo>
                      <a:cubicBezTo>
                        <a:pt x="33515" y="48914"/>
                        <a:pt x="41039" y="47581"/>
                        <a:pt x="48088" y="44533"/>
                      </a:cubicBezTo>
                      <a:cubicBezTo>
                        <a:pt x="62471" y="38246"/>
                        <a:pt x="69138" y="27578"/>
                        <a:pt x="67328" y="23196"/>
                      </a:cubicBezTo>
                      <a:cubicBezTo>
                        <a:pt x="66185" y="20815"/>
                        <a:pt x="61804" y="19006"/>
                        <a:pt x="55613" y="19006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" name="Google Shape;158;p3"/>
              <p:cNvGrpSpPr/>
              <p:nvPr/>
            </p:nvGrpSpPr>
            <p:grpSpPr>
              <a:xfrm>
                <a:off x="4128249" y="3080249"/>
                <a:ext cx="86644" cy="67828"/>
                <a:chOff x="4128249" y="3080249"/>
                <a:chExt cx="86644" cy="67828"/>
              </a:xfrm>
            </p:grpSpPr>
            <p:sp>
              <p:nvSpPr>
                <p:cNvPr id="159" name="Google Shape;159;p3"/>
                <p:cNvSpPr/>
                <p:nvPr/>
              </p:nvSpPr>
              <p:spPr>
                <a:xfrm rot="-1413338">
                  <a:off x="4135883" y="3092712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" name="Google Shape;160;p3"/>
                <p:cNvSpPr/>
                <p:nvPr/>
              </p:nvSpPr>
              <p:spPr>
                <a:xfrm>
                  <a:off x="4128249" y="3080289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6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0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lnTo>
                        <a:pt x="84753" y="15716"/>
                      </a:ln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0"/>
                        <a:pt x="55702" y="62103"/>
                      </a:cubicBezTo>
                      <a:cubicBezTo>
                        <a:pt x="47224" y="65722"/>
                        <a:pt x="38842" y="67532"/>
                        <a:pt x="31222" y="67532"/>
                      </a:cubicBezTo>
                      <a:close/>
                      <a:moveTo>
                        <a:pt x="55511" y="19050"/>
                      </a:moveTo>
                      <a:cubicBezTo>
                        <a:pt x="50272" y="19050"/>
                        <a:pt x="44272" y="20383"/>
                        <a:pt x="38461" y="22859"/>
                      </a:cubicBezTo>
                      <a:cubicBezTo>
                        <a:pt x="24079" y="29146"/>
                        <a:pt x="17411" y="39814"/>
                        <a:pt x="19221" y="44196"/>
                      </a:cubicBezTo>
                      <a:cubicBezTo>
                        <a:pt x="21126" y="48482"/>
                        <a:pt x="33508" y="50863"/>
                        <a:pt x="47891" y="44672"/>
                      </a:cubicBezTo>
                      <a:cubicBezTo>
                        <a:pt x="54940" y="41624"/>
                        <a:pt x="61036" y="36957"/>
                        <a:pt x="64560" y="32099"/>
                      </a:cubicBezTo>
                      <a:cubicBezTo>
                        <a:pt x="67036" y="28670"/>
                        <a:pt x="67989" y="25431"/>
                        <a:pt x="67132" y="23431"/>
                      </a:cubicBezTo>
                      <a:lnTo>
                        <a:pt x="67132" y="23431"/>
                      </a:lnTo>
                      <a:cubicBezTo>
                        <a:pt x="66274" y="21431"/>
                        <a:pt x="63226" y="19907"/>
                        <a:pt x="59035" y="19335"/>
                      </a:cubicBezTo>
                      <a:cubicBezTo>
                        <a:pt x="57988" y="19145"/>
                        <a:pt x="56749" y="19050"/>
                        <a:pt x="55511" y="1905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" name="Google Shape;161;p3"/>
              <p:cNvGrpSpPr/>
              <p:nvPr/>
            </p:nvGrpSpPr>
            <p:grpSpPr>
              <a:xfrm>
                <a:off x="4132154" y="3125115"/>
                <a:ext cx="86644" cy="67828"/>
                <a:chOff x="4132154" y="3125115"/>
                <a:chExt cx="86644" cy="67828"/>
              </a:xfrm>
            </p:grpSpPr>
            <p:sp>
              <p:nvSpPr>
                <p:cNvPr id="162" name="Google Shape;162;p3"/>
                <p:cNvSpPr/>
                <p:nvPr/>
              </p:nvSpPr>
              <p:spPr>
                <a:xfrm rot="-1413338">
                  <a:off x="4139866" y="313757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" name="Google Shape;163;p3"/>
                <p:cNvSpPr/>
                <p:nvPr/>
              </p:nvSpPr>
              <p:spPr>
                <a:xfrm>
                  <a:off x="4132154" y="3125152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5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320" y="65817"/>
                        <a:pt x="38938" y="67532"/>
                        <a:pt x="31222" y="67532"/>
                      </a:cubicBezTo>
                      <a:close/>
                      <a:moveTo>
                        <a:pt x="55606" y="19145"/>
                      </a:moveTo>
                      <a:cubicBezTo>
                        <a:pt x="50368" y="19145"/>
                        <a:pt x="44367" y="20478"/>
                        <a:pt x="38652" y="22955"/>
                      </a:cubicBezTo>
                      <a:cubicBezTo>
                        <a:pt x="24269" y="29241"/>
                        <a:pt x="17506" y="39909"/>
                        <a:pt x="19411" y="44291"/>
                      </a:cubicBezTo>
                      <a:cubicBezTo>
                        <a:pt x="21316" y="48577"/>
                        <a:pt x="33699" y="51054"/>
                        <a:pt x="48082" y="44767"/>
                      </a:cubicBezTo>
                      <a:cubicBezTo>
                        <a:pt x="55130" y="41719"/>
                        <a:pt x="61226" y="37147"/>
                        <a:pt x="64750" y="32194"/>
                      </a:cubicBezTo>
                      <a:cubicBezTo>
                        <a:pt x="67227" y="28765"/>
                        <a:pt x="68179" y="25527"/>
                        <a:pt x="67322" y="23526"/>
                      </a:cubicBezTo>
                      <a:lnTo>
                        <a:pt x="67322" y="23526"/>
                      </a:lnTo>
                      <a:cubicBezTo>
                        <a:pt x="66465" y="21526"/>
                        <a:pt x="63417" y="20002"/>
                        <a:pt x="59226" y="19431"/>
                      </a:cubicBezTo>
                      <a:cubicBezTo>
                        <a:pt x="58083" y="19240"/>
                        <a:pt x="56845" y="19145"/>
                        <a:pt x="55606" y="1914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4" name="Google Shape;164;p3"/>
              <p:cNvGrpSpPr/>
              <p:nvPr/>
            </p:nvGrpSpPr>
            <p:grpSpPr>
              <a:xfrm>
                <a:off x="4146442" y="3157763"/>
                <a:ext cx="86644" cy="67828"/>
                <a:chOff x="4146442" y="3157763"/>
                <a:chExt cx="86644" cy="67828"/>
              </a:xfrm>
            </p:grpSpPr>
            <p:sp>
              <p:nvSpPr>
                <p:cNvPr id="165" name="Google Shape;165;p3"/>
                <p:cNvSpPr/>
                <p:nvPr/>
              </p:nvSpPr>
              <p:spPr>
                <a:xfrm rot="-1413338">
                  <a:off x="4154145" y="3170225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6" name="Google Shape;166;p3"/>
                <p:cNvSpPr/>
                <p:nvPr/>
              </p:nvSpPr>
              <p:spPr>
                <a:xfrm>
                  <a:off x="4146442" y="3157823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5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224" y="65817"/>
                        <a:pt x="38842" y="67532"/>
                        <a:pt x="31222" y="67532"/>
                      </a:cubicBezTo>
                      <a:close/>
                      <a:moveTo>
                        <a:pt x="55511" y="19145"/>
                      </a:moveTo>
                      <a:cubicBezTo>
                        <a:pt x="50272" y="19145"/>
                        <a:pt x="44272" y="20478"/>
                        <a:pt x="38557" y="22955"/>
                      </a:cubicBezTo>
                      <a:cubicBezTo>
                        <a:pt x="24174" y="29241"/>
                        <a:pt x="17411" y="39909"/>
                        <a:pt x="19316" y="44291"/>
                      </a:cubicBezTo>
                      <a:cubicBezTo>
                        <a:pt x="21221" y="48577"/>
                        <a:pt x="33604" y="51053"/>
                        <a:pt x="47986" y="44767"/>
                      </a:cubicBezTo>
                      <a:cubicBezTo>
                        <a:pt x="55035" y="41719"/>
                        <a:pt x="61131" y="37147"/>
                        <a:pt x="64655" y="32194"/>
                      </a:cubicBezTo>
                      <a:cubicBezTo>
                        <a:pt x="67132" y="28765"/>
                        <a:pt x="68084" y="25527"/>
                        <a:pt x="67227" y="23526"/>
                      </a:cubicBezTo>
                      <a:lnTo>
                        <a:pt x="67227" y="23526"/>
                      </a:lnTo>
                      <a:cubicBezTo>
                        <a:pt x="66370" y="21526"/>
                        <a:pt x="63322" y="20002"/>
                        <a:pt x="59131" y="19431"/>
                      </a:cubicBezTo>
                      <a:cubicBezTo>
                        <a:pt x="57988" y="19240"/>
                        <a:pt x="56749" y="19145"/>
                        <a:pt x="55511" y="1914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7" name="Google Shape;167;p3"/>
              <p:cNvGrpSpPr/>
              <p:nvPr/>
            </p:nvGrpSpPr>
            <p:grpSpPr>
              <a:xfrm>
                <a:off x="4160634" y="3190446"/>
                <a:ext cx="86644" cy="67828"/>
                <a:chOff x="4160634" y="3190446"/>
                <a:chExt cx="86644" cy="67828"/>
              </a:xfrm>
            </p:grpSpPr>
            <p:sp>
              <p:nvSpPr>
                <p:cNvPr id="168" name="Google Shape;168;p3"/>
                <p:cNvSpPr/>
                <p:nvPr/>
              </p:nvSpPr>
              <p:spPr>
                <a:xfrm rot="-1413338">
                  <a:off x="4168336" y="3202909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9" name="Google Shape;169;p3"/>
                <p:cNvSpPr/>
                <p:nvPr/>
              </p:nvSpPr>
              <p:spPr>
                <a:xfrm>
                  <a:off x="4160634" y="3190493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5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320" y="65817"/>
                        <a:pt x="38842" y="67532"/>
                        <a:pt x="31222" y="67532"/>
                      </a:cubicBezTo>
                      <a:close/>
                      <a:moveTo>
                        <a:pt x="55606" y="19145"/>
                      </a:moveTo>
                      <a:cubicBezTo>
                        <a:pt x="50368" y="19145"/>
                        <a:pt x="44367" y="20478"/>
                        <a:pt x="38557" y="22955"/>
                      </a:cubicBezTo>
                      <a:cubicBezTo>
                        <a:pt x="24174" y="29241"/>
                        <a:pt x="17506" y="39909"/>
                        <a:pt x="19316" y="44291"/>
                      </a:cubicBezTo>
                      <a:cubicBezTo>
                        <a:pt x="21221" y="48577"/>
                        <a:pt x="33604" y="50958"/>
                        <a:pt x="47986" y="44767"/>
                      </a:cubicBezTo>
                      <a:cubicBezTo>
                        <a:pt x="55035" y="41719"/>
                        <a:pt x="61131" y="37052"/>
                        <a:pt x="64655" y="32194"/>
                      </a:cubicBezTo>
                      <a:cubicBezTo>
                        <a:pt x="67132" y="28765"/>
                        <a:pt x="68084" y="25527"/>
                        <a:pt x="67227" y="23526"/>
                      </a:cubicBezTo>
                      <a:lnTo>
                        <a:pt x="67227" y="23526"/>
                      </a:lnTo>
                      <a:cubicBezTo>
                        <a:pt x="66370" y="21526"/>
                        <a:pt x="63322" y="20002"/>
                        <a:pt x="59131" y="19431"/>
                      </a:cubicBezTo>
                      <a:cubicBezTo>
                        <a:pt x="57988" y="19240"/>
                        <a:pt x="56845" y="19145"/>
                        <a:pt x="55606" y="1914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0" name="Google Shape;170;p3"/>
              <p:cNvGrpSpPr/>
              <p:nvPr/>
            </p:nvGrpSpPr>
            <p:grpSpPr>
              <a:xfrm>
                <a:off x="4177677" y="3229696"/>
                <a:ext cx="86549" cy="67828"/>
                <a:chOff x="4177677" y="3229696"/>
                <a:chExt cx="86549" cy="67828"/>
              </a:xfrm>
            </p:grpSpPr>
            <p:sp>
              <p:nvSpPr>
                <p:cNvPr id="171" name="Google Shape;171;p3"/>
                <p:cNvSpPr/>
                <p:nvPr/>
              </p:nvSpPr>
              <p:spPr>
                <a:xfrm rot="-1413338">
                  <a:off x="4185398" y="324215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2" name="Google Shape;172;p3"/>
                <p:cNvSpPr/>
                <p:nvPr/>
              </p:nvSpPr>
              <p:spPr>
                <a:xfrm>
                  <a:off x="4177677" y="3229876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89"/>
                        <a:pt x="-109" y="33388"/>
                        <a:pt x="6368" y="24339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089" y="-4712"/>
                        <a:pt x="77806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2"/>
                        <a:pt x="31038" y="67392"/>
                      </a:cubicBezTo>
                      <a:close/>
                      <a:moveTo>
                        <a:pt x="55613" y="19005"/>
                      </a:moveTo>
                      <a:cubicBezTo>
                        <a:pt x="50850" y="19005"/>
                        <a:pt x="44945" y="20053"/>
                        <a:pt x="38658" y="22816"/>
                      </a:cubicBezTo>
                      <a:cubicBezTo>
                        <a:pt x="31610" y="25863"/>
                        <a:pt x="25514" y="30531"/>
                        <a:pt x="21989" y="35388"/>
                      </a:cubicBezTo>
                      <a:cubicBezTo>
                        <a:pt x="19513" y="38817"/>
                        <a:pt x="18560" y="42056"/>
                        <a:pt x="19418" y="44056"/>
                      </a:cubicBezTo>
                      <a:cubicBezTo>
                        <a:pt x="20275" y="46056"/>
                        <a:pt x="23323" y="47580"/>
                        <a:pt x="27514" y="48152"/>
                      </a:cubicBezTo>
                      <a:cubicBezTo>
                        <a:pt x="33610" y="48914"/>
                        <a:pt x="41039" y="47580"/>
                        <a:pt x="48088" y="44533"/>
                      </a:cubicBezTo>
                      <a:cubicBezTo>
                        <a:pt x="62471" y="38246"/>
                        <a:pt x="69138" y="27578"/>
                        <a:pt x="67328" y="23292"/>
                      </a:cubicBezTo>
                      <a:lnTo>
                        <a:pt x="67328" y="23292"/>
                      </a:lnTo>
                      <a:cubicBezTo>
                        <a:pt x="66185" y="20815"/>
                        <a:pt x="61804" y="19005"/>
                        <a:pt x="55613" y="1900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3" name="Google Shape;173;p3"/>
              <p:cNvGrpSpPr/>
              <p:nvPr/>
            </p:nvGrpSpPr>
            <p:grpSpPr>
              <a:xfrm>
                <a:off x="4194733" y="3268945"/>
                <a:ext cx="86644" cy="67828"/>
                <a:chOff x="4194733" y="3268945"/>
                <a:chExt cx="86644" cy="67828"/>
              </a:xfrm>
            </p:grpSpPr>
            <p:sp>
              <p:nvSpPr>
                <p:cNvPr id="174" name="Google Shape;174;p3"/>
                <p:cNvSpPr/>
                <p:nvPr/>
              </p:nvSpPr>
              <p:spPr>
                <a:xfrm rot="-1413338">
                  <a:off x="4202460" y="328140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" name="Google Shape;175;p3"/>
                <p:cNvSpPr/>
                <p:nvPr/>
              </p:nvSpPr>
              <p:spPr>
                <a:xfrm>
                  <a:off x="4194733" y="3268979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5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103"/>
                      </a:cubicBezTo>
                      <a:cubicBezTo>
                        <a:pt x="47320" y="65817"/>
                        <a:pt x="38938" y="67532"/>
                        <a:pt x="31222" y="67532"/>
                      </a:cubicBezTo>
                      <a:close/>
                      <a:moveTo>
                        <a:pt x="55606" y="19145"/>
                      </a:moveTo>
                      <a:cubicBezTo>
                        <a:pt x="50368" y="19145"/>
                        <a:pt x="44367" y="20478"/>
                        <a:pt x="38652" y="22955"/>
                      </a:cubicBezTo>
                      <a:cubicBezTo>
                        <a:pt x="24269" y="29241"/>
                        <a:pt x="17506" y="39909"/>
                        <a:pt x="19411" y="44291"/>
                      </a:cubicBezTo>
                      <a:cubicBezTo>
                        <a:pt x="21316" y="48577"/>
                        <a:pt x="33699" y="51053"/>
                        <a:pt x="48082" y="44767"/>
                      </a:cubicBezTo>
                      <a:cubicBezTo>
                        <a:pt x="55130" y="41719"/>
                        <a:pt x="61226" y="37052"/>
                        <a:pt x="64750" y="32194"/>
                      </a:cubicBezTo>
                      <a:cubicBezTo>
                        <a:pt x="67227" y="28765"/>
                        <a:pt x="68179" y="25527"/>
                        <a:pt x="67322" y="23526"/>
                      </a:cubicBezTo>
                      <a:lnTo>
                        <a:pt x="67322" y="23526"/>
                      </a:lnTo>
                      <a:cubicBezTo>
                        <a:pt x="66465" y="21526"/>
                        <a:pt x="63417" y="20002"/>
                        <a:pt x="59226" y="19431"/>
                      </a:cubicBezTo>
                      <a:cubicBezTo>
                        <a:pt x="58083" y="19145"/>
                        <a:pt x="56845" y="19145"/>
                        <a:pt x="55606" y="1914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" name="Google Shape;176;p3"/>
              <p:cNvGrpSpPr/>
              <p:nvPr/>
            </p:nvGrpSpPr>
            <p:grpSpPr>
              <a:xfrm>
                <a:off x="4209021" y="3301591"/>
                <a:ext cx="86644" cy="67828"/>
                <a:chOff x="4209021" y="3301591"/>
                <a:chExt cx="86644" cy="67828"/>
              </a:xfrm>
            </p:grpSpPr>
            <p:sp>
              <p:nvSpPr>
                <p:cNvPr id="177" name="Google Shape;177;p3"/>
                <p:cNvSpPr/>
                <p:nvPr/>
              </p:nvSpPr>
              <p:spPr>
                <a:xfrm rot="-1413338">
                  <a:off x="4216738" y="331405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" name="Google Shape;178;p3"/>
                <p:cNvSpPr/>
                <p:nvPr/>
              </p:nvSpPr>
              <p:spPr>
                <a:xfrm>
                  <a:off x="4209021" y="3301650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6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224" y="65817"/>
                        <a:pt x="38842" y="67532"/>
                        <a:pt x="31222" y="67532"/>
                      </a:cubicBezTo>
                      <a:close/>
                      <a:moveTo>
                        <a:pt x="55511" y="19145"/>
                      </a:moveTo>
                      <a:cubicBezTo>
                        <a:pt x="50272" y="19145"/>
                        <a:pt x="44272" y="20478"/>
                        <a:pt x="38461" y="22955"/>
                      </a:cubicBezTo>
                      <a:cubicBezTo>
                        <a:pt x="24079" y="29241"/>
                        <a:pt x="17411" y="39909"/>
                        <a:pt x="19221" y="44291"/>
                      </a:cubicBezTo>
                      <a:cubicBezTo>
                        <a:pt x="21031" y="48672"/>
                        <a:pt x="33508" y="51054"/>
                        <a:pt x="47891" y="44767"/>
                      </a:cubicBezTo>
                      <a:cubicBezTo>
                        <a:pt x="54940" y="41719"/>
                        <a:pt x="61036" y="37052"/>
                        <a:pt x="64560" y="32194"/>
                      </a:cubicBezTo>
                      <a:cubicBezTo>
                        <a:pt x="67036" y="28765"/>
                        <a:pt x="67989" y="25527"/>
                        <a:pt x="67132" y="23526"/>
                      </a:cubicBezTo>
                      <a:lnTo>
                        <a:pt x="67132" y="23526"/>
                      </a:lnTo>
                      <a:cubicBezTo>
                        <a:pt x="66274" y="21526"/>
                        <a:pt x="63226" y="20002"/>
                        <a:pt x="59035" y="19431"/>
                      </a:cubicBezTo>
                      <a:cubicBezTo>
                        <a:pt x="57988" y="19145"/>
                        <a:pt x="56749" y="19145"/>
                        <a:pt x="55511" y="1914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" name="Google Shape;179;p3"/>
              <p:cNvGrpSpPr/>
              <p:nvPr/>
            </p:nvGrpSpPr>
            <p:grpSpPr>
              <a:xfrm>
                <a:off x="4226064" y="3340839"/>
                <a:ext cx="86549" cy="67828"/>
                <a:chOff x="4226064" y="3340839"/>
                <a:chExt cx="86549" cy="67828"/>
              </a:xfrm>
            </p:grpSpPr>
            <p:sp>
              <p:nvSpPr>
                <p:cNvPr id="180" name="Google Shape;180;p3"/>
                <p:cNvSpPr/>
                <p:nvPr/>
              </p:nvSpPr>
              <p:spPr>
                <a:xfrm rot="-1413338">
                  <a:off x="4233800" y="3353302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" name="Google Shape;181;p3"/>
                <p:cNvSpPr/>
                <p:nvPr/>
              </p:nvSpPr>
              <p:spPr>
                <a:xfrm>
                  <a:off x="4226064" y="3341032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2"/>
                        <a:pt x="31038" y="67392"/>
                      </a:cubicBezTo>
                      <a:close/>
                      <a:moveTo>
                        <a:pt x="55517" y="18910"/>
                      </a:moveTo>
                      <a:cubicBezTo>
                        <a:pt x="50755" y="18910"/>
                        <a:pt x="44849" y="19958"/>
                        <a:pt x="38563" y="22720"/>
                      </a:cubicBezTo>
                      <a:cubicBezTo>
                        <a:pt x="31514" y="25768"/>
                        <a:pt x="25418" y="30436"/>
                        <a:pt x="21894" y="35293"/>
                      </a:cubicBezTo>
                      <a:cubicBezTo>
                        <a:pt x="19418" y="38722"/>
                        <a:pt x="18465" y="41961"/>
                        <a:pt x="19322" y="43961"/>
                      </a:cubicBezTo>
                      <a:cubicBezTo>
                        <a:pt x="20180" y="45961"/>
                        <a:pt x="23228" y="47485"/>
                        <a:pt x="27419" y="48057"/>
                      </a:cubicBezTo>
                      <a:cubicBezTo>
                        <a:pt x="33419" y="48819"/>
                        <a:pt x="40944" y="47485"/>
                        <a:pt x="47993" y="44437"/>
                      </a:cubicBezTo>
                      <a:cubicBezTo>
                        <a:pt x="62375" y="38151"/>
                        <a:pt x="69043" y="27483"/>
                        <a:pt x="67233" y="23101"/>
                      </a:cubicBezTo>
                      <a:cubicBezTo>
                        <a:pt x="66185" y="20815"/>
                        <a:pt x="61804" y="18910"/>
                        <a:pt x="55517" y="1891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2" name="Google Shape;182;p3"/>
              <p:cNvGrpSpPr/>
              <p:nvPr/>
            </p:nvGrpSpPr>
            <p:grpSpPr>
              <a:xfrm>
                <a:off x="4240257" y="3373525"/>
                <a:ext cx="86549" cy="67828"/>
                <a:chOff x="4240257" y="3373525"/>
                <a:chExt cx="86549" cy="67828"/>
              </a:xfrm>
            </p:grpSpPr>
            <p:sp>
              <p:nvSpPr>
                <p:cNvPr id="183" name="Google Shape;183;p3"/>
                <p:cNvSpPr/>
                <p:nvPr/>
              </p:nvSpPr>
              <p:spPr>
                <a:xfrm rot="-1413338">
                  <a:off x="4247991" y="338598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4" name="Google Shape;184;p3"/>
                <p:cNvSpPr/>
                <p:nvPr/>
              </p:nvSpPr>
              <p:spPr>
                <a:xfrm>
                  <a:off x="4240257" y="3373703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3"/>
                      </a:moveTo>
                      <a:cubicBezTo>
                        <a:pt x="28943" y="67393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3"/>
                        <a:pt x="31038" y="67393"/>
                      </a:cubicBezTo>
                      <a:close/>
                      <a:moveTo>
                        <a:pt x="55613" y="19006"/>
                      </a:moveTo>
                      <a:cubicBezTo>
                        <a:pt x="50850" y="19006"/>
                        <a:pt x="44945" y="20053"/>
                        <a:pt x="38658" y="22816"/>
                      </a:cubicBezTo>
                      <a:cubicBezTo>
                        <a:pt x="31610" y="25864"/>
                        <a:pt x="25514" y="30436"/>
                        <a:pt x="21989" y="35389"/>
                      </a:cubicBezTo>
                      <a:cubicBezTo>
                        <a:pt x="19513" y="38818"/>
                        <a:pt x="18560" y="42056"/>
                        <a:pt x="19418" y="44056"/>
                      </a:cubicBezTo>
                      <a:cubicBezTo>
                        <a:pt x="20275" y="46057"/>
                        <a:pt x="23323" y="47581"/>
                        <a:pt x="27514" y="48152"/>
                      </a:cubicBezTo>
                      <a:cubicBezTo>
                        <a:pt x="33515" y="48914"/>
                        <a:pt x="41039" y="47581"/>
                        <a:pt x="48088" y="44533"/>
                      </a:cubicBezTo>
                      <a:cubicBezTo>
                        <a:pt x="62471" y="38246"/>
                        <a:pt x="69138" y="27578"/>
                        <a:pt x="67328" y="23197"/>
                      </a:cubicBezTo>
                      <a:cubicBezTo>
                        <a:pt x="66185" y="20815"/>
                        <a:pt x="61804" y="19006"/>
                        <a:pt x="55613" y="19006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5" name="Google Shape;185;p3"/>
              <p:cNvGrpSpPr/>
              <p:nvPr/>
            </p:nvGrpSpPr>
            <p:grpSpPr>
              <a:xfrm>
                <a:off x="4257313" y="3412773"/>
                <a:ext cx="86644" cy="67828"/>
                <a:chOff x="4257313" y="3412773"/>
                <a:chExt cx="86644" cy="67828"/>
              </a:xfrm>
            </p:grpSpPr>
            <p:sp>
              <p:nvSpPr>
                <p:cNvPr id="186" name="Google Shape;186;p3"/>
                <p:cNvSpPr/>
                <p:nvPr/>
              </p:nvSpPr>
              <p:spPr>
                <a:xfrm rot="-1413338">
                  <a:off x="4265053" y="3425236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" name="Google Shape;187;p3"/>
                <p:cNvSpPr/>
                <p:nvPr/>
              </p:nvSpPr>
              <p:spPr>
                <a:xfrm>
                  <a:off x="4257313" y="3412807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6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0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lnTo>
                        <a:pt x="84753" y="15716"/>
                      </a:ln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103"/>
                      </a:cubicBezTo>
                      <a:cubicBezTo>
                        <a:pt x="47320" y="65722"/>
                        <a:pt x="38938" y="67532"/>
                        <a:pt x="31222" y="67532"/>
                      </a:cubicBezTo>
                      <a:close/>
                      <a:moveTo>
                        <a:pt x="55606" y="19050"/>
                      </a:moveTo>
                      <a:cubicBezTo>
                        <a:pt x="50368" y="19050"/>
                        <a:pt x="44367" y="20383"/>
                        <a:pt x="38652" y="22860"/>
                      </a:cubicBezTo>
                      <a:cubicBezTo>
                        <a:pt x="24269" y="29146"/>
                        <a:pt x="17602" y="39814"/>
                        <a:pt x="19411" y="44196"/>
                      </a:cubicBezTo>
                      <a:cubicBezTo>
                        <a:pt x="21316" y="48482"/>
                        <a:pt x="33699" y="50863"/>
                        <a:pt x="48082" y="44672"/>
                      </a:cubicBezTo>
                      <a:cubicBezTo>
                        <a:pt x="55130" y="41624"/>
                        <a:pt x="61226" y="36956"/>
                        <a:pt x="64750" y="32099"/>
                      </a:cubicBezTo>
                      <a:cubicBezTo>
                        <a:pt x="67227" y="28670"/>
                        <a:pt x="68179" y="25431"/>
                        <a:pt x="67322" y="23431"/>
                      </a:cubicBezTo>
                      <a:lnTo>
                        <a:pt x="67322" y="23431"/>
                      </a:lnTo>
                      <a:cubicBezTo>
                        <a:pt x="66465" y="21431"/>
                        <a:pt x="63417" y="19907"/>
                        <a:pt x="59226" y="19335"/>
                      </a:cubicBezTo>
                      <a:cubicBezTo>
                        <a:pt x="58083" y="19145"/>
                        <a:pt x="56845" y="19050"/>
                        <a:pt x="55606" y="1905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8" name="Google Shape;188;p3"/>
              <p:cNvGrpSpPr/>
              <p:nvPr/>
            </p:nvGrpSpPr>
            <p:grpSpPr>
              <a:xfrm>
                <a:off x="4271600" y="3445457"/>
                <a:ext cx="86549" cy="67828"/>
                <a:chOff x="4271600" y="3445457"/>
                <a:chExt cx="86549" cy="67828"/>
              </a:xfrm>
            </p:grpSpPr>
            <p:sp>
              <p:nvSpPr>
                <p:cNvPr id="189" name="Google Shape;189;p3"/>
                <p:cNvSpPr/>
                <p:nvPr/>
              </p:nvSpPr>
              <p:spPr>
                <a:xfrm rot="-1413338">
                  <a:off x="4279244" y="3457920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" name="Google Shape;190;p3"/>
                <p:cNvSpPr/>
                <p:nvPr/>
              </p:nvSpPr>
              <p:spPr>
                <a:xfrm>
                  <a:off x="4271600" y="3445545"/>
                  <a:ext cx="86549" cy="67464"/>
                </a:xfrm>
                <a:custGeom>
                  <a:rect b="b" l="l" r="r" t="t"/>
                  <a:pathLst>
                    <a:path extrusionOk="0" h="67464" w="86549">
                      <a:moveTo>
                        <a:pt x="31222" y="67464"/>
                      </a:moveTo>
                      <a:cubicBezTo>
                        <a:pt x="17602" y="67464"/>
                        <a:pt x="6267" y="61940"/>
                        <a:pt x="1885" y="51748"/>
                      </a:cubicBezTo>
                      <a:cubicBezTo>
                        <a:pt x="-5068" y="35841"/>
                        <a:pt x="7791" y="15458"/>
                        <a:pt x="30937" y="5361"/>
                      </a:cubicBezTo>
                      <a:cubicBezTo>
                        <a:pt x="54178" y="-4735"/>
                        <a:pt x="77800" y="-163"/>
                        <a:pt x="84658" y="15648"/>
                      </a:cubicBezTo>
                      <a:lnTo>
                        <a:pt x="84658" y="15648"/>
                      </a:lnTo>
                      <a:cubicBezTo>
                        <a:pt x="88277" y="23935"/>
                        <a:pt x="86658" y="33936"/>
                        <a:pt x="80181" y="42985"/>
                      </a:cubicBezTo>
                      <a:cubicBezTo>
                        <a:pt x="74656" y="50795"/>
                        <a:pt x="65893" y="57463"/>
                        <a:pt x="55606" y="61940"/>
                      </a:cubicBezTo>
                      <a:cubicBezTo>
                        <a:pt x="47224" y="65654"/>
                        <a:pt x="38842" y="67464"/>
                        <a:pt x="31222" y="67464"/>
                      </a:cubicBezTo>
                      <a:close/>
                      <a:moveTo>
                        <a:pt x="55511" y="18982"/>
                      </a:moveTo>
                      <a:cubicBezTo>
                        <a:pt x="50749" y="18982"/>
                        <a:pt x="44843" y="20030"/>
                        <a:pt x="38557" y="22792"/>
                      </a:cubicBezTo>
                      <a:cubicBezTo>
                        <a:pt x="24174" y="29078"/>
                        <a:pt x="17506" y="39746"/>
                        <a:pt x="19316" y="44128"/>
                      </a:cubicBezTo>
                      <a:cubicBezTo>
                        <a:pt x="21221" y="48414"/>
                        <a:pt x="33604" y="50795"/>
                        <a:pt x="47986" y="44604"/>
                      </a:cubicBezTo>
                      <a:cubicBezTo>
                        <a:pt x="55035" y="41556"/>
                        <a:pt x="61131" y="36889"/>
                        <a:pt x="64655" y="32031"/>
                      </a:cubicBezTo>
                      <a:cubicBezTo>
                        <a:pt x="67132" y="28602"/>
                        <a:pt x="68084" y="25364"/>
                        <a:pt x="67227" y="23363"/>
                      </a:cubicBezTo>
                      <a:lnTo>
                        <a:pt x="67227" y="23363"/>
                      </a:lnTo>
                      <a:cubicBezTo>
                        <a:pt x="66179" y="20887"/>
                        <a:pt x="61702" y="18982"/>
                        <a:pt x="55511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1" name="Google Shape;191;p3"/>
              <p:cNvGrpSpPr/>
              <p:nvPr/>
            </p:nvGrpSpPr>
            <p:grpSpPr>
              <a:xfrm>
                <a:off x="4285786" y="3478104"/>
                <a:ext cx="86555" cy="67828"/>
                <a:chOff x="4285786" y="3478104"/>
                <a:chExt cx="86555" cy="67828"/>
              </a:xfrm>
            </p:grpSpPr>
            <p:sp>
              <p:nvSpPr>
                <p:cNvPr id="192" name="Google Shape;192;p3"/>
                <p:cNvSpPr/>
                <p:nvPr/>
              </p:nvSpPr>
              <p:spPr>
                <a:xfrm rot="-1413338">
                  <a:off x="4293523" y="349056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5"/>
                        <a:pt x="35625" y="42865"/>
                      </a:cubicBezTo>
                      <a:cubicBezTo>
                        <a:pt x="15950" y="42865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3" name="Google Shape;193;p3"/>
                <p:cNvSpPr/>
                <p:nvPr/>
              </p:nvSpPr>
              <p:spPr>
                <a:xfrm>
                  <a:off x="4285786" y="3478311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273" y="61844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326" y="65654"/>
                        <a:pt x="38849" y="67369"/>
                        <a:pt x="31229" y="67369"/>
                      </a:cubicBezTo>
                      <a:close/>
                      <a:moveTo>
                        <a:pt x="55517" y="18982"/>
                      </a:moveTo>
                      <a:cubicBezTo>
                        <a:pt x="50755" y="18982"/>
                        <a:pt x="44849" y="20030"/>
                        <a:pt x="38563" y="22792"/>
                      </a:cubicBezTo>
                      <a:cubicBezTo>
                        <a:pt x="31514" y="25840"/>
                        <a:pt x="25418" y="30507"/>
                        <a:pt x="21894" y="35365"/>
                      </a:cubicBezTo>
                      <a:cubicBezTo>
                        <a:pt x="19418" y="38794"/>
                        <a:pt x="18465" y="42032"/>
                        <a:pt x="19322" y="44033"/>
                      </a:cubicBezTo>
                      <a:cubicBezTo>
                        <a:pt x="21227" y="48414"/>
                        <a:pt x="33610" y="50795"/>
                        <a:pt x="47993" y="44509"/>
                      </a:cubicBezTo>
                      <a:cubicBezTo>
                        <a:pt x="55041" y="41461"/>
                        <a:pt x="61137" y="36794"/>
                        <a:pt x="64661" y="31936"/>
                      </a:cubicBezTo>
                      <a:cubicBezTo>
                        <a:pt x="67138" y="28507"/>
                        <a:pt x="68090" y="25268"/>
                        <a:pt x="67233" y="23268"/>
                      </a:cubicBezTo>
                      <a:lnTo>
                        <a:pt x="67233" y="23268"/>
                      </a:lnTo>
                      <a:cubicBezTo>
                        <a:pt x="66185" y="20792"/>
                        <a:pt x="61804" y="18982"/>
                        <a:pt x="55517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4" name="Google Shape;194;p3"/>
              <p:cNvGrpSpPr/>
              <p:nvPr/>
            </p:nvGrpSpPr>
            <p:grpSpPr>
              <a:xfrm>
                <a:off x="4302836" y="3517354"/>
                <a:ext cx="86549" cy="67828"/>
                <a:chOff x="4302836" y="3517354"/>
                <a:chExt cx="86549" cy="67828"/>
              </a:xfrm>
            </p:grpSpPr>
            <p:sp>
              <p:nvSpPr>
                <p:cNvPr id="195" name="Google Shape;195;p3"/>
                <p:cNvSpPr/>
                <p:nvPr/>
              </p:nvSpPr>
              <p:spPr>
                <a:xfrm rot="-1413338">
                  <a:off x="4310584" y="3529816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" name="Google Shape;196;p3"/>
                <p:cNvSpPr/>
                <p:nvPr/>
              </p:nvSpPr>
              <p:spPr>
                <a:xfrm>
                  <a:off x="4302836" y="3517531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4942" y="67012"/>
                      </a:cubicBezTo>
                      <a:cubicBezTo>
                        <a:pt x="13893" y="65583"/>
                        <a:pt x="5416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488"/>
                        <a:pt x="38944" y="67392"/>
                        <a:pt x="31038" y="67392"/>
                      </a:cubicBezTo>
                      <a:close/>
                      <a:moveTo>
                        <a:pt x="55517" y="18910"/>
                      </a:moveTo>
                      <a:cubicBezTo>
                        <a:pt x="50755" y="18910"/>
                        <a:pt x="44849" y="19958"/>
                        <a:pt x="38563" y="22720"/>
                      </a:cubicBezTo>
                      <a:cubicBezTo>
                        <a:pt x="31514" y="25768"/>
                        <a:pt x="25418" y="30340"/>
                        <a:pt x="21894" y="35293"/>
                      </a:cubicBezTo>
                      <a:cubicBezTo>
                        <a:pt x="19418" y="38722"/>
                        <a:pt x="18465" y="41961"/>
                        <a:pt x="19322" y="43961"/>
                      </a:cubicBezTo>
                      <a:cubicBezTo>
                        <a:pt x="20180" y="45961"/>
                        <a:pt x="23228" y="47485"/>
                        <a:pt x="27419" y="48057"/>
                      </a:cubicBezTo>
                      <a:cubicBezTo>
                        <a:pt x="33515" y="48819"/>
                        <a:pt x="40944" y="47485"/>
                        <a:pt x="47993" y="44437"/>
                      </a:cubicBezTo>
                      <a:cubicBezTo>
                        <a:pt x="62375" y="38151"/>
                        <a:pt x="69138" y="27483"/>
                        <a:pt x="67233" y="23101"/>
                      </a:cubicBezTo>
                      <a:cubicBezTo>
                        <a:pt x="66185" y="20720"/>
                        <a:pt x="61804" y="18910"/>
                        <a:pt x="55517" y="1891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7" name="Google Shape;197;p3"/>
              <p:cNvGrpSpPr/>
              <p:nvPr/>
            </p:nvGrpSpPr>
            <p:grpSpPr>
              <a:xfrm>
                <a:off x="4319892" y="3556516"/>
                <a:ext cx="86644" cy="67828"/>
                <a:chOff x="4319892" y="3556516"/>
                <a:chExt cx="86644" cy="67828"/>
              </a:xfrm>
            </p:grpSpPr>
            <p:sp>
              <p:nvSpPr>
                <p:cNvPr id="198" name="Google Shape;198;p3"/>
                <p:cNvSpPr/>
                <p:nvPr/>
              </p:nvSpPr>
              <p:spPr>
                <a:xfrm rot="-1413338">
                  <a:off x="4327608" y="356897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" name="Google Shape;199;p3"/>
                <p:cNvSpPr/>
                <p:nvPr/>
              </p:nvSpPr>
              <p:spPr>
                <a:xfrm>
                  <a:off x="4319892" y="3556539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6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0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0"/>
                        <a:pt x="55702" y="62007"/>
                      </a:cubicBezTo>
                      <a:cubicBezTo>
                        <a:pt x="47320" y="65817"/>
                        <a:pt x="38938" y="67532"/>
                        <a:pt x="31222" y="67532"/>
                      </a:cubicBezTo>
                      <a:close/>
                      <a:moveTo>
                        <a:pt x="55606" y="19145"/>
                      </a:moveTo>
                      <a:cubicBezTo>
                        <a:pt x="50368" y="19145"/>
                        <a:pt x="44367" y="20478"/>
                        <a:pt x="38557" y="22955"/>
                      </a:cubicBezTo>
                      <a:cubicBezTo>
                        <a:pt x="24174" y="29241"/>
                        <a:pt x="17506" y="39909"/>
                        <a:pt x="19316" y="44291"/>
                      </a:cubicBezTo>
                      <a:cubicBezTo>
                        <a:pt x="21221" y="48577"/>
                        <a:pt x="33604" y="51054"/>
                        <a:pt x="47986" y="44767"/>
                      </a:cubicBezTo>
                      <a:cubicBezTo>
                        <a:pt x="55035" y="41719"/>
                        <a:pt x="61131" y="37147"/>
                        <a:pt x="64655" y="32194"/>
                      </a:cubicBezTo>
                      <a:cubicBezTo>
                        <a:pt x="67132" y="28765"/>
                        <a:pt x="68084" y="25527"/>
                        <a:pt x="67227" y="23526"/>
                      </a:cubicBezTo>
                      <a:lnTo>
                        <a:pt x="67227" y="23526"/>
                      </a:lnTo>
                      <a:cubicBezTo>
                        <a:pt x="66370" y="21526"/>
                        <a:pt x="63322" y="20002"/>
                        <a:pt x="59131" y="19430"/>
                      </a:cubicBezTo>
                      <a:cubicBezTo>
                        <a:pt x="57988" y="19240"/>
                        <a:pt x="56845" y="19145"/>
                        <a:pt x="55606" y="1914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0" name="Google Shape;200;p3"/>
              <p:cNvGrpSpPr/>
              <p:nvPr/>
            </p:nvGrpSpPr>
            <p:grpSpPr>
              <a:xfrm>
                <a:off x="4175127" y="2999185"/>
                <a:ext cx="65462" cy="54338"/>
                <a:chOff x="4175127" y="2999185"/>
                <a:chExt cx="65462" cy="54338"/>
              </a:xfrm>
            </p:grpSpPr>
            <p:sp>
              <p:nvSpPr>
                <p:cNvPr id="201" name="Google Shape;201;p3"/>
                <p:cNvSpPr/>
                <p:nvPr/>
              </p:nvSpPr>
              <p:spPr>
                <a:xfrm rot="-1413338">
                  <a:off x="4183502" y="3010404"/>
                  <a:ext cx="48814" cy="32034"/>
                </a:xfrm>
                <a:custGeom>
                  <a:rect b="b" l="l" r="r" t="t"/>
                  <a:pathLst>
                    <a:path extrusionOk="0" h="32005" w="48770">
                      <a:moveTo>
                        <a:pt x="48770" y="16003"/>
                      </a:moveTo>
                      <a:cubicBezTo>
                        <a:pt x="48770" y="24841"/>
                        <a:pt x="37853" y="32005"/>
                        <a:pt x="24385" y="32005"/>
                      </a:cubicBezTo>
                      <a:cubicBezTo>
                        <a:pt x="10918" y="32005"/>
                        <a:pt x="0" y="24841"/>
                        <a:pt x="0" y="16003"/>
                      </a:cubicBezTo>
                      <a:cubicBezTo>
                        <a:pt x="0" y="7165"/>
                        <a:pt x="10918" y="0"/>
                        <a:pt x="24385" y="0"/>
                      </a:cubicBezTo>
                      <a:cubicBezTo>
                        <a:pt x="37853" y="0"/>
                        <a:pt x="48770" y="7165"/>
                        <a:pt x="48770" y="16003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" name="Google Shape;202;p3"/>
                <p:cNvSpPr/>
                <p:nvPr/>
              </p:nvSpPr>
              <p:spPr>
                <a:xfrm>
                  <a:off x="4175127" y="2999185"/>
                  <a:ext cx="65462" cy="54338"/>
                </a:xfrm>
                <a:custGeom>
                  <a:rect b="b" l="l" r="r" t="t"/>
                  <a:pathLst>
                    <a:path extrusionOk="0" h="54338" w="65462">
                      <a:moveTo>
                        <a:pt x="25778" y="54339"/>
                      </a:moveTo>
                      <a:cubicBezTo>
                        <a:pt x="23778" y="54339"/>
                        <a:pt x="21777" y="54148"/>
                        <a:pt x="19872" y="53863"/>
                      </a:cubicBezTo>
                      <a:cubicBezTo>
                        <a:pt x="11300" y="52339"/>
                        <a:pt x="4728" y="47576"/>
                        <a:pt x="1680" y="40718"/>
                      </a:cubicBezTo>
                      <a:cubicBezTo>
                        <a:pt x="-1273" y="33860"/>
                        <a:pt x="-321" y="25764"/>
                        <a:pt x="4442" y="18430"/>
                      </a:cubicBezTo>
                      <a:cubicBezTo>
                        <a:pt x="8442" y="12238"/>
                        <a:pt x="14919" y="7095"/>
                        <a:pt x="22539" y="3761"/>
                      </a:cubicBezTo>
                      <a:cubicBezTo>
                        <a:pt x="32541" y="-620"/>
                        <a:pt x="43018" y="-1192"/>
                        <a:pt x="51400" y="2142"/>
                      </a:cubicBezTo>
                      <a:cubicBezTo>
                        <a:pt x="57115" y="4428"/>
                        <a:pt x="61592" y="8524"/>
                        <a:pt x="63783" y="13667"/>
                      </a:cubicBezTo>
                      <a:cubicBezTo>
                        <a:pt x="66735" y="20525"/>
                        <a:pt x="65783" y="28621"/>
                        <a:pt x="61020" y="35860"/>
                      </a:cubicBezTo>
                      <a:cubicBezTo>
                        <a:pt x="57020" y="42052"/>
                        <a:pt x="50543" y="47195"/>
                        <a:pt x="42923" y="50529"/>
                      </a:cubicBezTo>
                      <a:cubicBezTo>
                        <a:pt x="37303" y="53101"/>
                        <a:pt x="31398" y="54339"/>
                        <a:pt x="25778" y="54339"/>
                      </a:cubicBezTo>
                      <a:close/>
                      <a:moveTo>
                        <a:pt x="39684" y="19096"/>
                      </a:moveTo>
                      <a:cubicBezTo>
                        <a:pt x="37017" y="19096"/>
                        <a:pt x="33779" y="19668"/>
                        <a:pt x="30159" y="21192"/>
                      </a:cubicBezTo>
                      <a:cubicBezTo>
                        <a:pt x="25968" y="23002"/>
                        <a:pt x="22349" y="25859"/>
                        <a:pt x="20444" y="28812"/>
                      </a:cubicBezTo>
                      <a:cubicBezTo>
                        <a:pt x="19206" y="30812"/>
                        <a:pt x="18920" y="32336"/>
                        <a:pt x="19206" y="33003"/>
                      </a:cubicBezTo>
                      <a:cubicBezTo>
                        <a:pt x="19491" y="33670"/>
                        <a:pt x="20825" y="34527"/>
                        <a:pt x="23206" y="35003"/>
                      </a:cubicBezTo>
                      <a:cubicBezTo>
                        <a:pt x="26730" y="35575"/>
                        <a:pt x="31207" y="34908"/>
                        <a:pt x="35398" y="33098"/>
                      </a:cubicBezTo>
                      <a:cubicBezTo>
                        <a:pt x="39589" y="31288"/>
                        <a:pt x="43209" y="28526"/>
                        <a:pt x="45114" y="25478"/>
                      </a:cubicBezTo>
                      <a:cubicBezTo>
                        <a:pt x="46352" y="23478"/>
                        <a:pt x="46638" y="21954"/>
                        <a:pt x="46352" y="21192"/>
                      </a:cubicBezTo>
                      <a:lnTo>
                        <a:pt x="46352" y="21192"/>
                      </a:lnTo>
                      <a:cubicBezTo>
                        <a:pt x="46066" y="20525"/>
                        <a:pt x="44923" y="19954"/>
                        <a:pt x="44447" y="19763"/>
                      </a:cubicBezTo>
                      <a:cubicBezTo>
                        <a:pt x="43209" y="19382"/>
                        <a:pt x="41589" y="19096"/>
                        <a:pt x="39684" y="19096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3" name="Google Shape;203;p3"/>
              <p:cNvGrpSpPr/>
              <p:nvPr/>
            </p:nvGrpSpPr>
            <p:grpSpPr>
              <a:xfrm>
                <a:off x="4166247" y="3024799"/>
                <a:ext cx="86555" cy="67828"/>
                <a:chOff x="4166247" y="3024799"/>
                <a:chExt cx="86555" cy="67828"/>
              </a:xfrm>
            </p:grpSpPr>
            <p:sp>
              <p:nvSpPr>
                <p:cNvPr id="204" name="Google Shape;204;p3"/>
                <p:cNvSpPr/>
                <p:nvPr/>
              </p:nvSpPr>
              <p:spPr>
                <a:xfrm rot="-1413338">
                  <a:off x="4173983" y="3037262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" name="Google Shape;205;p3"/>
                <p:cNvSpPr/>
                <p:nvPr/>
              </p:nvSpPr>
              <p:spPr>
                <a:xfrm>
                  <a:off x="4166247" y="3025017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368" y="61844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326" y="65559"/>
                        <a:pt x="38944" y="67369"/>
                        <a:pt x="31229" y="67369"/>
                      </a:cubicBezTo>
                      <a:close/>
                      <a:moveTo>
                        <a:pt x="55613" y="18982"/>
                      </a:moveTo>
                      <a:cubicBezTo>
                        <a:pt x="50850" y="18982"/>
                        <a:pt x="44945" y="20030"/>
                        <a:pt x="38658" y="22792"/>
                      </a:cubicBezTo>
                      <a:cubicBezTo>
                        <a:pt x="31610" y="25840"/>
                        <a:pt x="25514" y="30507"/>
                        <a:pt x="21989" y="35365"/>
                      </a:cubicBezTo>
                      <a:cubicBezTo>
                        <a:pt x="19513" y="38794"/>
                        <a:pt x="18560" y="42032"/>
                        <a:pt x="19418" y="44033"/>
                      </a:cubicBezTo>
                      <a:cubicBezTo>
                        <a:pt x="21323" y="48414"/>
                        <a:pt x="33705" y="50795"/>
                        <a:pt x="48088" y="44509"/>
                      </a:cubicBezTo>
                      <a:cubicBezTo>
                        <a:pt x="55136" y="41461"/>
                        <a:pt x="61232" y="36889"/>
                        <a:pt x="64757" y="31936"/>
                      </a:cubicBezTo>
                      <a:cubicBezTo>
                        <a:pt x="67233" y="28507"/>
                        <a:pt x="68186" y="25268"/>
                        <a:pt x="67328" y="23268"/>
                      </a:cubicBezTo>
                      <a:cubicBezTo>
                        <a:pt x="66185" y="20792"/>
                        <a:pt x="61804" y="18982"/>
                        <a:pt x="55613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6" name="Google Shape;206;p3"/>
              <p:cNvGrpSpPr/>
              <p:nvPr/>
            </p:nvGrpSpPr>
            <p:grpSpPr>
              <a:xfrm>
                <a:off x="4160913" y="3065934"/>
                <a:ext cx="86549" cy="67828"/>
                <a:chOff x="4160913" y="3065934"/>
                <a:chExt cx="86549" cy="67828"/>
              </a:xfrm>
            </p:grpSpPr>
            <p:sp>
              <p:nvSpPr>
                <p:cNvPr id="207" name="Google Shape;207;p3"/>
                <p:cNvSpPr/>
                <p:nvPr/>
              </p:nvSpPr>
              <p:spPr>
                <a:xfrm rot="-1413338">
                  <a:off x="4168618" y="307839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8" name="Google Shape;208;p3"/>
                <p:cNvSpPr/>
                <p:nvPr/>
              </p:nvSpPr>
              <p:spPr>
                <a:xfrm>
                  <a:off x="4160913" y="3066236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3"/>
                      </a:moveTo>
                      <a:cubicBezTo>
                        <a:pt x="28943" y="67393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421" y="65488"/>
                        <a:pt x="38944" y="67393"/>
                        <a:pt x="31038" y="67393"/>
                      </a:cubicBezTo>
                      <a:close/>
                      <a:moveTo>
                        <a:pt x="55517" y="18910"/>
                      </a:moveTo>
                      <a:cubicBezTo>
                        <a:pt x="50755" y="18910"/>
                        <a:pt x="44849" y="19958"/>
                        <a:pt x="38563" y="22720"/>
                      </a:cubicBezTo>
                      <a:cubicBezTo>
                        <a:pt x="31514" y="25768"/>
                        <a:pt x="25418" y="30340"/>
                        <a:pt x="21894" y="35293"/>
                      </a:cubicBezTo>
                      <a:cubicBezTo>
                        <a:pt x="19418" y="38722"/>
                        <a:pt x="18465" y="41961"/>
                        <a:pt x="19322" y="43961"/>
                      </a:cubicBezTo>
                      <a:cubicBezTo>
                        <a:pt x="20180" y="45961"/>
                        <a:pt x="23228" y="47485"/>
                        <a:pt x="27419" y="48057"/>
                      </a:cubicBezTo>
                      <a:cubicBezTo>
                        <a:pt x="33419" y="48819"/>
                        <a:pt x="40944" y="47485"/>
                        <a:pt x="47993" y="44437"/>
                      </a:cubicBezTo>
                      <a:cubicBezTo>
                        <a:pt x="62375" y="38151"/>
                        <a:pt x="69043" y="27483"/>
                        <a:pt x="67233" y="23101"/>
                      </a:cubicBezTo>
                      <a:cubicBezTo>
                        <a:pt x="66185" y="20720"/>
                        <a:pt x="61709" y="18910"/>
                        <a:pt x="55517" y="1891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9" name="Google Shape;209;p3"/>
              <p:cNvGrpSpPr/>
              <p:nvPr/>
            </p:nvGrpSpPr>
            <p:grpSpPr>
              <a:xfrm>
                <a:off x="4164914" y="3110924"/>
                <a:ext cx="86555" cy="67828"/>
                <a:chOff x="4164914" y="3110924"/>
                <a:chExt cx="86555" cy="67828"/>
              </a:xfrm>
            </p:grpSpPr>
            <p:sp>
              <p:nvSpPr>
                <p:cNvPr id="210" name="Google Shape;210;p3"/>
                <p:cNvSpPr/>
                <p:nvPr/>
              </p:nvSpPr>
              <p:spPr>
                <a:xfrm rot="-1413338">
                  <a:off x="4172551" y="312338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1" name="Google Shape;211;p3"/>
                <p:cNvSpPr/>
                <p:nvPr/>
              </p:nvSpPr>
              <p:spPr>
                <a:xfrm>
                  <a:off x="4164914" y="3111123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368" y="61844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231" y="65654"/>
                        <a:pt x="38849" y="67369"/>
                        <a:pt x="31229" y="67369"/>
                      </a:cubicBezTo>
                      <a:close/>
                      <a:moveTo>
                        <a:pt x="55517" y="18982"/>
                      </a:moveTo>
                      <a:cubicBezTo>
                        <a:pt x="50755" y="18982"/>
                        <a:pt x="44849" y="20030"/>
                        <a:pt x="38563" y="22792"/>
                      </a:cubicBezTo>
                      <a:cubicBezTo>
                        <a:pt x="31514" y="25840"/>
                        <a:pt x="25418" y="30507"/>
                        <a:pt x="21894" y="35365"/>
                      </a:cubicBezTo>
                      <a:cubicBezTo>
                        <a:pt x="19418" y="38794"/>
                        <a:pt x="18465" y="42032"/>
                        <a:pt x="19322" y="44033"/>
                      </a:cubicBezTo>
                      <a:cubicBezTo>
                        <a:pt x="21227" y="48414"/>
                        <a:pt x="33610" y="50795"/>
                        <a:pt x="47993" y="44509"/>
                      </a:cubicBezTo>
                      <a:cubicBezTo>
                        <a:pt x="55041" y="41461"/>
                        <a:pt x="61137" y="36889"/>
                        <a:pt x="64661" y="31936"/>
                      </a:cubicBezTo>
                      <a:cubicBezTo>
                        <a:pt x="67138" y="28507"/>
                        <a:pt x="68090" y="25268"/>
                        <a:pt x="67233" y="23268"/>
                      </a:cubicBezTo>
                      <a:lnTo>
                        <a:pt x="67233" y="23268"/>
                      </a:lnTo>
                      <a:cubicBezTo>
                        <a:pt x="66185" y="20792"/>
                        <a:pt x="61709" y="18982"/>
                        <a:pt x="55517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2" name="Google Shape;212;p3"/>
              <p:cNvGrpSpPr/>
              <p:nvPr/>
            </p:nvGrpSpPr>
            <p:grpSpPr>
              <a:xfrm>
                <a:off x="4179106" y="3143571"/>
                <a:ext cx="86549" cy="67828"/>
                <a:chOff x="4179106" y="3143571"/>
                <a:chExt cx="86549" cy="67828"/>
              </a:xfrm>
            </p:grpSpPr>
            <p:sp>
              <p:nvSpPr>
                <p:cNvPr id="213" name="Google Shape;213;p3"/>
                <p:cNvSpPr/>
                <p:nvPr/>
              </p:nvSpPr>
              <p:spPr>
                <a:xfrm rot="-1413338">
                  <a:off x="4186830" y="3156034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" name="Google Shape;214;p3"/>
                <p:cNvSpPr/>
                <p:nvPr/>
              </p:nvSpPr>
              <p:spPr>
                <a:xfrm>
                  <a:off x="4179106" y="3143770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3"/>
                      </a:moveTo>
                      <a:cubicBezTo>
                        <a:pt x="28943" y="67393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089" y="-4712"/>
                        <a:pt x="77806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3"/>
                        <a:pt x="31038" y="67393"/>
                      </a:cubicBezTo>
                      <a:close/>
                      <a:moveTo>
                        <a:pt x="55517" y="19006"/>
                      </a:moveTo>
                      <a:cubicBezTo>
                        <a:pt x="50755" y="19006"/>
                        <a:pt x="44849" y="20053"/>
                        <a:pt x="38563" y="22816"/>
                      </a:cubicBezTo>
                      <a:cubicBezTo>
                        <a:pt x="31514" y="25864"/>
                        <a:pt x="25418" y="30531"/>
                        <a:pt x="21894" y="35389"/>
                      </a:cubicBezTo>
                      <a:cubicBezTo>
                        <a:pt x="19418" y="38818"/>
                        <a:pt x="18465" y="42056"/>
                        <a:pt x="19322" y="44056"/>
                      </a:cubicBezTo>
                      <a:cubicBezTo>
                        <a:pt x="20180" y="46057"/>
                        <a:pt x="23228" y="47581"/>
                        <a:pt x="27419" y="48152"/>
                      </a:cubicBezTo>
                      <a:cubicBezTo>
                        <a:pt x="33515" y="48914"/>
                        <a:pt x="40944" y="47581"/>
                        <a:pt x="47993" y="44533"/>
                      </a:cubicBezTo>
                      <a:cubicBezTo>
                        <a:pt x="62375" y="38246"/>
                        <a:pt x="69043" y="27578"/>
                        <a:pt x="67233" y="23292"/>
                      </a:cubicBezTo>
                      <a:lnTo>
                        <a:pt x="67233" y="23292"/>
                      </a:lnTo>
                      <a:cubicBezTo>
                        <a:pt x="66185" y="20815"/>
                        <a:pt x="61804" y="19006"/>
                        <a:pt x="55517" y="19006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5" name="Google Shape;215;p3"/>
              <p:cNvGrpSpPr/>
              <p:nvPr/>
            </p:nvGrpSpPr>
            <p:grpSpPr>
              <a:xfrm>
                <a:off x="4193298" y="3176255"/>
                <a:ext cx="86549" cy="67828"/>
                <a:chOff x="4193298" y="3176255"/>
                <a:chExt cx="86549" cy="67828"/>
              </a:xfrm>
            </p:grpSpPr>
            <p:sp>
              <p:nvSpPr>
                <p:cNvPr id="216" name="Google Shape;216;p3"/>
                <p:cNvSpPr/>
                <p:nvPr/>
              </p:nvSpPr>
              <p:spPr>
                <a:xfrm rot="-1413338">
                  <a:off x="4201020" y="318871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" name="Google Shape;217;p3"/>
                <p:cNvSpPr/>
                <p:nvPr/>
              </p:nvSpPr>
              <p:spPr>
                <a:xfrm>
                  <a:off x="4193298" y="3176441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89"/>
                        <a:pt x="-109" y="33388"/>
                        <a:pt x="6368" y="24339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089" y="-4712"/>
                        <a:pt x="77806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2"/>
                        <a:pt x="31038" y="67392"/>
                      </a:cubicBezTo>
                      <a:close/>
                      <a:moveTo>
                        <a:pt x="55517" y="19005"/>
                      </a:moveTo>
                      <a:cubicBezTo>
                        <a:pt x="50755" y="19005"/>
                        <a:pt x="44849" y="20053"/>
                        <a:pt x="38563" y="22816"/>
                      </a:cubicBezTo>
                      <a:cubicBezTo>
                        <a:pt x="31514" y="25863"/>
                        <a:pt x="25418" y="30435"/>
                        <a:pt x="21894" y="35388"/>
                      </a:cubicBezTo>
                      <a:cubicBezTo>
                        <a:pt x="19418" y="38817"/>
                        <a:pt x="18465" y="42056"/>
                        <a:pt x="19322" y="44056"/>
                      </a:cubicBezTo>
                      <a:cubicBezTo>
                        <a:pt x="20180" y="46057"/>
                        <a:pt x="23228" y="47580"/>
                        <a:pt x="27419" y="48152"/>
                      </a:cubicBezTo>
                      <a:cubicBezTo>
                        <a:pt x="33419" y="48914"/>
                        <a:pt x="40944" y="47580"/>
                        <a:pt x="47993" y="44533"/>
                      </a:cubicBezTo>
                      <a:cubicBezTo>
                        <a:pt x="62375" y="38246"/>
                        <a:pt x="69138" y="27578"/>
                        <a:pt x="67233" y="23292"/>
                      </a:cubicBezTo>
                      <a:lnTo>
                        <a:pt x="67233" y="23292"/>
                      </a:lnTo>
                      <a:cubicBezTo>
                        <a:pt x="66185" y="20815"/>
                        <a:pt x="61804" y="19005"/>
                        <a:pt x="55517" y="1900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8" name="Google Shape;218;p3"/>
              <p:cNvGrpSpPr/>
              <p:nvPr/>
            </p:nvGrpSpPr>
            <p:grpSpPr>
              <a:xfrm>
                <a:off x="4210354" y="3215504"/>
                <a:ext cx="86644" cy="67828"/>
                <a:chOff x="4210354" y="3215504"/>
                <a:chExt cx="86644" cy="67828"/>
              </a:xfrm>
            </p:grpSpPr>
            <p:sp>
              <p:nvSpPr>
                <p:cNvPr id="219" name="Google Shape;219;p3"/>
                <p:cNvSpPr/>
                <p:nvPr/>
              </p:nvSpPr>
              <p:spPr>
                <a:xfrm rot="-1413338">
                  <a:off x="4218082" y="322796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0" name="Google Shape;220;p3"/>
                <p:cNvSpPr/>
                <p:nvPr/>
              </p:nvSpPr>
              <p:spPr>
                <a:xfrm>
                  <a:off x="4210354" y="3215544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5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lnTo>
                        <a:pt x="84753" y="15716"/>
                      </a:ln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103"/>
                      </a:cubicBezTo>
                      <a:cubicBezTo>
                        <a:pt x="47320" y="65817"/>
                        <a:pt x="38938" y="67532"/>
                        <a:pt x="31222" y="67532"/>
                      </a:cubicBezTo>
                      <a:close/>
                      <a:moveTo>
                        <a:pt x="55606" y="19145"/>
                      </a:moveTo>
                      <a:cubicBezTo>
                        <a:pt x="50368" y="19145"/>
                        <a:pt x="44367" y="20478"/>
                        <a:pt x="38557" y="22955"/>
                      </a:cubicBezTo>
                      <a:cubicBezTo>
                        <a:pt x="24174" y="29241"/>
                        <a:pt x="17506" y="39909"/>
                        <a:pt x="19316" y="44291"/>
                      </a:cubicBezTo>
                      <a:cubicBezTo>
                        <a:pt x="21221" y="48577"/>
                        <a:pt x="33604" y="50958"/>
                        <a:pt x="47986" y="44767"/>
                      </a:cubicBezTo>
                      <a:cubicBezTo>
                        <a:pt x="55035" y="41719"/>
                        <a:pt x="61131" y="37052"/>
                        <a:pt x="64655" y="32194"/>
                      </a:cubicBezTo>
                      <a:cubicBezTo>
                        <a:pt x="67132" y="28765"/>
                        <a:pt x="68084" y="25527"/>
                        <a:pt x="67227" y="23526"/>
                      </a:cubicBezTo>
                      <a:lnTo>
                        <a:pt x="67227" y="23526"/>
                      </a:lnTo>
                      <a:cubicBezTo>
                        <a:pt x="66370" y="21526"/>
                        <a:pt x="63322" y="20002"/>
                        <a:pt x="59131" y="19431"/>
                      </a:cubicBezTo>
                      <a:cubicBezTo>
                        <a:pt x="58083" y="19145"/>
                        <a:pt x="56845" y="19145"/>
                        <a:pt x="55606" y="1914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1" name="Google Shape;221;p3"/>
              <p:cNvGrpSpPr/>
              <p:nvPr/>
            </p:nvGrpSpPr>
            <p:grpSpPr>
              <a:xfrm>
                <a:off x="4227493" y="3254754"/>
                <a:ext cx="86549" cy="67828"/>
                <a:chOff x="4227493" y="3254754"/>
                <a:chExt cx="86549" cy="67828"/>
              </a:xfrm>
            </p:grpSpPr>
            <p:sp>
              <p:nvSpPr>
                <p:cNvPr id="222" name="Google Shape;222;p3"/>
                <p:cNvSpPr/>
                <p:nvPr/>
              </p:nvSpPr>
              <p:spPr>
                <a:xfrm rot="-1413338">
                  <a:off x="4235145" y="3267216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3" name="Google Shape;223;p3"/>
                <p:cNvSpPr/>
                <p:nvPr/>
              </p:nvSpPr>
              <p:spPr>
                <a:xfrm>
                  <a:off x="4227493" y="3254950"/>
                  <a:ext cx="86549" cy="67368"/>
                </a:xfrm>
                <a:custGeom>
                  <a:rect b="b" l="l" r="r" t="t"/>
                  <a:pathLst>
                    <a:path extrusionOk="0" h="67368" w="86549">
                      <a:moveTo>
                        <a:pt x="31038" y="67369"/>
                      </a:moveTo>
                      <a:cubicBezTo>
                        <a:pt x="28943" y="67369"/>
                        <a:pt x="26942" y="67274"/>
                        <a:pt x="25037" y="66988"/>
                      </a:cubicBezTo>
                      <a:cubicBezTo>
                        <a:pt x="13988" y="65559"/>
                        <a:pt x="5511" y="59939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91617" y="31555"/>
                        <a:pt x="78758" y="51938"/>
                        <a:pt x="55613" y="62035"/>
                      </a:cubicBezTo>
                      <a:cubicBezTo>
                        <a:pt x="47421" y="65464"/>
                        <a:pt x="38944" y="67369"/>
                        <a:pt x="31038" y="67369"/>
                      </a:cubicBezTo>
                      <a:close/>
                      <a:moveTo>
                        <a:pt x="55517" y="18887"/>
                      </a:moveTo>
                      <a:cubicBezTo>
                        <a:pt x="50755" y="18887"/>
                        <a:pt x="44849" y="19934"/>
                        <a:pt x="38563" y="22697"/>
                      </a:cubicBezTo>
                      <a:cubicBezTo>
                        <a:pt x="31514" y="25745"/>
                        <a:pt x="25418" y="30317"/>
                        <a:pt x="21894" y="35270"/>
                      </a:cubicBezTo>
                      <a:cubicBezTo>
                        <a:pt x="19418" y="38699"/>
                        <a:pt x="18465" y="41937"/>
                        <a:pt x="19322" y="43937"/>
                      </a:cubicBezTo>
                      <a:cubicBezTo>
                        <a:pt x="20180" y="45938"/>
                        <a:pt x="23228" y="47462"/>
                        <a:pt x="27419" y="48033"/>
                      </a:cubicBezTo>
                      <a:cubicBezTo>
                        <a:pt x="33515" y="48795"/>
                        <a:pt x="40944" y="47462"/>
                        <a:pt x="47993" y="44414"/>
                      </a:cubicBezTo>
                      <a:cubicBezTo>
                        <a:pt x="62375" y="38127"/>
                        <a:pt x="69043" y="27459"/>
                        <a:pt x="67233" y="23078"/>
                      </a:cubicBezTo>
                      <a:cubicBezTo>
                        <a:pt x="66185" y="20792"/>
                        <a:pt x="61709" y="18887"/>
                        <a:pt x="55517" y="18887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4" name="Google Shape;224;p3"/>
              <p:cNvGrpSpPr/>
              <p:nvPr/>
            </p:nvGrpSpPr>
            <p:grpSpPr>
              <a:xfrm>
                <a:off x="4241685" y="3287400"/>
                <a:ext cx="86549" cy="67828"/>
                <a:chOff x="4241685" y="3287400"/>
                <a:chExt cx="86549" cy="67828"/>
              </a:xfrm>
            </p:grpSpPr>
            <p:sp>
              <p:nvSpPr>
                <p:cNvPr id="225" name="Google Shape;225;p3"/>
                <p:cNvSpPr/>
                <p:nvPr/>
              </p:nvSpPr>
              <p:spPr>
                <a:xfrm rot="-1413338">
                  <a:off x="4249423" y="329986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6" name="Google Shape;226;p3"/>
                <p:cNvSpPr/>
                <p:nvPr/>
              </p:nvSpPr>
              <p:spPr>
                <a:xfrm>
                  <a:off x="4241685" y="3287597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089" y="-4712"/>
                        <a:pt x="77711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2"/>
                        <a:pt x="31038" y="67392"/>
                      </a:cubicBezTo>
                      <a:close/>
                      <a:moveTo>
                        <a:pt x="55517" y="18910"/>
                      </a:moveTo>
                      <a:cubicBezTo>
                        <a:pt x="50755" y="18910"/>
                        <a:pt x="44849" y="19958"/>
                        <a:pt x="38563" y="22720"/>
                      </a:cubicBezTo>
                      <a:cubicBezTo>
                        <a:pt x="31514" y="25768"/>
                        <a:pt x="25418" y="30340"/>
                        <a:pt x="21894" y="35293"/>
                      </a:cubicBezTo>
                      <a:cubicBezTo>
                        <a:pt x="19418" y="38722"/>
                        <a:pt x="18465" y="41961"/>
                        <a:pt x="19322" y="43961"/>
                      </a:cubicBezTo>
                      <a:cubicBezTo>
                        <a:pt x="20180" y="45961"/>
                        <a:pt x="23228" y="47485"/>
                        <a:pt x="27419" y="48057"/>
                      </a:cubicBezTo>
                      <a:cubicBezTo>
                        <a:pt x="33515" y="48819"/>
                        <a:pt x="40944" y="47485"/>
                        <a:pt x="47993" y="44437"/>
                      </a:cubicBezTo>
                      <a:cubicBezTo>
                        <a:pt x="62375" y="38151"/>
                        <a:pt x="69043" y="27483"/>
                        <a:pt x="67233" y="23101"/>
                      </a:cubicBezTo>
                      <a:cubicBezTo>
                        <a:pt x="66185" y="20815"/>
                        <a:pt x="61804" y="18910"/>
                        <a:pt x="55517" y="1891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7" name="Google Shape;227;p3"/>
              <p:cNvGrpSpPr/>
              <p:nvPr/>
            </p:nvGrpSpPr>
            <p:grpSpPr>
              <a:xfrm>
                <a:off x="4258741" y="3326561"/>
                <a:ext cx="86549" cy="67828"/>
                <a:chOff x="4258741" y="3326561"/>
                <a:chExt cx="86549" cy="67828"/>
              </a:xfrm>
            </p:grpSpPr>
            <p:sp>
              <p:nvSpPr>
                <p:cNvPr id="228" name="Google Shape;228;p3"/>
                <p:cNvSpPr/>
                <p:nvPr/>
              </p:nvSpPr>
              <p:spPr>
                <a:xfrm rot="-1413338">
                  <a:off x="4266446" y="3339024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9" name="Google Shape;229;p3"/>
                <p:cNvSpPr/>
                <p:nvPr/>
              </p:nvSpPr>
              <p:spPr>
                <a:xfrm>
                  <a:off x="4258741" y="3326606"/>
                  <a:ext cx="86549" cy="67531"/>
                </a:xfrm>
                <a:custGeom>
                  <a:rect b="b" l="l" r="r" t="t"/>
                  <a:pathLst>
                    <a:path extrusionOk="0" h="67531" w="86549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6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0"/>
                      </a:cubicBezTo>
                      <a:cubicBezTo>
                        <a:pt x="72656" y="1809"/>
                        <a:pt x="81133" y="7429"/>
                        <a:pt x="84658" y="15716"/>
                      </a:cubicBezTo>
                      <a:lnTo>
                        <a:pt x="84658" y="15716"/>
                      </a:lnTo>
                      <a:cubicBezTo>
                        <a:pt x="88277" y="24003"/>
                        <a:pt x="86658" y="34004"/>
                        <a:pt x="80181" y="43053"/>
                      </a:cubicBezTo>
                      <a:cubicBezTo>
                        <a:pt x="74656" y="50863"/>
                        <a:pt x="65893" y="57530"/>
                        <a:pt x="55606" y="62103"/>
                      </a:cubicBezTo>
                      <a:cubicBezTo>
                        <a:pt x="47320" y="65817"/>
                        <a:pt x="38842" y="67532"/>
                        <a:pt x="31222" y="67532"/>
                      </a:cubicBezTo>
                      <a:close/>
                      <a:moveTo>
                        <a:pt x="55606" y="19145"/>
                      </a:moveTo>
                      <a:cubicBezTo>
                        <a:pt x="50368" y="19145"/>
                        <a:pt x="44367" y="20478"/>
                        <a:pt x="38652" y="22955"/>
                      </a:cubicBezTo>
                      <a:cubicBezTo>
                        <a:pt x="24269" y="29241"/>
                        <a:pt x="17506" y="39909"/>
                        <a:pt x="19411" y="44291"/>
                      </a:cubicBezTo>
                      <a:cubicBezTo>
                        <a:pt x="21316" y="48577"/>
                        <a:pt x="33699" y="51054"/>
                        <a:pt x="48082" y="44767"/>
                      </a:cubicBezTo>
                      <a:cubicBezTo>
                        <a:pt x="55130" y="41719"/>
                        <a:pt x="61226" y="37052"/>
                        <a:pt x="64750" y="32194"/>
                      </a:cubicBezTo>
                      <a:cubicBezTo>
                        <a:pt x="67227" y="28765"/>
                        <a:pt x="68179" y="25526"/>
                        <a:pt x="67322" y="23526"/>
                      </a:cubicBezTo>
                      <a:lnTo>
                        <a:pt x="67322" y="23526"/>
                      </a:lnTo>
                      <a:cubicBezTo>
                        <a:pt x="66465" y="21526"/>
                        <a:pt x="63417" y="20002"/>
                        <a:pt x="59226" y="19430"/>
                      </a:cubicBezTo>
                      <a:cubicBezTo>
                        <a:pt x="57988" y="19240"/>
                        <a:pt x="56845" y="19145"/>
                        <a:pt x="55606" y="1914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0" name="Google Shape;230;p3"/>
              <p:cNvGrpSpPr/>
              <p:nvPr/>
            </p:nvGrpSpPr>
            <p:grpSpPr>
              <a:xfrm>
                <a:off x="4272934" y="3359334"/>
                <a:ext cx="86644" cy="67828"/>
                <a:chOff x="4272934" y="3359334"/>
                <a:chExt cx="86644" cy="67828"/>
              </a:xfrm>
            </p:grpSpPr>
            <p:sp>
              <p:nvSpPr>
                <p:cNvPr id="231" name="Google Shape;231;p3"/>
                <p:cNvSpPr/>
                <p:nvPr/>
              </p:nvSpPr>
              <p:spPr>
                <a:xfrm rot="-1413338">
                  <a:off x="4280676" y="3371796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2" name="Google Shape;232;p3"/>
                <p:cNvSpPr/>
                <p:nvPr/>
              </p:nvSpPr>
              <p:spPr>
                <a:xfrm>
                  <a:off x="4272934" y="3359372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6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0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lnTo>
                        <a:pt x="84753" y="15716"/>
                      </a:ln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320" y="65722"/>
                        <a:pt x="38938" y="67532"/>
                        <a:pt x="31222" y="67532"/>
                      </a:cubicBezTo>
                      <a:close/>
                      <a:moveTo>
                        <a:pt x="55606" y="19050"/>
                      </a:moveTo>
                      <a:cubicBezTo>
                        <a:pt x="50368" y="19050"/>
                        <a:pt x="44367" y="20383"/>
                        <a:pt x="38652" y="22860"/>
                      </a:cubicBezTo>
                      <a:cubicBezTo>
                        <a:pt x="24269" y="29146"/>
                        <a:pt x="17602" y="39814"/>
                        <a:pt x="19411" y="44196"/>
                      </a:cubicBezTo>
                      <a:cubicBezTo>
                        <a:pt x="21316" y="48482"/>
                        <a:pt x="33699" y="50958"/>
                        <a:pt x="48082" y="44672"/>
                      </a:cubicBezTo>
                      <a:cubicBezTo>
                        <a:pt x="55130" y="41624"/>
                        <a:pt x="61226" y="37052"/>
                        <a:pt x="64750" y="32099"/>
                      </a:cubicBezTo>
                      <a:cubicBezTo>
                        <a:pt x="67227" y="28670"/>
                        <a:pt x="68179" y="25431"/>
                        <a:pt x="67322" y="23431"/>
                      </a:cubicBezTo>
                      <a:lnTo>
                        <a:pt x="67322" y="23431"/>
                      </a:lnTo>
                      <a:cubicBezTo>
                        <a:pt x="66465" y="21431"/>
                        <a:pt x="63417" y="19907"/>
                        <a:pt x="59226" y="19335"/>
                      </a:cubicBezTo>
                      <a:cubicBezTo>
                        <a:pt x="57988" y="19145"/>
                        <a:pt x="56845" y="19050"/>
                        <a:pt x="55606" y="1905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3" name="Google Shape;233;p3"/>
              <p:cNvGrpSpPr/>
              <p:nvPr/>
            </p:nvGrpSpPr>
            <p:grpSpPr>
              <a:xfrm>
                <a:off x="4290072" y="3398495"/>
                <a:ext cx="86549" cy="67828"/>
                <a:chOff x="4290072" y="3398495"/>
                <a:chExt cx="86549" cy="67828"/>
              </a:xfrm>
            </p:grpSpPr>
            <p:sp>
              <p:nvSpPr>
                <p:cNvPr id="234" name="Google Shape;234;p3"/>
                <p:cNvSpPr/>
                <p:nvPr/>
              </p:nvSpPr>
              <p:spPr>
                <a:xfrm rot="-1413338">
                  <a:off x="4297700" y="341095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" name="Google Shape;235;p3"/>
                <p:cNvSpPr/>
                <p:nvPr/>
              </p:nvSpPr>
              <p:spPr>
                <a:xfrm>
                  <a:off x="4290072" y="3398778"/>
                  <a:ext cx="86549" cy="67368"/>
                </a:xfrm>
                <a:custGeom>
                  <a:rect b="b" l="l" r="r" t="t"/>
                  <a:pathLst>
                    <a:path extrusionOk="0" h="67368" w="86549">
                      <a:moveTo>
                        <a:pt x="31038" y="67369"/>
                      </a:moveTo>
                      <a:cubicBezTo>
                        <a:pt x="28943" y="67369"/>
                        <a:pt x="26942" y="67274"/>
                        <a:pt x="25037" y="66988"/>
                      </a:cubicBezTo>
                      <a:cubicBezTo>
                        <a:pt x="13988" y="65559"/>
                        <a:pt x="5511" y="59939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91617" y="31555"/>
                        <a:pt x="78758" y="51938"/>
                        <a:pt x="55613" y="62035"/>
                      </a:cubicBezTo>
                      <a:cubicBezTo>
                        <a:pt x="47421" y="65464"/>
                        <a:pt x="38944" y="67369"/>
                        <a:pt x="31038" y="67369"/>
                      </a:cubicBezTo>
                      <a:close/>
                      <a:moveTo>
                        <a:pt x="55517" y="18887"/>
                      </a:moveTo>
                      <a:cubicBezTo>
                        <a:pt x="50755" y="18887"/>
                        <a:pt x="44849" y="19934"/>
                        <a:pt x="38563" y="22697"/>
                      </a:cubicBezTo>
                      <a:cubicBezTo>
                        <a:pt x="31514" y="25745"/>
                        <a:pt x="25418" y="30412"/>
                        <a:pt x="21894" y="35270"/>
                      </a:cubicBezTo>
                      <a:cubicBezTo>
                        <a:pt x="19418" y="38699"/>
                        <a:pt x="18465" y="41937"/>
                        <a:pt x="19322" y="43937"/>
                      </a:cubicBezTo>
                      <a:cubicBezTo>
                        <a:pt x="20180" y="45938"/>
                        <a:pt x="23228" y="47462"/>
                        <a:pt x="27419" y="48033"/>
                      </a:cubicBezTo>
                      <a:cubicBezTo>
                        <a:pt x="33419" y="48795"/>
                        <a:pt x="40944" y="47462"/>
                        <a:pt x="47993" y="44414"/>
                      </a:cubicBezTo>
                      <a:cubicBezTo>
                        <a:pt x="62375" y="38127"/>
                        <a:pt x="69043" y="27459"/>
                        <a:pt x="67233" y="23078"/>
                      </a:cubicBezTo>
                      <a:cubicBezTo>
                        <a:pt x="66185" y="20696"/>
                        <a:pt x="61709" y="18887"/>
                        <a:pt x="55517" y="18887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6" name="Google Shape;236;p3"/>
              <p:cNvGrpSpPr/>
              <p:nvPr/>
            </p:nvGrpSpPr>
            <p:grpSpPr>
              <a:xfrm>
                <a:off x="4304265" y="3431141"/>
                <a:ext cx="86549" cy="67828"/>
                <a:chOff x="4304265" y="3431141"/>
                <a:chExt cx="86549" cy="67828"/>
              </a:xfrm>
            </p:grpSpPr>
            <p:sp>
              <p:nvSpPr>
                <p:cNvPr id="237" name="Google Shape;237;p3"/>
                <p:cNvSpPr/>
                <p:nvPr/>
              </p:nvSpPr>
              <p:spPr>
                <a:xfrm rot="-1413338">
                  <a:off x="4311978" y="344360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" name="Google Shape;238;p3"/>
                <p:cNvSpPr/>
                <p:nvPr/>
              </p:nvSpPr>
              <p:spPr>
                <a:xfrm>
                  <a:off x="4304265" y="3431353"/>
                  <a:ext cx="86549" cy="67464"/>
                </a:xfrm>
                <a:custGeom>
                  <a:rect b="b" l="l" r="r" t="t"/>
                  <a:pathLst>
                    <a:path extrusionOk="0" h="67464" w="86549">
                      <a:moveTo>
                        <a:pt x="31038" y="67464"/>
                      </a:moveTo>
                      <a:cubicBezTo>
                        <a:pt x="28943" y="67464"/>
                        <a:pt x="26942" y="67369"/>
                        <a:pt x="24942" y="67083"/>
                      </a:cubicBezTo>
                      <a:cubicBezTo>
                        <a:pt x="13893" y="65654"/>
                        <a:pt x="5416" y="60035"/>
                        <a:pt x="1892" y="51748"/>
                      </a:cubicBezTo>
                      <a:cubicBezTo>
                        <a:pt x="-1728" y="43461"/>
                        <a:pt x="-109" y="33460"/>
                        <a:pt x="6368" y="24411"/>
                      </a:cubicBezTo>
                      <a:cubicBezTo>
                        <a:pt x="11893" y="16601"/>
                        <a:pt x="20656" y="9933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91617" y="31555"/>
                        <a:pt x="78758" y="51938"/>
                        <a:pt x="55613" y="62035"/>
                      </a:cubicBezTo>
                      <a:cubicBezTo>
                        <a:pt x="47421" y="65559"/>
                        <a:pt x="38944" y="67464"/>
                        <a:pt x="31038" y="67464"/>
                      </a:cubicBezTo>
                      <a:close/>
                      <a:moveTo>
                        <a:pt x="55517" y="18982"/>
                      </a:moveTo>
                      <a:cubicBezTo>
                        <a:pt x="50755" y="18982"/>
                        <a:pt x="44849" y="20030"/>
                        <a:pt x="38563" y="22792"/>
                      </a:cubicBezTo>
                      <a:cubicBezTo>
                        <a:pt x="31514" y="25840"/>
                        <a:pt x="25418" y="30507"/>
                        <a:pt x="21894" y="35365"/>
                      </a:cubicBezTo>
                      <a:cubicBezTo>
                        <a:pt x="19418" y="38794"/>
                        <a:pt x="18465" y="42032"/>
                        <a:pt x="19322" y="44033"/>
                      </a:cubicBezTo>
                      <a:cubicBezTo>
                        <a:pt x="20180" y="46033"/>
                        <a:pt x="23228" y="47557"/>
                        <a:pt x="27419" y="48128"/>
                      </a:cubicBezTo>
                      <a:cubicBezTo>
                        <a:pt x="33515" y="48890"/>
                        <a:pt x="40944" y="47557"/>
                        <a:pt x="47993" y="44509"/>
                      </a:cubicBezTo>
                      <a:cubicBezTo>
                        <a:pt x="62375" y="38222"/>
                        <a:pt x="69138" y="27554"/>
                        <a:pt x="67233" y="23173"/>
                      </a:cubicBezTo>
                      <a:cubicBezTo>
                        <a:pt x="66185" y="20792"/>
                        <a:pt x="61709" y="18982"/>
                        <a:pt x="55517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9" name="Google Shape;239;p3"/>
              <p:cNvGrpSpPr/>
              <p:nvPr/>
            </p:nvGrpSpPr>
            <p:grpSpPr>
              <a:xfrm>
                <a:off x="4318463" y="3463913"/>
                <a:ext cx="86644" cy="67828"/>
                <a:chOff x="4318463" y="3463913"/>
                <a:chExt cx="86644" cy="67828"/>
              </a:xfrm>
            </p:grpSpPr>
            <p:sp>
              <p:nvSpPr>
                <p:cNvPr id="240" name="Google Shape;240;p3"/>
                <p:cNvSpPr/>
                <p:nvPr/>
              </p:nvSpPr>
              <p:spPr>
                <a:xfrm rot="-1413338">
                  <a:off x="4326207" y="3476376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1" name="Google Shape;241;p3"/>
                <p:cNvSpPr/>
                <p:nvPr/>
              </p:nvSpPr>
              <p:spPr>
                <a:xfrm>
                  <a:off x="4318463" y="3463956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5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320" y="65722"/>
                        <a:pt x="38938" y="67532"/>
                        <a:pt x="31222" y="67532"/>
                      </a:cubicBezTo>
                      <a:close/>
                      <a:moveTo>
                        <a:pt x="55606" y="19049"/>
                      </a:moveTo>
                      <a:cubicBezTo>
                        <a:pt x="50368" y="19049"/>
                        <a:pt x="44367" y="20383"/>
                        <a:pt x="38652" y="22860"/>
                      </a:cubicBezTo>
                      <a:cubicBezTo>
                        <a:pt x="24269" y="29146"/>
                        <a:pt x="17506" y="39814"/>
                        <a:pt x="19411" y="44195"/>
                      </a:cubicBezTo>
                      <a:cubicBezTo>
                        <a:pt x="21316" y="48482"/>
                        <a:pt x="33699" y="50958"/>
                        <a:pt x="48082" y="44672"/>
                      </a:cubicBezTo>
                      <a:cubicBezTo>
                        <a:pt x="55130" y="41624"/>
                        <a:pt x="61226" y="37052"/>
                        <a:pt x="64750" y="32099"/>
                      </a:cubicBezTo>
                      <a:cubicBezTo>
                        <a:pt x="67227" y="28670"/>
                        <a:pt x="68179" y="25431"/>
                        <a:pt x="67322" y="23431"/>
                      </a:cubicBezTo>
                      <a:lnTo>
                        <a:pt x="67322" y="23431"/>
                      </a:lnTo>
                      <a:cubicBezTo>
                        <a:pt x="66465" y="21431"/>
                        <a:pt x="63417" y="19907"/>
                        <a:pt x="59226" y="19335"/>
                      </a:cubicBezTo>
                      <a:cubicBezTo>
                        <a:pt x="57988" y="19145"/>
                        <a:pt x="56845" y="19049"/>
                        <a:pt x="55606" y="19049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2" name="Google Shape;242;p3"/>
              <p:cNvGrpSpPr/>
              <p:nvPr/>
            </p:nvGrpSpPr>
            <p:grpSpPr>
              <a:xfrm>
                <a:off x="4335507" y="3503075"/>
                <a:ext cx="86555" cy="67828"/>
                <a:chOff x="4335507" y="3503075"/>
                <a:chExt cx="86555" cy="67828"/>
              </a:xfrm>
            </p:grpSpPr>
            <p:sp>
              <p:nvSpPr>
                <p:cNvPr id="243" name="Google Shape;243;p3"/>
                <p:cNvSpPr/>
                <p:nvPr/>
              </p:nvSpPr>
              <p:spPr>
                <a:xfrm rot="-1413338">
                  <a:off x="4343231" y="351553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4" name="Google Shape;244;p3"/>
                <p:cNvSpPr/>
                <p:nvPr/>
              </p:nvSpPr>
              <p:spPr>
                <a:xfrm>
                  <a:off x="4335507" y="3503267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368" y="61844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326" y="65654"/>
                        <a:pt x="38944" y="67369"/>
                        <a:pt x="31229" y="67369"/>
                      </a:cubicBezTo>
                      <a:close/>
                      <a:moveTo>
                        <a:pt x="55613" y="18982"/>
                      </a:moveTo>
                      <a:cubicBezTo>
                        <a:pt x="50850" y="18982"/>
                        <a:pt x="44945" y="20030"/>
                        <a:pt x="38658" y="22792"/>
                      </a:cubicBezTo>
                      <a:cubicBezTo>
                        <a:pt x="31610" y="25840"/>
                        <a:pt x="25514" y="30507"/>
                        <a:pt x="21989" y="35365"/>
                      </a:cubicBezTo>
                      <a:cubicBezTo>
                        <a:pt x="19513" y="38794"/>
                        <a:pt x="18560" y="42032"/>
                        <a:pt x="19418" y="44033"/>
                      </a:cubicBezTo>
                      <a:cubicBezTo>
                        <a:pt x="21323" y="48414"/>
                        <a:pt x="33705" y="50795"/>
                        <a:pt x="48088" y="44509"/>
                      </a:cubicBezTo>
                      <a:cubicBezTo>
                        <a:pt x="55136" y="41461"/>
                        <a:pt x="61232" y="36889"/>
                        <a:pt x="64757" y="31936"/>
                      </a:cubicBezTo>
                      <a:cubicBezTo>
                        <a:pt x="67233" y="28507"/>
                        <a:pt x="68186" y="25268"/>
                        <a:pt x="67328" y="23268"/>
                      </a:cubicBezTo>
                      <a:cubicBezTo>
                        <a:pt x="66185" y="20792"/>
                        <a:pt x="61804" y="18982"/>
                        <a:pt x="55613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5" name="Google Shape;245;p3"/>
              <p:cNvGrpSpPr/>
              <p:nvPr/>
            </p:nvGrpSpPr>
            <p:grpSpPr>
              <a:xfrm>
                <a:off x="4352652" y="3542325"/>
                <a:ext cx="86549" cy="67828"/>
                <a:chOff x="4352652" y="3542325"/>
                <a:chExt cx="86549" cy="67828"/>
              </a:xfrm>
            </p:grpSpPr>
            <p:sp>
              <p:nvSpPr>
                <p:cNvPr id="246" name="Google Shape;246;p3"/>
                <p:cNvSpPr/>
                <p:nvPr/>
              </p:nvSpPr>
              <p:spPr>
                <a:xfrm rot="-1413338">
                  <a:off x="4360293" y="355478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7" name="Google Shape;247;p3"/>
                <p:cNvSpPr/>
                <p:nvPr/>
              </p:nvSpPr>
              <p:spPr>
                <a:xfrm>
                  <a:off x="4352652" y="3542415"/>
                  <a:ext cx="86549" cy="67464"/>
                </a:xfrm>
                <a:custGeom>
                  <a:rect b="b" l="l" r="r" t="t"/>
                  <a:pathLst>
                    <a:path extrusionOk="0" h="67464" w="86549">
                      <a:moveTo>
                        <a:pt x="31038" y="67464"/>
                      </a:moveTo>
                      <a:cubicBezTo>
                        <a:pt x="28943" y="67464"/>
                        <a:pt x="26942" y="67369"/>
                        <a:pt x="25037" y="67083"/>
                      </a:cubicBezTo>
                      <a:cubicBezTo>
                        <a:pt x="13988" y="65654"/>
                        <a:pt x="5511" y="60035"/>
                        <a:pt x="1892" y="51748"/>
                      </a:cubicBezTo>
                      <a:cubicBezTo>
                        <a:pt x="-1728" y="43461"/>
                        <a:pt x="-109" y="33460"/>
                        <a:pt x="6368" y="24411"/>
                      </a:cubicBezTo>
                      <a:cubicBezTo>
                        <a:pt x="11893" y="16601"/>
                        <a:pt x="20656" y="9933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91617" y="31555"/>
                        <a:pt x="78758" y="51938"/>
                        <a:pt x="55613" y="62035"/>
                      </a:cubicBezTo>
                      <a:cubicBezTo>
                        <a:pt x="47421" y="65654"/>
                        <a:pt x="38944" y="67464"/>
                        <a:pt x="31038" y="67464"/>
                      </a:cubicBezTo>
                      <a:close/>
                      <a:moveTo>
                        <a:pt x="55517" y="19077"/>
                      </a:moveTo>
                      <a:cubicBezTo>
                        <a:pt x="50755" y="19077"/>
                        <a:pt x="44849" y="20125"/>
                        <a:pt x="38563" y="22887"/>
                      </a:cubicBezTo>
                      <a:cubicBezTo>
                        <a:pt x="31514" y="25935"/>
                        <a:pt x="25418" y="30602"/>
                        <a:pt x="21894" y="35460"/>
                      </a:cubicBezTo>
                      <a:cubicBezTo>
                        <a:pt x="19418" y="38889"/>
                        <a:pt x="18465" y="42128"/>
                        <a:pt x="19322" y="44128"/>
                      </a:cubicBezTo>
                      <a:cubicBezTo>
                        <a:pt x="20180" y="46128"/>
                        <a:pt x="23228" y="47652"/>
                        <a:pt x="27419" y="48224"/>
                      </a:cubicBezTo>
                      <a:cubicBezTo>
                        <a:pt x="33419" y="48986"/>
                        <a:pt x="40944" y="47652"/>
                        <a:pt x="47993" y="44604"/>
                      </a:cubicBezTo>
                      <a:cubicBezTo>
                        <a:pt x="62375" y="38318"/>
                        <a:pt x="69138" y="27650"/>
                        <a:pt x="67233" y="23268"/>
                      </a:cubicBezTo>
                      <a:lnTo>
                        <a:pt x="67233" y="23268"/>
                      </a:lnTo>
                      <a:cubicBezTo>
                        <a:pt x="66185" y="20887"/>
                        <a:pt x="61709" y="19077"/>
                        <a:pt x="55517" y="19077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8" name="Google Shape;248;p3"/>
              <p:cNvGrpSpPr/>
              <p:nvPr/>
            </p:nvGrpSpPr>
            <p:grpSpPr>
              <a:xfrm>
                <a:off x="4243907" y="2963513"/>
                <a:ext cx="76260" cy="64959"/>
                <a:chOff x="4243907" y="2963513"/>
                <a:chExt cx="76260" cy="64959"/>
              </a:xfrm>
            </p:grpSpPr>
            <p:sp>
              <p:nvSpPr>
                <p:cNvPr id="249" name="Google Shape;249;p3"/>
                <p:cNvSpPr/>
                <p:nvPr/>
              </p:nvSpPr>
              <p:spPr>
                <a:xfrm rot="-1413338">
                  <a:off x="4252369" y="2974602"/>
                  <a:ext cx="59492" cy="42903"/>
                </a:xfrm>
                <a:custGeom>
                  <a:rect b="b" l="l" r="r" t="t"/>
                  <a:pathLst>
                    <a:path extrusionOk="0" h="42864" w="59438">
                      <a:moveTo>
                        <a:pt x="59439" y="21432"/>
                      </a:moveTo>
                      <a:cubicBezTo>
                        <a:pt x="59439" y="33269"/>
                        <a:pt x="46133" y="42864"/>
                        <a:pt x="29719" y="42864"/>
                      </a:cubicBezTo>
                      <a:cubicBezTo>
                        <a:pt x="13306" y="42864"/>
                        <a:pt x="0" y="33269"/>
                        <a:pt x="0" y="21432"/>
                      </a:cubicBezTo>
                      <a:cubicBezTo>
                        <a:pt x="0" y="9595"/>
                        <a:pt x="13306" y="0"/>
                        <a:pt x="29719" y="0"/>
                      </a:cubicBezTo>
                      <a:cubicBezTo>
                        <a:pt x="46133" y="0"/>
                        <a:pt x="59439" y="9595"/>
                        <a:pt x="59439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0" name="Google Shape;250;p3"/>
                <p:cNvSpPr/>
                <p:nvPr/>
              </p:nvSpPr>
              <p:spPr>
                <a:xfrm>
                  <a:off x="4243907" y="2963513"/>
                  <a:ext cx="76260" cy="64959"/>
                </a:xfrm>
                <a:custGeom>
                  <a:rect b="b" l="l" r="r" t="t"/>
                  <a:pathLst>
                    <a:path extrusionOk="0" h="64959" w="76260">
                      <a:moveTo>
                        <a:pt x="31293" y="64960"/>
                      </a:moveTo>
                      <a:cubicBezTo>
                        <a:pt x="18149" y="64960"/>
                        <a:pt x="6909" y="58959"/>
                        <a:pt x="2147" y="48101"/>
                      </a:cubicBezTo>
                      <a:lnTo>
                        <a:pt x="2147" y="48101"/>
                      </a:lnTo>
                      <a:cubicBezTo>
                        <a:pt x="-4806" y="32194"/>
                        <a:pt x="5671" y="12858"/>
                        <a:pt x="25769" y="4095"/>
                      </a:cubicBezTo>
                      <a:cubicBezTo>
                        <a:pt x="34913" y="95"/>
                        <a:pt x="44628" y="-953"/>
                        <a:pt x="53391" y="857"/>
                      </a:cubicBezTo>
                      <a:cubicBezTo>
                        <a:pt x="63107" y="2952"/>
                        <a:pt x="70632" y="8762"/>
                        <a:pt x="74156" y="16763"/>
                      </a:cubicBezTo>
                      <a:cubicBezTo>
                        <a:pt x="77680" y="24764"/>
                        <a:pt x="76728" y="34194"/>
                        <a:pt x="71679" y="42767"/>
                      </a:cubicBezTo>
                      <a:cubicBezTo>
                        <a:pt x="67107" y="50387"/>
                        <a:pt x="59583" y="56768"/>
                        <a:pt x="50534" y="60769"/>
                      </a:cubicBezTo>
                      <a:cubicBezTo>
                        <a:pt x="44057" y="63626"/>
                        <a:pt x="37485" y="64960"/>
                        <a:pt x="31293" y="64960"/>
                      </a:cubicBezTo>
                      <a:close/>
                      <a:moveTo>
                        <a:pt x="19673" y="40576"/>
                      </a:moveTo>
                      <a:cubicBezTo>
                        <a:pt x="21959" y="45719"/>
                        <a:pt x="32055" y="48196"/>
                        <a:pt x="42914" y="43433"/>
                      </a:cubicBezTo>
                      <a:cubicBezTo>
                        <a:pt x="48343" y="41052"/>
                        <a:pt x="52820" y="37337"/>
                        <a:pt x="55296" y="33146"/>
                      </a:cubicBezTo>
                      <a:cubicBezTo>
                        <a:pt x="56439" y="31241"/>
                        <a:pt x="58059" y="27622"/>
                        <a:pt x="56725" y="24479"/>
                      </a:cubicBezTo>
                      <a:cubicBezTo>
                        <a:pt x="55392" y="21335"/>
                        <a:pt x="51582" y="20097"/>
                        <a:pt x="49391" y="19621"/>
                      </a:cubicBezTo>
                      <a:cubicBezTo>
                        <a:pt x="44628" y="18573"/>
                        <a:pt x="38818" y="19335"/>
                        <a:pt x="33484" y="21716"/>
                      </a:cubicBezTo>
                      <a:cubicBezTo>
                        <a:pt x="22530" y="26384"/>
                        <a:pt x="17482" y="35337"/>
                        <a:pt x="19673" y="40576"/>
                      </a:cubicBezTo>
                      <a:lnTo>
                        <a:pt x="19673" y="40576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1" name="Google Shape;251;p3"/>
              <p:cNvGrpSpPr/>
              <p:nvPr/>
            </p:nvGrpSpPr>
            <p:grpSpPr>
              <a:xfrm>
                <a:off x="4264361" y="2982139"/>
                <a:ext cx="86644" cy="67828"/>
                <a:chOff x="4264361" y="2982139"/>
                <a:chExt cx="86644" cy="67828"/>
              </a:xfrm>
            </p:grpSpPr>
            <p:sp>
              <p:nvSpPr>
                <p:cNvPr id="252" name="Google Shape;252;p3"/>
                <p:cNvSpPr/>
                <p:nvPr/>
              </p:nvSpPr>
              <p:spPr>
                <a:xfrm rot="-1413338">
                  <a:off x="4271999" y="2994602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3" name="Google Shape;253;p3"/>
                <p:cNvSpPr/>
                <p:nvPr/>
              </p:nvSpPr>
              <p:spPr>
                <a:xfrm>
                  <a:off x="4264361" y="2982182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5"/>
                      </a:cubicBezTo>
                      <a:lnTo>
                        <a:pt x="1885" y="51815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224" y="65817"/>
                        <a:pt x="38842" y="67532"/>
                        <a:pt x="31222" y="67532"/>
                      </a:cubicBezTo>
                      <a:close/>
                      <a:moveTo>
                        <a:pt x="19316" y="44195"/>
                      </a:moveTo>
                      <a:cubicBezTo>
                        <a:pt x="21221" y="48577"/>
                        <a:pt x="33604" y="50958"/>
                        <a:pt x="47986" y="44672"/>
                      </a:cubicBezTo>
                      <a:cubicBezTo>
                        <a:pt x="55035" y="41624"/>
                        <a:pt x="61131" y="37052"/>
                        <a:pt x="64655" y="32099"/>
                      </a:cubicBezTo>
                      <a:cubicBezTo>
                        <a:pt x="67132" y="28670"/>
                        <a:pt x="68084" y="25431"/>
                        <a:pt x="67227" y="23431"/>
                      </a:cubicBezTo>
                      <a:cubicBezTo>
                        <a:pt x="66370" y="21431"/>
                        <a:pt x="63322" y="19907"/>
                        <a:pt x="59131" y="19335"/>
                      </a:cubicBezTo>
                      <a:cubicBezTo>
                        <a:pt x="53130" y="18573"/>
                        <a:pt x="45605" y="19907"/>
                        <a:pt x="38557" y="22955"/>
                      </a:cubicBezTo>
                      <a:cubicBezTo>
                        <a:pt x="24174" y="29146"/>
                        <a:pt x="17411" y="39909"/>
                        <a:pt x="19316" y="44195"/>
                      </a:cubicBezTo>
                      <a:lnTo>
                        <a:pt x="19316" y="44195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4" name="Google Shape;254;p3"/>
              <p:cNvGrpSpPr/>
              <p:nvPr/>
            </p:nvGrpSpPr>
            <p:grpSpPr>
              <a:xfrm>
                <a:off x="4298175" y="3006212"/>
                <a:ext cx="86644" cy="67828"/>
                <a:chOff x="4298175" y="3006212"/>
                <a:chExt cx="86644" cy="67828"/>
              </a:xfrm>
            </p:grpSpPr>
            <p:sp>
              <p:nvSpPr>
                <p:cNvPr id="255" name="Google Shape;255;p3"/>
                <p:cNvSpPr/>
                <p:nvPr/>
              </p:nvSpPr>
              <p:spPr>
                <a:xfrm rot="-1413338">
                  <a:off x="4305882" y="3018674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" name="Google Shape;256;p3"/>
                <p:cNvSpPr/>
                <p:nvPr/>
              </p:nvSpPr>
              <p:spPr>
                <a:xfrm>
                  <a:off x="4298175" y="3006280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5"/>
                      </a:cubicBezTo>
                      <a:lnTo>
                        <a:pt x="1885" y="51815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103"/>
                      </a:cubicBezTo>
                      <a:cubicBezTo>
                        <a:pt x="47224" y="65817"/>
                        <a:pt x="38842" y="67532"/>
                        <a:pt x="31222" y="67532"/>
                      </a:cubicBezTo>
                      <a:close/>
                      <a:moveTo>
                        <a:pt x="19316" y="44291"/>
                      </a:moveTo>
                      <a:cubicBezTo>
                        <a:pt x="21221" y="48577"/>
                        <a:pt x="33604" y="50958"/>
                        <a:pt x="47986" y="44767"/>
                      </a:cubicBezTo>
                      <a:cubicBezTo>
                        <a:pt x="55035" y="41719"/>
                        <a:pt x="61131" y="37052"/>
                        <a:pt x="64655" y="32194"/>
                      </a:cubicBezTo>
                      <a:cubicBezTo>
                        <a:pt x="67132" y="28765"/>
                        <a:pt x="68084" y="25527"/>
                        <a:pt x="67227" y="23526"/>
                      </a:cubicBezTo>
                      <a:cubicBezTo>
                        <a:pt x="66370" y="21526"/>
                        <a:pt x="63322" y="20002"/>
                        <a:pt x="59131" y="19431"/>
                      </a:cubicBezTo>
                      <a:cubicBezTo>
                        <a:pt x="53130" y="18669"/>
                        <a:pt x="45605" y="20002"/>
                        <a:pt x="38557" y="23050"/>
                      </a:cubicBezTo>
                      <a:cubicBezTo>
                        <a:pt x="24174" y="29241"/>
                        <a:pt x="17411" y="39909"/>
                        <a:pt x="19316" y="44291"/>
                      </a:cubicBezTo>
                      <a:lnTo>
                        <a:pt x="19316" y="4429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7" name="Google Shape;257;p3"/>
              <p:cNvGrpSpPr/>
              <p:nvPr/>
            </p:nvGrpSpPr>
            <p:grpSpPr>
              <a:xfrm>
                <a:off x="4328274" y="3039756"/>
                <a:ext cx="86644" cy="67828"/>
                <a:chOff x="4328274" y="3039756"/>
                <a:chExt cx="86644" cy="67828"/>
              </a:xfrm>
            </p:grpSpPr>
            <p:sp>
              <p:nvSpPr>
                <p:cNvPr id="258" name="Google Shape;258;p3"/>
                <p:cNvSpPr/>
                <p:nvPr/>
              </p:nvSpPr>
              <p:spPr>
                <a:xfrm rot="-1413338">
                  <a:off x="4335986" y="3052219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9" name="Google Shape;259;p3"/>
                <p:cNvSpPr/>
                <p:nvPr/>
              </p:nvSpPr>
              <p:spPr>
                <a:xfrm>
                  <a:off x="4328274" y="3039808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6"/>
                      </a:cubicBezTo>
                      <a:lnTo>
                        <a:pt x="1885" y="51816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0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0"/>
                        <a:pt x="55702" y="62007"/>
                      </a:cubicBezTo>
                      <a:cubicBezTo>
                        <a:pt x="47320" y="65817"/>
                        <a:pt x="38938" y="67532"/>
                        <a:pt x="31222" y="67532"/>
                      </a:cubicBezTo>
                      <a:close/>
                      <a:moveTo>
                        <a:pt x="19411" y="44291"/>
                      </a:moveTo>
                      <a:cubicBezTo>
                        <a:pt x="21316" y="48577"/>
                        <a:pt x="33699" y="51054"/>
                        <a:pt x="48082" y="44767"/>
                      </a:cubicBezTo>
                      <a:cubicBezTo>
                        <a:pt x="55130" y="41719"/>
                        <a:pt x="61226" y="37147"/>
                        <a:pt x="64750" y="32194"/>
                      </a:cubicBezTo>
                      <a:cubicBezTo>
                        <a:pt x="67227" y="28765"/>
                        <a:pt x="68179" y="25527"/>
                        <a:pt x="67322" y="23526"/>
                      </a:cubicBezTo>
                      <a:cubicBezTo>
                        <a:pt x="66465" y="21526"/>
                        <a:pt x="63417" y="20002"/>
                        <a:pt x="59226" y="19430"/>
                      </a:cubicBezTo>
                      <a:cubicBezTo>
                        <a:pt x="53225" y="18669"/>
                        <a:pt x="45700" y="20002"/>
                        <a:pt x="38652" y="23050"/>
                      </a:cubicBezTo>
                      <a:cubicBezTo>
                        <a:pt x="24174" y="29241"/>
                        <a:pt x="17506" y="39909"/>
                        <a:pt x="19411" y="44291"/>
                      </a:cubicBezTo>
                      <a:lnTo>
                        <a:pt x="19411" y="4429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60" name="Google Shape;260;p3"/>
              <p:cNvGrpSpPr/>
              <p:nvPr/>
            </p:nvGrpSpPr>
            <p:grpSpPr>
              <a:xfrm>
                <a:off x="4342561" y="3072440"/>
                <a:ext cx="86644" cy="67828"/>
                <a:chOff x="4342561" y="3072440"/>
                <a:chExt cx="86644" cy="67828"/>
              </a:xfrm>
            </p:grpSpPr>
            <p:sp>
              <p:nvSpPr>
                <p:cNvPr id="261" name="Google Shape;261;p3"/>
                <p:cNvSpPr/>
                <p:nvPr/>
              </p:nvSpPr>
              <p:spPr>
                <a:xfrm rot="-1413338">
                  <a:off x="4350176" y="308490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2" name="Google Shape;262;p3"/>
                <p:cNvSpPr/>
                <p:nvPr/>
              </p:nvSpPr>
              <p:spPr>
                <a:xfrm>
                  <a:off x="4342561" y="3072479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5"/>
                      </a:cubicBezTo>
                      <a:lnTo>
                        <a:pt x="1885" y="51815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224" y="65817"/>
                        <a:pt x="38842" y="67532"/>
                        <a:pt x="31222" y="67532"/>
                      </a:cubicBezTo>
                      <a:close/>
                      <a:moveTo>
                        <a:pt x="19316" y="44291"/>
                      </a:moveTo>
                      <a:cubicBezTo>
                        <a:pt x="21221" y="48672"/>
                        <a:pt x="33604" y="51053"/>
                        <a:pt x="47986" y="44767"/>
                      </a:cubicBezTo>
                      <a:cubicBezTo>
                        <a:pt x="55035" y="41719"/>
                        <a:pt x="61131" y="37147"/>
                        <a:pt x="64655" y="32194"/>
                      </a:cubicBezTo>
                      <a:cubicBezTo>
                        <a:pt x="67132" y="28765"/>
                        <a:pt x="68084" y="25527"/>
                        <a:pt x="67227" y="23526"/>
                      </a:cubicBezTo>
                      <a:cubicBezTo>
                        <a:pt x="66370" y="21526"/>
                        <a:pt x="63322" y="20002"/>
                        <a:pt x="59131" y="19431"/>
                      </a:cubicBezTo>
                      <a:cubicBezTo>
                        <a:pt x="53130" y="18669"/>
                        <a:pt x="45605" y="20002"/>
                        <a:pt x="38557" y="23050"/>
                      </a:cubicBezTo>
                      <a:cubicBezTo>
                        <a:pt x="24174" y="29241"/>
                        <a:pt x="17411" y="39909"/>
                        <a:pt x="19316" y="44291"/>
                      </a:cubicBezTo>
                      <a:lnTo>
                        <a:pt x="19316" y="4429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63" name="Google Shape;263;p3"/>
              <p:cNvGrpSpPr/>
              <p:nvPr/>
            </p:nvGrpSpPr>
            <p:grpSpPr>
              <a:xfrm>
                <a:off x="4356754" y="3105175"/>
                <a:ext cx="86549" cy="67828"/>
                <a:chOff x="4356754" y="3105175"/>
                <a:chExt cx="86549" cy="67828"/>
              </a:xfrm>
            </p:grpSpPr>
            <p:sp>
              <p:nvSpPr>
                <p:cNvPr id="264" name="Google Shape;264;p3"/>
                <p:cNvSpPr/>
                <p:nvPr/>
              </p:nvSpPr>
              <p:spPr>
                <a:xfrm rot="-1413338">
                  <a:off x="4364493" y="311763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5" name="Google Shape;265;p3"/>
                <p:cNvSpPr/>
                <p:nvPr/>
              </p:nvSpPr>
              <p:spPr>
                <a:xfrm>
                  <a:off x="4356754" y="3105312"/>
                  <a:ext cx="86549" cy="67464"/>
                </a:xfrm>
                <a:custGeom>
                  <a:rect b="b" l="l" r="r" t="t"/>
                  <a:pathLst>
                    <a:path extrusionOk="0" h="67464" w="86549">
                      <a:moveTo>
                        <a:pt x="31222" y="67464"/>
                      </a:moveTo>
                      <a:cubicBezTo>
                        <a:pt x="17602" y="67464"/>
                        <a:pt x="6267" y="61940"/>
                        <a:pt x="1885" y="51748"/>
                      </a:cubicBezTo>
                      <a:lnTo>
                        <a:pt x="1885" y="51748"/>
                      </a:lnTo>
                      <a:cubicBezTo>
                        <a:pt x="-5068" y="35841"/>
                        <a:pt x="7791" y="15458"/>
                        <a:pt x="30937" y="5361"/>
                      </a:cubicBezTo>
                      <a:cubicBezTo>
                        <a:pt x="54178" y="-4735"/>
                        <a:pt x="77800" y="-163"/>
                        <a:pt x="84658" y="15648"/>
                      </a:cubicBezTo>
                      <a:cubicBezTo>
                        <a:pt x="88277" y="23935"/>
                        <a:pt x="86658" y="33936"/>
                        <a:pt x="80181" y="42985"/>
                      </a:cubicBezTo>
                      <a:cubicBezTo>
                        <a:pt x="74656" y="50795"/>
                        <a:pt x="65893" y="57463"/>
                        <a:pt x="55606" y="61940"/>
                      </a:cubicBezTo>
                      <a:cubicBezTo>
                        <a:pt x="47224" y="65654"/>
                        <a:pt x="38842" y="67464"/>
                        <a:pt x="31222" y="67464"/>
                      </a:cubicBezTo>
                      <a:close/>
                      <a:moveTo>
                        <a:pt x="19316" y="44128"/>
                      </a:moveTo>
                      <a:cubicBezTo>
                        <a:pt x="21221" y="48414"/>
                        <a:pt x="33604" y="50891"/>
                        <a:pt x="47986" y="44604"/>
                      </a:cubicBezTo>
                      <a:cubicBezTo>
                        <a:pt x="55035" y="41556"/>
                        <a:pt x="61131" y="36889"/>
                        <a:pt x="64655" y="32031"/>
                      </a:cubicBezTo>
                      <a:cubicBezTo>
                        <a:pt x="67132" y="28602"/>
                        <a:pt x="68084" y="25364"/>
                        <a:pt x="67227" y="23363"/>
                      </a:cubicBezTo>
                      <a:cubicBezTo>
                        <a:pt x="65322" y="18982"/>
                        <a:pt x="52939" y="16601"/>
                        <a:pt x="38557" y="22887"/>
                      </a:cubicBezTo>
                      <a:cubicBezTo>
                        <a:pt x="24174" y="29078"/>
                        <a:pt x="17411" y="39746"/>
                        <a:pt x="19316" y="44128"/>
                      </a:cubicBezTo>
                      <a:lnTo>
                        <a:pt x="19316" y="44128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66" name="Google Shape;266;p3"/>
              <p:cNvGrpSpPr/>
              <p:nvPr/>
            </p:nvGrpSpPr>
            <p:grpSpPr>
              <a:xfrm>
                <a:off x="4373797" y="3144337"/>
                <a:ext cx="86549" cy="67828"/>
                <a:chOff x="4373797" y="3144337"/>
                <a:chExt cx="86549" cy="67828"/>
              </a:xfrm>
            </p:grpSpPr>
            <p:sp>
              <p:nvSpPr>
                <p:cNvPr id="267" name="Google Shape;267;p3"/>
                <p:cNvSpPr/>
                <p:nvPr/>
              </p:nvSpPr>
              <p:spPr>
                <a:xfrm rot="-1413338">
                  <a:off x="4381517" y="3156799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8" name="Google Shape;268;p3"/>
                <p:cNvSpPr/>
                <p:nvPr/>
              </p:nvSpPr>
              <p:spPr>
                <a:xfrm>
                  <a:off x="4373797" y="3144627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3"/>
                      </a:moveTo>
                      <a:cubicBezTo>
                        <a:pt x="28943" y="67393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488"/>
                        <a:pt x="38944" y="67393"/>
                        <a:pt x="31038" y="67393"/>
                      </a:cubicBezTo>
                      <a:close/>
                      <a:moveTo>
                        <a:pt x="55517" y="18910"/>
                      </a:moveTo>
                      <a:cubicBezTo>
                        <a:pt x="50755" y="18910"/>
                        <a:pt x="44849" y="19958"/>
                        <a:pt x="38563" y="22720"/>
                      </a:cubicBezTo>
                      <a:cubicBezTo>
                        <a:pt x="31514" y="25768"/>
                        <a:pt x="25418" y="30340"/>
                        <a:pt x="21894" y="35293"/>
                      </a:cubicBezTo>
                      <a:cubicBezTo>
                        <a:pt x="19418" y="38722"/>
                        <a:pt x="18465" y="41961"/>
                        <a:pt x="19322" y="43961"/>
                      </a:cubicBezTo>
                      <a:lnTo>
                        <a:pt x="19322" y="43961"/>
                      </a:lnTo>
                      <a:cubicBezTo>
                        <a:pt x="20180" y="45961"/>
                        <a:pt x="23228" y="47485"/>
                        <a:pt x="27419" y="48057"/>
                      </a:cubicBezTo>
                      <a:cubicBezTo>
                        <a:pt x="33515" y="48819"/>
                        <a:pt x="40944" y="47485"/>
                        <a:pt x="47993" y="44437"/>
                      </a:cubicBezTo>
                      <a:cubicBezTo>
                        <a:pt x="62375" y="38151"/>
                        <a:pt x="69043" y="27483"/>
                        <a:pt x="67233" y="23101"/>
                      </a:cubicBezTo>
                      <a:cubicBezTo>
                        <a:pt x="66185" y="20720"/>
                        <a:pt x="61804" y="18910"/>
                        <a:pt x="55517" y="1891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69" name="Google Shape;269;p3"/>
              <p:cNvGrpSpPr/>
              <p:nvPr/>
            </p:nvGrpSpPr>
            <p:grpSpPr>
              <a:xfrm>
                <a:off x="4390853" y="3183584"/>
                <a:ext cx="86644" cy="67828"/>
                <a:chOff x="4390853" y="3183584"/>
                <a:chExt cx="86644" cy="67828"/>
              </a:xfrm>
            </p:grpSpPr>
            <p:sp>
              <p:nvSpPr>
                <p:cNvPr id="270" name="Google Shape;270;p3"/>
                <p:cNvSpPr/>
                <p:nvPr/>
              </p:nvSpPr>
              <p:spPr>
                <a:xfrm rot="-1413338">
                  <a:off x="4398579" y="319604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1" name="Google Shape;271;p3"/>
                <p:cNvSpPr/>
                <p:nvPr/>
              </p:nvSpPr>
              <p:spPr>
                <a:xfrm>
                  <a:off x="4390853" y="3183635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5"/>
                      </a:cubicBezTo>
                      <a:lnTo>
                        <a:pt x="1885" y="51815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103"/>
                      </a:cubicBezTo>
                      <a:cubicBezTo>
                        <a:pt x="47320" y="65817"/>
                        <a:pt x="38938" y="67532"/>
                        <a:pt x="31222" y="67532"/>
                      </a:cubicBezTo>
                      <a:close/>
                      <a:moveTo>
                        <a:pt x="19411" y="44196"/>
                      </a:moveTo>
                      <a:cubicBezTo>
                        <a:pt x="21316" y="48577"/>
                        <a:pt x="33699" y="50958"/>
                        <a:pt x="48082" y="44672"/>
                      </a:cubicBezTo>
                      <a:cubicBezTo>
                        <a:pt x="55130" y="41624"/>
                        <a:pt x="61226" y="36957"/>
                        <a:pt x="64750" y="32099"/>
                      </a:cubicBezTo>
                      <a:cubicBezTo>
                        <a:pt x="67227" y="28670"/>
                        <a:pt x="68179" y="25431"/>
                        <a:pt x="67322" y="23431"/>
                      </a:cubicBezTo>
                      <a:cubicBezTo>
                        <a:pt x="66465" y="21431"/>
                        <a:pt x="63417" y="19907"/>
                        <a:pt x="59226" y="19335"/>
                      </a:cubicBezTo>
                      <a:cubicBezTo>
                        <a:pt x="53225" y="18573"/>
                        <a:pt x="45700" y="19907"/>
                        <a:pt x="38652" y="22955"/>
                      </a:cubicBezTo>
                      <a:cubicBezTo>
                        <a:pt x="24174" y="29241"/>
                        <a:pt x="17506" y="39909"/>
                        <a:pt x="19411" y="44196"/>
                      </a:cubicBezTo>
                      <a:lnTo>
                        <a:pt x="19411" y="44196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2" name="Google Shape;272;p3"/>
              <p:cNvGrpSpPr/>
              <p:nvPr/>
            </p:nvGrpSpPr>
            <p:grpSpPr>
              <a:xfrm>
                <a:off x="4405141" y="3216270"/>
                <a:ext cx="86644" cy="67828"/>
                <a:chOff x="4405141" y="3216270"/>
                <a:chExt cx="86644" cy="67828"/>
              </a:xfrm>
            </p:grpSpPr>
            <p:sp>
              <p:nvSpPr>
                <p:cNvPr id="273" name="Google Shape;273;p3"/>
                <p:cNvSpPr/>
                <p:nvPr/>
              </p:nvSpPr>
              <p:spPr>
                <a:xfrm rot="-1413338">
                  <a:off x="4412770" y="3228732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" name="Google Shape;274;p3"/>
                <p:cNvSpPr/>
                <p:nvPr/>
              </p:nvSpPr>
              <p:spPr>
                <a:xfrm>
                  <a:off x="4405141" y="3216306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5"/>
                      </a:cubicBezTo>
                      <a:lnTo>
                        <a:pt x="1885" y="51815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224" y="65817"/>
                        <a:pt x="38842" y="67532"/>
                        <a:pt x="31222" y="67532"/>
                      </a:cubicBezTo>
                      <a:close/>
                      <a:moveTo>
                        <a:pt x="19316" y="44291"/>
                      </a:moveTo>
                      <a:cubicBezTo>
                        <a:pt x="21221" y="48577"/>
                        <a:pt x="33604" y="51053"/>
                        <a:pt x="47986" y="44767"/>
                      </a:cubicBezTo>
                      <a:cubicBezTo>
                        <a:pt x="55035" y="41719"/>
                        <a:pt x="61131" y="37052"/>
                        <a:pt x="64655" y="32194"/>
                      </a:cubicBezTo>
                      <a:cubicBezTo>
                        <a:pt x="67132" y="28765"/>
                        <a:pt x="68084" y="25527"/>
                        <a:pt x="67227" y="23526"/>
                      </a:cubicBezTo>
                      <a:cubicBezTo>
                        <a:pt x="66370" y="21526"/>
                        <a:pt x="63322" y="20002"/>
                        <a:pt x="59131" y="19431"/>
                      </a:cubicBezTo>
                      <a:cubicBezTo>
                        <a:pt x="53130" y="18669"/>
                        <a:pt x="45605" y="20002"/>
                        <a:pt x="38557" y="23050"/>
                      </a:cubicBezTo>
                      <a:cubicBezTo>
                        <a:pt x="24174" y="29241"/>
                        <a:pt x="17411" y="39909"/>
                        <a:pt x="19316" y="44291"/>
                      </a:cubicBezTo>
                      <a:lnTo>
                        <a:pt x="19316" y="4429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5" name="Google Shape;275;p3"/>
              <p:cNvGrpSpPr/>
              <p:nvPr/>
            </p:nvGrpSpPr>
            <p:grpSpPr>
              <a:xfrm>
                <a:off x="4422184" y="3255518"/>
                <a:ext cx="86549" cy="67828"/>
                <a:chOff x="4422184" y="3255518"/>
                <a:chExt cx="86549" cy="67828"/>
              </a:xfrm>
            </p:grpSpPr>
            <p:sp>
              <p:nvSpPr>
                <p:cNvPr id="276" name="Google Shape;276;p3"/>
                <p:cNvSpPr/>
                <p:nvPr/>
              </p:nvSpPr>
              <p:spPr>
                <a:xfrm rot="-1413338">
                  <a:off x="4429832" y="3267981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" name="Google Shape;277;p3"/>
                <p:cNvSpPr/>
                <p:nvPr/>
              </p:nvSpPr>
              <p:spPr>
                <a:xfrm>
                  <a:off x="4422184" y="3255688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3"/>
                      </a:moveTo>
                      <a:cubicBezTo>
                        <a:pt x="28943" y="67393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421" y="65583"/>
                        <a:pt x="38944" y="67393"/>
                        <a:pt x="31038" y="67393"/>
                      </a:cubicBezTo>
                      <a:close/>
                      <a:moveTo>
                        <a:pt x="55517" y="19006"/>
                      </a:moveTo>
                      <a:cubicBezTo>
                        <a:pt x="50755" y="19006"/>
                        <a:pt x="44849" y="20053"/>
                        <a:pt x="38563" y="22816"/>
                      </a:cubicBezTo>
                      <a:cubicBezTo>
                        <a:pt x="31514" y="25864"/>
                        <a:pt x="25418" y="30436"/>
                        <a:pt x="21894" y="35389"/>
                      </a:cubicBezTo>
                      <a:cubicBezTo>
                        <a:pt x="19418" y="38818"/>
                        <a:pt x="18465" y="42056"/>
                        <a:pt x="19322" y="44056"/>
                      </a:cubicBezTo>
                      <a:lnTo>
                        <a:pt x="19322" y="44056"/>
                      </a:lnTo>
                      <a:cubicBezTo>
                        <a:pt x="20180" y="46057"/>
                        <a:pt x="23228" y="47581"/>
                        <a:pt x="27419" y="48152"/>
                      </a:cubicBezTo>
                      <a:cubicBezTo>
                        <a:pt x="33419" y="48914"/>
                        <a:pt x="40944" y="47581"/>
                        <a:pt x="47993" y="44533"/>
                      </a:cubicBezTo>
                      <a:cubicBezTo>
                        <a:pt x="62375" y="38246"/>
                        <a:pt x="69043" y="27578"/>
                        <a:pt x="67233" y="23197"/>
                      </a:cubicBezTo>
                      <a:cubicBezTo>
                        <a:pt x="66185" y="20815"/>
                        <a:pt x="61709" y="19006"/>
                        <a:pt x="55517" y="19006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8" name="Google Shape;278;p3"/>
              <p:cNvGrpSpPr/>
              <p:nvPr/>
            </p:nvGrpSpPr>
            <p:grpSpPr>
              <a:xfrm>
                <a:off x="4436376" y="3288166"/>
                <a:ext cx="86549" cy="67828"/>
                <a:chOff x="4436376" y="3288166"/>
                <a:chExt cx="86549" cy="67828"/>
              </a:xfrm>
            </p:grpSpPr>
            <p:sp>
              <p:nvSpPr>
                <p:cNvPr id="279" name="Google Shape;279;p3"/>
                <p:cNvSpPr/>
                <p:nvPr/>
              </p:nvSpPr>
              <p:spPr>
                <a:xfrm rot="-1413338">
                  <a:off x="4444110" y="330062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0" name="Google Shape;280;p3"/>
                <p:cNvSpPr/>
                <p:nvPr/>
              </p:nvSpPr>
              <p:spPr>
                <a:xfrm>
                  <a:off x="4436376" y="3288359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89"/>
                        <a:pt x="-109" y="33388"/>
                        <a:pt x="6368" y="24339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089" y="-4712"/>
                        <a:pt x="77711" y="-235"/>
                        <a:pt x="84664" y="15672"/>
                      </a:cubicBez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2"/>
                        <a:pt x="31038" y="67392"/>
                      </a:cubicBezTo>
                      <a:close/>
                      <a:moveTo>
                        <a:pt x="55517" y="19005"/>
                      </a:moveTo>
                      <a:cubicBezTo>
                        <a:pt x="50755" y="19005"/>
                        <a:pt x="44849" y="20053"/>
                        <a:pt x="38563" y="22816"/>
                      </a:cubicBezTo>
                      <a:cubicBezTo>
                        <a:pt x="31514" y="25863"/>
                        <a:pt x="25418" y="30435"/>
                        <a:pt x="21894" y="35388"/>
                      </a:cubicBezTo>
                      <a:cubicBezTo>
                        <a:pt x="19418" y="38817"/>
                        <a:pt x="18465" y="42056"/>
                        <a:pt x="19322" y="44056"/>
                      </a:cubicBezTo>
                      <a:lnTo>
                        <a:pt x="19322" y="44056"/>
                      </a:lnTo>
                      <a:cubicBezTo>
                        <a:pt x="20180" y="46057"/>
                        <a:pt x="23228" y="47580"/>
                        <a:pt x="27419" y="48152"/>
                      </a:cubicBezTo>
                      <a:cubicBezTo>
                        <a:pt x="33419" y="48914"/>
                        <a:pt x="40944" y="47580"/>
                        <a:pt x="47993" y="44533"/>
                      </a:cubicBezTo>
                      <a:cubicBezTo>
                        <a:pt x="62375" y="38246"/>
                        <a:pt x="69138" y="27578"/>
                        <a:pt x="67233" y="23196"/>
                      </a:cubicBezTo>
                      <a:cubicBezTo>
                        <a:pt x="66185" y="20815"/>
                        <a:pt x="61804" y="19005"/>
                        <a:pt x="55517" y="1900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1" name="Google Shape;281;p3"/>
              <p:cNvGrpSpPr/>
              <p:nvPr/>
            </p:nvGrpSpPr>
            <p:grpSpPr>
              <a:xfrm>
                <a:off x="4453432" y="3327414"/>
                <a:ext cx="86644" cy="67828"/>
                <a:chOff x="4453432" y="3327414"/>
                <a:chExt cx="86644" cy="67828"/>
              </a:xfrm>
            </p:grpSpPr>
            <p:sp>
              <p:nvSpPr>
                <p:cNvPr id="282" name="Google Shape;282;p3"/>
                <p:cNvSpPr/>
                <p:nvPr/>
              </p:nvSpPr>
              <p:spPr>
                <a:xfrm rot="-1413338">
                  <a:off x="4461172" y="333987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3" name="Google Shape;283;p3"/>
                <p:cNvSpPr/>
                <p:nvPr/>
              </p:nvSpPr>
              <p:spPr>
                <a:xfrm>
                  <a:off x="4453432" y="3327463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5"/>
                      </a:cubicBezTo>
                      <a:lnTo>
                        <a:pt x="1885" y="51815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320" y="65817"/>
                        <a:pt x="38842" y="67532"/>
                        <a:pt x="31222" y="67532"/>
                      </a:cubicBezTo>
                      <a:close/>
                      <a:moveTo>
                        <a:pt x="19316" y="44195"/>
                      </a:moveTo>
                      <a:cubicBezTo>
                        <a:pt x="21221" y="48482"/>
                        <a:pt x="33604" y="50863"/>
                        <a:pt x="47986" y="44672"/>
                      </a:cubicBezTo>
                      <a:cubicBezTo>
                        <a:pt x="55035" y="41624"/>
                        <a:pt x="61131" y="37052"/>
                        <a:pt x="64655" y="32099"/>
                      </a:cubicBezTo>
                      <a:cubicBezTo>
                        <a:pt x="67132" y="28670"/>
                        <a:pt x="68084" y="25431"/>
                        <a:pt x="67227" y="23431"/>
                      </a:cubicBezTo>
                      <a:cubicBezTo>
                        <a:pt x="66370" y="21431"/>
                        <a:pt x="63322" y="19907"/>
                        <a:pt x="59131" y="19335"/>
                      </a:cubicBezTo>
                      <a:cubicBezTo>
                        <a:pt x="53130" y="18573"/>
                        <a:pt x="45605" y="19811"/>
                        <a:pt x="38557" y="22955"/>
                      </a:cubicBezTo>
                      <a:cubicBezTo>
                        <a:pt x="24174" y="29146"/>
                        <a:pt x="17506" y="39909"/>
                        <a:pt x="19316" y="44195"/>
                      </a:cubicBezTo>
                      <a:lnTo>
                        <a:pt x="19316" y="44195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4" name="Google Shape;284;p3"/>
              <p:cNvGrpSpPr/>
              <p:nvPr/>
            </p:nvGrpSpPr>
            <p:grpSpPr>
              <a:xfrm>
                <a:off x="4467618" y="3360100"/>
                <a:ext cx="86555" cy="67828"/>
                <a:chOff x="4467618" y="3360100"/>
                <a:chExt cx="86555" cy="67828"/>
              </a:xfrm>
            </p:grpSpPr>
            <p:sp>
              <p:nvSpPr>
                <p:cNvPr id="285" name="Google Shape;285;p3"/>
                <p:cNvSpPr/>
                <p:nvPr/>
              </p:nvSpPr>
              <p:spPr>
                <a:xfrm rot="-1413338">
                  <a:off x="4475363" y="3372562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5"/>
                        <a:pt x="35625" y="42865"/>
                      </a:cubicBezTo>
                      <a:cubicBezTo>
                        <a:pt x="15950" y="42865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6" name="Google Shape;286;p3"/>
                <p:cNvSpPr/>
                <p:nvPr/>
              </p:nvSpPr>
              <p:spPr>
                <a:xfrm>
                  <a:off x="4467618" y="3360297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368" y="61844"/>
                        <a:pt x="1892" y="51653"/>
                      </a:cubicBezTo>
                      <a:lnTo>
                        <a:pt x="1892" y="51653"/>
                      </a:ln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326" y="65654"/>
                        <a:pt x="38944" y="67369"/>
                        <a:pt x="31229" y="67369"/>
                      </a:cubicBezTo>
                      <a:close/>
                      <a:moveTo>
                        <a:pt x="19418" y="44033"/>
                      </a:moveTo>
                      <a:cubicBezTo>
                        <a:pt x="21323" y="48319"/>
                        <a:pt x="33705" y="50795"/>
                        <a:pt x="48088" y="44509"/>
                      </a:cubicBezTo>
                      <a:cubicBezTo>
                        <a:pt x="55136" y="41461"/>
                        <a:pt x="61232" y="36889"/>
                        <a:pt x="64757" y="31936"/>
                      </a:cubicBezTo>
                      <a:cubicBezTo>
                        <a:pt x="67233" y="28507"/>
                        <a:pt x="68186" y="25268"/>
                        <a:pt x="67328" y="23268"/>
                      </a:cubicBezTo>
                      <a:cubicBezTo>
                        <a:pt x="65423" y="18982"/>
                        <a:pt x="53041" y="16505"/>
                        <a:pt x="38658" y="22792"/>
                      </a:cubicBezTo>
                      <a:cubicBezTo>
                        <a:pt x="31610" y="25840"/>
                        <a:pt x="25514" y="30507"/>
                        <a:pt x="21989" y="35365"/>
                      </a:cubicBezTo>
                      <a:cubicBezTo>
                        <a:pt x="19513" y="38794"/>
                        <a:pt x="18560" y="42032"/>
                        <a:pt x="19418" y="44033"/>
                      </a:cubicBezTo>
                      <a:lnTo>
                        <a:pt x="19418" y="44033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7" name="Google Shape;287;p3"/>
              <p:cNvGrpSpPr/>
              <p:nvPr/>
            </p:nvGrpSpPr>
            <p:grpSpPr>
              <a:xfrm>
                <a:off x="4481906" y="3392784"/>
                <a:ext cx="86555" cy="67828"/>
                <a:chOff x="4481906" y="3392784"/>
                <a:chExt cx="86555" cy="67828"/>
              </a:xfrm>
            </p:grpSpPr>
            <p:sp>
              <p:nvSpPr>
                <p:cNvPr id="288" name="Google Shape;288;p3"/>
                <p:cNvSpPr/>
                <p:nvPr/>
              </p:nvSpPr>
              <p:spPr>
                <a:xfrm rot="-1413338">
                  <a:off x="4489554" y="3405246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9" name="Google Shape;289;p3"/>
                <p:cNvSpPr/>
                <p:nvPr/>
              </p:nvSpPr>
              <p:spPr>
                <a:xfrm>
                  <a:off x="4481906" y="3392967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368" y="61844"/>
                        <a:pt x="1892" y="51653"/>
                      </a:cubicBezTo>
                      <a:lnTo>
                        <a:pt x="1892" y="51653"/>
                      </a:ln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231" y="65654"/>
                        <a:pt x="38849" y="67369"/>
                        <a:pt x="31229" y="67369"/>
                      </a:cubicBezTo>
                      <a:close/>
                      <a:moveTo>
                        <a:pt x="19322" y="44033"/>
                      </a:moveTo>
                      <a:cubicBezTo>
                        <a:pt x="21227" y="48414"/>
                        <a:pt x="33610" y="50795"/>
                        <a:pt x="47993" y="44509"/>
                      </a:cubicBezTo>
                      <a:cubicBezTo>
                        <a:pt x="55041" y="41461"/>
                        <a:pt x="61137" y="36889"/>
                        <a:pt x="64661" y="31936"/>
                      </a:cubicBezTo>
                      <a:cubicBezTo>
                        <a:pt x="67138" y="28507"/>
                        <a:pt x="68090" y="25268"/>
                        <a:pt x="67233" y="23268"/>
                      </a:cubicBezTo>
                      <a:cubicBezTo>
                        <a:pt x="65328" y="18982"/>
                        <a:pt x="52946" y="16505"/>
                        <a:pt x="38563" y="22792"/>
                      </a:cubicBezTo>
                      <a:cubicBezTo>
                        <a:pt x="31514" y="25840"/>
                        <a:pt x="25418" y="30507"/>
                        <a:pt x="21894" y="35365"/>
                      </a:cubicBezTo>
                      <a:cubicBezTo>
                        <a:pt x="19418" y="38794"/>
                        <a:pt x="18465" y="42128"/>
                        <a:pt x="19322" y="44033"/>
                      </a:cubicBezTo>
                      <a:lnTo>
                        <a:pt x="19322" y="44033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0" name="Google Shape;290;p3"/>
              <p:cNvGrpSpPr/>
              <p:nvPr/>
            </p:nvGrpSpPr>
            <p:grpSpPr>
              <a:xfrm>
                <a:off x="4498956" y="3431995"/>
                <a:ext cx="86549" cy="67828"/>
                <a:chOff x="4498956" y="3431995"/>
                <a:chExt cx="86549" cy="67828"/>
              </a:xfrm>
            </p:grpSpPr>
            <p:sp>
              <p:nvSpPr>
                <p:cNvPr id="291" name="Google Shape;291;p3"/>
                <p:cNvSpPr/>
                <p:nvPr/>
              </p:nvSpPr>
              <p:spPr>
                <a:xfrm rot="-1413338">
                  <a:off x="4506704" y="344445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" name="Google Shape;292;p3"/>
                <p:cNvSpPr/>
                <p:nvPr/>
              </p:nvSpPr>
              <p:spPr>
                <a:xfrm>
                  <a:off x="4498956" y="3432115"/>
                  <a:ext cx="86549" cy="67464"/>
                </a:xfrm>
                <a:custGeom>
                  <a:rect b="b" l="l" r="r" t="t"/>
                  <a:pathLst>
                    <a:path extrusionOk="0" h="67464" w="86549">
                      <a:moveTo>
                        <a:pt x="31038" y="67464"/>
                      </a:moveTo>
                      <a:cubicBezTo>
                        <a:pt x="28943" y="67464"/>
                        <a:pt x="26942" y="67369"/>
                        <a:pt x="24942" y="67083"/>
                      </a:cubicBezTo>
                      <a:cubicBezTo>
                        <a:pt x="13893" y="65654"/>
                        <a:pt x="5416" y="60035"/>
                        <a:pt x="1892" y="51748"/>
                      </a:cubicBezTo>
                      <a:lnTo>
                        <a:pt x="1892" y="51748"/>
                      </a:lnTo>
                      <a:cubicBezTo>
                        <a:pt x="-1728" y="43461"/>
                        <a:pt x="-109" y="33460"/>
                        <a:pt x="6368" y="24411"/>
                      </a:cubicBezTo>
                      <a:cubicBezTo>
                        <a:pt x="11893" y="16601"/>
                        <a:pt x="20656" y="9933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91617" y="31555"/>
                        <a:pt x="78758" y="51938"/>
                        <a:pt x="55613" y="62035"/>
                      </a:cubicBezTo>
                      <a:cubicBezTo>
                        <a:pt x="47421" y="65654"/>
                        <a:pt x="38944" y="67464"/>
                        <a:pt x="31038" y="67464"/>
                      </a:cubicBezTo>
                      <a:close/>
                      <a:moveTo>
                        <a:pt x="55517" y="19077"/>
                      </a:moveTo>
                      <a:cubicBezTo>
                        <a:pt x="50755" y="19077"/>
                        <a:pt x="44849" y="20125"/>
                        <a:pt x="38563" y="22887"/>
                      </a:cubicBezTo>
                      <a:cubicBezTo>
                        <a:pt x="31514" y="25935"/>
                        <a:pt x="25418" y="30602"/>
                        <a:pt x="21894" y="35460"/>
                      </a:cubicBezTo>
                      <a:cubicBezTo>
                        <a:pt x="19418" y="38889"/>
                        <a:pt x="18465" y="42128"/>
                        <a:pt x="19322" y="44128"/>
                      </a:cubicBezTo>
                      <a:lnTo>
                        <a:pt x="19322" y="44128"/>
                      </a:lnTo>
                      <a:cubicBezTo>
                        <a:pt x="20180" y="46128"/>
                        <a:pt x="23228" y="47652"/>
                        <a:pt x="27419" y="48224"/>
                      </a:cubicBezTo>
                      <a:cubicBezTo>
                        <a:pt x="33515" y="48986"/>
                        <a:pt x="40944" y="47652"/>
                        <a:pt x="47993" y="44604"/>
                      </a:cubicBezTo>
                      <a:cubicBezTo>
                        <a:pt x="62375" y="38318"/>
                        <a:pt x="69138" y="27650"/>
                        <a:pt x="67233" y="23268"/>
                      </a:cubicBezTo>
                      <a:cubicBezTo>
                        <a:pt x="66185" y="20887"/>
                        <a:pt x="61804" y="19077"/>
                        <a:pt x="55517" y="19077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3" name="Google Shape;293;p3"/>
              <p:cNvGrpSpPr/>
              <p:nvPr/>
            </p:nvGrpSpPr>
            <p:grpSpPr>
              <a:xfrm>
                <a:off x="4516012" y="3471155"/>
                <a:ext cx="86549" cy="67828"/>
                <a:chOff x="4516012" y="3471155"/>
                <a:chExt cx="86549" cy="67828"/>
              </a:xfrm>
            </p:grpSpPr>
            <p:sp>
              <p:nvSpPr>
                <p:cNvPr id="294" name="Google Shape;294;p3"/>
                <p:cNvSpPr/>
                <p:nvPr/>
              </p:nvSpPr>
              <p:spPr>
                <a:xfrm rot="-1413338">
                  <a:off x="4523727" y="348361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5" name="Google Shape;295;p3"/>
                <p:cNvSpPr/>
                <p:nvPr/>
              </p:nvSpPr>
              <p:spPr>
                <a:xfrm>
                  <a:off x="4516012" y="3471263"/>
                  <a:ext cx="86549" cy="67464"/>
                </a:xfrm>
                <a:custGeom>
                  <a:rect b="b" l="l" r="r" t="t"/>
                  <a:pathLst>
                    <a:path extrusionOk="0" h="67464" w="86549">
                      <a:moveTo>
                        <a:pt x="31222" y="67464"/>
                      </a:moveTo>
                      <a:cubicBezTo>
                        <a:pt x="17602" y="67464"/>
                        <a:pt x="6362" y="61940"/>
                        <a:pt x="1885" y="51748"/>
                      </a:cubicBezTo>
                      <a:lnTo>
                        <a:pt x="1885" y="51748"/>
                      </a:lnTo>
                      <a:cubicBezTo>
                        <a:pt x="-5068" y="35841"/>
                        <a:pt x="7791" y="15458"/>
                        <a:pt x="30937" y="5361"/>
                      </a:cubicBezTo>
                      <a:cubicBezTo>
                        <a:pt x="54178" y="-4735"/>
                        <a:pt x="77800" y="-163"/>
                        <a:pt x="84658" y="15648"/>
                      </a:cubicBezTo>
                      <a:cubicBezTo>
                        <a:pt x="88277" y="23935"/>
                        <a:pt x="86658" y="33936"/>
                        <a:pt x="80181" y="42985"/>
                      </a:cubicBezTo>
                      <a:cubicBezTo>
                        <a:pt x="74656" y="50795"/>
                        <a:pt x="65893" y="57463"/>
                        <a:pt x="55606" y="61940"/>
                      </a:cubicBezTo>
                      <a:cubicBezTo>
                        <a:pt x="47320" y="65750"/>
                        <a:pt x="38842" y="67464"/>
                        <a:pt x="31222" y="67464"/>
                      </a:cubicBezTo>
                      <a:close/>
                      <a:moveTo>
                        <a:pt x="19316" y="44223"/>
                      </a:moveTo>
                      <a:cubicBezTo>
                        <a:pt x="21221" y="48509"/>
                        <a:pt x="33604" y="50986"/>
                        <a:pt x="47986" y="44699"/>
                      </a:cubicBezTo>
                      <a:cubicBezTo>
                        <a:pt x="55035" y="41651"/>
                        <a:pt x="61131" y="36984"/>
                        <a:pt x="64655" y="32126"/>
                      </a:cubicBezTo>
                      <a:cubicBezTo>
                        <a:pt x="67132" y="28697"/>
                        <a:pt x="68084" y="25459"/>
                        <a:pt x="67227" y="23459"/>
                      </a:cubicBezTo>
                      <a:cubicBezTo>
                        <a:pt x="65322" y="19172"/>
                        <a:pt x="52939" y="16696"/>
                        <a:pt x="38557" y="22982"/>
                      </a:cubicBezTo>
                      <a:cubicBezTo>
                        <a:pt x="24174" y="29174"/>
                        <a:pt x="17506" y="39842"/>
                        <a:pt x="19316" y="44223"/>
                      </a:cubicBezTo>
                      <a:lnTo>
                        <a:pt x="19316" y="44223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6" name="Google Shape;296;p3"/>
              <p:cNvGrpSpPr/>
              <p:nvPr/>
            </p:nvGrpSpPr>
            <p:grpSpPr>
              <a:xfrm>
                <a:off x="4213227" y="2982675"/>
                <a:ext cx="65481" cy="54274"/>
                <a:chOff x="4213227" y="2982675"/>
                <a:chExt cx="65481" cy="54274"/>
              </a:xfrm>
            </p:grpSpPr>
            <p:sp>
              <p:nvSpPr>
                <p:cNvPr id="297" name="Google Shape;297;p3"/>
                <p:cNvSpPr/>
                <p:nvPr/>
              </p:nvSpPr>
              <p:spPr>
                <a:xfrm rot="-1413338">
                  <a:off x="4221613" y="2993840"/>
                  <a:ext cx="48814" cy="32034"/>
                </a:xfrm>
                <a:custGeom>
                  <a:rect b="b" l="l" r="r" t="t"/>
                  <a:pathLst>
                    <a:path extrusionOk="0" h="32005" w="48770">
                      <a:moveTo>
                        <a:pt x="48770" y="16003"/>
                      </a:moveTo>
                      <a:cubicBezTo>
                        <a:pt x="48770" y="24841"/>
                        <a:pt x="37853" y="32005"/>
                        <a:pt x="24385" y="32005"/>
                      </a:cubicBezTo>
                      <a:cubicBezTo>
                        <a:pt x="10918" y="32005"/>
                        <a:pt x="0" y="24841"/>
                        <a:pt x="0" y="16003"/>
                      </a:cubicBezTo>
                      <a:cubicBezTo>
                        <a:pt x="0" y="7165"/>
                        <a:pt x="10918" y="0"/>
                        <a:pt x="24385" y="0"/>
                      </a:cubicBezTo>
                      <a:cubicBezTo>
                        <a:pt x="37853" y="0"/>
                        <a:pt x="48770" y="7165"/>
                        <a:pt x="48770" y="16003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8" name="Google Shape;298;p3"/>
                <p:cNvSpPr/>
                <p:nvPr/>
              </p:nvSpPr>
              <p:spPr>
                <a:xfrm>
                  <a:off x="4213227" y="2982675"/>
                  <a:ext cx="65481" cy="54274"/>
                </a:xfrm>
                <a:custGeom>
                  <a:rect b="b" l="l" r="r" t="t"/>
                  <a:pathLst>
                    <a:path extrusionOk="0" h="54274" w="65481">
                      <a:moveTo>
                        <a:pt x="25778" y="54275"/>
                      </a:moveTo>
                      <a:cubicBezTo>
                        <a:pt x="23778" y="54275"/>
                        <a:pt x="21777" y="54084"/>
                        <a:pt x="19872" y="53799"/>
                      </a:cubicBezTo>
                      <a:cubicBezTo>
                        <a:pt x="11300" y="52275"/>
                        <a:pt x="4728" y="47512"/>
                        <a:pt x="1680" y="40654"/>
                      </a:cubicBezTo>
                      <a:lnTo>
                        <a:pt x="1680" y="40654"/>
                      </a:lnTo>
                      <a:cubicBezTo>
                        <a:pt x="-1273" y="33796"/>
                        <a:pt x="-321" y="25700"/>
                        <a:pt x="4442" y="18366"/>
                      </a:cubicBezTo>
                      <a:cubicBezTo>
                        <a:pt x="8442" y="12174"/>
                        <a:pt x="14919" y="7031"/>
                        <a:pt x="22539" y="3697"/>
                      </a:cubicBezTo>
                      <a:cubicBezTo>
                        <a:pt x="39970" y="-3828"/>
                        <a:pt x="58068" y="459"/>
                        <a:pt x="63783" y="13603"/>
                      </a:cubicBezTo>
                      <a:cubicBezTo>
                        <a:pt x="69498" y="26748"/>
                        <a:pt x="60354" y="42940"/>
                        <a:pt x="42923" y="50560"/>
                      </a:cubicBezTo>
                      <a:cubicBezTo>
                        <a:pt x="37303" y="52941"/>
                        <a:pt x="31398" y="54275"/>
                        <a:pt x="25778" y="54275"/>
                      </a:cubicBezTo>
                      <a:close/>
                      <a:moveTo>
                        <a:pt x="39684" y="18937"/>
                      </a:moveTo>
                      <a:cubicBezTo>
                        <a:pt x="37017" y="18937"/>
                        <a:pt x="33779" y="19509"/>
                        <a:pt x="30159" y="21128"/>
                      </a:cubicBezTo>
                      <a:cubicBezTo>
                        <a:pt x="25968" y="22938"/>
                        <a:pt x="22349" y="25700"/>
                        <a:pt x="20444" y="28748"/>
                      </a:cubicBezTo>
                      <a:cubicBezTo>
                        <a:pt x="19206" y="30748"/>
                        <a:pt x="18920" y="32272"/>
                        <a:pt x="19206" y="33034"/>
                      </a:cubicBezTo>
                      <a:lnTo>
                        <a:pt x="19206" y="33034"/>
                      </a:lnTo>
                      <a:cubicBezTo>
                        <a:pt x="19491" y="33701"/>
                        <a:pt x="20825" y="34558"/>
                        <a:pt x="23206" y="35034"/>
                      </a:cubicBezTo>
                      <a:cubicBezTo>
                        <a:pt x="26730" y="35606"/>
                        <a:pt x="31207" y="34939"/>
                        <a:pt x="35398" y="33129"/>
                      </a:cubicBezTo>
                      <a:cubicBezTo>
                        <a:pt x="44256" y="29319"/>
                        <a:pt x="47114" y="22938"/>
                        <a:pt x="46447" y="21223"/>
                      </a:cubicBezTo>
                      <a:cubicBezTo>
                        <a:pt x="45876" y="20175"/>
                        <a:pt x="43399" y="18937"/>
                        <a:pt x="39684" y="18937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9" name="Google Shape;299;p3"/>
              <p:cNvGrpSpPr/>
              <p:nvPr/>
            </p:nvGrpSpPr>
            <p:grpSpPr>
              <a:xfrm>
                <a:off x="4231684" y="2996330"/>
                <a:ext cx="86555" cy="67828"/>
                <a:chOff x="4231684" y="2996330"/>
                <a:chExt cx="86555" cy="67828"/>
              </a:xfrm>
            </p:grpSpPr>
            <p:sp>
              <p:nvSpPr>
                <p:cNvPr id="300" name="Google Shape;300;p3"/>
                <p:cNvSpPr/>
                <p:nvPr/>
              </p:nvSpPr>
              <p:spPr>
                <a:xfrm rot="-1413338">
                  <a:off x="4239314" y="300879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1" name="Google Shape;301;p3"/>
                <p:cNvSpPr/>
                <p:nvPr/>
              </p:nvSpPr>
              <p:spPr>
                <a:xfrm>
                  <a:off x="4231684" y="2996537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273" y="61844"/>
                        <a:pt x="1892" y="51653"/>
                      </a:cubicBezTo>
                      <a:lnTo>
                        <a:pt x="1892" y="51653"/>
                      </a:ln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231" y="65654"/>
                        <a:pt x="38849" y="67369"/>
                        <a:pt x="31229" y="67369"/>
                      </a:cubicBezTo>
                      <a:close/>
                      <a:moveTo>
                        <a:pt x="55517" y="18982"/>
                      </a:moveTo>
                      <a:cubicBezTo>
                        <a:pt x="50755" y="18982"/>
                        <a:pt x="44849" y="20030"/>
                        <a:pt x="38563" y="22792"/>
                      </a:cubicBezTo>
                      <a:cubicBezTo>
                        <a:pt x="31514" y="25840"/>
                        <a:pt x="25418" y="30412"/>
                        <a:pt x="21894" y="35365"/>
                      </a:cubicBezTo>
                      <a:cubicBezTo>
                        <a:pt x="19418" y="38794"/>
                        <a:pt x="18465" y="42032"/>
                        <a:pt x="19322" y="44033"/>
                      </a:cubicBezTo>
                      <a:lnTo>
                        <a:pt x="19322" y="44033"/>
                      </a:lnTo>
                      <a:cubicBezTo>
                        <a:pt x="21227" y="48319"/>
                        <a:pt x="33610" y="50795"/>
                        <a:pt x="47993" y="44509"/>
                      </a:cubicBezTo>
                      <a:cubicBezTo>
                        <a:pt x="55041" y="41461"/>
                        <a:pt x="61137" y="36794"/>
                        <a:pt x="64661" y="31936"/>
                      </a:cubicBezTo>
                      <a:cubicBezTo>
                        <a:pt x="67138" y="28507"/>
                        <a:pt x="68090" y="25268"/>
                        <a:pt x="67233" y="23268"/>
                      </a:cubicBezTo>
                      <a:cubicBezTo>
                        <a:pt x="66185" y="20792"/>
                        <a:pt x="61709" y="18982"/>
                        <a:pt x="55517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2" name="Google Shape;302;p3"/>
              <p:cNvGrpSpPr/>
              <p:nvPr/>
            </p:nvGrpSpPr>
            <p:grpSpPr>
              <a:xfrm>
                <a:off x="4265498" y="3020489"/>
                <a:ext cx="86555" cy="67828"/>
                <a:chOff x="4265498" y="3020489"/>
                <a:chExt cx="86555" cy="67828"/>
              </a:xfrm>
            </p:grpSpPr>
            <p:sp>
              <p:nvSpPr>
                <p:cNvPr id="303" name="Google Shape;303;p3"/>
                <p:cNvSpPr/>
                <p:nvPr/>
              </p:nvSpPr>
              <p:spPr>
                <a:xfrm rot="-1413338">
                  <a:off x="4273236" y="3032952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4" name="Google Shape;304;p3"/>
                <p:cNvSpPr/>
                <p:nvPr/>
              </p:nvSpPr>
              <p:spPr>
                <a:xfrm>
                  <a:off x="4265498" y="3020730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368" y="61844"/>
                        <a:pt x="1892" y="51653"/>
                      </a:cubicBezTo>
                      <a:lnTo>
                        <a:pt x="1892" y="51653"/>
                      </a:ln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231" y="65559"/>
                        <a:pt x="38849" y="67369"/>
                        <a:pt x="31229" y="67369"/>
                      </a:cubicBezTo>
                      <a:close/>
                      <a:moveTo>
                        <a:pt x="19322" y="44033"/>
                      </a:moveTo>
                      <a:cubicBezTo>
                        <a:pt x="21227" y="48319"/>
                        <a:pt x="33610" y="50795"/>
                        <a:pt x="47993" y="44509"/>
                      </a:cubicBezTo>
                      <a:cubicBezTo>
                        <a:pt x="55041" y="41461"/>
                        <a:pt x="61137" y="36889"/>
                        <a:pt x="64661" y="31936"/>
                      </a:cubicBezTo>
                      <a:cubicBezTo>
                        <a:pt x="67138" y="28507"/>
                        <a:pt x="68090" y="25268"/>
                        <a:pt x="67233" y="23268"/>
                      </a:cubicBezTo>
                      <a:cubicBezTo>
                        <a:pt x="65328" y="18887"/>
                        <a:pt x="52946" y="16505"/>
                        <a:pt x="38563" y="22792"/>
                      </a:cubicBezTo>
                      <a:cubicBezTo>
                        <a:pt x="31514" y="25840"/>
                        <a:pt x="25418" y="30507"/>
                        <a:pt x="21894" y="35365"/>
                      </a:cubicBezTo>
                      <a:cubicBezTo>
                        <a:pt x="19418" y="38794"/>
                        <a:pt x="18465" y="42032"/>
                        <a:pt x="19322" y="44033"/>
                      </a:cubicBezTo>
                      <a:lnTo>
                        <a:pt x="19322" y="44033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5" name="Google Shape;305;p3"/>
              <p:cNvGrpSpPr/>
              <p:nvPr/>
            </p:nvGrpSpPr>
            <p:grpSpPr>
              <a:xfrm>
                <a:off x="4295597" y="3054034"/>
                <a:ext cx="86555" cy="67828"/>
                <a:chOff x="4295597" y="3054034"/>
                <a:chExt cx="86555" cy="67828"/>
              </a:xfrm>
            </p:grpSpPr>
            <p:sp>
              <p:nvSpPr>
                <p:cNvPr id="306" name="Google Shape;306;p3"/>
                <p:cNvSpPr/>
                <p:nvPr/>
              </p:nvSpPr>
              <p:spPr>
                <a:xfrm rot="-1413338">
                  <a:off x="4303339" y="306649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7" name="Google Shape;307;p3"/>
                <p:cNvSpPr/>
                <p:nvPr/>
              </p:nvSpPr>
              <p:spPr>
                <a:xfrm>
                  <a:off x="4295597" y="3054258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273" y="61844"/>
                        <a:pt x="1892" y="51653"/>
                      </a:cubicBezTo>
                      <a:lnTo>
                        <a:pt x="1892" y="51653"/>
                      </a:ln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326" y="65559"/>
                        <a:pt x="38944" y="67369"/>
                        <a:pt x="31229" y="67369"/>
                      </a:cubicBezTo>
                      <a:close/>
                      <a:moveTo>
                        <a:pt x="55517" y="18887"/>
                      </a:moveTo>
                      <a:cubicBezTo>
                        <a:pt x="50755" y="18887"/>
                        <a:pt x="44849" y="19934"/>
                        <a:pt x="38563" y="22697"/>
                      </a:cubicBezTo>
                      <a:cubicBezTo>
                        <a:pt x="31514" y="25745"/>
                        <a:pt x="25418" y="30412"/>
                        <a:pt x="21894" y="35270"/>
                      </a:cubicBezTo>
                      <a:cubicBezTo>
                        <a:pt x="19418" y="38699"/>
                        <a:pt x="18465" y="41937"/>
                        <a:pt x="19322" y="43937"/>
                      </a:cubicBezTo>
                      <a:lnTo>
                        <a:pt x="19322" y="43937"/>
                      </a:lnTo>
                      <a:cubicBezTo>
                        <a:pt x="21227" y="48319"/>
                        <a:pt x="33610" y="50700"/>
                        <a:pt x="47993" y="44414"/>
                      </a:cubicBezTo>
                      <a:cubicBezTo>
                        <a:pt x="55041" y="41366"/>
                        <a:pt x="61137" y="36698"/>
                        <a:pt x="64661" y="31841"/>
                      </a:cubicBezTo>
                      <a:cubicBezTo>
                        <a:pt x="67138" y="28412"/>
                        <a:pt x="68090" y="25173"/>
                        <a:pt x="67233" y="23173"/>
                      </a:cubicBezTo>
                      <a:cubicBezTo>
                        <a:pt x="66185" y="20792"/>
                        <a:pt x="61804" y="18887"/>
                        <a:pt x="55517" y="18887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8" name="Google Shape;308;p3"/>
              <p:cNvGrpSpPr/>
              <p:nvPr/>
            </p:nvGrpSpPr>
            <p:grpSpPr>
              <a:xfrm>
                <a:off x="4309789" y="3086720"/>
                <a:ext cx="86549" cy="67828"/>
                <a:chOff x="4309789" y="3086720"/>
                <a:chExt cx="86549" cy="67828"/>
              </a:xfrm>
            </p:grpSpPr>
            <p:sp>
              <p:nvSpPr>
                <p:cNvPr id="309" name="Google Shape;309;p3"/>
                <p:cNvSpPr/>
                <p:nvPr/>
              </p:nvSpPr>
              <p:spPr>
                <a:xfrm rot="-1413338">
                  <a:off x="4317530" y="3099182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0" name="Google Shape;310;p3"/>
                <p:cNvSpPr/>
                <p:nvPr/>
              </p:nvSpPr>
              <p:spPr>
                <a:xfrm>
                  <a:off x="4309789" y="3086929"/>
                  <a:ext cx="86549" cy="67368"/>
                </a:xfrm>
                <a:custGeom>
                  <a:rect b="b" l="l" r="r" t="t"/>
                  <a:pathLst>
                    <a:path extrusionOk="0" h="67368" w="86549">
                      <a:moveTo>
                        <a:pt x="31038" y="67369"/>
                      </a:moveTo>
                      <a:cubicBezTo>
                        <a:pt x="28943" y="67369"/>
                        <a:pt x="26942" y="67274"/>
                        <a:pt x="25037" y="66988"/>
                      </a:cubicBezTo>
                      <a:cubicBezTo>
                        <a:pt x="13988" y="65559"/>
                        <a:pt x="5511" y="59939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91617" y="31555"/>
                        <a:pt x="78758" y="51938"/>
                        <a:pt x="55613" y="62035"/>
                      </a:cubicBezTo>
                      <a:cubicBezTo>
                        <a:pt x="47516" y="65559"/>
                        <a:pt x="38944" y="67369"/>
                        <a:pt x="31038" y="67369"/>
                      </a:cubicBezTo>
                      <a:close/>
                      <a:moveTo>
                        <a:pt x="55613" y="18982"/>
                      </a:moveTo>
                      <a:cubicBezTo>
                        <a:pt x="50850" y="18982"/>
                        <a:pt x="44945" y="20030"/>
                        <a:pt x="38658" y="22792"/>
                      </a:cubicBezTo>
                      <a:cubicBezTo>
                        <a:pt x="31610" y="25840"/>
                        <a:pt x="25514" y="30507"/>
                        <a:pt x="21989" y="35365"/>
                      </a:cubicBezTo>
                      <a:cubicBezTo>
                        <a:pt x="19513" y="38794"/>
                        <a:pt x="18560" y="42032"/>
                        <a:pt x="19418" y="44033"/>
                      </a:cubicBezTo>
                      <a:lnTo>
                        <a:pt x="19418" y="44033"/>
                      </a:lnTo>
                      <a:cubicBezTo>
                        <a:pt x="20275" y="46033"/>
                        <a:pt x="23323" y="47557"/>
                        <a:pt x="27514" y="48128"/>
                      </a:cubicBezTo>
                      <a:cubicBezTo>
                        <a:pt x="33515" y="48890"/>
                        <a:pt x="41039" y="47557"/>
                        <a:pt x="48088" y="44509"/>
                      </a:cubicBezTo>
                      <a:cubicBezTo>
                        <a:pt x="62471" y="38222"/>
                        <a:pt x="69138" y="27554"/>
                        <a:pt x="67328" y="23173"/>
                      </a:cubicBezTo>
                      <a:cubicBezTo>
                        <a:pt x="66281" y="20792"/>
                        <a:pt x="61804" y="18982"/>
                        <a:pt x="55613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11" name="Google Shape;311;p3"/>
              <p:cNvGrpSpPr/>
              <p:nvPr/>
            </p:nvGrpSpPr>
            <p:grpSpPr>
              <a:xfrm>
                <a:off x="4324077" y="3119365"/>
                <a:ext cx="86549" cy="67828"/>
                <a:chOff x="4324077" y="3119365"/>
                <a:chExt cx="86549" cy="67828"/>
              </a:xfrm>
            </p:grpSpPr>
            <p:sp>
              <p:nvSpPr>
                <p:cNvPr id="312" name="Google Shape;312;p3"/>
                <p:cNvSpPr/>
                <p:nvPr/>
              </p:nvSpPr>
              <p:spPr>
                <a:xfrm rot="-1413338">
                  <a:off x="4331809" y="313182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" name="Google Shape;313;p3"/>
                <p:cNvSpPr/>
                <p:nvPr/>
              </p:nvSpPr>
              <p:spPr>
                <a:xfrm>
                  <a:off x="4324077" y="3119505"/>
                  <a:ext cx="86549" cy="67464"/>
                </a:xfrm>
                <a:custGeom>
                  <a:rect b="b" l="l" r="r" t="t"/>
                  <a:pathLst>
                    <a:path extrusionOk="0" h="67464" w="86549">
                      <a:moveTo>
                        <a:pt x="31038" y="67464"/>
                      </a:moveTo>
                      <a:cubicBezTo>
                        <a:pt x="28943" y="67464"/>
                        <a:pt x="26942" y="67369"/>
                        <a:pt x="25037" y="67083"/>
                      </a:cubicBezTo>
                      <a:cubicBezTo>
                        <a:pt x="13988" y="65654"/>
                        <a:pt x="5511" y="60035"/>
                        <a:pt x="1892" y="51748"/>
                      </a:cubicBezTo>
                      <a:lnTo>
                        <a:pt x="1892" y="51748"/>
                      </a:lnTo>
                      <a:cubicBezTo>
                        <a:pt x="-1728" y="43461"/>
                        <a:pt x="-109" y="33460"/>
                        <a:pt x="6368" y="24411"/>
                      </a:cubicBezTo>
                      <a:cubicBezTo>
                        <a:pt x="11893" y="16601"/>
                        <a:pt x="20656" y="9933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91617" y="31555"/>
                        <a:pt x="78758" y="51938"/>
                        <a:pt x="55613" y="62035"/>
                      </a:cubicBezTo>
                      <a:cubicBezTo>
                        <a:pt x="47421" y="65654"/>
                        <a:pt x="38944" y="67464"/>
                        <a:pt x="31038" y="67464"/>
                      </a:cubicBezTo>
                      <a:close/>
                      <a:moveTo>
                        <a:pt x="55517" y="19077"/>
                      </a:moveTo>
                      <a:cubicBezTo>
                        <a:pt x="50755" y="19077"/>
                        <a:pt x="44849" y="20125"/>
                        <a:pt x="38563" y="22887"/>
                      </a:cubicBezTo>
                      <a:cubicBezTo>
                        <a:pt x="31514" y="25935"/>
                        <a:pt x="25418" y="30602"/>
                        <a:pt x="21894" y="35460"/>
                      </a:cubicBezTo>
                      <a:cubicBezTo>
                        <a:pt x="19418" y="38889"/>
                        <a:pt x="18465" y="42128"/>
                        <a:pt x="19322" y="44128"/>
                      </a:cubicBezTo>
                      <a:lnTo>
                        <a:pt x="19322" y="44128"/>
                      </a:lnTo>
                      <a:cubicBezTo>
                        <a:pt x="20180" y="46128"/>
                        <a:pt x="23228" y="47652"/>
                        <a:pt x="27419" y="48224"/>
                      </a:cubicBezTo>
                      <a:cubicBezTo>
                        <a:pt x="33419" y="48986"/>
                        <a:pt x="40944" y="47652"/>
                        <a:pt x="47993" y="44604"/>
                      </a:cubicBezTo>
                      <a:cubicBezTo>
                        <a:pt x="62375" y="38318"/>
                        <a:pt x="69138" y="27650"/>
                        <a:pt x="67233" y="23268"/>
                      </a:cubicBezTo>
                      <a:cubicBezTo>
                        <a:pt x="66185" y="20887"/>
                        <a:pt x="61709" y="19077"/>
                        <a:pt x="55517" y="19077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14" name="Google Shape;314;p3"/>
              <p:cNvGrpSpPr/>
              <p:nvPr/>
            </p:nvGrpSpPr>
            <p:grpSpPr>
              <a:xfrm>
                <a:off x="4341133" y="3158614"/>
                <a:ext cx="86644" cy="67828"/>
                <a:chOff x="4341133" y="3158614"/>
                <a:chExt cx="86644" cy="67828"/>
              </a:xfrm>
            </p:grpSpPr>
            <p:sp>
              <p:nvSpPr>
                <p:cNvPr id="315" name="Google Shape;315;p3"/>
                <p:cNvSpPr/>
                <p:nvPr/>
              </p:nvSpPr>
              <p:spPr>
                <a:xfrm rot="-1413338">
                  <a:off x="4348870" y="317107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6" name="Google Shape;316;p3"/>
                <p:cNvSpPr/>
                <p:nvPr/>
              </p:nvSpPr>
              <p:spPr>
                <a:xfrm>
                  <a:off x="4341133" y="3158680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5"/>
                      </a:cubicBezTo>
                      <a:lnTo>
                        <a:pt x="1885" y="51815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320" y="65722"/>
                        <a:pt x="38842" y="67532"/>
                        <a:pt x="31222" y="67532"/>
                      </a:cubicBezTo>
                      <a:close/>
                      <a:moveTo>
                        <a:pt x="19316" y="44195"/>
                      </a:moveTo>
                      <a:cubicBezTo>
                        <a:pt x="21221" y="48482"/>
                        <a:pt x="33604" y="50958"/>
                        <a:pt x="47986" y="44672"/>
                      </a:cubicBezTo>
                      <a:cubicBezTo>
                        <a:pt x="55035" y="41624"/>
                        <a:pt x="61131" y="36957"/>
                        <a:pt x="64655" y="32099"/>
                      </a:cubicBezTo>
                      <a:cubicBezTo>
                        <a:pt x="67132" y="28670"/>
                        <a:pt x="68084" y="25431"/>
                        <a:pt x="67227" y="23431"/>
                      </a:cubicBezTo>
                      <a:cubicBezTo>
                        <a:pt x="66370" y="21431"/>
                        <a:pt x="63322" y="19907"/>
                        <a:pt x="59131" y="19335"/>
                      </a:cubicBezTo>
                      <a:cubicBezTo>
                        <a:pt x="53130" y="18573"/>
                        <a:pt x="45605" y="19907"/>
                        <a:pt x="38557" y="22955"/>
                      </a:cubicBezTo>
                      <a:cubicBezTo>
                        <a:pt x="24174" y="29146"/>
                        <a:pt x="17506" y="39814"/>
                        <a:pt x="19316" y="44195"/>
                      </a:cubicBezTo>
                      <a:lnTo>
                        <a:pt x="19316" y="44195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17" name="Google Shape;317;p3"/>
              <p:cNvGrpSpPr/>
              <p:nvPr/>
            </p:nvGrpSpPr>
            <p:grpSpPr>
              <a:xfrm>
                <a:off x="4358176" y="3197777"/>
                <a:ext cx="86549" cy="67828"/>
                <a:chOff x="4358176" y="3197777"/>
                <a:chExt cx="86549" cy="67828"/>
              </a:xfrm>
            </p:grpSpPr>
            <p:sp>
              <p:nvSpPr>
                <p:cNvPr id="318" name="Google Shape;318;p3"/>
                <p:cNvSpPr/>
                <p:nvPr/>
              </p:nvSpPr>
              <p:spPr>
                <a:xfrm rot="-1413338">
                  <a:off x="4365894" y="3210239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9" name="Google Shape;319;p3"/>
                <p:cNvSpPr/>
                <p:nvPr/>
              </p:nvSpPr>
              <p:spPr>
                <a:xfrm>
                  <a:off x="4358176" y="3198062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3"/>
                      </a:moveTo>
                      <a:cubicBezTo>
                        <a:pt x="28943" y="67393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488"/>
                        <a:pt x="38944" y="67393"/>
                        <a:pt x="31038" y="67393"/>
                      </a:cubicBezTo>
                      <a:close/>
                      <a:moveTo>
                        <a:pt x="55517" y="18910"/>
                      </a:moveTo>
                      <a:cubicBezTo>
                        <a:pt x="50755" y="18910"/>
                        <a:pt x="44849" y="19958"/>
                        <a:pt x="38563" y="22720"/>
                      </a:cubicBezTo>
                      <a:cubicBezTo>
                        <a:pt x="31514" y="25768"/>
                        <a:pt x="25418" y="30436"/>
                        <a:pt x="21894" y="35293"/>
                      </a:cubicBezTo>
                      <a:cubicBezTo>
                        <a:pt x="19418" y="38722"/>
                        <a:pt x="18465" y="41961"/>
                        <a:pt x="19322" y="43961"/>
                      </a:cubicBezTo>
                      <a:lnTo>
                        <a:pt x="19322" y="43961"/>
                      </a:lnTo>
                      <a:cubicBezTo>
                        <a:pt x="20180" y="45961"/>
                        <a:pt x="23228" y="47485"/>
                        <a:pt x="27419" y="48057"/>
                      </a:cubicBezTo>
                      <a:cubicBezTo>
                        <a:pt x="33515" y="48819"/>
                        <a:pt x="40944" y="47485"/>
                        <a:pt x="47993" y="44437"/>
                      </a:cubicBezTo>
                      <a:cubicBezTo>
                        <a:pt x="62375" y="38151"/>
                        <a:pt x="69043" y="27483"/>
                        <a:pt x="67233" y="23101"/>
                      </a:cubicBezTo>
                      <a:cubicBezTo>
                        <a:pt x="66185" y="20720"/>
                        <a:pt x="61804" y="18910"/>
                        <a:pt x="55517" y="1891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20" name="Google Shape;320;p3"/>
              <p:cNvGrpSpPr/>
              <p:nvPr/>
            </p:nvGrpSpPr>
            <p:grpSpPr>
              <a:xfrm>
                <a:off x="4372368" y="3230462"/>
                <a:ext cx="86549" cy="67828"/>
                <a:chOff x="4372368" y="3230462"/>
                <a:chExt cx="86549" cy="67828"/>
              </a:xfrm>
            </p:grpSpPr>
            <p:sp>
              <p:nvSpPr>
                <p:cNvPr id="321" name="Google Shape;321;p3"/>
                <p:cNvSpPr/>
                <p:nvPr/>
              </p:nvSpPr>
              <p:spPr>
                <a:xfrm rot="-1413338">
                  <a:off x="4380085" y="3242924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5"/>
                        <a:pt x="35625" y="42865"/>
                      </a:cubicBezTo>
                      <a:cubicBezTo>
                        <a:pt x="15950" y="42865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2" name="Google Shape;322;p3"/>
                <p:cNvSpPr/>
                <p:nvPr/>
              </p:nvSpPr>
              <p:spPr>
                <a:xfrm>
                  <a:off x="4372368" y="3230733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488"/>
                        <a:pt x="38944" y="67392"/>
                        <a:pt x="31038" y="67392"/>
                      </a:cubicBezTo>
                      <a:close/>
                      <a:moveTo>
                        <a:pt x="55613" y="18910"/>
                      </a:moveTo>
                      <a:cubicBezTo>
                        <a:pt x="50850" y="18910"/>
                        <a:pt x="44945" y="19958"/>
                        <a:pt x="38658" y="22720"/>
                      </a:cubicBezTo>
                      <a:cubicBezTo>
                        <a:pt x="31610" y="25768"/>
                        <a:pt x="25514" y="30340"/>
                        <a:pt x="21989" y="35293"/>
                      </a:cubicBezTo>
                      <a:cubicBezTo>
                        <a:pt x="19513" y="38722"/>
                        <a:pt x="18560" y="41961"/>
                        <a:pt x="19418" y="43961"/>
                      </a:cubicBezTo>
                      <a:lnTo>
                        <a:pt x="19418" y="43961"/>
                      </a:lnTo>
                      <a:cubicBezTo>
                        <a:pt x="20275" y="45961"/>
                        <a:pt x="23323" y="47485"/>
                        <a:pt x="27514" y="48057"/>
                      </a:cubicBezTo>
                      <a:cubicBezTo>
                        <a:pt x="33515" y="48819"/>
                        <a:pt x="41039" y="47485"/>
                        <a:pt x="48088" y="44437"/>
                      </a:cubicBezTo>
                      <a:cubicBezTo>
                        <a:pt x="62471" y="38151"/>
                        <a:pt x="69233" y="27483"/>
                        <a:pt x="67328" y="23101"/>
                      </a:cubicBezTo>
                      <a:cubicBezTo>
                        <a:pt x="66185" y="20720"/>
                        <a:pt x="61804" y="18910"/>
                        <a:pt x="55613" y="1891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23" name="Google Shape;323;p3"/>
              <p:cNvGrpSpPr/>
              <p:nvPr/>
            </p:nvGrpSpPr>
            <p:grpSpPr>
              <a:xfrm>
                <a:off x="4389520" y="3269711"/>
                <a:ext cx="86644" cy="67828"/>
                <a:chOff x="4389520" y="3269711"/>
                <a:chExt cx="86644" cy="67828"/>
              </a:xfrm>
            </p:grpSpPr>
            <p:sp>
              <p:nvSpPr>
                <p:cNvPr id="324" name="Google Shape;324;p3"/>
                <p:cNvSpPr/>
                <p:nvPr/>
              </p:nvSpPr>
              <p:spPr>
                <a:xfrm rot="-1413338">
                  <a:off x="4397147" y="328217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5" name="Google Shape;325;p3"/>
                <p:cNvSpPr/>
                <p:nvPr/>
              </p:nvSpPr>
              <p:spPr>
                <a:xfrm>
                  <a:off x="4389520" y="3269742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5"/>
                      </a:cubicBezTo>
                      <a:lnTo>
                        <a:pt x="1885" y="51815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3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103"/>
                      </a:cubicBezTo>
                      <a:cubicBezTo>
                        <a:pt x="47224" y="65817"/>
                        <a:pt x="38842" y="67532"/>
                        <a:pt x="31222" y="67532"/>
                      </a:cubicBezTo>
                      <a:close/>
                      <a:moveTo>
                        <a:pt x="19316" y="44291"/>
                      </a:moveTo>
                      <a:cubicBezTo>
                        <a:pt x="21221" y="48672"/>
                        <a:pt x="33604" y="51053"/>
                        <a:pt x="47986" y="44767"/>
                      </a:cubicBezTo>
                      <a:cubicBezTo>
                        <a:pt x="55035" y="41719"/>
                        <a:pt x="61131" y="37052"/>
                        <a:pt x="64655" y="32194"/>
                      </a:cubicBezTo>
                      <a:cubicBezTo>
                        <a:pt x="67132" y="28765"/>
                        <a:pt x="68084" y="25527"/>
                        <a:pt x="67227" y="23526"/>
                      </a:cubicBezTo>
                      <a:cubicBezTo>
                        <a:pt x="66370" y="21526"/>
                        <a:pt x="63322" y="20002"/>
                        <a:pt x="59131" y="19431"/>
                      </a:cubicBezTo>
                      <a:cubicBezTo>
                        <a:pt x="53130" y="18669"/>
                        <a:pt x="45605" y="19907"/>
                        <a:pt x="38557" y="23050"/>
                      </a:cubicBezTo>
                      <a:cubicBezTo>
                        <a:pt x="24174" y="29241"/>
                        <a:pt x="17411" y="39909"/>
                        <a:pt x="19316" y="44291"/>
                      </a:cubicBezTo>
                      <a:lnTo>
                        <a:pt x="19316" y="4429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26" name="Google Shape;326;p3"/>
              <p:cNvGrpSpPr/>
              <p:nvPr/>
            </p:nvGrpSpPr>
            <p:grpSpPr>
              <a:xfrm>
                <a:off x="4403712" y="3302357"/>
                <a:ext cx="86549" cy="67828"/>
                <a:chOff x="4403712" y="3302357"/>
                <a:chExt cx="86549" cy="67828"/>
              </a:xfrm>
            </p:grpSpPr>
            <p:sp>
              <p:nvSpPr>
                <p:cNvPr id="327" name="Google Shape;327;p3"/>
                <p:cNvSpPr/>
                <p:nvPr/>
              </p:nvSpPr>
              <p:spPr>
                <a:xfrm rot="-1413338">
                  <a:off x="4411425" y="3314819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8" name="Google Shape;328;p3"/>
                <p:cNvSpPr/>
                <p:nvPr/>
              </p:nvSpPr>
              <p:spPr>
                <a:xfrm>
                  <a:off x="4403712" y="3302480"/>
                  <a:ext cx="86549" cy="67464"/>
                </a:xfrm>
                <a:custGeom>
                  <a:rect b="b" l="l" r="r" t="t"/>
                  <a:pathLst>
                    <a:path extrusionOk="0" h="67464" w="86549">
                      <a:moveTo>
                        <a:pt x="31222" y="67464"/>
                      </a:moveTo>
                      <a:cubicBezTo>
                        <a:pt x="17602" y="67464"/>
                        <a:pt x="6267" y="61940"/>
                        <a:pt x="1885" y="51748"/>
                      </a:cubicBezTo>
                      <a:lnTo>
                        <a:pt x="1885" y="51748"/>
                      </a:lnTo>
                      <a:cubicBezTo>
                        <a:pt x="-5068" y="35841"/>
                        <a:pt x="7791" y="15458"/>
                        <a:pt x="30937" y="5361"/>
                      </a:cubicBezTo>
                      <a:cubicBezTo>
                        <a:pt x="54178" y="-4735"/>
                        <a:pt x="77800" y="-163"/>
                        <a:pt x="84658" y="15648"/>
                      </a:cubicBezTo>
                      <a:cubicBezTo>
                        <a:pt x="88277" y="23935"/>
                        <a:pt x="86658" y="33936"/>
                        <a:pt x="80181" y="42985"/>
                      </a:cubicBezTo>
                      <a:cubicBezTo>
                        <a:pt x="74656" y="50795"/>
                        <a:pt x="65893" y="57463"/>
                        <a:pt x="55606" y="61940"/>
                      </a:cubicBezTo>
                      <a:cubicBezTo>
                        <a:pt x="47224" y="65750"/>
                        <a:pt x="38842" y="67464"/>
                        <a:pt x="31222" y="67464"/>
                      </a:cubicBezTo>
                      <a:close/>
                      <a:moveTo>
                        <a:pt x="19316" y="44223"/>
                      </a:moveTo>
                      <a:cubicBezTo>
                        <a:pt x="21221" y="48605"/>
                        <a:pt x="33604" y="50986"/>
                        <a:pt x="47986" y="44699"/>
                      </a:cubicBezTo>
                      <a:cubicBezTo>
                        <a:pt x="55035" y="41651"/>
                        <a:pt x="61131" y="36984"/>
                        <a:pt x="64655" y="32126"/>
                      </a:cubicBezTo>
                      <a:cubicBezTo>
                        <a:pt x="67132" y="28697"/>
                        <a:pt x="68084" y="25459"/>
                        <a:pt x="67227" y="23459"/>
                      </a:cubicBezTo>
                      <a:cubicBezTo>
                        <a:pt x="65322" y="19077"/>
                        <a:pt x="52939" y="16696"/>
                        <a:pt x="38557" y="22982"/>
                      </a:cubicBezTo>
                      <a:cubicBezTo>
                        <a:pt x="24174" y="29174"/>
                        <a:pt x="17411" y="39842"/>
                        <a:pt x="19316" y="44223"/>
                      </a:cubicBezTo>
                      <a:lnTo>
                        <a:pt x="19316" y="44223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29" name="Google Shape;329;p3"/>
              <p:cNvGrpSpPr/>
              <p:nvPr/>
            </p:nvGrpSpPr>
            <p:grpSpPr>
              <a:xfrm>
                <a:off x="4420755" y="3341605"/>
                <a:ext cx="86549" cy="67828"/>
                <a:chOff x="4420755" y="3341605"/>
                <a:chExt cx="86549" cy="67828"/>
              </a:xfrm>
            </p:grpSpPr>
            <p:sp>
              <p:nvSpPr>
                <p:cNvPr id="330" name="Google Shape;330;p3"/>
                <p:cNvSpPr/>
                <p:nvPr/>
              </p:nvSpPr>
              <p:spPr>
                <a:xfrm rot="-1413338">
                  <a:off x="4428488" y="335406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1" name="Google Shape;331;p3"/>
                <p:cNvSpPr/>
                <p:nvPr/>
              </p:nvSpPr>
              <p:spPr>
                <a:xfrm>
                  <a:off x="4420755" y="3341795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89"/>
                        <a:pt x="-109" y="33388"/>
                        <a:pt x="6368" y="24339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089" y="-4712"/>
                        <a:pt x="77711" y="-235"/>
                        <a:pt x="84664" y="15672"/>
                      </a:cubicBez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2"/>
                        <a:pt x="31038" y="67392"/>
                      </a:cubicBezTo>
                      <a:close/>
                      <a:moveTo>
                        <a:pt x="55517" y="19005"/>
                      </a:moveTo>
                      <a:cubicBezTo>
                        <a:pt x="50755" y="19005"/>
                        <a:pt x="44849" y="20053"/>
                        <a:pt x="38563" y="22816"/>
                      </a:cubicBezTo>
                      <a:cubicBezTo>
                        <a:pt x="31514" y="25863"/>
                        <a:pt x="25418" y="30435"/>
                        <a:pt x="21894" y="35388"/>
                      </a:cubicBezTo>
                      <a:cubicBezTo>
                        <a:pt x="19418" y="38817"/>
                        <a:pt x="18465" y="42056"/>
                        <a:pt x="19322" y="44056"/>
                      </a:cubicBezTo>
                      <a:lnTo>
                        <a:pt x="19322" y="44056"/>
                      </a:lnTo>
                      <a:cubicBezTo>
                        <a:pt x="20180" y="46056"/>
                        <a:pt x="23228" y="47580"/>
                        <a:pt x="27419" y="48152"/>
                      </a:cubicBezTo>
                      <a:cubicBezTo>
                        <a:pt x="33515" y="48914"/>
                        <a:pt x="40944" y="47580"/>
                        <a:pt x="47993" y="44533"/>
                      </a:cubicBezTo>
                      <a:cubicBezTo>
                        <a:pt x="62375" y="38246"/>
                        <a:pt x="69043" y="27578"/>
                        <a:pt x="67233" y="23196"/>
                      </a:cubicBezTo>
                      <a:cubicBezTo>
                        <a:pt x="66185" y="20815"/>
                        <a:pt x="61804" y="19005"/>
                        <a:pt x="55517" y="1900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32" name="Google Shape;332;p3"/>
              <p:cNvGrpSpPr/>
              <p:nvPr/>
            </p:nvGrpSpPr>
            <p:grpSpPr>
              <a:xfrm>
                <a:off x="4434948" y="3374291"/>
                <a:ext cx="86549" cy="67828"/>
                <a:chOff x="4434948" y="3374291"/>
                <a:chExt cx="86549" cy="67828"/>
              </a:xfrm>
            </p:grpSpPr>
            <p:sp>
              <p:nvSpPr>
                <p:cNvPr id="333" name="Google Shape;333;p3"/>
                <p:cNvSpPr/>
                <p:nvPr/>
              </p:nvSpPr>
              <p:spPr>
                <a:xfrm rot="-1413338">
                  <a:off x="4442679" y="338675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4" name="Google Shape;334;p3"/>
                <p:cNvSpPr/>
                <p:nvPr/>
              </p:nvSpPr>
              <p:spPr>
                <a:xfrm>
                  <a:off x="4434948" y="3374560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3"/>
                      </a:moveTo>
                      <a:cubicBezTo>
                        <a:pt x="28943" y="67393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089" y="-4712"/>
                        <a:pt x="77711" y="-235"/>
                        <a:pt x="84664" y="15672"/>
                      </a:cubicBez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488"/>
                        <a:pt x="38944" y="67297"/>
                        <a:pt x="31038" y="67393"/>
                      </a:cubicBezTo>
                      <a:close/>
                      <a:moveTo>
                        <a:pt x="55613" y="18910"/>
                      </a:moveTo>
                      <a:cubicBezTo>
                        <a:pt x="50850" y="18910"/>
                        <a:pt x="44945" y="19958"/>
                        <a:pt x="38658" y="22720"/>
                      </a:cubicBezTo>
                      <a:cubicBezTo>
                        <a:pt x="31610" y="25768"/>
                        <a:pt x="25514" y="30340"/>
                        <a:pt x="21989" y="35293"/>
                      </a:cubicBezTo>
                      <a:cubicBezTo>
                        <a:pt x="19513" y="38722"/>
                        <a:pt x="18560" y="41961"/>
                        <a:pt x="19418" y="43961"/>
                      </a:cubicBezTo>
                      <a:lnTo>
                        <a:pt x="19418" y="43961"/>
                      </a:lnTo>
                      <a:cubicBezTo>
                        <a:pt x="20275" y="45961"/>
                        <a:pt x="23323" y="47485"/>
                        <a:pt x="27514" y="48057"/>
                      </a:cubicBezTo>
                      <a:cubicBezTo>
                        <a:pt x="33515" y="48819"/>
                        <a:pt x="41039" y="47485"/>
                        <a:pt x="48088" y="44437"/>
                      </a:cubicBezTo>
                      <a:cubicBezTo>
                        <a:pt x="62471" y="38151"/>
                        <a:pt x="69233" y="27483"/>
                        <a:pt x="67328" y="23101"/>
                      </a:cubicBezTo>
                      <a:cubicBezTo>
                        <a:pt x="66185" y="20720"/>
                        <a:pt x="61804" y="18910"/>
                        <a:pt x="55613" y="18910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35" name="Google Shape;335;p3"/>
              <p:cNvGrpSpPr/>
              <p:nvPr/>
            </p:nvGrpSpPr>
            <p:grpSpPr>
              <a:xfrm>
                <a:off x="4449241" y="3406975"/>
                <a:ext cx="86644" cy="67828"/>
                <a:chOff x="4449241" y="3406975"/>
                <a:chExt cx="86644" cy="67828"/>
              </a:xfrm>
            </p:grpSpPr>
            <p:sp>
              <p:nvSpPr>
                <p:cNvPr id="336" name="Google Shape;336;p3"/>
                <p:cNvSpPr/>
                <p:nvPr/>
              </p:nvSpPr>
              <p:spPr>
                <a:xfrm rot="-1413338">
                  <a:off x="4456869" y="341943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" name="Google Shape;337;p3"/>
                <p:cNvSpPr/>
                <p:nvPr/>
              </p:nvSpPr>
              <p:spPr>
                <a:xfrm>
                  <a:off x="4449241" y="3406997"/>
                  <a:ext cx="86644" cy="67531"/>
                </a:xfrm>
                <a:custGeom>
                  <a:rect b="b" l="l" r="r" t="t"/>
                  <a:pathLst>
                    <a:path extrusionOk="0" h="67531" w="86644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6"/>
                      </a:cubicBezTo>
                      <a:lnTo>
                        <a:pt x="1885" y="51816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3" y="952"/>
                        <a:pt x="52082" y="-858"/>
                        <a:pt x="61607" y="380"/>
                      </a:cubicBezTo>
                      <a:cubicBezTo>
                        <a:pt x="72656" y="1809"/>
                        <a:pt x="81133" y="7429"/>
                        <a:pt x="84753" y="15716"/>
                      </a:cubicBezTo>
                      <a:cubicBezTo>
                        <a:pt x="88372" y="24003"/>
                        <a:pt x="86753" y="34004"/>
                        <a:pt x="80276" y="43053"/>
                      </a:cubicBezTo>
                      <a:cubicBezTo>
                        <a:pt x="74752" y="50863"/>
                        <a:pt x="65989" y="57531"/>
                        <a:pt x="55702" y="62007"/>
                      </a:cubicBezTo>
                      <a:cubicBezTo>
                        <a:pt x="47224" y="65817"/>
                        <a:pt x="38842" y="67532"/>
                        <a:pt x="31222" y="67532"/>
                      </a:cubicBezTo>
                      <a:close/>
                      <a:moveTo>
                        <a:pt x="19316" y="44291"/>
                      </a:moveTo>
                      <a:cubicBezTo>
                        <a:pt x="21221" y="48672"/>
                        <a:pt x="33604" y="51054"/>
                        <a:pt x="47986" y="44767"/>
                      </a:cubicBezTo>
                      <a:cubicBezTo>
                        <a:pt x="55035" y="41719"/>
                        <a:pt x="61131" y="37147"/>
                        <a:pt x="64655" y="32194"/>
                      </a:cubicBezTo>
                      <a:cubicBezTo>
                        <a:pt x="67132" y="28765"/>
                        <a:pt x="68084" y="25526"/>
                        <a:pt x="67227" y="23526"/>
                      </a:cubicBezTo>
                      <a:cubicBezTo>
                        <a:pt x="66370" y="21526"/>
                        <a:pt x="63321" y="20002"/>
                        <a:pt x="59131" y="19430"/>
                      </a:cubicBezTo>
                      <a:cubicBezTo>
                        <a:pt x="53130" y="18668"/>
                        <a:pt x="45605" y="20002"/>
                        <a:pt x="38557" y="23050"/>
                      </a:cubicBezTo>
                      <a:cubicBezTo>
                        <a:pt x="24174" y="29241"/>
                        <a:pt x="17411" y="39909"/>
                        <a:pt x="19316" y="44291"/>
                      </a:cubicBezTo>
                      <a:lnTo>
                        <a:pt x="19316" y="4429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38" name="Google Shape;338;p3"/>
              <p:cNvGrpSpPr/>
              <p:nvPr/>
            </p:nvGrpSpPr>
            <p:grpSpPr>
              <a:xfrm>
                <a:off x="4466285" y="3446186"/>
                <a:ext cx="86555" cy="67828"/>
                <a:chOff x="4466285" y="3446186"/>
                <a:chExt cx="86555" cy="67828"/>
              </a:xfrm>
            </p:grpSpPr>
            <p:sp>
              <p:nvSpPr>
                <p:cNvPr id="339" name="Google Shape;339;p3"/>
                <p:cNvSpPr/>
                <p:nvPr/>
              </p:nvSpPr>
              <p:spPr>
                <a:xfrm rot="-1413338">
                  <a:off x="4474019" y="345864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40" name="Google Shape;340;p3"/>
                <p:cNvSpPr/>
                <p:nvPr/>
              </p:nvSpPr>
              <p:spPr>
                <a:xfrm>
                  <a:off x="4466285" y="3446403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273" y="61844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231" y="65654"/>
                        <a:pt x="38849" y="67369"/>
                        <a:pt x="31229" y="67369"/>
                      </a:cubicBezTo>
                      <a:close/>
                      <a:moveTo>
                        <a:pt x="55517" y="18982"/>
                      </a:moveTo>
                      <a:cubicBezTo>
                        <a:pt x="50755" y="18982"/>
                        <a:pt x="44849" y="20030"/>
                        <a:pt x="38563" y="22792"/>
                      </a:cubicBezTo>
                      <a:cubicBezTo>
                        <a:pt x="31514" y="25840"/>
                        <a:pt x="25418" y="30507"/>
                        <a:pt x="21894" y="35365"/>
                      </a:cubicBezTo>
                      <a:cubicBezTo>
                        <a:pt x="19418" y="38794"/>
                        <a:pt x="18465" y="42032"/>
                        <a:pt x="19322" y="44033"/>
                      </a:cubicBezTo>
                      <a:cubicBezTo>
                        <a:pt x="21227" y="48319"/>
                        <a:pt x="33610" y="50795"/>
                        <a:pt x="47993" y="44509"/>
                      </a:cubicBezTo>
                      <a:cubicBezTo>
                        <a:pt x="55041" y="41461"/>
                        <a:pt x="61137" y="36794"/>
                        <a:pt x="64661" y="31936"/>
                      </a:cubicBezTo>
                      <a:cubicBezTo>
                        <a:pt x="67138" y="28507"/>
                        <a:pt x="68090" y="25268"/>
                        <a:pt x="67233" y="23268"/>
                      </a:cubicBezTo>
                      <a:cubicBezTo>
                        <a:pt x="66185" y="20792"/>
                        <a:pt x="61709" y="18982"/>
                        <a:pt x="55517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41" name="Google Shape;341;p3"/>
              <p:cNvGrpSpPr/>
              <p:nvPr/>
            </p:nvGrpSpPr>
            <p:grpSpPr>
              <a:xfrm>
                <a:off x="4483335" y="3485434"/>
                <a:ext cx="86549" cy="67828"/>
                <a:chOff x="4483335" y="3485434"/>
                <a:chExt cx="86549" cy="67828"/>
              </a:xfrm>
            </p:grpSpPr>
            <p:sp>
              <p:nvSpPr>
                <p:cNvPr id="342" name="Google Shape;342;p3"/>
                <p:cNvSpPr/>
                <p:nvPr/>
              </p:nvSpPr>
              <p:spPr>
                <a:xfrm rot="-1413338">
                  <a:off x="4491081" y="3497897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43" name="Google Shape;343;p3"/>
                <p:cNvSpPr/>
                <p:nvPr/>
              </p:nvSpPr>
              <p:spPr>
                <a:xfrm>
                  <a:off x="4483335" y="3485646"/>
                  <a:ext cx="86549" cy="67368"/>
                </a:xfrm>
                <a:custGeom>
                  <a:rect b="b" l="l" r="r" t="t"/>
                  <a:pathLst>
                    <a:path extrusionOk="0" h="67368" w="86549">
                      <a:moveTo>
                        <a:pt x="31038" y="67369"/>
                      </a:moveTo>
                      <a:cubicBezTo>
                        <a:pt x="28943" y="67369"/>
                        <a:pt x="26942" y="67274"/>
                        <a:pt x="24942" y="66988"/>
                      </a:cubicBezTo>
                      <a:cubicBezTo>
                        <a:pt x="13893" y="65559"/>
                        <a:pt x="5416" y="59939"/>
                        <a:pt x="1892" y="51653"/>
                      </a:cubicBezTo>
                      <a:lnTo>
                        <a:pt x="1892" y="51653"/>
                      </a:ln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91617" y="31555"/>
                        <a:pt x="78758" y="51938"/>
                        <a:pt x="55613" y="62035"/>
                      </a:cubicBezTo>
                      <a:cubicBezTo>
                        <a:pt x="47516" y="65559"/>
                        <a:pt x="38944" y="67369"/>
                        <a:pt x="31038" y="67369"/>
                      </a:cubicBezTo>
                      <a:close/>
                      <a:moveTo>
                        <a:pt x="55517" y="18982"/>
                      </a:moveTo>
                      <a:cubicBezTo>
                        <a:pt x="50755" y="18982"/>
                        <a:pt x="44849" y="20030"/>
                        <a:pt x="38563" y="22792"/>
                      </a:cubicBezTo>
                      <a:cubicBezTo>
                        <a:pt x="31514" y="25840"/>
                        <a:pt x="25418" y="30412"/>
                        <a:pt x="21894" y="35365"/>
                      </a:cubicBezTo>
                      <a:cubicBezTo>
                        <a:pt x="19418" y="38794"/>
                        <a:pt x="18465" y="42032"/>
                        <a:pt x="19322" y="44033"/>
                      </a:cubicBezTo>
                      <a:lnTo>
                        <a:pt x="19322" y="44033"/>
                      </a:lnTo>
                      <a:cubicBezTo>
                        <a:pt x="20180" y="46033"/>
                        <a:pt x="23228" y="47557"/>
                        <a:pt x="27419" y="48128"/>
                      </a:cubicBezTo>
                      <a:cubicBezTo>
                        <a:pt x="33515" y="48890"/>
                        <a:pt x="40944" y="47557"/>
                        <a:pt x="47993" y="44509"/>
                      </a:cubicBezTo>
                      <a:cubicBezTo>
                        <a:pt x="62375" y="38222"/>
                        <a:pt x="69138" y="27554"/>
                        <a:pt x="67233" y="23173"/>
                      </a:cubicBezTo>
                      <a:cubicBezTo>
                        <a:pt x="66185" y="20792"/>
                        <a:pt x="61804" y="18982"/>
                        <a:pt x="55517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44" name="Google Shape;344;p3"/>
              <p:cNvGrpSpPr/>
              <p:nvPr/>
            </p:nvGrpSpPr>
            <p:grpSpPr>
              <a:xfrm>
                <a:off x="4204245" y="3032441"/>
                <a:ext cx="102707" cy="76739"/>
                <a:chOff x="4204245" y="3032441"/>
                <a:chExt cx="102707" cy="76739"/>
              </a:xfrm>
            </p:grpSpPr>
            <p:sp>
              <p:nvSpPr>
                <p:cNvPr id="345" name="Google Shape;345;p3"/>
                <p:cNvSpPr/>
                <p:nvPr/>
              </p:nvSpPr>
              <p:spPr>
                <a:xfrm rot="-1413338">
                  <a:off x="4211102" y="3048406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7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46" name="Google Shape;346;p3"/>
                <p:cNvSpPr/>
                <p:nvPr/>
              </p:nvSpPr>
              <p:spPr>
                <a:xfrm>
                  <a:off x="4204245" y="3034110"/>
                  <a:ext cx="102707" cy="73420"/>
                </a:xfrm>
                <a:custGeom>
                  <a:rect b="b" l="l" r="r" t="t"/>
                  <a:pathLst>
                    <a:path extrusionOk="0" h="73420" w="102707">
                      <a:moveTo>
                        <a:pt x="31712" y="73421"/>
                      </a:moveTo>
                      <a:cubicBezTo>
                        <a:pt x="17424" y="73421"/>
                        <a:pt x="6185" y="68182"/>
                        <a:pt x="1803" y="58276"/>
                      </a:cubicBezTo>
                      <a:lnTo>
                        <a:pt x="1803" y="58276"/>
                      </a:lnTo>
                      <a:cubicBezTo>
                        <a:pt x="-2102" y="49322"/>
                        <a:pt x="375" y="38750"/>
                        <a:pt x="8852" y="28653"/>
                      </a:cubicBezTo>
                      <a:cubicBezTo>
                        <a:pt x="15805" y="20271"/>
                        <a:pt x="26378" y="12746"/>
                        <a:pt x="38665" y="7413"/>
                      </a:cubicBezTo>
                      <a:cubicBezTo>
                        <a:pt x="50952" y="2078"/>
                        <a:pt x="63621" y="-493"/>
                        <a:pt x="74479" y="78"/>
                      </a:cubicBezTo>
                      <a:cubicBezTo>
                        <a:pt x="87624" y="840"/>
                        <a:pt x="97053" y="6174"/>
                        <a:pt x="100959" y="15128"/>
                      </a:cubicBezTo>
                      <a:cubicBezTo>
                        <a:pt x="108198" y="31796"/>
                        <a:pt x="92386" y="53704"/>
                        <a:pt x="64097" y="65991"/>
                      </a:cubicBezTo>
                      <a:cubicBezTo>
                        <a:pt x="52762" y="70944"/>
                        <a:pt x="41523" y="73421"/>
                        <a:pt x="31712" y="73421"/>
                      </a:cubicBezTo>
                      <a:close/>
                      <a:moveTo>
                        <a:pt x="71336" y="19033"/>
                      </a:moveTo>
                      <a:cubicBezTo>
                        <a:pt x="63906" y="19033"/>
                        <a:pt x="54858" y="21128"/>
                        <a:pt x="46285" y="24843"/>
                      </a:cubicBezTo>
                      <a:cubicBezTo>
                        <a:pt x="36855" y="28939"/>
                        <a:pt x="28569" y="34749"/>
                        <a:pt x="23520" y="40750"/>
                      </a:cubicBezTo>
                      <a:cubicBezTo>
                        <a:pt x="19710" y="45322"/>
                        <a:pt x="18663" y="49132"/>
                        <a:pt x="19329" y="50561"/>
                      </a:cubicBezTo>
                      <a:lnTo>
                        <a:pt x="19329" y="50561"/>
                      </a:lnTo>
                      <a:cubicBezTo>
                        <a:pt x="21139" y="54656"/>
                        <a:pt x="36951" y="56942"/>
                        <a:pt x="56572" y="48370"/>
                      </a:cubicBezTo>
                      <a:cubicBezTo>
                        <a:pt x="76194" y="39797"/>
                        <a:pt x="85338" y="26653"/>
                        <a:pt x="83528" y="22557"/>
                      </a:cubicBezTo>
                      <a:cubicBezTo>
                        <a:pt x="82861" y="21033"/>
                        <a:pt x="79432" y="19223"/>
                        <a:pt x="73431" y="18938"/>
                      </a:cubicBezTo>
                      <a:cubicBezTo>
                        <a:pt x="72765" y="19033"/>
                        <a:pt x="72098" y="19033"/>
                        <a:pt x="71336" y="19033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47" name="Google Shape;347;p3"/>
              <p:cNvGrpSpPr/>
              <p:nvPr/>
            </p:nvGrpSpPr>
            <p:grpSpPr>
              <a:xfrm>
                <a:off x="4219199" y="3066715"/>
                <a:ext cx="102762" cy="76739"/>
                <a:chOff x="4219199" y="3066715"/>
                <a:chExt cx="102762" cy="76739"/>
              </a:xfrm>
            </p:grpSpPr>
            <p:sp>
              <p:nvSpPr>
                <p:cNvPr id="348" name="Google Shape;348;p3"/>
                <p:cNvSpPr/>
                <p:nvPr/>
              </p:nvSpPr>
              <p:spPr>
                <a:xfrm rot="-1413338">
                  <a:off x="4226062" y="3082680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8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49" name="Google Shape;349;p3"/>
                <p:cNvSpPr/>
                <p:nvPr/>
              </p:nvSpPr>
              <p:spPr>
                <a:xfrm>
                  <a:off x="4219199" y="3068399"/>
                  <a:ext cx="102762" cy="73420"/>
                </a:xfrm>
                <a:custGeom>
                  <a:rect b="b" l="l" r="r" t="t"/>
                  <a:pathLst>
                    <a:path extrusionOk="0" h="73420" w="102762">
                      <a:moveTo>
                        <a:pt x="31426" y="73421"/>
                      </a:moveTo>
                      <a:cubicBezTo>
                        <a:pt x="30378" y="73421"/>
                        <a:pt x="29331" y="73421"/>
                        <a:pt x="28283" y="73325"/>
                      </a:cubicBezTo>
                      <a:cubicBezTo>
                        <a:pt x="15138" y="72563"/>
                        <a:pt x="5709" y="67229"/>
                        <a:pt x="1803" y="58276"/>
                      </a:cubicBezTo>
                      <a:cubicBezTo>
                        <a:pt x="-2102" y="49323"/>
                        <a:pt x="375" y="38750"/>
                        <a:pt x="8852" y="28653"/>
                      </a:cubicBezTo>
                      <a:cubicBezTo>
                        <a:pt x="15805" y="20271"/>
                        <a:pt x="26378" y="12746"/>
                        <a:pt x="38665" y="7413"/>
                      </a:cubicBezTo>
                      <a:cubicBezTo>
                        <a:pt x="50952" y="2079"/>
                        <a:pt x="63525" y="-493"/>
                        <a:pt x="74479" y="78"/>
                      </a:cubicBezTo>
                      <a:cubicBezTo>
                        <a:pt x="87624" y="840"/>
                        <a:pt x="97053" y="6174"/>
                        <a:pt x="100959" y="15128"/>
                      </a:cubicBezTo>
                      <a:cubicBezTo>
                        <a:pt x="104864" y="24081"/>
                        <a:pt x="102387" y="34654"/>
                        <a:pt x="93910" y="44750"/>
                      </a:cubicBezTo>
                      <a:cubicBezTo>
                        <a:pt x="86957" y="53133"/>
                        <a:pt x="76384" y="60657"/>
                        <a:pt x="64097" y="65991"/>
                      </a:cubicBezTo>
                      <a:cubicBezTo>
                        <a:pt x="53048" y="70754"/>
                        <a:pt x="41618" y="73421"/>
                        <a:pt x="31426" y="73421"/>
                      </a:cubicBezTo>
                      <a:close/>
                      <a:moveTo>
                        <a:pt x="71336" y="19033"/>
                      </a:moveTo>
                      <a:cubicBezTo>
                        <a:pt x="63906" y="19033"/>
                        <a:pt x="54858" y="21129"/>
                        <a:pt x="46285" y="24843"/>
                      </a:cubicBezTo>
                      <a:cubicBezTo>
                        <a:pt x="36855" y="28939"/>
                        <a:pt x="28569" y="34749"/>
                        <a:pt x="23520" y="40750"/>
                      </a:cubicBezTo>
                      <a:cubicBezTo>
                        <a:pt x="19710" y="45322"/>
                        <a:pt x="18663" y="49132"/>
                        <a:pt x="19329" y="50561"/>
                      </a:cubicBezTo>
                      <a:lnTo>
                        <a:pt x="19329" y="50561"/>
                      </a:lnTo>
                      <a:cubicBezTo>
                        <a:pt x="19996" y="52085"/>
                        <a:pt x="23425" y="53895"/>
                        <a:pt x="29426" y="54180"/>
                      </a:cubicBezTo>
                      <a:cubicBezTo>
                        <a:pt x="37332" y="54561"/>
                        <a:pt x="47142" y="52466"/>
                        <a:pt x="56572" y="48370"/>
                      </a:cubicBezTo>
                      <a:cubicBezTo>
                        <a:pt x="66002" y="44274"/>
                        <a:pt x="74289" y="38464"/>
                        <a:pt x="79337" y="32463"/>
                      </a:cubicBezTo>
                      <a:cubicBezTo>
                        <a:pt x="83147" y="27891"/>
                        <a:pt x="84195" y="24081"/>
                        <a:pt x="83528" y="22653"/>
                      </a:cubicBezTo>
                      <a:cubicBezTo>
                        <a:pt x="82861" y="21129"/>
                        <a:pt x="79432" y="19319"/>
                        <a:pt x="73431" y="19033"/>
                      </a:cubicBezTo>
                      <a:cubicBezTo>
                        <a:pt x="72765" y="19033"/>
                        <a:pt x="72003" y="19033"/>
                        <a:pt x="71336" y="19033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50" name="Google Shape;350;p3"/>
              <p:cNvGrpSpPr/>
              <p:nvPr/>
            </p:nvGrpSpPr>
            <p:grpSpPr>
              <a:xfrm>
                <a:off x="4234209" y="3101026"/>
                <a:ext cx="102652" cy="76739"/>
                <a:chOff x="4234209" y="3101026"/>
                <a:chExt cx="102652" cy="76739"/>
              </a:xfrm>
            </p:grpSpPr>
            <p:sp>
              <p:nvSpPr>
                <p:cNvPr id="351" name="Google Shape;351;p3"/>
                <p:cNvSpPr/>
                <p:nvPr/>
              </p:nvSpPr>
              <p:spPr>
                <a:xfrm rot="-1413338">
                  <a:off x="4240934" y="3116991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7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2" name="Google Shape;352;p3"/>
                <p:cNvSpPr/>
                <p:nvPr/>
              </p:nvSpPr>
              <p:spPr>
                <a:xfrm>
                  <a:off x="4234209" y="3102613"/>
                  <a:ext cx="102652" cy="73402"/>
                </a:xfrm>
                <a:custGeom>
                  <a:rect b="b" l="l" r="r" t="t"/>
                  <a:pathLst>
                    <a:path extrusionOk="0" h="73402" w="102652">
                      <a:moveTo>
                        <a:pt x="31371" y="73402"/>
                      </a:moveTo>
                      <a:cubicBezTo>
                        <a:pt x="30323" y="73402"/>
                        <a:pt x="29276" y="73402"/>
                        <a:pt x="28228" y="73307"/>
                      </a:cubicBezTo>
                      <a:cubicBezTo>
                        <a:pt x="15083" y="72545"/>
                        <a:pt x="5654" y="67211"/>
                        <a:pt x="1748" y="58258"/>
                      </a:cubicBezTo>
                      <a:lnTo>
                        <a:pt x="1748" y="58258"/>
                      </a:lnTo>
                      <a:cubicBezTo>
                        <a:pt x="-5491" y="41589"/>
                        <a:pt x="10321" y="19681"/>
                        <a:pt x="38610" y="7394"/>
                      </a:cubicBezTo>
                      <a:cubicBezTo>
                        <a:pt x="66899" y="-4893"/>
                        <a:pt x="93665" y="-1559"/>
                        <a:pt x="100904" y="15109"/>
                      </a:cubicBezTo>
                      <a:cubicBezTo>
                        <a:pt x="108143" y="31778"/>
                        <a:pt x="92331" y="53686"/>
                        <a:pt x="64042" y="65973"/>
                      </a:cubicBezTo>
                      <a:cubicBezTo>
                        <a:pt x="52993" y="70831"/>
                        <a:pt x="41468" y="73402"/>
                        <a:pt x="31371" y="73402"/>
                      </a:cubicBezTo>
                      <a:close/>
                      <a:moveTo>
                        <a:pt x="19179" y="50733"/>
                      </a:moveTo>
                      <a:cubicBezTo>
                        <a:pt x="19846" y="52257"/>
                        <a:pt x="23275" y="54067"/>
                        <a:pt x="29276" y="54352"/>
                      </a:cubicBezTo>
                      <a:cubicBezTo>
                        <a:pt x="36991" y="54733"/>
                        <a:pt x="46992" y="52733"/>
                        <a:pt x="56422" y="48542"/>
                      </a:cubicBezTo>
                      <a:cubicBezTo>
                        <a:pt x="76043" y="39970"/>
                        <a:pt x="85187" y="26825"/>
                        <a:pt x="83378" y="22729"/>
                      </a:cubicBezTo>
                      <a:cubicBezTo>
                        <a:pt x="81568" y="18634"/>
                        <a:pt x="65661" y="16348"/>
                        <a:pt x="46135" y="24920"/>
                      </a:cubicBezTo>
                      <a:cubicBezTo>
                        <a:pt x="26513" y="33397"/>
                        <a:pt x="17465" y="46637"/>
                        <a:pt x="19179" y="50733"/>
                      </a:cubicBezTo>
                      <a:lnTo>
                        <a:pt x="19179" y="50733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53" name="Google Shape;353;p3"/>
              <p:cNvGrpSpPr/>
              <p:nvPr/>
            </p:nvGrpSpPr>
            <p:grpSpPr>
              <a:xfrm>
                <a:off x="4252061" y="3142169"/>
                <a:ext cx="102762" cy="76739"/>
                <a:chOff x="4252061" y="3142169"/>
                <a:chExt cx="102762" cy="76739"/>
              </a:xfrm>
            </p:grpSpPr>
            <p:sp>
              <p:nvSpPr>
                <p:cNvPr id="354" name="Google Shape;354;p3"/>
                <p:cNvSpPr/>
                <p:nvPr/>
              </p:nvSpPr>
              <p:spPr>
                <a:xfrm rot="-1413338">
                  <a:off x="4258850" y="3158134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8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5" name="Google Shape;355;p3"/>
                <p:cNvSpPr/>
                <p:nvPr/>
              </p:nvSpPr>
              <p:spPr>
                <a:xfrm>
                  <a:off x="4252061" y="3143742"/>
                  <a:ext cx="102762" cy="73420"/>
                </a:xfrm>
                <a:custGeom>
                  <a:rect b="b" l="l" r="r" t="t"/>
                  <a:pathLst>
                    <a:path extrusionOk="0" h="73420" w="102762">
                      <a:moveTo>
                        <a:pt x="31426" y="73421"/>
                      </a:moveTo>
                      <a:cubicBezTo>
                        <a:pt x="30378" y="73421"/>
                        <a:pt x="29331" y="73421"/>
                        <a:pt x="28283" y="73325"/>
                      </a:cubicBezTo>
                      <a:cubicBezTo>
                        <a:pt x="15138" y="72563"/>
                        <a:pt x="5709" y="67229"/>
                        <a:pt x="1803" y="58276"/>
                      </a:cubicBezTo>
                      <a:lnTo>
                        <a:pt x="1803" y="58276"/>
                      </a:lnTo>
                      <a:cubicBezTo>
                        <a:pt x="-2102" y="49322"/>
                        <a:pt x="375" y="38750"/>
                        <a:pt x="8852" y="28653"/>
                      </a:cubicBezTo>
                      <a:cubicBezTo>
                        <a:pt x="15805" y="20271"/>
                        <a:pt x="26378" y="12746"/>
                        <a:pt x="38665" y="7413"/>
                      </a:cubicBezTo>
                      <a:cubicBezTo>
                        <a:pt x="50857" y="2079"/>
                        <a:pt x="63621" y="-493"/>
                        <a:pt x="74479" y="78"/>
                      </a:cubicBezTo>
                      <a:cubicBezTo>
                        <a:pt x="87624" y="840"/>
                        <a:pt x="97053" y="6174"/>
                        <a:pt x="100959" y="15128"/>
                      </a:cubicBezTo>
                      <a:cubicBezTo>
                        <a:pt x="104864" y="24081"/>
                        <a:pt x="102387" y="34654"/>
                        <a:pt x="93910" y="44750"/>
                      </a:cubicBezTo>
                      <a:cubicBezTo>
                        <a:pt x="86957" y="53133"/>
                        <a:pt x="76384" y="60657"/>
                        <a:pt x="64097" y="65991"/>
                      </a:cubicBezTo>
                      <a:cubicBezTo>
                        <a:pt x="53048" y="70849"/>
                        <a:pt x="41523" y="73421"/>
                        <a:pt x="31426" y="73421"/>
                      </a:cubicBezTo>
                      <a:close/>
                      <a:moveTo>
                        <a:pt x="71241" y="19033"/>
                      </a:moveTo>
                      <a:cubicBezTo>
                        <a:pt x="63811" y="19033"/>
                        <a:pt x="54762" y="21129"/>
                        <a:pt x="46190" y="24843"/>
                      </a:cubicBezTo>
                      <a:cubicBezTo>
                        <a:pt x="36760" y="28939"/>
                        <a:pt x="28473" y="34749"/>
                        <a:pt x="23425" y="40750"/>
                      </a:cubicBezTo>
                      <a:cubicBezTo>
                        <a:pt x="19615" y="45322"/>
                        <a:pt x="18567" y="49132"/>
                        <a:pt x="19234" y="50561"/>
                      </a:cubicBezTo>
                      <a:lnTo>
                        <a:pt x="19234" y="50561"/>
                      </a:lnTo>
                      <a:cubicBezTo>
                        <a:pt x="19901" y="52085"/>
                        <a:pt x="23330" y="53895"/>
                        <a:pt x="29331" y="54180"/>
                      </a:cubicBezTo>
                      <a:cubicBezTo>
                        <a:pt x="37332" y="54656"/>
                        <a:pt x="47047" y="52561"/>
                        <a:pt x="56477" y="48370"/>
                      </a:cubicBezTo>
                      <a:cubicBezTo>
                        <a:pt x="65907" y="44274"/>
                        <a:pt x="74193" y="38464"/>
                        <a:pt x="79242" y="32463"/>
                      </a:cubicBezTo>
                      <a:cubicBezTo>
                        <a:pt x="83052" y="27891"/>
                        <a:pt x="84099" y="24081"/>
                        <a:pt x="83433" y="22652"/>
                      </a:cubicBezTo>
                      <a:cubicBezTo>
                        <a:pt x="82766" y="21129"/>
                        <a:pt x="79337" y="19319"/>
                        <a:pt x="73336" y="19033"/>
                      </a:cubicBezTo>
                      <a:cubicBezTo>
                        <a:pt x="72669" y="19128"/>
                        <a:pt x="72003" y="19033"/>
                        <a:pt x="71241" y="19033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56" name="Google Shape;356;p3"/>
              <p:cNvGrpSpPr/>
              <p:nvPr/>
            </p:nvGrpSpPr>
            <p:grpSpPr>
              <a:xfrm>
                <a:off x="4269927" y="3183312"/>
                <a:ext cx="102652" cy="76739"/>
                <a:chOff x="4269927" y="3183312"/>
                <a:chExt cx="102652" cy="76739"/>
              </a:xfrm>
            </p:grpSpPr>
            <p:sp>
              <p:nvSpPr>
                <p:cNvPr id="357" name="Google Shape;357;p3"/>
                <p:cNvSpPr/>
                <p:nvPr/>
              </p:nvSpPr>
              <p:spPr>
                <a:xfrm rot="-1413338">
                  <a:off x="4276766" y="3199276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7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8" name="Google Shape;358;p3"/>
                <p:cNvSpPr/>
                <p:nvPr/>
              </p:nvSpPr>
              <p:spPr>
                <a:xfrm>
                  <a:off x="4269927" y="3184890"/>
                  <a:ext cx="102652" cy="73420"/>
                </a:xfrm>
                <a:custGeom>
                  <a:rect b="b" l="l" r="r" t="t"/>
                  <a:pathLst>
                    <a:path extrusionOk="0" h="73420" w="102652">
                      <a:moveTo>
                        <a:pt x="31657" y="73421"/>
                      </a:moveTo>
                      <a:cubicBezTo>
                        <a:pt x="17369" y="73421"/>
                        <a:pt x="6130" y="68182"/>
                        <a:pt x="1748" y="58276"/>
                      </a:cubicBezTo>
                      <a:lnTo>
                        <a:pt x="1748" y="58276"/>
                      </a:lnTo>
                      <a:cubicBezTo>
                        <a:pt x="-5491" y="41607"/>
                        <a:pt x="10321" y="19700"/>
                        <a:pt x="38610" y="7412"/>
                      </a:cubicBezTo>
                      <a:cubicBezTo>
                        <a:pt x="50897" y="2078"/>
                        <a:pt x="63470" y="-493"/>
                        <a:pt x="74424" y="78"/>
                      </a:cubicBezTo>
                      <a:cubicBezTo>
                        <a:pt x="87569" y="840"/>
                        <a:pt x="96998" y="6174"/>
                        <a:pt x="100904" y="15128"/>
                      </a:cubicBezTo>
                      <a:cubicBezTo>
                        <a:pt x="108143" y="31796"/>
                        <a:pt x="92331" y="53704"/>
                        <a:pt x="64042" y="65991"/>
                      </a:cubicBezTo>
                      <a:cubicBezTo>
                        <a:pt x="52612" y="71039"/>
                        <a:pt x="41468" y="73421"/>
                        <a:pt x="31657" y="73421"/>
                      </a:cubicBezTo>
                      <a:close/>
                      <a:moveTo>
                        <a:pt x="19274" y="50656"/>
                      </a:moveTo>
                      <a:cubicBezTo>
                        <a:pt x="21084" y="54752"/>
                        <a:pt x="36896" y="57038"/>
                        <a:pt x="56517" y="48465"/>
                      </a:cubicBezTo>
                      <a:cubicBezTo>
                        <a:pt x="76139" y="39893"/>
                        <a:pt x="85283" y="26748"/>
                        <a:pt x="83473" y="22652"/>
                      </a:cubicBezTo>
                      <a:cubicBezTo>
                        <a:pt x="82806" y="21128"/>
                        <a:pt x="79377" y="19319"/>
                        <a:pt x="73376" y="19033"/>
                      </a:cubicBezTo>
                      <a:cubicBezTo>
                        <a:pt x="65566" y="18652"/>
                        <a:pt x="55660" y="20747"/>
                        <a:pt x="46230" y="24843"/>
                      </a:cubicBezTo>
                      <a:cubicBezTo>
                        <a:pt x="26609" y="33416"/>
                        <a:pt x="17465" y="46655"/>
                        <a:pt x="19274" y="50656"/>
                      </a:cubicBezTo>
                      <a:lnTo>
                        <a:pt x="19274" y="50656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59" name="Google Shape;359;p3"/>
              <p:cNvGrpSpPr/>
              <p:nvPr/>
            </p:nvGrpSpPr>
            <p:grpSpPr>
              <a:xfrm>
                <a:off x="4284827" y="3217497"/>
                <a:ext cx="102762" cy="76739"/>
                <a:chOff x="4284827" y="3217497"/>
                <a:chExt cx="102762" cy="76739"/>
              </a:xfrm>
            </p:grpSpPr>
            <p:sp>
              <p:nvSpPr>
                <p:cNvPr id="360" name="Google Shape;360;p3"/>
                <p:cNvSpPr/>
                <p:nvPr/>
              </p:nvSpPr>
              <p:spPr>
                <a:xfrm rot="-1413338">
                  <a:off x="4291688" y="3233461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8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1" name="Google Shape;361;p3"/>
                <p:cNvSpPr/>
                <p:nvPr/>
              </p:nvSpPr>
              <p:spPr>
                <a:xfrm>
                  <a:off x="4284827" y="3219180"/>
                  <a:ext cx="102762" cy="73420"/>
                </a:xfrm>
                <a:custGeom>
                  <a:rect b="b" l="l" r="r" t="t"/>
                  <a:pathLst>
                    <a:path extrusionOk="0" h="73420" w="102762">
                      <a:moveTo>
                        <a:pt x="31426" y="73421"/>
                      </a:moveTo>
                      <a:cubicBezTo>
                        <a:pt x="30378" y="73421"/>
                        <a:pt x="29331" y="73421"/>
                        <a:pt x="28283" y="73325"/>
                      </a:cubicBezTo>
                      <a:cubicBezTo>
                        <a:pt x="15138" y="72563"/>
                        <a:pt x="5709" y="67229"/>
                        <a:pt x="1803" y="58276"/>
                      </a:cubicBezTo>
                      <a:cubicBezTo>
                        <a:pt x="-2102" y="49322"/>
                        <a:pt x="375" y="38750"/>
                        <a:pt x="8852" y="28653"/>
                      </a:cubicBezTo>
                      <a:cubicBezTo>
                        <a:pt x="15805" y="20271"/>
                        <a:pt x="26378" y="12746"/>
                        <a:pt x="38665" y="7413"/>
                      </a:cubicBezTo>
                      <a:cubicBezTo>
                        <a:pt x="50952" y="2079"/>
                        <a:pt x="63621" y="-493"/>
                        <a:pt x="74479" y="78"/>
                      </a:cubicBezTo>
                      <a:cubicBezTo>
                        <a:pt x="87624" y="840"/>
                        <a:pt x="97053" y="6174"/>
                        <a:pt x="100959" y="15128"/>
                      </a:cubicBezTo>
                      <a:cubicBezTo>
                        <a:pt x="104864" y="24081"/>
                        <a:pt x="102387" y="34654"/>
                        <a:pt x="93910" y="44750"/>
                      </a:cubicBezTo>
                      <a:cubicBezTo>
                        <a:pt x="86957" y="53133"/>
                        <a:pt x="76384" y="60657"/>
                        <a:pt x="64097" y="65991"/>
                      </a:cubicBezTo>
                      <a:cubicBezTo>
                        <a:pt x="53048" y="70849"/>
                        <a:pt x="41618" y="73421"/>
                        <a:pt x="31426" y="73421"/>
                      </a:cubicBezTo>
                      <a:close/>
                      <a:moveTo>
                        <a:pt x="71336" y="19033"/>
                      </a:moveTo>
                      <a:cubicBezTo>
                        <a:pt x="63906" y="19033"/>
                        <a:pt x="54858" y="21129"/>
                        <a:pt x="46285" y="24843"/>
                      </a:cubicBezTo>
                      <a:cubicBezTo>
                        <a:pt x="36855" y="28939"/>
                        <a:pt x="28569" y="34749"/>
                        <a:pt x="23520" y="40750"/>
                      </a:cubicBezTo>
                      <a:cubicBezTo>
                        <a:pt x="19710" y="45322"/>
                        <a:pt x="18663" y="49132"/>
                        <a:pt x="19329" y="50561"/>
                      </a:cubicBezTo>
                      <a:lnTo>
                        <a:pt x="19329" y="50561"/>
                      </a:lnTo>
                      <a:cubicBezTo>
                        <a:pt x="19996" y="52085"/>
                        <a:pt x="23425" y="53895"/>
                        <a:pt x="29426" y="54180"/>
                      </a:cubicBezTo>
                      <a:cubicBezTo>
                        <a:pt x="37236" y="54657"/>
                        <a:pt x="47142" y="52561"/>
                        <a:pt x="56572" y="48370"/>
                      </a:cubicBezTo>
                      <a:cubicBezTo>
                        <a:pt x="66002" y="44274"/>
                        <a:pt x="74289" y="38464"/>
                        <a:pt x="79337" y="32463"/>
                      </a:cubicBezTo>
                      <a:cubicBezTo>
                        <a:pt x="83147" y="27891"/>
                        <a:pt x="84195" y="24081"/>
                        <a:pt x="83528" y="22653"/>
                      </a:cubicBezTo>
                      <a:cubicBezTo>
                        <a:pt x="82861" y="21129"/>
                        <a:pt x="79432" y="19319"/>
                        <a:pt x="73431" y="19033"/>
                      </a:cubicBezTo>
                      <a:cubicBezTo>
                        <a:pt x="72765" y="19033"/>
                        <a:pt x="72003" y="19033"/>
                        <a:pt x="71336" y="19033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62" name="Google Shape;362;p3"/>
              <p:cNvGrpSpPr/>
              <p:nvPr/>
            </p:nvGrpSpPr>
            <p:grpSpPr>
              <a:xfrm>
                <a:off x="4302789" y="3258679"/>
                <a:ext cx="102652" cy="76739"/>
                <a:chOff x="4302789" y="3258679"/>
                <a:chExt cx="102652" cy="76739"/>
              </a:xfrm>
            </p:grpSpPr>
            <p:sp>
              <p:nvSpPr>
                <p:cNvPr id="363" name="Google Shape;363;p3"/>
                <p:cNvSpPr/>
                <p:nvPr/>
              </p:nvSpPr>
              <p:spPr>
                <a:xfrm rot="-1413338">
                  <a:off x="4309517" y="3274644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8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4" name="Google Shape;364;p3"/>
                <p:cNvSpPr/>
                <p:nvPr/>
              </p:nvSpPr>
              <p:spPr>
                <a:xfrm>
                  <a:off x="4302789" y="3260233"/>
                  <a:ext cx="102652" cy="73420"/>
                </a:xfrm>
                <a:custGeom>
                  <a:rect b="b" l="l" r="r" t="t"/>
                  <a:pathLst>
                    <a:path extrusionOk="0" h="73420" w="102652">
                      <a:moveTo>
                        <a:pt x="31657" y="73421"/>
                      </a:moveTo>
                      <a:cubicBezTo>
                        <a:pt x="17369" y="73421"/>
                        <a:pt x="6130" y="68182"/>
                        <a:pt x="1748" y="58276"/>
                      </a:cubicBezTo>
                      <a:lnTo>
                        <a:pt x="1748" y="58276"/>
                      </a:lnTo>
                      <a:cubicBezTo>
                        <a:pt x="-5491" y="41607"/>
                        <a:pt x="10321" y="19700"/>
                        <a:pt x="38610" y="7413"/>
                      </a:cubicBezTo>
                      <a:cubicBezTo>
                        <a:pt x="50897" y="2079"/>
                        <a:pt x="63470" y="-493"/>
                        <a:pt x="74424" y="78"/>
                      </a:cubicBezTo>
                      <a:cubicBezTo>
                        <a:pt x="87569" y="840"/>
                        <a:pt x="96998" y="6174"/>
                        <a:pt x="100904" y="15128"/>
                      </a:cubicBezTo>
                      <a:cubicBezTo>
                        <a:pt x="108143" y="31796"/>
                        <a:pt x="92331" y="53704"/>
                        <a:pt x="64042" y="65991"/>
                      </a:cubicBezTo>
                      <a:cubicBezTo>
                        <a:pt x="52612" y="71040"/>
                        <a:pt x="41372" y="73421"/>
                        <a:pt x="31657" y="73421"/>
                      </a:cubicBezTo>
                      <a:close/>
                      <a:moveTo>
                        <a:pt x="19179" y="50751"/>
                      </a:moveTo>
                      <a:cubicBezTo>
                        <a:pt x="20989" y="54847"/>
                        <a:pt x="36800" y="57133"/>
                        <a:pt x="56422" y="48561"/>
                      </a:cubicBezTo>
                      <a:cubicBezTo>
                        <a:pt x="76043" y="39988"/>
                        <a:pt x="85187" y="26844"/>
                        <a:pt x="83378" y="22748"/>
                      </a:cubicBezTo>
                      <a:cubicBezTo>
                        <a:pt x="82711" y="21224"/>
                        <a:pt x="79282" y="19414"/>
                        <a:pt x="73281" y="19128"/>
                      </a:cubicBezTo>
                      <a:cubicBezTo>
                        <a:pt x="65471" y="18747"/>
                        <a:pt x="55565" y="20843"/>
                        <a:pt x="46135" y="24938"/>
                      </a:cubicBezTo>
                      <a:cubicBezTo>
                        <a:pt x="26609" y="33416"/>
                        <a:pt x="17465" y="46655"/>
                        <a:pt x="19179" y="50751"/>
                      </a:cubicBezTo>
                      <a:lnTo>
                        <a:pt x="19179" y="5075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65" name="Google Shape;365;p3"/>
              <p:cNvGrpSpPr/>
              <p:nvPr/>
            </p:nvGrpSpPr>
            <p:grpSpPr>
              <a:xfrm>
                <a:off x="4317648" y="3292951"/>
                <a:ext cx="102651" cy="76739"/>
                <a:chOff x="4317648" y="3292951"/>
                <a:chExt cx="102651" cy="76739"/>
              </a:xfrm>
            </p:grpSpPr>
            <p:sp>
              <p:nvSpPr>
                <p:cNvPr id="366" name="Google Shape;366;p3"/>
                <p:cNvSpPr/>
                <p:nvPr/>
              </p:nvSpPr>
              <p:spPr>
                <a:xfrm rot="-1413338">
                  <a:off x="4324477" y="3308916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8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67" name="Google Shape;367;p3"/>
                <p:cNvSpPr/>
                <p:nvPr/>
              </p:nvSpPr>
              <p:spPr>
                <a:xfrm>
                  <a:off x="4317648" y="3294523"/>
                  <a:ext cx="102651" cy="73420"/>
                </a:xfrm>
                <a:custGeom>
                  <a:rect b="b" l="l" r="r" t="t"/>
                  <a:pathLst>
                    <a:path extrusionOk="0" h="73420" w="102651">
                      <a:moveTo>
                        <a:pt x="31657" y="73421"/>
                      </a:moveTo>
                      <a:cubicBezTo>
                        <a:pt x="17369" y="73421"/>
                        <a:pt x="6130" y="68182"/>
                        <a:pt x="1748" y="58276"/>
                      </a:cubicBezTo>
                      <a:lnTo>
                        <a:pt x="1748" y="58276"/>
                      </a:lnTo>
                      <a:cubicBezTo>
                        <a:pt x="-5491" y="41607"/>
                        <a:pt x="10321" y="19700"/>
                        <a:pt x="38610" y="7413"/>
                      </a:cubicBezTo>
                      <a:cubicBezTo>
                        <a:pt x="50897" y="2079"/>
                        <a:pt x="63566" y="-493"/>
                        <a:pt x="74424" y="78"/>
                      </a:cubicBezTo>
                      <a:cubicBezTo>
                        <a:pt x="87569" y="840"/>
                        <a:pt x="96998" y="6174"/>
                        <a:pt x="100904" y="15128"/>
                      </a:cubicBezTo>
                      <a:cubicBezTo>
                        <a:pt x="108143" y="31796"/>
                        <a:pt x="92331" y="53704"/>
                        <a:pt x="64042" y="65991"/>
                      </a:cubicBezTo>
                      <a:cubicBezTo>
                        <a:pt x="52707" y="71039"/>
                        <a:pt x="41468" y="73421"/>
                        <a:pt x="31657" y="73421"/>
                      </a:cubicBezTo>
                      <a:close/>
                      <a:moveTo>
                        <a:pt x="19274" y="50751"/>
                      </a:moveTo>
                      <a:cubicBezTo>
                        <a:pt x="21084" y="54847"/>
                        <a:pt x="36896" y="57133"/>
                        <a:pt x="56517" y="48560"/>
                      </a:cubicBezTo>
                      <a:cubicBezTo>
                        <a:pt x="76139" y="39988"/>
                        <a:pt x="85283" y="26843"/>
                        <a:pt x="83473" y="22748"/>
                      </a:cubicBezTo>
                      <a:cubicBezTo>
                        <a:pt x="82806" y="21224"/>
                        <a:pt x="79377" y="19414"/>
                        <a:pt x="73376" y="19128"/>
                      </a:cubicBezTo>
                      <a:cubicBezTo>
                        <a:pt x="65661" y="18652"/>
                        <a:pt x="55660" y="20747"/>
                        <a:pt x="46230" y="24938"/>
                      </a:cubicBezTo>
                      <a:cubicBezTo>
                        <a:pt x="26609" y="33416"/>
                        <a:pt x="17465" y="46655"/>
                        <a:pt x="19274" y="50751"/>
                      </a:cubicBezTo>
                      <a:lnTo>
                        <a:pt x="19274" y="5075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68" name="Google Shape;368;p3"/>
              <p:cNvGrpSpPr/>
              <p:nvPr/>
            </p:nvGrpSpPr>
            <p:grpSpPr>
              <a:xfrm>
                <a:off x="4335555" y="3334095"/>
                <a:ext cx="102651" cy="76739"/>
                <a:chOff x="4335555" y="3334095"/>
                <a:chExt cx="102651" cy="76739"/>
              </a:xfrm>
            </p:grpSpPr>
            <p:sp>
              <p:nvSpPr>
                <p:cNvPr id="369" name="Google Shape;369;p3"/>
                <p:cNvSpPr/>
                <p:nvPr/>
              </p:nvSpPr>
              <p:spPr>
                <a:xfrm rot="-1413338">
                  <a:off x="4342393" y="3350060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7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0" name="Google Shape;370;p3"/>
                <p:cNvSpPr/>
                <p:nvPr/>
              </p:nvSpPr>
              <p:spPr>
                <a:xfrm>
                  <a:off x="4335555" y="3335671"/>
                  <a:ext cx="102651" cy="73420"/>
                </a:xfrm>
                <a:custGeom>
                  <a:rect b="b" l="l" r="r" t="t"/>
                  <a:pathLst>
                    <a:path extrusionOk="0" h="73420" w="102651">
                      <a:moveTo>
                        <a:pt x="31657" y="73421"/>
                      </a:moveTo>
                      <a:cubicBezTo>
                        <a:pt x="17369" y="73421"/>
                        <a:pt x="6130" y="68182"/>
                        <a:pt x="1748" y="58276"/>
                      </a:cubicBezTo>
                      <a:lnTo>
                        <a:pt x="1748" y="58276"/>
                      </a:lnTo>
                      <a:cubicBezTo>
                        <a:pt x="-5491" y="41607"/>
                        <a:pt x="10321" y="19700"/>
                        <a:pt x="38610" y="7412"/>
                      </a:cubicBezTo>
                      <a:cubicBezTo>
                        <a:pt x="50897" y="2078"/>
                        <a:pt x="63375" y="-493"/>
                        <a:pt x="74424" y="78"/>
                      </a:cubicBezTo>
                      <a:cubicBezTo>
                        <a:pt x="87569" y="840"/>
                        <a:pt x="96998" y="6174"/>
                        <a:pt x="100904" y="15128"/>
                      </a:cubicBezTo>
                      <a:cubicBezTo>
                        <a:pt x="108143" y="31796"/>
                        <a:pt x="92331" y="53704"/>
                        <a:pt x="64042" y="65991"/>
                      </a:cubicBezTo>
                      <a:cubicBezTo>
                        <a:pt x="52612" y="71039"/>
                        <a:pt x="41468" y="73421"/>
                        <a:pt x="31657" y="73421"/>
                      </a:cubicBezTo>
                      <a:close/>
                      <a:moveTo>
                        <a:pt x="19274" y="50656"/>
                      </a:moveTo>
                      <a:cubicBezTo>
                        <a:pt x="21084" y="54752"/>
                        <a:pt x="36896" y="57038"/>
                        <a:pt x="56517" y="48465"/>
                      </a:cubicBezTo>
                      <a:cubicBezTo>
                        <a:pt x="76139" y="39893"/>
                        <a:pt x="85283" y="26748"/>
                        <a:pt x="83473" y="22652"/>
                      </a:cubicBezTo>
                      <a:cubicBezTo>
                        <a:pt x="82806" y="21128"/>
                        <a:pt x="79377" y="19319"/>
                        <a:pt x="73376" y="19033"/>
                      </a:cubicBezTo>
                      <a:cubicBezTo>
                        <a:pt x="65566" y="18557"/>
                        <a:pt x="55660" y="20747"/>
                        <a:pt x="46230" y="24843"/>
                      </a:cubicBezTo>
                      <a:cubicBezTo>
                        <a:pt x="26609" y="33416"/>
                        <a:pt x="17465" y="46655"/>
                        <a:pt x="19274" y="50656"/>
                      </a:cubicBezTo>
                      <a:lnTo>
                        <a:pt x="19274" y="50656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71" name="Google Shape;371;p3"/>
              <p:cNvGrpSpPr/>
              <p:nvPr/>
            </p:nvGrpSpPr>
            <p:grpSpPr>
              <a:xfrm>
                <a:off x="4350414" y="3368319"/>
                <a:ext cx="102652" cy="76739"/>
                <a:chOff x="4350414" y="3368319"/>
                <a:chExt cx="102652" cy="76739"/>
              </a:xfrm>
            </p:grpSpPr>
            <p:sp>
              <p:nvSpPr>
                <p:cNvPr id="372" name="Google Shape;372;p3"/>
                <p:cNvSpPr/>
                <p:nvPr/>
              </p:nvSpPr>
              <p:spPr>
                <a:xfrm rot="-1413338">
                  <a:off x="4357227" y="3384284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7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3" name="Google Shape;373;p3"/>
                <p:cNvSpPr/>
                <p:nvPr/>
              </p:nvSpPr>
              <p:spPr>
                <a:xfrm>
                  <a:off x="4350414" y="3369961"/>
                  <a:ext cx="102652" cy="73420"/>
                </a:xfrm>
                <a:custGeom>
                  <a:rect b="b" l="l" r="r" t="t"/>
                  <a:pathLst>
                    <a:path extrusionOk="0" h="73420" w="102652">
                      <a:moveTo>
                        <a:pt x="31657" y="73421"/>
                      </a:moveTo>
                      <a:cubicBezTo>
                        <a:pt x="17369" y="73421"/>
                        <a:pt x="6130" y="68182"/>
                        <a:pt x="1748" y="58276"/>
                      </a:cubicBezTo>
                      <a:lnTo>
                        <a:pt x="1748" y="58276"/>
                      </a:lnTo>
                      <a:cubicBezTo>
                        <a:pt x="-5491" y="41607"/>
                        <a:pt x="10321" y="19700"/>
                        <a:pt x="38610" y="7413"/>
                      </a:cubicBezTo>
                      <a:cubicBezTo>
                        <a:pt x="50897" y="2079"/>
                        <a:pt x="63470" y="-493"/>
                        <a:pt x="74424" y="78"/>
                      </a:cubicBezTo>
                      <a:cubicBezTo>
                        <a:pt x="87569" y="840"/>
                        <a:pt x="96998" y="6174"/>
                        <a:pt x="100904" y="15128"/>
                      </a:cubicBezTo>
                      <a:cubicBezTo>
                        <a:pt x="108143" y="31796"/>
                        <a:pt x="92331" y="53704"/>
                        <a:pt x="64042" y="65991"/>
                      </a:cubicBezTo>
                      <a:cubicBezTo>
                        <a:pt x="52707" y="70944"/>
                        <a:pt x="41468" y="73421"/>
                        <a:pt x="31657" y="73421"/>
                      </a:cubicBezTo>
                      <a:close/>
                      <a:moveTo>
                        <a:pt x="19274" y="50656"/>
                      </a:moveTo>
                      <a:cubicBezTo>
                        <a:pt x="21084" y="54752"/>
                        <a:pt x="36896" y="57038"/>
                        <a:pt x="56517" y="48465"/>
                      </a:cubicBezTo>
                      <a:cubicBezTo>
                        <a:pt x="76139" y="39893"/>
                        <a:pt x="85283" y="26748"/>
                        <a:pt x="83473" y="22652"/>
                      </a:cubicBezTo>
                      <a:cubicBezTo>
                        <a:pt x="82806" y="21129"/>
                        <a:pt x="79377" y="19319"/>
                        <a:pt x="73376" y="19033"/>
                      </a:cubicBezTo>
                      <a:cubicBezTo>
                        <a:pt x="65566" y="18557"/>
                        <a:pt x="55660" y="20652"/>
                        <a:pt x="46230" y="24843"/>
                      </a:cubicBezTo>
                      <a:cubicBezTo>
                        <a:pt x="26704" y="33416"/>
                        <a:pt x="17560" y="46560"/>
                        <a:pt x="19274" y="50656"/>
                      </a:cubicBezTo>
                      <a:lnTo>
                        <a:pt x="19274" y="50656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74" name="Google Shape;374;p3"/>
              <p:cNvGrpSpPr/>
              <p:nvPr/>
            </p:nvGrpSpPr>
            <p:grpSpPr>
              <a:xfrm>
                <a:off x="4365408" y="3402592"/>
                <a:ext cx="102762" cy="76739"/>
                <a:chOff x="4365408" y="3402592"/>
                <a:chExt cx="102762" cy="76739"/>
              </a:xfrm>
            </p:grpSpPr>
            <p:sp>
              <p:nvSpPr>
                <p:cNvPr id="375" name="Google Shape;375;p3"/>
                <p:cNvSpPr/>
                <p:nvPr/>
              </p:nvSpPr>
              <p:spPr>
                <a:xfrm rot="-1413338">
                  <a:off x="4372186" y="3418557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8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6" name="Google Shape;376;p3"/>
                <p:cNvSpPr/>
                <p:nvPr/>
              </p:nvSpPr>
              <p:spPr>
                <a:xfrm>
                  <a:off x="4365408" y="3404251"/>
                  <a:ext cx="102762" cy="73420"/>
                </a:xfrm>
                <a:custGeom>
                  <a:rect b="b" l="l" r="r" t="t"/>
                  <a:pathLst>
                    <a:path extrusionOk="0" h="73420" w="102762">
                      <a:moveTo>
                        <a:pt x="31426" y="73421"/>
                      </a:moveTo>
                      <a:cubicBezTo>
                        <a:pt x="30378" y="73421"/>
                        <a:pt x="29331" y="73421"/>
                        <a:pt x="28283" y="73325"/>
                      </a:cubicBezTo>
                      <a:cubicBezTo>
                        <a:pt x="15138" y="72563"/>
                        <a:pt x="5709" y="67230"/>
                        <a:pt x="1803" y="58276"/>
                      </a:cubicBezTo>
                      <a:lnTo>
                        <a:pt x="1803" y="58276"/>
                      </a:lnTo>
                      <a:cubicBezTo>
                        <a:pt x="-2102" y="49322"/>
                        <a:pt x="375" y="38750"/>
                        <a:pt x="8852" y="28653"/>
                      </a:cubicBezTo>
                      <a:cubicBezTo>
                        <a:pt x="15805" y="20271"/>
                        <a:pt x="26378" y="12746"/>
                        <a:pt x="38665" y="7412"/>
                      </a:cubicBezTo>
                      <a:cubicBezTo>
                        <a:pt x="50952" y="2078"/>
                        <a:pt x="63621" y="-493"/>
                        <a:pt x="74479" y="78"/>
                      </a:cubicBezTo>
                      <a:cubicBezTo>
                        <a:pt x="87624" y="840"/>
                        <a:pt x="97053" y="6174"/>
                        <a:pt x="100959" y="15128"/>
                      </a:cubicBezTo>
                      <a:cubicBezTo>
                        <a:pt x="104864" y="24081"/>
                        <a:pt x="102387" y="34654"/>
                        <a:pt x="93910" y="44750"/>
                      </a:cubicBezTo>
                      <a:cubicBezTo>
                        <a:pt x="86957" y="53132"/>
                        <a:pt x="76384" y="60657"/>
                        <a:pt x="64097" y="65991"/>
                      </a:cubicBezTo>
                      <a:cubicBezTo>
                        <a:pt x="53048" y="70754"/>
                        <a:pt x="41523" y="73421"/>
                        <a:pt x="31426" y="73421"/>
                      </a:cubicBezTo>
                      <a:close/>
                      <a:moveTo>
                        <a:pt x="71241" y="19033"/>
                      </a:moveTo>
                      <a:cubicBezTo>
                        <a:pt x="63811" y="19033"/>
                        <a:pt x="54762" y="21128"/>
                        <a:pt x="46190" y="24843"/>
                      </a:cubicBezTo>
                      <a:cubicBezTo>
                        <a:pt x="36760" y="28939"/>
                        <a:pt x="28473" y="34749"/>
                        <a:pt x="23425" y="40750"/>
                      </a:cubicBezTo>
                      <a:cubicBezTo>
                        <a:pt x="19615" y="45322"/>
                        <a:pt x="18567" y="49132"/>
                        <a:pt x="19234" y="50561"/>
                      </a:cubicBezTo>
                      <a:lnTo>
                        <a:pt x="19234" y="50561"/>
                      </a:lnTo>
                      <a:cubicBezTo>
                        <a:pt x="19901" y="52085"/>
                        <a:pt x="23330" y="53894"/>
                        <a:pt x="29331" y="54180"/>
                      </a:cubicBezTo>
                      <a:cubicBezTo>
                        <a:pt x="37236" y="54561"/>
                        <a:pt x="47047" y="52466"/>
                        <a:pt x="56477" y="48370"/>
                      </a:cubicBezTo>
                      <a:cubicBezTo>
                        <a:pt x="65907" y="44274"/>
                        <a:pt x="74193" y="38464"/>
                        <a:pt x="79242" y="32463"/>
                      </a:cubicBezTo>
                      <a:cubicBezTo>
                        <a:pt x="83052" y="27891"/>
                        <a:pt x="84099" y="24081"/>
                        <a:pt x="83433" y="22652"/>
                      </a:cubicBezTo>
                      <a:cubicBezTo>
                        <a:pt x="82766" y="21128"/>
                        <a:pt x="79337" y="19319"/>
                        <a:pt x="73336" y="19033"/>
                      </a:cubicBezTo>
                      <a:cubicBezTo>
                        <a:pt x="72669" y="19033"/>
                        <a:pt x="72003" y="19033"/>
                        <a:pt x="71241" y="19033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77" name="Google Shape;377;p3"/>
              <p:cNvGrpSpPr/>
              <p:nvPr/>
            </p:nvGrpSpPr>
            <p:grpSpPr>
              <a:xfrm>
                <a:off x="4383275" y="3443735"/>
                <a:ext cx="102651" cy="76739"/>
                <a:chOff x="4383275" y="3443735"/>
                <a:chExt cx="102651" cy="76739"/>
              </a:xfrm>
            </p:grpSpPr>
            <p:sp>
              <p:nvSpPr>
                <p:cNvPr id="378" name="Google Shape;378;p3"/>
                <p:cNvSpPr/>
                <p:nvPr/>
              </p:nvSpPr>
              <p:spPr>
                <a:xfrm rot="-1413338">
                  <a:off x="4390103" y="3459700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8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9" name="Google Shape;379;p3"/>
                <p:cNvSpPr/>
                <p:nvPr/>
              </p:nvSpPr>
              <p:spPr>
                <a:xfrm>
                  <a:off x="4383275" y="3445304"/>
                  <a:ext cx="102651" cy="73420"/>
                </a:xfrm>
                <a:custGeom>
                  <a:rect b="b" l="l" r="r" t="t"/>
                  <a:pathLst>
                    <a:path extrusionOk="0" h="73420" w="102651">
                      <a:moveTo>
                        <a:pt x="31657" y="73421"/>
                      </a:moveTo>
                      <a:cubicBezTo>
                        <a:pt x="17369" y="73421"/>
                        <a:pt x="6130" y="68182"/>
                        <a:pt x="1748" y="58276"/>
                      </a:cubicBezTo>
                      <a:lnTo>
                        <a:pt x="1748" y="58276"/>
                      </a:lnTo>
                      <a:cubicBezTo>
                        <a:pt x="-5491" y="41607"/>
                        <a:pt x="10321" y="19700"/>
                        <a:pt x="38610" y="7413"/>
                      </a:cubicBezTo>
                      <a:cubicBezTo>
                        <a:pt x="50897" y="2078"/>
                        <a:pt x="63375" y="-493"/>
                        <a:pt x="74424" y="78"/>
                      </a:cubicBezTo>
                      <a:cubicBezTo>
                        <a:pt x="87569" y="840"/>
                        <a:pt x="96998" y="6174"/>
                        <a:pt x="100904" y="15128"/>
                      </a:cubicBezTo>
                      <a:cubicBezTo>
                        <a:pt x="108143" y="31796"/>
                        <a:pt x="92331" y="53704"/>
                        <a:pt x="64042" y="65991"/>
                      </a:cubicBezTo>
                      <a:cubicBezTo>
                        <a:pt x="52612" y="71039"/>
                        <a:pt x="41468" y="73421"/>
                        <a:pt x="31657" y="73421"/>
                      </a:cubicBezTo>
                      <a:close/>
                      <a:moveTo>
                        <a:pt x="19274" y="50751"/>
                      </a:moveTo>
                      <a:cubicBezTo>
                        <a:pt x="21084" y="54847"/>
                        <a:pt x="36896" y="57133"/>
                        <a:pt x="56517" y="48560"/>
                      </a:cubicBezTo>
                      <a:cubicBezTo>
                        <a:pt x="76139" y="39988"/>
                        <a:pt x="85283" y="26843"/>
                        <a:pt x="83473" y="22748"/>
                      </a:cubicBezTo>
                      <a:cubicBezTo>
                        <a:pt x="82806" y="21224"/>
                        <a:pt x="79377" y="19414"/>
                        <a:pt x="73376" y="19128"/>
                      </a:cubicBezTo>
                      <a:cubicBezTo>
                        <a:pt x="65471" y="18747"/>
                        <a:pt x="55660" y="20843"/>
                        <a:pt x="46230" y="24938"/>
                      </a:cubicBezTo>
                      <a:cubicBezTo>
                        <a:pt x="26609" y="33416"/>
                        <a:pt x="17465" y="46655"/>
                        <a:pt x="19274" y="50751"/>
                      </a:cubicBezTo>
                      <a:lnTo>
                        <a:pt x="19274" y="5075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80" name="Google Shape;380;p3"/>
              <p:cNvGrpSpPr/>
              <p:nvPr/>
            </p:nvGrpSpPr>
            <p:grpSpPr>
              <a:xfrm>
                <a:off x="4401182" y="3484877"/>
                <a:ext cx="102651" cy="76739"/>
                <a:chOff x="4401182" y="3484877"/>
                <a:chExt cx="102651" cy="76739"/>
              </a:xfrm>
            </p:grpSpPr>
            <p:sp>
              <p:nvSpPr>
                <p:cNvPr id="381" name="Google Shape;381;p3"/>
                <p:cNvSpPr/>
                <p:nvPr/>
              </p:nvSpPr>
              <p:spPr>
                <a:xfrm rot="-1413338">
                  <a:off x="4408019" y="3500842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7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2" name="Google Shape;382;p3"/>
                <p:cNvSpPr/>
                <p:nvPr/>
              </p:nvSpPr>
              <p:spPr>
                <a:xfrm>
                  <a:off x="4401182" y="3486452"/>
                  <a:ext cx="102651" cy="73420"/>
                </a:xfrm>
                <a:custGeom>
                  <a:rect b="b" l="l" r="r" t="t"/>
                  <a:pathLst>
                    <a:path extrusionOk="0" h="73420" w="102651">
                      <a:moveTo>
                        <a:pt x="31371" y="73421"/>
                      </a:moveTo>
                      <a:cubicBezTo>
                        <a:pt x="30323" y="73421"/>
                        <a:pt x="29276" y="73421"/>
                        <a:pt x="28228" y="73325"/>
                      </a:cubicBezTo>
                      <a:cubicBezTo>
                        <a:pt x="15083" y="72563"/>
                        <a:pt x="5654" y="67229"/>
                        <a:pt x="1748" y="58276"/>
                      </a:cubicBezTo>
                      <a:lnTo>
                        <a:pt x="1748" y="58276"/>
                      </a:lnTo>
                      <a:cubicBezTo>
                        <a:pt x="-5491" y="41607"/>
                        <a:pt x="10321" y="19700"/>
                        <a:pt x="38610" y="7413"/>
                      </a:cubicBezTo>
                      <a:cubicBezTo>
                        <a:pt x="50897" y="2079"/>
                        <a:pt x="63470" y="-493"/>
                        <a:pt x="74424" y="78"/>
                      </a:cubicBezTo>
                      <a:cubicBezTo>
                        <a:pt x="87569" y="840"/>
                        <a:pt x="96998" y="6174"/>
                        <a:pt x="100904" y="15128"/>
                      </a:cubicBezTo>
                      <a:cubicBezTo>
                        <a:pt x="108143" y="31796"/>
                        <a:pt x="92331" y="53704"/>
                        <a:pt x="64042" y="65991"/>
                      </a:cubicBezTo>
                      <a:cubicBezTo>
                        <a:pt x="52993" y="70849"/>
                        <a:pt x="41563" y="73421"/>
                        <a:pt x="31371" y="73421"/>
                      </a:cubicBezTo>
                      <a:close/>
                      <a:moveTo>
                        <a:pt x="71281" y="19033"/>
                      </a:moveTo>
                      <a:cubicBezTo>
                        <a:pt x="63851" y="19033"/>
                        <a:pt x="54803" y="21129"/>
                        <a:pt x="46230" y="24843"/>
                      </a:cubicBezTo>
                      <a:cubicBezTo>
                        <a:pt x="26609" y="33416"/>
                        <a:pt x="17465" y="46560"/>
                        <a:pt x="19274" y="50656"/>
                      </a:cubicBezTo>
                      <a:lnTo>
                        <a:pt x="19274" y="50656"/>
                      </a:lnTo>
                      <a:cubicBezTo>
                        <a:pt x="19941" y="52180"/>
                        <a:pt x="23370" y="53990"/>
                        <a:pt x="29371" y="54275"/>
                      </a:cubicBezTo>
                      <a:cubicBezTo>
                        <a:pt x="37181" y="54752"/>
                        <a:pt x="47087" y="52656"/>
                        <a:pt x="56517" y="48465"/>
                      </a:cubicBezTo>
                      <a:cubicBezTo>
                        <a:pt x="76139" y="39893"/>
                        <a:pt x="85283" y="26748"/>
                        <a:pt x="83473" y="22653"/>
                      </a:cubicBezTo>
                      <a:cubicBezTo>
                        <a:pt x="82806" y="21129"/>
                        <a:pt x="79377" y="19319"/>
                        <a:pt x="73376" y="19033"/>
                      </a:cubicBezTo>
                      <a:cubicBezTo>
                        <a:pt x="72710" y="19128"/>
                        <a:pt x="72043" y="19033"/>
                        <a:pt x="71281" y="19033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83" name="Google Shape;383;p3"/>
              <p:cNvGrpSpPr/>
              <p:nvPr/>
            </p:nvGrpSpPr>
            <p:grpSpPr>
              <a:xfrm>
                <a:off x="4415850" y="3520343"/>
                <a:ext cx="102651" cy="76739"/>
                <a:chOff x="4415850" y="3520343"/>
                <a:chExt cx="102651" cy="76739"/>
              </a:xfrm>
            </p:grpSpPr>
            <p:sp>
              <p:nvSpPr>
                <p:cNvPr id="384" name="Google Shape;384;p3"/>
                <p:cNvSpPr/>
                <p:nvPr/>
              </p:nvSpPr>
              <p:spPr>
                <a:xfrm rot="-1413338">
                  <a:off x="4422587" y="3536307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8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5" name="Google Shape;385;p3"/>
                <p:cNvSpPr/>
                <p:nvPr/>
              </p:nvSpPr>
              <p:spPr>
                <a:xfrm>
                  <a:off x="4415850" y="3521885"/>
                  <a:ext cx="102651" cy="73420"/>
                </a:xfrm>
                <a:custGeom>
                  <a:rect b="b" l="l" r="r" t="t"/>
                  <a:pathLst>
                    <a:path extrusionOk="0" h="73420" w="102651">
                      <a:moveTo>
                        <a:pt x="31657" y="73421"/>
                      </a:moveTo>
                      <a:cubicBezTo>
                        <a:pt x="17369" y="73421"/>
                        <a:pt x="6130" y="68182"/>
                        <a:pt x="1748" y="58276"/>
                      </a:cubicBezTo>
                      <a:lnTo>
                        <a:pt x="1748" y="58276"/>
                      </a:lnTo>
                      <a:cubicBezTo>
                        <a:pt x="-5491" y="41607"/>
                        <a:pt x="10321" y="19700"/>
                        <a:pt x="38610" y="7413"/>
                      </a:cubicBezTo>
                      <a:cubicBezTo>
                        <a:pt x="50897" y="2079"/>
                        <a:pt x="63470" y="-493"/>
                        <a:pt x="74424" y="78"/>
                      </a:cubicBezTo>
                      <a:cubicBezTo>
                        <a:pt x="87569" y="840"/>
                        <a:pt x="96998" y="6174"/>
                        <a:pt x="100904" y="15128"/>
                      </a:cubicBezTo>
                      <a:cubicBezTo>
                        <a:pt x="108143" y="31796"/>
                        <a:pt x="92331" y="53704"/>
                        <a:pt x="64042" y="65991"/>
                      </a:cubicBezTo>
                      <a:cubicBezTo>
                        <a:pt x="52612" y="71040"/>
                        <a:pt x="41372" y="73421"/>
                        <a:pt x="31657" y="73421"/>
                      </a:cubicBezTo>
                      <a:close/>
                      <a:moveTo>
                        <a:pt x="19179" y="50751"/>
                      </a:moveTo>
                      <a:cubicBezTo>
                        <a:pt x="20989" y="54847"/>
                        <a:pt x="36800" y="57133"/>
                        <a:pt x="56422" y="48561"/>
                      </a:cubicBezTo>
                      <a:cubicBezTo>
                        <a:pt x="76043" y="39988"/>
                        <a:pt x="85187" y="26844"/>
                        <a:pt x="83378" y="22748"/>
                      </a:cubicBezTo>
                      <a:cubicBezTo>
                        <a:pt x="82711" y="21224"/>
                        <a:pt x="79282" y="19414"/>
                        <a:pt x="73281" y="19128"/>
                      </a:cubicBezTo>
                      <a:cubicBezTo>
                        <a:pt x="65471" y="18747"/>
                        <a:pt x="55565" y="20843"/>
                        <a:pt x="46135" y="24938"/>
                      </a:cubicBezTo>
                      <a:cubicBezTo>
                        <a:pt x="26609" y="33416"/>
                        <a:pt x="17465" y="46655"/>
                        <a:pt x="19179" y="50751"/>
                      </a:cubicBezTo>
                      <a:lnTo>
                        <a:pt x="19179" y="5075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86" name="Google Shape;386;p3"/>
              <p:cNvGrpSpPr/>
              <p:nvPr/>
            </p:nvGrpSpPr>
            <p:grpSpPr>
              <a:xfrm>
                <a:off x="4338269" y="3593570"/>
                <a:ext cx="86549" cy="67828"/>
                <a:chOff x="4338269" y="3593570"/>
                <a:chExt cx="86549" cy="67828"/>
              </a:xfrm>
            </p:grpSpPr>
            <p:sp>
              <p:nvSpPr>
                <p:cNvPr id="387" name="Google Shape;387;p3"/>
                <p:cNvSpPr/>
                <p:nvPr/>
              </p:nvSpPr>
              <p:spPr>
                <a:xfrm rot="-1413338">
                  <a:off x="4345910" y="360603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8" name="Google Shape;388;p3"/>
                <p:cNvSpPr/>
                <p:nvPr/>
              </p:nvSpPr>
              <p:spPr>
                <a:xfrm>
                  <a:off x="4338269" y="3593731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2"/>
                      </a:moveTo>
                      <a:cubicBezTo>
                        <a:pt x="28943" y="67392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lnTo>
                        <a:pt x="84664" y="15672"/>
                      </a:ln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421" y="65583"/>
                        <a:pt x="38944" y="67392"/>
                        <a:pt x="31038" y="67392"/>
                      </a:cubicBezTo>
                      <a:close/>
                      <a:moveTo>
                        <a:pt x="55517" y="19005"/>
                      </a:moveTo>
                      <a:cubicBezTo>
                        <a:pt x="50755" y="19005"/>
                        <a:pt x="44849" y="20053"/>
                        <a:pt x="38563" y="22816"/>
                      </a:cubicBezTo>
                      <a:cubicBezTo>
                        <a:pt x="31514" y="25863"/>
                        <a:pt x="25418" y="30436"/>
                        <a:pt x="21894" y="35388"/>
                      </a:cubicBezTo>
                      <a:cubicBezTo>
                        <a:pt x="19418" y="38817"/>
                        <a:pt x="18465" y="42056"/>
                        <a:pt x="19322" y="44056"/>
                      </a:cubicBezTo>
                      <a:cubicBezTo>
                        <a:pt x="20180" y="46057"/>
                        <a:pt x="23228" y="47580"/>
                        <a:pt x="27419" y="48152"/>
                      </a:cubicBezTo>
                      <a:cubicBezTo>
                        <a:pt x="33419" y="48914"/>
                        <a:pt x="40944" y="47580"/>
                        <a:pt x="47993" y="44533"/>
                      </a:cubicBezTo>
                      <a:cubicBezTo>
                        <a:pt x="62375" y="38246"/>
                        <a:pt x="69138" y="27578"/>
                        <a:pt x="67233" y="23196"/>
                      </a:cubicBezTo>
                      <a:lnTo>
                        <a:pt x="67233" y="23196"/>
                      </a:lnTo>
                      <a:cubicBezTo>
                        <a:pt x="66185" y="20815"/>
                        <a:pt x="61709" y="19005"/>
                        <a:pt x="55517" y="1900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89" name="Google Shape;389;p3"/>
              <p:cNvGrpSpPr/>
              <p:nvPr/>
            </p:nvGrpSpPr>
            <p:grpSpPr>
              <a:xfrm>
                <a:off x="4370940" y="3579380"/>
                <a:ext cx="86555" cy="67828"/>
                <a:chOff x="4370940" y="3579380"/>
                <a:chExt cx="86555" cy="67828"/>
              </a:xfrm>
            </p:grpSpPr>
            <p:sp>
              <p:nvSpPr>
                <p:cNvPr id="390" name="Google Shape;390;p3"/>
                <p:cNvSpPr/>
                <p:nvPr/>
              </p:nvSpPr>
              <p:spPr>
                <a:xfrm rot="-1413338">
                  <a:off x="4378595" y="3591843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1" name="Google Shape;391;p3"/>
                <p:cNvSpPr/>
                <p:nvPr/>
              </p:nvSpPr>
              <p:spPr>
                <a:xfrm>
                  <a:off x="4370940" y="3579562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273" y="61844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231" y="65559"/>
                        <a:pt x="38849" y="67369"/>
                        <a:pt x="31229" y="67369"/>
                      </a:cubicBezTo>
                      <a:close/>
                      <a:moveTo>
                        <a:pt x="55517" y="18887"/>
                      </a:moveTo>
                      <a:cubicBezTo>
                        <a:pt x="50755" y="18887"/>
                        <a:pt x="44849" y="19934"/>
                        <a:pt x="38563" y="22697"/>
                      </a:cubicBezTo>
                      <a:cubicBezTo>
                        <a:pt x="31514" y="25745"/>
                        <a:pt x="25418" y="30412"/>
                        <a:pt x="21894" y="35270"/>
                      </a:cubicBezTo>
                      <a:cubicBezTo>
                        <a:pt x="19418" y="38699"/>
                        <a:pt x="18465" y="41937"/>
                        <a:pt x="19322" y="43937"/>
                      </a:cubicBezTo>
                      <a:cubicBezTo>
                        <a:pt x="21227" y="48224"/>
                        <a:pt x="33610" y="50700"/>
                        <a:pt x="47993" y="44414"/>
                      </a:cubicBezTo>
                      <a:cubicBezTo>
                        <a:pt x="55041" y="41366"/>
                        <a:pt x="61137" y="36698"/>
                        <a:pt x="64661" y="31841"/>
                      </a:cubicBezTo>
                      <a:cubicBezTo>
                        <a:pt x="67138" y="28412"/>
                        <a:pt x="68090" y="25173"/>
                        <a:pt x="67233" y="23173"/>
                      </a:cubicBezTo>
                      <a:lnTo>
                        <a:pt x="67233" y="23173"/>
                      </a:lnTo>
                      <a:cubicBezTo>
                        <a:pt x="66185" y="20792"/>
                        <a:pt x="61709" y="18887"/>
                        <a:pt x="55517" y="18887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92" name="Google Shape;392;p3"/>
              <p:cNvGrpSpPr/>
              <p:nvPr/>
            </p:nvGrpSpPr>
            <p:grpSpPr>
              <a:xfrm>
                <a:off x="4534293" y="3508213"/>
                <a:ext cx="86549" cy="67828"/>
                <a:chOff x="4534293" y="3508213"/>
                <a:chExt cx="86549" cy="67828"/>
              </a:xfrm>
            </p:grpSpPr>
            <p:sp>
              <p:nvSpPr>
                <p:cNvPr id="393" name="Google Shape;393;p3"/>
                <p:cNvSpPr/>
                <p:nvPr/>
              </p:nvSpPr>
              <p:spPr>
                <a:xfrm rot="-1413338">
                  <a:off x="4542030" y="3520675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4" name="Google Shape;394;p3"/>
                <p:cNvSpPr/>
                <p:nvPr/>
              </p:nvSpPr>
              <p:spPr>
                <a:xfrm>
                  <a:off x="4534293" y="3508387"/>
                  <a:ext cx="86549" cy="67392"/>
                </a:xfrm>
                <a:custGeom>
                  <a:rect b="b" l="l" r="r" t="t"/>
                  <a:pathLst>
                    <a:path extrusionOk="0" h="67392" w="86549">
                      <a:moveTo>
                        <a:pt x="31038" y="67393"/>
                      </a:moveTo>
                      <a:cubicBezTo>
                        <a:pt x="28943" y="67393"/>
                        <a:pt x="26942" y="67297"/>
                        <a:pt x="25037" y="67012"/>
                      </a:cubicBezTo>
                      <a:cubicBezTo>
                        <a:pt x="13988" y="65583"/>
                        <a:pt x="5511" y="59963"/>
                        <a:pt x="1892" y="51676"/>
                      </a:cubicBezTo>
                      <a:cubicBezTo>
                        <a:pt x="-1728" y="43390"/>
                        <a:pt x="-109" y="33388"/>
                        <a:pt x="6368" y="24340"/>
                      </a:cubicBezTo>
                      <a:cubicBezTo>
                        <a:pt x="11893" y="16529"/>
                        <a:pt x="20656" y="9862"/>
                        <a:pt x="30943" y="5385"/>
                      </a:cubicBezTo>
                      <a:cubicBezTo>
                        <a:pt x="54184" y="-4712"/>
                        <a:pt x="77806" y="-235"/>
                        <a:pt x="84664" y="15672"/>
                      </a:cubicBezTo>
                      <a:cubicBezTo>
                        <a:pt x="91617" y="31579"/>
                        <a:pt x="78758" y="51962"/>
                        <a:pt x="55613" y="62059"/>
                      </a:cubicBezTo>
                      <a:cubicBezTo>
                        <a:pt x="47516" y="65583"/>
                        <a:pt x="38944" y="67393"/>
                        <a:pt x="31038" y="67393"/>
                      </a:cubicBezTo>
                      <a:close/>
                      <a:moveTo>
                        <a:pt x="55517" y="19006"/>
                      </a:moveTo>
                      <a:cubicBezTo>
                        <a:pt x="50755" y="19006"/>
                        <a:pt x="44849" y="20053"/>
                        <a:pt x="38563" y="22816"/>
                      </a:cubicBezTo>
                      <a:cubicBezTo>
                        <a:pt x="31514" y="25864"/>
                        <a:pt x="25418" y="30436"/>
                        <a:pt x="21894" y="35389"/>
                      </a:cubicBezTo>
                      <a:cubicBezTo>
                        <a:pt x="19418" y="38818"/>
                        <a:pt x="18465" y="42056"/>
                        <a:pt x="19322" y="44056"/>
                      </a:cubicBezTo>
                      <a:lnTo>
                        <a:pt x="19322" y="44056"/>
                      </a:lnTo>
                      <a:cubicBezTo>
                        <a:pt x="20180" y="46057"/>
                        <a:pt x="23228" y="47581"/>
                        <a:pt x="27419" y="48152"/>
                      </a:cubicBezTo>
                      <a:cubicBezTo>
                        <a:pt x="33419" y="48914"/>
                        <a:pt x="40944" y="47581"/>
                        <a:pt x="47993" y="44533"/>
                      </a:cubicBezTo>
                      <a:cubicBezTo>
                        <a:pt x="62375" y="38246"/>
                        <a:pt x="69138" y="27578"/>
                        <a:pt x="67233" y="23197"/>
                      </a:cubicBezTo>
                      <a:cubicBezTo>
                        <a:pt x="66185" y="20815"/>
                        <a:pt x="61804" y="19006"/>
                        <a:pt x="55517" y="19006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95" name="Google Shape;395;p3"/>
              <p:cNvGrpSpPr/>
              <p:nvPr/>
            </p:nvGrpSpPr>
            <p:grpSpPr>
              <a:xfrm>
                <a:off x="4501623" y="3522404"/>
                <a:ext cx="86555" cy="67828"/>
                <a:chOff x="4501623" y="3522404"/>
                <a:chExt cx="86555" cy="67828"/>
              </a:xfrm>
            </p:grpSpPr>
            <p:sp>
              <p:nvSpPr>
                <p:cNvPr id="396" name="Google Shape;396;p3"/>
                <p:cNvSpPr/>
                <p:nvPr/>
              </p:nvSpPr>
              <p:spPr>
                <a:xfrm rot="-1413338">
                  <a:off x="4509345" y="3534866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7" name="Google Shape;397;p3"/>
                <p:cNvSpPr/>
                <p:nvPr/>
              </p:nvSpPr>
              <p:spPr>
                <a:xfrm>
                  <a:off x="4501623" y="3522603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368" y="61844"/>
                        <a:pt x="1892" y="51653"/>
                      </a:cubicBezTo>
                      <a:lnTo>
                        <a:pt x="1892" y="51653"/>
                      </a:ln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326" y="65654"/>
                        <a:pt x="38849" y="67369"/>
                        <a:pt x="31229" y="67369"/>
                      </a:cubicBezTo>
                      <a:close/>
                      <a:moveTo>
                        <a:pt x="19322" y="44128"/>
                      </a:moveTo>
                      <a:cubicBezTo>
                        <a:pt x="21227" y="48509"/>
                        <a:pt x="33610" y="50891"/>
                        <a:pt x="47993" y="44604"/>
                      </a:cubicBezTo>
                      <a:cubicBezTo>
                        <a:pt x="55041" y="41556"/>
                        <a:pt x="61137" y="36889"/>
                        <a:pt x="64661" y="32031"/>
                      </a:cubicBezTo>
                      <a:cubicBezTo>
                        <a:pt x="67138" y="28602"/>
                        <a:pt x="68090" y="25364"/>
                        <a:pt x="67233" y="23363"/>
                      </a:cubicBezTo>
                      <a:cubicBezTo>
                        <a:pt x="65328" y="18982"/>
                        <a:pt x="52946" y="16601"/>
                        <a:pt x="38563" y="22887"/>
                      </a:cubicBezTo>
                      <a:cubicBezTo>
                        <a:pt x="31514" y="25935"/>
                        <a:pt x="25418" y="30507"/>
                        <a:pt x="21894" y="35460"/>
                      </a:cubicBezTo>
                      <a:cubicBezTo>
                        <a:pt x="19418" y="38889"/>
                        <a:pt x="18465" y="42128"/>
                        <a:pt x="19322" y="44128"/>
                      </a:cubicBezTo>
                      <a:lnTo>
                        <a:pt x="19322" y="44128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98" name="Google Shape;398;p3"/>
              <p:cNvGrpSpPr/>
              <p:nvPr/>
            </p:nvGrpSpPr>
            <p:grpSpPr>
              <a:xfrm>
                <a:off x="4434138" y="3557361"/>
                <a:ext cx="102651" cy="76739"/>
                <a:chOff x="4434138" y="3557361"/>
                <a:chExt cx="102651" cy="76739"/>
              </a:xfrm>
            </p:grpSpPr>
            <p:sp>
              <p:nvSpPr>
                <p:cNvPr id="399" name="Google Shape;399;p3"/>
                <p:cNvSpPr/>
                <p:nvPr/>
              </p:nvSpPr>
              <p:spPr>
                <a:xfrm rot="-1413338">
                  <a:off x="4440977" y="3573326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8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0" name="Google Shape;400;p3"/>
                <p:cNvSpPr/>
                <p:nvPr/>
              </p:nvSpPr>
              <p:spPr>
                <a:xfrm>
                  <a:off x="4434138" y="3558955"/>
                  <a:ext cx="102651" cy="73402"/>
                </a:xfrm>
                <a:custGeom>
                  <a:rect b="b" l="l" r="r" t="t"/>
                  <a:pathLst>
                    <a:path extrusionOk="0" h="73402" w="102651">
                      <a:moveTo>
                        <a:pt x="31657" y="73402"/>
                      </a:moveTo>
                      <a:cubicBezTo>
                        <a:pt x="17369" y="73402"/>
                        <a:pt x="6130" y="68164"/>
                        <a:pt x="1748" y="58258"/>
                      </a:cubicBezTo>
                      <a:lnTo>
                        <a:pt x="1748" y="58258"/>
                      </a:lnTo>
                      <a:cubicBezTo>
                        <a:pt x="-5491" y="41589"/>
                        <a:pt x="10321" y="19681"/>
                        <a:pt x="38610" y="7394"/>
                      </a:cubicBezTo>
                      <a:cubicBezTo>
                        <a:pt x="66899" y="-4893"/>
                        <a:pt x="93665" y="-1559"/>
                        <a:pt x="100904" y="15109"/>
                      </a:cubicBezTo>
                      <a:cubicBezTo>
                        <a:pt x="108143" y="31778"/>
                        <a:pt x="92331" y="53686"/>
                        <a:pt x="64042" y="65973"/>
                      </a:cubicBezTo>
                      <a:cubicBezTo>
                        <a:pt x="52612" y="71021"/>
                        <a:pt x="41372" y="73402"/>
                        <a:pt x="31657" y="73402"/>
                      </a:cubicBezTo>
                      <a:close/>
                      <a:moveTo>
                        <a:pt x="19179" y="50638"/>
                      </a:moveTo>
                      <a:cubicBezTo>
                        <a:pt x="20989" y="54733"/>
                        <a:pt x="36800" y="57019"/>
                        <a:pt x="56422" y="48447"/>
                      </a:cubicBezTo>
                      <a:cubicBezTo>
                        <a:pt x="76043" y="39874"/>
                        <a:pt x="85187" y="26730"/>
                        <a:pt x="83378" y="22634"/>
                      </a:cubicBezTo>
                      <a:cubicBezTo>
                        <a:pt x="81568" y="18538"/>
                        <a:pt x="65661" y="16252"/>
                        <a:pt x="46135" y="24825"/>
                      </a:cubicBezTo>
                      <a:cubicBezTo>
                        <a:pt x="26609" y="33397"/>
                        <a:pt x="17465" y="46637"/>
                        <a:pt x="19179" y="50638"/>
                      </a:cubicBezTo>
                      <a:lnTo>
                        <a:pt x="19179" y="50638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01" name="Google Shape;401;p3"/>
              <p:cNvGrpSpPr/>
              <p:nvPr/>
            </p:nvGrpSpPr>
            <p:grpSpPr>
              <a:xfrm>
                <a:off x="4352467" y="3626218"/>
                <a:ext cx="86549" cy="67828"/>
                <a:chOff x="4352467" y="3626218"/>
                <a:chExt cx="86549" cy="67828"/>
              </a:xfrm>
            </p:grpSpPr>
            <p:sp>
              <p:nvSpPr>
                <p:cNvPr id="402" name="Google Shape;402;p3"/>
                <p:cNvSpPr/>
                <p:nvPr/>
              </p:nvSpPr>
              <p:spPr>
                <a:xfrm rot="-1413338">
                  <a:off x="4360189" y="3638680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5"/>
                        <a:pt x="15950" y="0"/>
                        <a:pt x="35625" y="0"/>
                      </a:cubicBezTo>
                      <a:cubicBezTo>
                        <a:pt x="55300" y="0"/>
                        <a:pt x="71250" y="9595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3" name="Google Shape;403;p3"/>
                <p:cNvSpPr/>
                <p:nvPr/>
              </p:nvSpPr>
              <p:spPr>
                <a:xfrm>
                  <a:off x="4352467" y="3626262"/>
                  <a:ext cx="86549" cy="67531"/>
                </a:xfrm>
                <a:custGeom>
                  <a:rect b="b" l="l" r="r" t="t"/>
                  <a:pathLst>
                    <a:path extrusionOk="0" h="67531" w="86549">
                      <a:moveTo>
                        <a:pt x="31222" y="67532"/>
                      </a:moveTo>
                      <a:cubicBezTo>
                        <a:pt x="17602" y="67532"/>
                        <a:pt x="6267" y="62007"/>
                        <a:pt x="1885" y="51815"/>
                      </a:cubicBez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1"/>
                      </a:cubicBezTo>
                      <a:cubicBezTo>
                        <a:pt x="72656" y="1809"/>
                        <a:pt x="81133" y="7429"/>
                        <a:pt x="84658" y="15716"/>
                      </a:cubicBezTo>
                      <a:lnTo>
                        <a:pt x="84658" y="15716"/>
                      </a:lnTo>
                      <a:cubicBezTo>
                        <a:pt x="88277" y="24003"/>
                        <a:pt x="86658" y="34004"/>
                        <a:pt x="80181" y="43053"/>
                      </a:cubicBezTo>
                      <a:cubicBezTo>
                        <a:pt x="74656" y="50863"/>
                        <a:pt x="65893" y="57531"/>
                        <a:pt x="55606" y="62007"/>
                      </a:cubicBezTo>
                      <a:cubicBezTo>
                        <a:pt x="47224" y="65817"/>
                        <a:pt x="38842" y="67532"/>
                        <a:pt x="31222" y="67532"/>
                      </a:cubicBezTo>
                      <a:close/>
                      <a:moveTo>
                        <a:pt x="55511" y="19145"/>
                      </a:moveTo>
                      <a:cubicBezTo>
                        <a:pt x="50272" y="19145"/>
                        <a:pt x="44272" y="20478"/>
                        <a:pt x="38557" y="22955"/>
                      </a:cubicBezTo>
                      <a:cubicBezTo>
                        <a:pt x="24174" y="29241"/>
                        <a:pt x="17411" y="39909"/>
                        <a:pt x="19316" y="44291"/>
                      </a:cubicBezTo>
                      <a:cubicBezTo>
                        <a:pt x="21221" y="48577"/>
                        <a:pt x="33604" y="51054"/>
                        <a:pt x="47986" y="44767"/>
                      </a:cubicBezTo>
                      <a:cubicBezTo>
                        <a:pt x="55035" y="41719"/>
                        <a:pt x="61131" y="37147"/>
                        <a:pt x="64655" y="32194"/>
                      </a:cubicBezTo>
                      <a:cubicBezTo>
                        <a:pt x="67132" y="28765"/>
                        <a:pt x="68084" y="25527"/>
                        <a:pt x="67227" y="23526"/>
                      </a:cubicBezTo>
                      <a:lnTo>
                        <a:pt x="67227" y="23526"/>
                      </a:lnTo>
                      <a:cubicBezTo>
                        <a:pt x="66370" y="21526"/>
                        <a:pt x="63322" y="20002"/>
                        <a:pt x="59131" y="19431"/>
                      </a:cubicBezTo>
                      <a:cubicBezTo>
                        <a:pt x="57988" y="19145"/>
                        <a:pt x="56749" y="19145"/>
                        <a:pt x="55511" y="19145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04" name="Google Shape;404;p3"/>
              <p:cNvGrpSpPr/>
              <p:nvPr/>
            </p:nvGrpSpPr>
            <p:grpSpPr>
              <a:xfrm>
                <a:off x="4385132" y="3612027"/>
                <a:ext cx="86555" cy="67828"/>
                <a:chOff x="4385132" y="3612027"/>
                <a:chExt cx="86555" cy="67828"/>
              </a:xfrm>
            </p:grpSpPr>
            <p:sp>
              <p:nvSpPr>
                <p:cNvPr id="405" name="Google Shape;405;p3"/>
                <p:cNvSpPr/>
                <p:nvPr/>
              </p:nvSpPr>
              <p:spPr>
                <a:xfrm rot="-1413338">
                  <a:off x="4392874" y="3624489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6" name="Google Shape;406;p3"/>
                <p:cNvSpPr/>
                <p:nvPr/>
              </p:nvSpPr>
              <p:spPr>
                <a:xfrm>
                  <a:off x="4385132" y="3612233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273" y="61844"/>
                        <a:pt x="1892" y="51653"/>
                      </a:cubicBez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lnTo>
                        <a:pt x="84664" y="15648"/>
                      </a:ln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326" y="65559"/>
                        <a:pt x="38849" y="67369"/>
                        <a:pt x="31229" y="67369"/>
                      </a:cubicBezTo>
                      <a:close/>
                      <a:moveTo>
                        <a:pt x="55517" y="18982"/>
                      </a:moveTo>
                      <a:cubicBezTo>
                        <a:pt x="50755" y="18982"/>
                        <a:pt x="44849" y="20030"/>
                        <a:pt x="38563" y="22792"/>
                      </a:cubicBezTo>
                      <a:cubicBezTo>
                        <a:pt x="31514" y="25840"/>
                        <a:pt x="25418" y="30507"/>
                        <a:pt x="21894" y="35365"/>
                      </a:cubicBezTo>
                      <a:cubicBezTo>
                        <a:pt x="19418" y="38794"/>
                        <a:pt x="18465" y="42032"/>
                        <a:pt x="19322" y="44033"/>
                      </a:cubicBezTo>
                      <a:cubicBezTo>
                        <a:pt x="21227" y="48319"/>
                        <a:pt x="33610" y="50795"/>
                        <a:pt x="47993" y="44509"/>
                      </a:cubicBezTo>
                      <a:cubicBezTo>
                        <a:pt x="55041" y="41461"/>
                        <a:pt x="61137" y="36794"/>
                        <a:pt x="64661" y="31936"/>
                      </a:cubicBezTo>
                      <a:cubicBezTo>
                        <a:pt x="67138" y="28507"/>
                        <a:pt x="68090" y="25268"/>
                        <a:pt x="67233" y="23268"/>
                      </a:cubicBezTo>
                      <a:lnTo>
                        <a:pt x="67233" y="23268"/>
                      </a:lnTo>
                      <a:cubicBezTo>
                        <a:pt x="66185" y="20792"/>
                        <a:pt x="61804" y="18982"/>
                        <a:pt x="55517" y="18982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07" name="Google Shape;407;p3"/>
              <p:cNvGrpSpPr/>
              <p:nvPr/>
            </p:nvGrpSpPr>
            <p:grpSpPr>
              <a:xfrm>
                <a:off x="4548492" y="3540898"/>
                <a:ext cx="86549" cy="67828"/>
                <a:chOff x="4548492" y="3540898"/>
                <a:chExt cx="86549" cy="67828"/>
              </a:xfrm>
            </p:grpSpPr>
            <p:sp>
              <p:nvSpPr>
                <p:cNvPr id="408" name="Google Shape;408;p3"/>
                <p:cNvSpPr/>
                <p:nvPr/>
              </p:nvSpPr>
              <p:spPr>
                <a:xfrm rot="-1413338">
                  <a:off x="4556220" y="3553360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9" name="Google Shape;409;p3"/>
                <p:cNvSpPr/>
                <p:nvPr/>
              </p:nvSpPr>
              <p:spPr>
                <a:xfrm>
                  <a:off x="4548492" y="3540918"/>
                  <a:ext cx="86549" cy="67531"/>
                </a:xfrm>
                <a:custGeom>
                  <a:rect b="b" l="l" r="r" t="t"/>
                  <a:pathLst>
                    <a:path extrusionOk="0" h="67531" w="86549">
                      <a:moveTo>
                        <a:pt x="31222" y="67532"/>
                      </a:moveTo>
                      <a:cubicBezTo>
                        <a:pt x="17602" y="67532"/>
                        <a:pt x="6362" y="62007"/>
                        <a:pt x="1885" y="51816"/>
                      </a:cubicBezTo>
                      <a:lnTo>
                        <a:pt x="1885" y="51816"/>
                      </a:lnTo>
                      <a:cubicBezTo>
                        <a:pt x="-5068" y="35909"/>
                        <a:pt x="7791" y="15525"/>
                        <a:pt x="30937" y="5429"/>
                      </a:cubicBezTo>
                      <a:cubicBezTo>
                        <a:pt x="41224" y="952"/>
                        <a:pt x="52082" y="-858"/>
                        <a:pt x="61607" y="380"/>
                      </a:cubicBezTo>
                      <a:cubicBezTo>
                        <a:pt x="72656" y="1809"/>
                        <a:pt x="81133" y="7429"/>
                        <a:pt x="84658" y="15716"/>
                      </a:cubicBezTo>
                      <a:cubicBezTo>
                        <a:pt x="88277" y="24003"/>
                        <a:pt x="86658" y="34004"/>
                        <a:pt x="80181" y="43053"/>
                      </a:cubicBezTo>
                      <a:cubicBezTo>
                        <a:pt x="74656" y="50863"/>
                        <a:pt x="65893" y="57530"/>
                        <a:pt x="55606" y="62007"/>
                      </a:cubicBezTo>
                      <a:cubicBezTo>
                        <a:pt x="47320" y="65817"/>
                        <a:pt x="38938" y="67532"/>
                        <a:pt x="31222" y="67532"/>
                      </a:cubicBezTo>
                      <a:close/>
                      <a:moveTo>
                        <a:pt x="19411" y="44291"/>
                      </a:moveTo>
                      <a:cubicBezTo>
                        <a:pt x="21316" y="48672"/>
                        <a:pt x="33699" y="51054"/>
                        <a:pt x="48082" y="44767"/>
                      </a:cubicBezTo>
                      <a:cubicBezTo>
                        <a:pt x="55130" y="41719"/>
                        <a:pt x="61226" y="37147"/>
                        <a:pt x="64750" y="32194"/>
                      </a:cubicBezTo>
                      <a:cubicBezTo>
                        <a:pt x="67227" y="28765"/>
                        <a:pt x="68179" y="25526"/>
                        <a:pt x="67322" y="23526"/>
                      </a:cubicBezTo>
                      <a:cubicBezTo>
                        <a:pt x="66465" y="21526"/>
                        <a:pt x="63417" y="20002"/>
                        <a:pt x="59226" y="19430"/>
                      </a:cubicBezTo>
                      <a:cubicBezTo>
                        <a:pt x="53130" y="18669"/>
                        <a:pt x="45700" y="20002"/>
                        <a:pt x="38652" y="23050"/>
                      </a:cubicBezTo>
                      <a:cubicBezTo>
                        <a:pt x="24269" y="29241"/>
                        <a:pt x="17506" y="39909"/>
                        <a:pt x="19411" y="44291"/>
                      </a:cubicBezTo>
                      <a:lnTo>
                        <a:pt x="19411" y="44291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10" name="Google Shape;410;p3"/>
              <p:cNvGrpSpPr/>
              <p:nvPr/>
            </p:nvGrpSpPr>
            <p:grpSpPr>
              <a:xfrm>
                <a:off x="4515815" y="3555175"/>
                <a:ext cx="86555" cy="67828"/>
                <a:chOff x="4515815" y="3555175"/>
                <a:chExt cx="86555" cy="67828"/>
              </a:xfrm>
            </p:grpSpPr>
            <p:sp>
              <p:nvSpPr>
                <p:cNvPr id="411" name="Google Shape;411;p3"/>
                <p:cNvSpPr/>
                <p:nvPr/>
              </p:nvSpPr>
              <p:spPr>
                <a:xfrm rot="-1413338">
                  <a:off x="4523574" y="3567638"/>
                  <a:ext cx="71314" cy="42903"/>
                </a:xfrm>
                <a:custGeom>
                  <a:rect b="b" l="l" r="r" t="t"/>
                  <a:pathLst>
                    <a:path extrusionOk="0" h="42864" w="71250">
                      <a:moveTo>
                        <a:pt x="71250" y="21432"/>
                      </a:moveTo>
                      <a:cubicBezTo>
                        <a:pt x="71250" y="33269"/>
                        <a:pt x="55300" y="42864"/>
                        <a:pt x="35625" y="42864"/>
                      </a:cubicBezTo>
                      <a:cubicBezTo>
                        <a:pt x="15950" y="42864"/>
                        <a:pt x="0" y="33269"/>
                        <a:pt x="0" y="21432"/>
                      </a:cubicBezTo>
                      <a:cubicBezTo>
                        <a:pt x="0" y="9596"/>
                        <a:pt x="15950" y="0"/>
                        <a:pt x="35625" y="0"/>
                      </a:cubicBezTo>
                      <a:cubicBezTo>
                        <a:pt x="55300" y="0"/>
                        <a:pt x="71250" y="9596"/>
                        <a:pt x="71250" y="21432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2" name="Google Shape;412;p3"/>
                <p:cNvSpPr/>
                <p:nvPr/>
              </p:nvSpPr>
              <p:spPr>
                <a:xfrm>
                  <a:off x="4515815" y="3555369"/>
                  <a:ext cx="86555" cy="67368"/>
                </a:xfrm>
                <a:custGeom>
                  <a:rect b="b" l="l" r="r" t="t"/>
                  <a:pathLst>
                    <a:path extrusionOk="0" h="67368" w="86555">
                      <a:moveTo>
                        <a:pt x="31229" y="67369"/>
                      </a:moveTo>
                      <a:cubicBezTo>
                        <a:pt x="17608" y="67369"/>
                        <a:pt x="6368" y="61844"/>
                        <a:pt x="1892" y="51653"/>
                      </a:cubicBezTo>
                      <a:lnTo>
                        <a:pt x="1892" y="51653"/>
                      </a:lnTo>
                      <a:cubicBezTo>
                        <a:pt x="-1728" y="43366"/>
                        <a:pt x="-109" y="33365"/>
                        <a:pt x="6368" y="24316"/>
                      </a:cubicBezTo>
                      <a:cubicBezTo>
                        <a:pt x="11893" y="16505"/>
                        <a:pt x="20656" y="9838"/>
                        <a:pt x="30943" y="5361"/>
                      </a:cubicBezTo>
                      <a:cubicBezTo>
                        <a:pt x="54184" y="-4735"/>
                        <a:pt x="77806" y="-163"/>
                        <a:pt x="84664" y="15648"/>
                      </a:cubicBezTo>
                      <a:cubicBezTo>
                        <a:pt x="88283" y="23935"/>
                        <a:pt x="86664" y="33936"/>
                        <a:pt x="80187" y="42985"/>
                      </a:cubicBezTo>
                      <a:cubicBezTo>
                        <a:pt x="74663" y="50795"/>
                        <a:pt x="65900" y="57463"/>
                        <a:pt x="55613" y="61940"/>
                      </a:cubicBezTo>
                      <a:cubicBezTo>
                        <a:pt x="47326" y="65559"/>
                        <a:pt x="38944" y="67369"/>
                        <a:pt x="31229" y="67369"/>
                      </a:cubicBezTo>
                      <a:close/>
                      <a:moveTo>
                        <a:pt x="19418" y="44033"/>
                      </a:moveTo>
                      <a:cubicBezTo>
                        <a:pt x="21323" y="48414"/>
                        <a:pt x="33705" y="50795"/>
                        <a:pt x="48088" y="44509"/>
                      </a:cubicBezTo>
                      <a:cubicBezTo>
                        <a:pt x="55136" y="41461"/>
                        <a:pt x="61232" y="36794"/>
                        <a:pt x="64757" y="31936"/>
                      </a:cubicBezTo>
                      <a:cubicBezTo>
                        <a:pt x="67233" y="28507"/>
                        <a:pt x="68186" y="25268"/>
                        <a:pt x="67328" y="23268"/>
                      </a:cubicBezTo>
                      <a:cubicBezTo>
                        <a:pt x="65423" y="18887"/>
                        <a:pt x="53041" y="16505"/>
                        <a:pt x="38658" y="22792"/>
                      </a:cubicBezTo>
                      <a:cubicBezTo>
                        <a:pt x="31610" y="25840"/>
                        <a:pt x="25514" y="30412"/>
                        <a:pt x="21989" y="35365"/>
                      </a:cubicBezTo>
                      <a:cubicBezTo>
                        <a:pt x="19513" y="38794"/>
                        <a:pt x="18560" y="42032"/>
                        <a:pt x="19418" y="44033"/>
                      </a:cubicBezTo>
                      <a:lnTo>
                        <a:pt x="19418" y="44033"/>
                      </a:ln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13" name="Google Shape;413;p3"/>
              <p:cNvGrpSpPr/>
              <p:nvPr/>
            </p:nvGrpSpPr>
            <p:grpSpPr>
              <a:xfrm>
                <a:off x="4448276" y="3590046"/>
                <a:ext cx="102762" cy="76739"/>
                <a:chOff x="4448276" y="3590046"/>
                <a:chExt cx="102762" cy="76739"/>
              </a:xfrm>
            </p:grpSpPr>
            <p:sp>
              <p:nvSpPr>
                <p:cNvPr id="414" name="Google Shape;414;p3"/>
                <p:cNvSpPr/>
                <p:nvPr/>
              </p:nvSpPr>
              <p:spPr>
                <a:xfrm rot="-1413338">
                  <a:off x="4455168" y="3606010"/>
                  <a:ext cx="89238" cy="44809"/>
                </a:xfrm>
                <a:custGeom>
                  <a:rect b="b" l="l" r="r" t="t"/>
                  <a:pathLst>
                    <a:path extrusionOk="0" h="44769" w="89158">
                      <a:moveTo>
                        <a:pt x="89158" y="22385"/>
                      </a:moveTo>
                      <a:cubicBezTo>
                        <a:pt x="89158" y="34747"/>
                        <a:pt x="69199" y="44770"/>
                        <a:pt x="44579" y="44770"/>
                      </a:cubicBezTo>
                      <a:cubicBezTo>
                        <a:pt x="19959" y="44770"/>
                        <a:pt x="0" y="34748"/>
                        <a:pt x="0" y="22385"/>
                      </a:cubicBezTo>
                      <a:cubicBezTo>
                        <a:pt x="0" y="10022"/>
                        <a:pt x="19959" y="0"/>
                        <a:pt x="44579" y="0"/>
                      </a:cubicBezTo>
                      <a:cubicBezTo>
                        <a:pt x="69199" y="0"/>
                        <a:pt x="89158" y="10022"/>
                        <a:pt x="89158" y="22385"/>
                      </a:cubicBezTo>
                      <a:close/>
                    </a:path>
                  </a:pathLst>
                </a:custGeom>
                <a:solidFill>
                  <a:srgbClr val="F1B00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5" name="Google Shape;415;p3"/>
                <p:cNvSpPr/>
                <p:nvPr/>
              </p:nvSpPr>
              <p:spPr>
                <a:xfrm>
                  <a:off x="4448276" y="3591608"/>
                  <a:ext cx="102762" cy="73420"/>
                </a:xfrm>
                <a:custGeom>
                  <a:rect b="b" l="l" r="r" t="t"/>
                  <a:pathLst>
                    <a:path extrusionOk="0" h="73420" w="102762">
                      <a:moveTo>
                        <a:pt x="31712" y="73421"/>
                      </a:moveTo>
                      <a:cubicBezTo>
                        <a:pt x="17424" y="73421"/>
                        <a:pt x="6185" y="68182"/>
                        <a:pt x="1803" y="58276"/>
                      </a:cubicBezTo>
                      <a:lnTo>
                        <a:pt x="1803" y="58276"/>
                      </a:lnTo>
                      <a:cubicBezTo>
                        <a:pt x="-2102" y="49322"/>
                        <a:pt x="375" y="38750"/>
                        <a:pt x="8852" y="28653"/>
                      </a:cubicBezTo>
                      <a:cubicBezTo>
                        <a:pt x="15805" y="20271"/>
                        <a:pt x="26378" y="12746"/>
                        <a:pt x="38665" y="7413"/>
                      </a:cubicBezTo>
                      <a:cubicBezTo>
                        <a:pt x="50952" y="2078"/>
                        <a:pt x="63621" y="-493"/>
                        <a:pt x="74479" y="78"/>
                      </a:cubicBezTo>
                      <a:cubicBezTo>
                        <a:pt x="87624" y="840"/>
                        <a:pt x="97053" y="6174"/>
                        <a:pt x="100959" y="15128"/>
                      </a:cubicBezTo>
                      <a:cubicBezTo>
                        <a:pt x="104864" y="24081"/>
                        <a:pt x="102387" y="34654"/>
                        <a:pt x="93910" y="44750"/>
                      </a:cubicBezTo>
                      <a:cubicBezTo>
                        <a:pt x="86957" y="53132"/>
                        <a:pt x="76384" y="60657"/>
                        <a:pt x="64097" y="65991"/>
                      </a:cubicBezTo>
                      <a:cubicBezTo>
                        <a:pt x="52667" y="71039"/>
                        <a:pt x="41523" y="73421"/>
                        <a:pt x="31712" y="73421"/>
                      </a:cubicBezTo>
                      <a:close/>
                      <a:moveTo>
                        <a:pt x="71336" y="19033"/>
                      </a:moveTo>
                      <a:cubicBezTo>
                        <a:pt x="63906" y="19033"/>
                        <a:pt x="54858" y="21128"/>
                        <a:pt x="46285" y="24843"/>
                      </a:cubicBezTo>
                      <a:cubicBezTo>
                        <a:pt x="36855" y="28939"/>
                        <a:pt x="28569" y="34749"/>
                        <a:pt x="23520" y="40750"/>
                      </a:cubicBezTo>
                      <a:cubicBezTo>
                        <a:pt x="19710" y="45322"/>
                        <a:pt x="18663" y="49132"/>
                        <a:pt x="19329" y="50561"/>
                      </a:cubicBezTo>
                      <a:lnTo>
                        <a:pt x="19329" y="50561"/>
                      </a:lnTo>
                      <a:cubicBezTo>
                        <a:pt x="21139" y="54656"/>
                        <a:pt x="37046" y="56942"/>
                        <a:pt x="56572" y="48370"/>
                      </a:cubicBezTo>
                      <a:cubicBezTo>
                        <a:pt x="66002" y="44274"/>
                        <a:pt x="74289" y="38464"/>
                        <a:pt x="79337" y="32463"/>
                      </a:cubicBezTo>
                      <a:cubicBezTo>
                        <a:pt x="83147" y="27891"/>
                        <a:pt x="84195" y="24081"/>
                        <a:pt x="83528" y="22652"/>
                      </a:cubicBezTo>
                      <a:cubicBezTo>
                        <a:pt x="82861" y="21224"/>
                        <a:pt x="79432" y="19319"/>
                        <a:pt x="73431" y="19033"/>
                      </a:cubicBezTo>
                      <a:cubicBezTo>
                        <a:pt x="72765" y="19128"/>
                        <a:pt x="72098" y="19033"/>
                        <a:pt x="71336" y="19033"/>
                      </a:cubicBezTo>
                      <a:close/>
                    </a:path>
                  </a:pathLst>
                </a:custGeom>
                <a:solidFill>
                  <a:srgbClr val="F9A01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416" name="Google Shape;416;p3"/>
            <p:cNvSpPr/>
            <p:nvPr/>
          </p:nvSpPr>
          <p:spPr>
            <a:xfrm>
              <a:off x="4110042" y="2929889"/>
              <a:ext cx="544733" cy="788479"/>
            </a:xfrm>
            <a:custGeom>
              <a:rect b="b" l="l" r="r" t="t"/>
              <a:pathLst>
                <a:path extrusionOk="0" h="788479" w="544733">
                  <a:moveTo>
                    <a:pt x="165729" y="28575"/>
                  </a:moveTo>
                  <a:cubicBezTo>
                    <a:pt x="172968" y="28575"/>
                    <a:pt x="178874" y="31337"/>
                    <a:pt x="181064" y="36385"/>
                  </a:cubicBezTo>
                  <a:cubicBezTo>
                    <a:pt x="181922" y="38290"/>
                    <a:pt x="182017" y="40291"/>
                    <a:pt x="181826" y="42386"/>
                  </a:cubicBezTo>
                  <a:cubicBezTo>
                    <a:pt x="190304" y="42958"/>
                    <a:pt x="197257" y="46768"/>
                    <a:pt x="200114" y="53340"/>
                  </a:cubicBezTo>
                  <a:cubicBezTo>
                    <a:pt x="201353" y="56102"/>
                    <a:pt x="201638" y="59055"/>
                    <a:pt x="201257" y="62008"/>
                  </a:cubicBezTo>
                  <a:cubicBezTo>
                    <a:pt x="204591" y="61341"/>
                    <a:pt x="207734" y="60960"/>
                    <a:pt x="210782" y="61055"/>
                  </a:cubicBezTo>
                  <a:cubicBezTo>
                    <a:pt x="220498" y="61055"/>
                    <a:pt x="228308" y="64484"/>
                    <a:pt x="231071" y="70961"/>
                  </a:cubicBezTo>
                  <a:cubicBezTo>
                    <a:pt x="233357" y="76105"/>
                    <a:pt x="231928" y="82296"/>
                    <a:pt x="228023" y="88106"/>
                  </a:cubicBezTo>
                  <a:cubicBezTo>
                    <a:pt x="233738" y="86106"/>
                    <a:pt x="239453" y="85153"/>
                    <a:pt x="244596" y="85153"/>
                  </a:cubicBezTo>
                  <a:cubicBezTo>
                    <a:pt x="254312" y="85153"/>
                    <a:pt x="262027" y="88582"/>
                    <a:pt x="264884" y="95059"/>
                  </a:cubicBezTo>
                  <a:cubicBezTo>
                    <a:pt x="269266" y="105156"/>
                    <a:pt x="260122" y="118872"/>
                    <a:pt x="244215" y="127063"/>
                  </a:cubicBezTo>
                  <a:cubicBezTo>
                    <a:pt x="244501" y="127349"/>
                    <a:pt x="244787" y="127635"/>
                    <a:pt x="245072" y="127921"/>
                  </a:cubicBezTo>
                  <a:cubicBezTo>
                    <a:pt x="247739" y="126206"/>
                    <a:pt x="250597" y="124492"/>
                    <a:pt x="253740" y="123158"/>
                  </a:cubicBezTo>
                  <a:cubicBezTo>
                    <a:pt x="260884" y="120015"/>
                    <a:pt x="268123" y="118586"/>
                    <a:pt x="274505" y="118586"/>
                  </a:cubicBezTo>
                  <a:cubicBezTo>
                    <a:pt x="284220" y="118586"/>
                    <a:pt x="292126" y="122015"/>
                    <a:pt x="294888" y="128588"/>
                  </a:cubicBezTo>
                  <a:cubicBezTo>
                    <a:pt x="297841" y="135446"/>
                    <a:pt x="294602" y="143923"/>
                    <a:pt x="287363" y="151352"/>
                  </a:cubicBezTo>
                  <a:cubicBezTo>
                    <a:pt x="287840" y="151352"/>
                    <a:pt x="288221" y="151352"/>
                    <a:pt x="288697" y="151352"/>
                  </a:cubicBezTo>
                  <a:cubicBezTo>
                    <a:pt x="298412" y="151352"/>
                    <a:pt x="306318" y="154781"/>
                    <a:pt x="309080" y="161353"/>
                  </a:cubicBezTo>
                  <a:cubicBezTo>
                    <a:pt x="312033" y="168211"/>
                    <a:pt x="308795" y="176689"/>
                    <a:pt x="301556" y="184118"/>
                  </a:cubicBezTo>
                  <a:cubicBezTo>
                    <a:pt x="302032" y="184118"/>
                    <a:pt x="302413" y="184118"/>
                    <a:pt x="302889" y="184118"/>
                  </a:cubicBezTo>
                  <a:cubicBezTo>
                    <a:pt x="312605" y="184118"/>
                    <a:pt x="320510" y="187547"/>
                    <a:pt x="323273" y="194119"/>
                  </a:cubicBezTo>
                  <a:cubicBezTo>
                    <a:pt x="326416" y="201263"/>
                    <a:pt x="322606" y="210312"/>
                    <a:pt x="314605" y="217837"/>
                  </a:cubicBezTo>
                  <a:cubicBezTo>
                    <a:pt x="315557" y="219646"/>
                    <a:pt x="316605" y="221551"/>
                    <a:pt x="317653" y="223456"/>
                  </a:cubicBezTo>
                  <a:cubicBezTo>
                    <a:pt x="318415" y="223456"/>
                    <a:pt x="319177" y="223361"/>
                    <a:pt x="319939" y="223361"/>
                  </a:cubicBezTo>
                  <a:cubicBezTo>
                    <a:pt x="329654" y="223361"/>
                    <a:pt x="337560" y="226790"/>
                    <a:pt x="340322" y="233267"/>
                  </a:cubicBezTo>
                  <a:cubicBezTo>
                    <a:pt x="343180" y="239935"/>
                    <a:pt x="340227" y="248221"/>
                    <a:pt x="333274" y="255460"/>
                  </a:cubicBezTo>
                  <a:cubicBezTo>
                    <a:pt x="334322" y="257746"/>
                    <a:pt x="335465" y="260128"/>
                    <a:pt x="336512" y="262509"/>
                  </a:cubicBezTo>
                  <a:cubicBezTo>
                    <a:pt x="336608" y="262509"/>
                    <a:pt x="336798" y="262509"/>
                    <a:pt x="336893" y="262509"/>
                  </a:cubicBezTo>
                  <a:cubicBezTo>
                    <a:pt x="346609" y="262509"/>
                    <a:pt x="354515" y="265938"/>
                    <a:pt x="357372" y="272510"/>
                  </a:cubicBezTo>
                  <a:cubicBezTo>
                    <a:pt x="360230" y="278987"/>
                    <a:pt x="357372" y="287084"/>
                    <a:pt x="350800" y="294132"/>
                  </a:cubicBezTo>
                  <a:cubicBezTo>
                    <a:pt x="350990" y="294513"/>
                    <a:pt x="351086" y="294894"/>
                    <a:pt x="351276" y="295275"/>
                  </a:cubicBezTo>
                  <a:cubicBezTo>
                    <a:pt x="360896" y="295275"/>
                    <a:pt x="368707" y="298704"/>
                    <a:pt x="371564" y="305181"/>
                  </a:cubicBezTo>
                  <a:cubicBezTo>
                    <a:pt x="374327" y="311563"/>
                    <a:pt x="371564" y="319468"/>
                    <a:pt x="365278" y="326517"/>
                  </a:cubicBezTo>
                  <a:cubicBezTo>
                    <a:pt x="365659" y="327374"/>
                    <a:pt x="366040" y="328136"/>
                    <a:pt x="366421" y="328993"/>
                  </a:cubicBezTo>
                  <a:cubicBezTo>
                    <a:pt x="367278" y="330803"/>
                    <a:pt x="368135" y="332613"/>
                    <a:pt x="368897" y="334518"/>
                  </a:cubicBezTo>
                  <a:cubicBezTo>
                    <a:pt x="378327" y="334709"/>
                    <a:pt x="385852" y="338042"/>
                    <a:pt x="388614" y="344424"/>
                  </a:cubicBezTo>
                  <a:cubicBezTo>
                    <a:pt x="391281" y="350615"/>
                    <a:pt x="388805" y="358235"/>
                    <a:pt x="382804" y="365093"/>
                  </a:cubicBezTo>
                  <a:cubicBezTo>
                    <a:pt x="383090" y="365760"/>
                    <a:pt x="383471" y="366522"/>
                    <a:pt x="383756" y="367189"/>
                  </a:cubicBezTo>
                  <a:cubicBezTo>
                    <a:pt x="392805" y="367474"/>
                    <a:pt x="400139" y="370808"/>
                    <a:pt x="402806" y="377095"/>
                  </a:cubicBezTo>
                  <a:cubicBezTo>
                    <a:pt x="405473" y="383191"/>
                    <a:pt x="403092" y="390525"/>
                    <a:pt x="397472" y="397288"/>
                  </a:cubicBezTo>
                  <a:cubicBezTo>
                    <a:pt x="398901" y="400336"/>
                    <a:pt x="400235" y="403384"/>
                    <a:pt x="401663" y="406527"/>
                  </a:cubicBezTo>
                  <a:cubicBezTo>
                    <a:pt x="410331" y="407003"/>
                    <a:pt x="417284" y="410337"/>
                    <a:pt x="419856" y="416338"/>
                  </a:cubicBezTo>
                  <a:cubicBezTo>
                    <a:pt x="422428" y="422148"/>
                    <a:pt x="420332" y="429196"/>
                    <a:pt x="415189" y="435673"/>
                  </a:cubicBezTo>
                  <a:cubicBezTo>
                    <a:pt x="415760" y="436817"/>
                    <a:pt x="416237" y="438055"/>
                    <a:pt x="416808" y="439198"/>
                  </a:cubicBezTo>
                  <a:cubicBezTo>
                    <a:pt x="425000" y="439864"/>
                    <a:pt x="431572" y="443198"/>
                    <a:pt x="434048" y="449009"/>
                  </a:cubicBezTo>
                  <a:cubicBezTo>
                    <a:pt x="436525" y="454628"/>
                    <a:pt x="434715" y="461391"/>
                    <a:pt x="429953" y="467677"/>
                  </a:cubicBezTo>
                  <a:cubicBezTo>
                    <a:pt x="430619" y="469106"/>
                    <a:pt x="431286" y="470535"/>
                    <a:pt x="431953" y="471964"/>
                  </a:cubicBezTo>
                  <a:cubicBezTo>
                    <a:pt x="439763" y="472821"/>
                    <a:pt x="445764" y="476155"/>
                    <a:pt x="448241" y="481679"/>
                  </a:cubicBezTo>
                  <a:cubicBezTo>
                    <a:pt x="450622" y="487013"/>
                    <a:pt x="449098" y="493490"/>
                    <a:pt x="444812" y="499586"/>
                  </a:cubicBezTo>
                  <a:cubicBezTo>
                    <a:pt x="446621" y="503492"/>
                    <a:pt x="448431" y="507397"/>
                    <a:pt x="450241" y="511302"/>
                  </a:cubicBezTo>
                  <a:cubicBezTo>
                    <a:pt x="457385" y="512350"/>
                    <a:pt x="463004" y="515588"/>
                    <a:pt x="465290" y="520922"/>
                  </a:cubicBezTo>
                  <a:cubicBezTo>
                    <a:pt x="467481" y="525971"/>
                    <a:pt x="466243" y="531971"/>
                    <a:pt x="462528" y="537686"/>
                  </a:cubicBezTo>
                  <a:cubicBezTo>
                    <a:pt x="464528" y="542068"/>
                    <a:pt x="466624" y="546449"/>
                    <a:pt x="468624" y="550831"/>
                  </a:cubicBezTo>
                  <a:cubicBezTo>
                    <a:pt x="475196" y="552069"/>
                    <a:pt x="480245" y="555212"/>
                    <a:pt x="482435" y="560165"/>
                  </a:cubicBezTo>
                  <a:cubicBezTo>
                    <a:pt x="484531" y="564928"/>
                    <a:pt x="483483" y="570547"/>
                    <a:pt x="480245" y="575977"/>
                  </a:cubicBezTo>
                  <a:cubicBezTo>
                    <a:pt x="482054" y="579882"/>
                    <a:pt x="483769" y="583692"/>
                    <a:pt x="485579" y="587597"/>
                  </a:cubicBezTo>
                  <a:cubicBezTo>
                    <a:pt x="492818" y="588645"/>
                    <a:pt x="498533" y="591884"/>
                    <a:pt x="500819" y="597218"/>
                  </a:cubicBezTo>
                  <a:cubicBezTo>
                    <a:pt x="503105" y="602361"/>
                    <a:pt x="501676" y="608457"/>
                    <a:pt x="497771" y="614363"/>
                  </a:cubicBezTo>
                  <a:cubicBezTo>
                    <a:pt x="498723" y="616363"/>
                    <a:pt x="499676" y="618458"/>
                    <a:pt x="500533" y="620459"/>
                  </a:cubicBezTo>
                  <a:cubicBezTo>
                    <a:pt x="507391" y="621601"/>
                    <a:pt x="512725" y="624745"/>
                    <a:pt x="515011" y="629888"/>
                  </a:cubicBezTo>
                  <a:cubicBezTo>
                    <a:pt x="519678" y="640747"/>
                    <a:pt x="508915" y="655892"/>
                    <a:pt x="490817" y="663702"/>
                  </a:cubicBezTo>
                  <a:cubicBezTo>
                    <a:pt x="484817" y="666274"/>
                    <a:pt x="478816" y="667702"/>
                    <a:pt x="473291" y="668084"/>
                  </a:cubicBezTo>
                  <a:cubicBezTo>
                    <a:pt x="469196" y="671893"/>
                    <a:pt x="464147" y="675322"/>
                    <a:pt x="458147" y="677894"/>
                  </a:cubicBezTo>
                  <a:cubicBezTo>
                    <a:pt x="451003" y="681038"/>
                    <a:pt x="443859" y="682466"/>
                    <a:pt x="437477" y="682466"/>
                  </a:cubicBezTo>
                  <a:cubicBezTo>
                    <a:pt x="435477" y="682466"/>
                    <a:pt x="433477" y="682276"/>
                    <a:pt x="431667" y="681990"/>
                  </a:cubicBezTo>
                  <a:cubicBezTo>
                    <a:pt x="434144" y="693230"/>
                    <a:pt x="420237" y="708946"/>
                    <a:pt x="399092" y="718185"/>
                  </a:cubicBezTo>
                  <a:cubicBezTo>
                    <a:pt x="388900" y="722662"/>
                    <a:pt x="378708" y="724757"/>
                    <a:pt x="370231" y="724757"/>
                  </a:cubicBezTo>
                  <a:cubicBezTo>
                    <a:pt x="361277" y="724757"/>
                    <a:pt x="354134" y="722376"/>
                    <a:pt x="350609" y="717613"/>
                  </a:cubicBezTo>
                  <a:cubicBezTo>
                    <a:pt x="349752" y="718090"/>
                    <a:pt x="348895" y="718471"/>
                    <a:pt x="348038" y="718947"/>
                  </a:cubicBezTo>
                  <a:cubicBezTo>
                    <a:pt x="343656" y="725043"/>
                    <a:pt x="336417" y="730853"/>
                    <a:pt x="327464" y="734759"/>
                  </a:cubicBezTo>
                  <a:cubicBezTo>
                    <a:pt x="321463" y="737330"/>
                    <a:pt x="315462" y="738759"/>
                    <a:pt x="309938" y="739140"/>
                  </a:cubicBezTo>
                  <a:cubicBezTo>
                    <a:pt x="305842" y="742950"/>
                    <a:pt x="300794" y="746379"/>
                    <a:pt x="294793" y="748951"/>
                  </a:cubicBezTo>
                  <a:cubicBezTo>
                    <a:pt x="289745" y="751142"/>
                    <a:pt x="284601" y="752475"/>
                    <a:pt x="279743" y="753142"/>
                  </a:cubicBezTo>
                  <a:cubicBezTo>
                    <a:pt x="275267" y="755332"/>
                    <a:pt x="270790" y="757618"/>
                    <a:pt x="266218" y="759905"/>
                  </a:cubicBezTo>
                  <a:cubicBezTo>
                    <a:pt x="265456" y="757238"/>
                    <a:pt x="264789" y="754761"/>
                    <a:pt x="264027" y="752189"/>
                  </a:cubicBezTo>
                  <a:cubicBezTo>
                    <a:pt x="259074" y="750570"/>
                    <a:pt x="255359" y="747713"/>
                    <a:pt x="253550" y="743617"/>
                  </a:cubicBezTo>
                  <a:cubicBezTo>
                    <a:pt x="251264" y="738473"/>
                    <a:pt x="252692" y="732282"/>
                    <a:pt x="256598" y="726376"/>
                  </a:cubicBezTo>
                  <a:cubicBezTo>
                    <a:pt x="256026" y="724472"/>
                    <a:pt x="255455" y="722567"/>
                    <a:pt x="254883" y="720661"/>
                  </a:cubicBezTo>
                  <a:cubicBezTo>
                    <a:pt x="247454" y="719709"/>
                    <a:pt x="241643" y="716375"/>
                    <a:pt x="239262" y="710946"/>
                  </a:cubicBezTo>
                  <a:cubicBezTo>
                    <a:pt x="236500" y="704564"/>
                    <a:pt x="239167" y="696754"/>
                    <a:pt x="245453" y="689801"/>
                  </a:cubicBezTo>
                  <a:cubicBezTo>
                    <a:pt x="244787" y="687800"/>
                    <a:pt x="244215" y="685800"/>
                    <a:pt x="243548" y="683800"/>
                  </a:cubicBezTo>
                  <a:cubicBezTo>
                    <a:pt x="242786" y="683800"/>
                    <a:pt x="242120" y="683895"/>
                    <a:pt x="241453" y="683895"/>
                  </a:cubicBezTo>
                  <a:cubicBezTo>
                    <a:pt x="231737" y="683895"/>
                    <a:pt x="223832" y="680466"/>
                    <a:pt x="221069" y="673989"/>
                  </a:cubicBezTo>
                  <a:cubicBezTo>
                    <a:pt x="217736" y="666178"/>
                    <a:pt x="222403" y="656272"/>
                    <a:pt x="231928" y="648367"/>
                  </a:cubicBezTo>
                  <a:cubicBezTo>
                    <a:pt x="231452" y="647033"/>
                    <a:pt x="231071" y="645605"/>
                    <a:pt x="230594" y="644271"/>
                  </a:cubicBezTo>
                  <a:cubicBezTo>
                    <a:pt x="228499" y="644557"/>
                    <a:pt x="226403" y="644747"/>
                    <a:pt x="224403" y="644747"/>
                  </a:cubicBezTo>
                  <a:cubicBezTo>
                    <a:pt x="214688" y="644747"/>
                    <a:pt x="206877" y="641318"/>
                    <a:pt x="204020" y="634841"/>
                  </a:cubicBezTo>
                  <a:cubicBezTo>
                    <a:pt x="200305" y="626364"/>
                    <a:pt x="206210" y="615410"/>
                    <a:pt x="217450" y="607219"/>
                  </a:cubicBezTo>
                  <a:cubicBezTo>
                    <a:pt x="217164" y="606361"/>
                    <a:pt x="216783" y="605504"/>
                    <a:pt x="216497" y="604647"/>
                  </a:cubicBezTo>
                  <a:cubicBezTo>
                    <a:pt x="213354" y="605314"/>
                    <a:pt x="210211" y="605599"/>
                    <a:pt x="207353" y="605599"/>
                  </a:cubicBezTo>
                  <a:cubicBezTo>
                    <a:pt x="197638" y="605599"/>
                    <a:pt x="189827" y="602171"/>
                    <a:pt x="186970" y="595693"/>
                  </a:cubicBezTo>
                  <a:cubicBezTo>
                    <a:pt x="184017" y="588835"/>
                    <a:pt x="187256" y="580358"/>
                    <a:pt x="194495" y="572929"/>
                  </a:cubicBezTo>
                  <a:cubicBezTo>
                    <a:pt x="194018" y="572929"/>
                    <a:pt x="193637" y="572929"/>
                    <a:pt x="193161" y="572929"/>
                  </a:cubicBezTo>
                  <a:cubicBezTo>
                    <a:pt x="183446" y="572929"/>
                    <a:pt x="175540" y="569500"/>
                    <a:pt x="172682" y="562927"/>
                  </a:cubicBezTo>
                  <a:cubicBezTo>
                    <a:pt x="169730" y="556069"/>
                    <a:pt x="172968" y="547592"/>
                    <a:pt x="180207" y="540163"/>
                  </a:cubicBezTo>
                  <a:cubicBezTo>
                    <a:pt x="179731" y="540163"/>
                    <a:pt x="179350" y="540163"/>
                    <a:pt x="178874" y="540163"/>
                  </a:cubicBezTo>
                  <a:cubicBezTo>
                    <a:pt x="169158" y="540163"/>
                    <a:pt x="161252" y="536734"/>
                    <a:pt x="158490" y="530161"/>
                  </a:cubicBezTo>
                  <a:cubicBezTo>
                    <a:pt x="154490" y="521113"/>
                    <a:pt x="161633" y="509016"/>
                    <a:pt x="174683" y="500634"/>
                  </a:cubicBezTo>
                  <a:cubicBezTo>
                    <a:pt x="174492" y="500158"/>
                    <a:pt x="174302" y="499681"/>
                    <a:pt x="174016" y="499205"/>
                  </a:cubicBezTo>
                  <a:cubicBezTo>
                    <a:pt x="169730" y="500348"/>
                    <a:pt x="165634" y="500824"/>
                    <a:pt x="161729" y="500824"/>
                  </a:cubicBezTo>
                  <a:cubicBezTo>
                    <a:pt x="152013" y="500824"/>
                    <a:pt x="144203" y="497396"/>
                    <a:pt x="141440" y="490918"/>
                  </a:cubicBezTo>
                  <a:cubicBezTo>
                    <a:pt x="138488" y="484060"/>
                    <a:pt x="141726" y="475583"/>
                    <a:pt x="148965" y="468154"/>
                  </a:cubicBezTo>
                  <a:cubicBezTo>
                    <a:pt x="148489" y="468154"/>
                    <a:pt x="148108" y="468154"/>
                    <a:pt x="147632" y="468154"/>
                  </a:cubicBezTo>
                  <a:cubicBezTo>
                    <a:pt x="137916" y="468154"/>
                    <a:pt x="130010" y="464725"/>
                    <a:pt x="127153" y="458152"/>
                  </a:cubicBezTo>
                  <a:cubicBezTo>
                    <a:pt x="123343" y="449485"/>
                    <a:pt x="129629" y="438150"/>
                    <a:pt x="141440" y="429863"/>
                  </a:cubicBezTo>
                  <a:cubicBezTo>
                    <a:pt x="141059" y="429101"/>
                    <a:pt x="140774" y="428434"/>
                    <a:pt x="140393" y="427672"/>
                  </a:cubicBezTo>
                  <a:cubicBezTo>
                    <a:pt x="136964" y="428434"/>
                    <a:pt x="133535" y="428815"/>
                    <a:pt x="130391" y="428815"/>
                  </a:cubicBezTo>
                  <a:cubicBezTo>
                    <a:pt x="120676" y="428815"/>
                    <a:pt x="112865" y="425386"/>
                    <a:pt x="110103" y="418909"/>
                  </a:cubicBezTo>
                  <a:cubicBezTo>
                    <a:pt x="107150" y="412051"/>
                    <a:pt x="110389" y="403574"/>
                    <a:pt x="117628" y="396145"/>
                  </a:cubicBezTo>
                  <a:cubicBezTo>
                    <a:pt x="117152" y="396145"/>
                    <a:pt x="116771" y="396145"/>
                    <a:pt x="116294" y="396145"/>
                  </a:cubicBezTo>
                  <a:cubicBezTo>
                    <a:pt x="106579" y="396145"/>
                    <a:pt x="98673" y="392716"/>
                    <a:pt x="95816" y="386143"/>
                  </a:cubicBezTo>
                  <a:cubicBezTo>
                    <a:pt x="92577" y="378714"/>
                    <a:pt x="96768" y="369284"/>
                    <a:pt x="105531" y="361474"/>
                  </a:cubicBezTo>
                  <a:cubicBezTo>
                    <a:pt x="104674" y="359855"/>
                    <a:pt x="103817" y="358235"/>
                    <a:pt x="102959" y="356616"/>
                  </a:cubicBezTo>
                  <a:cubicBezTo>
                    <a:pt x="101626" y="356711"/>
                    <a:pt x="100388" y="356806"/>
                    <a:pt x="99149" y="356806"/>
                  </a:cubicBezTo>
                  <a:cubicBezTo>
                    <a:pt x="89434" y="356806"/>
                    <a:pt x="81623" y="353377"/>
                    <a:pt x="78766" y="346900"/>
                  </a:cubicBezTo>
                  <a:cubicBezTo>
                    <a:pt x="75813" y="340138"/>
                    <a:pt x="78956" y="331756"/>
                    <a:pt x="86005" y="324517"/>
                  </a:cubicBezTo>
                  <a:cubicBezTo>
                    <a:pt x="84862" y="322231"/>
                    <a:pt x="83719" y="319945"/>
                    <a:pt x="82576" y="317659"/>
                  </a:cubicBezTo>
                  <a:cubicBezTo>
                    <a:pt x="82481" y="317659"/>
                    <a:pt x="82290" y="317659"/>
                    <a:pt x="82195" y="317659"/>
                  </a:cubicBezTo>
                  <a:cubicBezTo>
                    <a:pt x="72479" y="317659"/>
                    <a:pt x="64574" y="314230"/>
                    <a:pt x="61716" y="307657"/>
                  </a:cubicBezTo>
                  <a:cubicBezTo>
                    <a:pt x="58954" y="301276"/>
                    <a:pt x="61716" y="293275"/>
                    <a:pt x="68098" y="286226"/>
                  </a:cubicBezTo>
                  <a:cubicBezTo>
                    <a:pt x="67907" y="285750"/>
                    <a:pt x="67717" y="285274"/>
                    <a:pt x="67526" y="284893"/>
                  </a:cubicBezTo>
                  <a:cubicBezTo>
                    <a:pt x="58001" y="284797"/>
                    <a:pt x="50286" y="281368"/>
                    <a:pt x="47524" y="274987"/>
                  </a:cubicBezTo>
                  <a:cubicBezTo>
                    <a:pt x="44571" y="268129"/>
                    <a:pt x="47810" y="259651"/>
                    <a:pt x="55049" y="252222"/>
                  </a:cubicBezTo>
                  <a:cubicBezTo>
                    <a:pt x="54572" y="252222"/>
                    <a:pt x="54191" y="252222"/>
                    <a:pt x="53715" y="252222"/>
                  </a:cubicBezTo>
                  <a:cubicBezTo>
                    <a:pt x="44000" y="252222"/>
                    <a:pt x="36094" y="248793"/>
                    <a:pt x="33332" y="242221"/>
                  </a:cubicBezTo>
                  <a:cubicBezTo>
                    <a:pt x="29522" y="233458"/>
                    <a:pt x="35999" y="221932"/>
                    <a:pt x="48000" y="213741"/>
                  </a:cubicBezTo>
                  <a:cubicBezTo>
                    <a:pt x="47810" y="211550"/>
                    <a:pt x="47524" y="209359"/>
                    <a:pt x="47429" y="207169"/>
                  </a:cubicBezTo>
                  <a:cubicBezTo>
                    <a:pt x="38761" y="206692"/>
                    <a:pt x="31903" y="203359"/>
                    <a:pt x="29331" y="197358"/>
                  </a:cubicBezTo>
                  <a:cubicBezTo>
                    <a:pt x="24950" y="187357"/>
                    <a:pt x="33903" y="173831"/>
                    <a:pt x="49334" y="165640"/>
                  </a:cubicBezTo>
                  <a:cubicBezTo>
                    <a:pt x="42380" y="164497"/>
                    <a:pt x="36951" y="161353"/>
                    <a:pt x="34665" y="156115"/>
                  </a:cubicBezTo>
                  <a:cubicBezTo>
                    <a:pt x="30950" y="147542"/>
                    <a:pt x="36951" y="136398"/>
                    <a:pt x="48476" y="128206"/>
                  </a:cubicBezTo>
                  <a:cubicBezTo>
                    <a:pt x="46000" y="126492"/>
                    <a:pt x="44095" y="124206"/>
                    <a:pt x="42857" y="121444"/>
                  </a:cubicBezTo>
                  <a:cubicBezTo>
                    <a:pt x="38951" y="112395"/>
                    <a:pt x="44190" y="101251"/>
                    <a:pt x="54668" y="93917"/>
                  </a:cubicBezTo>
                  <a:cubicBezTo>
                    <a:pt x="54096" y="93250"/>
                    <a:pt x="53620" y="92488"/>
                    <a:pt x="53239" y="91630"/>
                  </a:cubicBezTo>
                  <a:cubicBezTo>
                    <a:pt x="49715" y="83534"/>
                    <a:pt x="57049" y="72485"/>
                    <a:pt x="69622" y="67056"/>
                  </a:cubicBezTo>
                  <a:cubicBezTo>
                    <a:pt x="74289" y="65056"/>
                    <a:pt x="79052" y="64103"/>
                    <a:pt x="83243" y="64103"/>
                  </a:cubicBezTo>
                  <a:cubicBezTo>
                    <a:pt x="87243" y="64103"/>
                    <a:pt x="90863" y="64960"/>
                    <a:pt x="93720" y="66580"/>
                  </a:cubicBezTo>
                  <a:cubicBezTo>
                    <a:pt x="95244" y="60007"/>
                    <a:pt x="101531" y="53245"/>
                    <a:pt x="110579" y="49244"/>
                  </a:cubicBezTo>
                  <a:cubicBezTo>
                    <a:pt x="115247" y="47244"/>
                    <a:pt x="120009" y="46292"/>
                    <a:pt x="124200" y="46292"/>
                  </a:cubicBezTo>
                  <a:cubicBezTo>
                    <a:pt x="128201" y="46292"/>
                    <a:pt x="131820" y="47149"/>
                    <a:pt x="134678" y="48768"/>
                  </a:cubicBezTo>
                  <a:cubicBezTo>
                    <a:pt x="136202" y="42196"/>
                    <a:pt x="142488" y="35433"/>
                    <a:pt x="151537" y="31432"/>
                  </a:cubicBezTo>
                  <a:cubicBezTo>
                    <a:pt x="156680" y="29623"/>
                    <a:pt x="161443" y="28575"/>
                    <a:pt x="165729" y="28575"/>
                  </a:cubicBezTo>
                  <a:moveTo>
                    <a:pt x="140583" y="61627"/>
                  </a:moveTo>
                  <a:cubicBezTo>
                    <a:pt x="140678" y="61627"/>
                    <a:pt x="140678" y="61627"/>
                    <a:pt x="140774" y="61627"/>
                  </a:cubicBezTo>
                  <a:cubicBezTo>
                    <a:pt x="140678" y="61627"/>
                    <a:pt x="140678" y="61627"/>
                    <a:pt x="140583" y="61627"/>
                  </a:cubicBezTo>
                  <a:cubicBezTo>
                    <a:pt x="140583" y="61627"/>
                    <a:pt x="140583" y="61627"/>
                    <a:pt x="140583" y="61627"/>
                  </a:cubicBezTo>
                  <a:moveTo>
                    <a:pt x="165729" y="0"/>
                  </a:moveTo>
                  <a:cubicBezTo>
                    <a:pt x="165729" y="0"/>
                    <a:pt x="165729" y="0"/>
                    <a:pt x="165729" y="0"/>
                  </a:cubicBezTo>
                  <a:cubicBezTo>
                    <a:pt x="157347" y="0"/>
                    <a:pt x="148679" y="1905"/>
                    <a:pt x="140583" y="5429"/>
                  </a:cubicBezTo>
                  <a:cubicBezTo>
                    <a:pt x="133344" y="8572"/>
                    <a:pt x="126962" y="12859"/>
                    <a:pt x="121628" y="18002"/>
                  </a:cubicBezTo>
                  <a:cubicBezTo>
                    <a:pt x="114199" y="18383"/>
                    <a:pt x="106674" y="20193"/>
                    <a:pt x="99530" y="23336"/>
                  </a:cubicBezTo>
                  <a:cubicBezTo>
                    <a:pt x="92291" y="26479"/>
                    <a:pt x="85910" y="30766"/>
                    <a:pt x="80576" y="35909"/>
                  </a:cubicBezTo>
                  <a:cubicBezTo>
                    <a:pt x="73146" y="36290"/>
                    <a:pt x="65621" y="38100"/>
                    <a:pt x="58573" y="41243"/>
                  </a:cubicBezTo>
                  <a:cubicBezTo>
                    <a:pt x="47524" y="46101"/>
                    <a:pt x="38094" y="53721"/>
                    <a:pt x="31998" y="62960"/>
                  </a:cubicBezTo>
                  <a:cubicBezTo>
                    <a:pt x="27426" y="69818"/>
                    <a:pt x="24854" y="77343"/>
                    <a:pt x="24283" y="84772"/>
                  </a:cubicBezTo>
                  <a:cubicBezTo>
                    <a:pt x="15520" y="96488"/>
                    <a:pt x="11710" y="110395"/>
                    <a:pt x="14186" y="123634"/>
                  </a:cubicBezTo>
                  <a:cubicBezTo>
                    <a:pt x="5233" y="137065"/>
                    <a:pt x="2852" y="152209"/>
                    <a:pt x="8090" y="166116"/>
                  </a:cubicBezTo>
                  <a:cubicBezTo>
                    <a:pt x="-482" y="179737"/>
                    <a:pt x="-2578" y="195263"/>
                    <a:pt x="3423" y="209169"/>
                  </a:cubicBezTo>
                  <a:cubicBezTo>
                    <a:pt x="4757" y="212217"/>
                    <a:pt x="6471" y="215074"/>
                    <a:pt x="8376" y="217646"/>
                  </a:cubicBezTo>
                  <a:cubicBezTo>
                    <a:pt x="2947" y="229552"/>
                    <a:pt x="2280" y="242411"/>
                    <a:pt x="7328" y="254032"/>
                  </a:cubicBezTo>
                  <a:cubicBezTo>
                    <a:pt x="9805" y="259842"/>
                    <a:pt x="13520" y="264795"/>
                    <a:pt x="18092" y="268891"/>
                  </a:cubicBezTo>
                  <a:cubicBezTo>
                    <a:pt x="17901" y="274987"/>
                    <a:pt x="19044" y="281083"/>
                    <a:pt x="21521" y="286702"/>
                  </a:cubicBezTo>
                  <a:cubicBezTo>
                    <a:pt x="23997" y="292417"/>
                    <a:pt x="27712" y="297371"/>
                    <a:pt x="32284" y="301466"/>
                  </a:cubicBezTo>
                  <a:cubicBezTo>
                    <a:pt x="32093" y="307562"/>
                    <a:pt x="33236" y="313658"/>
                    <a:pt x="35713" y="319373"/>
                  </a:cubicBezTo>
                  <a:cubicBezTo>
                    <a:pt x="38761" y="326326"/>
                    <a:pt x="43523" y="332232"/>
                    <a:pt x="49524" y="336613"/>
                  </a:cubicBezTo>
                  <a:cubicBezTo>
                    <a:pt x="48667" y="344043"/>
                    <a:pt x="49715" y="351568"/>
                    <a:pt x="52763" y="358616"/>
                  </a:cubicBezTo>
                  <a:cubicBezTo>
                    <a:pt x="55811" y="365665"/>
                    <a:pt x="60573" y="371475"/>
                    <a:pt x="66669" y="375856"/>
                  </a:cubicBezTo>
                  <a:cubicBezTo>
                    <a:pt x="65812" y="383286"/>
                    <a:pt x="66764" y="390811"/>
                    <a:pt x="69812" y="397764"/>
                  </a:cubicBezTo>
                  <a:cubicBezTo>
                    <a:pt x="72289" y="403574"/>
                    <a:pt x="76004" y="408527"/>
                    <a:pt x="80576" y="412623"/>
                  </a:cubicBezTo>
                  <a:cubicBezTo>
                    <a:pt x="80385" y="418719"/>
                    <a:pt x="81528" y="424815"/>
                    <a:pt x="84005" y="430435"/>
                  </a:cubicBezTo>
                  <a:cubicBezTo>
                    <a:pt x="87053" y="437483"/>
                    <a:pt x="91815" y="443293"/>
                    <a:pt x="97911" y="447770"/>
                  </a:cubicBezTo>
                  <a:cubicBezTo>
                    <a:pt x="97054" y="455200"/>
                    <a:pt x="98006" y="462629"/>
                    <a:pt x="101054" y="469678"/>
                  </a:cubicBezTo>
                  <a:cubicBezTo>
                    <a:pt x="103531" y="475488"/>
                    <a:pt x="107246" y="480441"/>
                    <a:pt x="111818" y="484537"/>
                  </a:cubicBezTo>
                  <a:cubicBezTo>
                    <a:pt x="111627" y="490633"/>
                    <a:pt x="112770" y="496729"/>
                    <a:pt x="115247" y="502348"/>
                  </a:cubicBezTo>
                  <a:cubicBezTo>
                    <a:pt x="118295" y="509302"/>
                    <a:pt x="123057" y="515207"/>
                    <a:pt x="129058" y="519589"/>
                  </a:cubicBezTo>
                  <a:cubicBezTo>
                    <a:pt x="128201" y="527018"/>
                    <a:pt x="129248" y="534448"/>
                    <a:pt x="132296" y="541496"/>
                  </a:cubicBezTo>
                  <a:cubicBezTo>
                    <a:pt x="134773" y="547306"/>
                    <a:pt x="138488" y="552259"/>
                    <a:pt x="143060" y="556355"/>
                  </a:cubicBezTo>
                  <a:cubicBezTo>
                    <a:pt x="142869" y="562451"/>
                    <a:pt x="144012" y="568547"/>
                    <a:pt x="146489" y="574167"/>
                  </a:cubicBezTo>
                  <a:cubicBezTo>
                    <a:pt x="148965" y="579977"/>
                    <a:pt x="152680" y="584930"/>
                    <a:pt x="157252" y="589026"/>
                  </a:cubicBezTo>
                  <a:cubicBezTo>
                    <a:pt x="157061" y="595122"/>
                    <a:pt x="158204" y="601218"/>
                    <a:pt x="160681" y="606838"/>
                  </a:cubicBezTo>
                  <a:cubicBezTo>
                    <a:pt x="163729" y="613791"/>
                    <a:pt x="168491" y="619697"/>
                    <a:pt x="174492" y="624078"/>
                  </a:cubicBezTo>
                  <a:cubicBezTo>
                    <a:pt x="173635" y="631507"/>
                    <a:pt x="174683" y="638937"/>
                    <a:pt x="177731" y="646081"/>
                  </a:cubicBezTo>
                  <a:cubicBezTo>
                    <a:pt x="180779" y="653129"/>
                    <a:pt x="185541" y="658939"/>
                    <a:pt x="191637" y="663416"/>
                  </a:cubicBezTo>
                  <a:cubicBezTo>
                    <a:pt x="190780" y="670846"/>
                    <a:pt x="191732" y="678371"/>
                    <a:pt x="194780" y="685324"/>
                  </a:cubicBezTo>
                  <a:cubicBezTo>
                    <a:pt x="198019" y="692753"/>
                    <a:pt x="203162" y="698849"/>
                    <a:pt x="209639" y="703326"/>
                  </a:cubicBezTo>
                  <a:cubicBezTo>
                    <a:pt x="209258" y="709803"/>
                    <a:pt x="210401" y="716280"/>
                    <a:pt x="213068" y="722281"/>
                  </a:cubicBezTo>
                  <a:cubicBezTo>
                    <a:pt x="215545" y="727996"/>
                    <a:pt x="219260" y="733044"/>
                    <a:pt x="223832" y="737044"/>
                  </a:cubicBezTo>
                  <a:cubicBezTo>
                    <a:pt x="223641" y="743236"/>
                    <a:pt x="224784" y="749236"/>
                    <a:pt x="227261" y="754951"/>
                  </a:cubicBezTo>
                  <a:cubicBezTo>
                    <a:pt x="230023" y="761428"/>
                    <a:pt x="234404" y="766953"/>
                    <a:pt x="239929" y="771334"/>
                  </a:cubicBezTo>
                  <a:cubicBezTo>
                    <a:pt x="242786" y="777811"/>
                    <a:pt x="247930" y="783050"/>
                    <a:pt x="254502" y="786003"/>
                  </a:cubicBezTo>
                  <a:cubicBezTo>
                    <a:pt x="258217" y="787622"/>
                    <a:pt x="262122" y="788480"/>
                    <a:pt x="266123" y="788480"/>
                  </a:cubicBezTo>
                  <a:cubicBezTo>
                    <a:pt x="270504" y="788480"/>
                    <a:pt x="274886" y="787432"/>
                    <a:pt x="278886" y="785431"/>
                  </a:cubicBezTo>
                  <a:lnTo>
                    <a:pt x="285363" y="782193"/>
                  </a:lnTo>
                  <a:lnTo>
                    <a:pt x="288506" y="780574"/>
                  </a:lnTo>
                  <a:cubicBezTo>
                    <a:pt x="294507" y="779431"/>
                    <a:pt x="300413" y="777621"/>
                    <a:pt x="306032" y="775144"/>
                  </a:cubicBezTo>
                  <a:cubicBezTo>
                    <a:pt x="311557" y="772763"/>
                    <a:pt x="316796" y="769715"/>
                    <a:pt x="321653" y="766286"/>
                  </a:cubicBezTo>
                  <a:cubicBezTo>
                    <a:pt x="327464" y="765143"/>
                    <a:pt x="333179" y="763334"/>
                    <a:pt x="338798" y="760952"/>
                  </a:cubicBezTo>
                  <a:cubicBezTo>
                    <a:pt x="344609" y="758380"/>
                    <a:pt x="350038" y="755332"/>
                    <a:pt x="354991" y="751713"/>
                  </a:cubicBezTo>
                  <a:cubicBezTo>
                    <a:pt x="359753" y="752761"/>
                    <a:pt x="364802" y="753332"/>
                    <a:pt x="370231" y="753332"/>
                  </a:cubicBezTo>
                  <a:cubicBezTo>
                    <a:pt x="383090" y="753332"/>
                    <a:pt x="396996" y="750189"/>
                    <a:pt x="410522" y="744379"/>
                  </a:cubicBezTo>
                  <a:cubicBezTo>
                    <a:pt x="430334" y="735806"/>
                    <a:pt x="445288" y="723233"/>
                    <a:pt x="453479" y="709231"/>
                  </a:cubicBezTo>
                  <a:cubicBezTo>
                    <a:pt x="458909" y="708088"/>
                    <a:pt x="464338" y="706279"/>
                    <a:pt x="469577" y="703993"/>
                  </a:cubicBezTo>
                  <a:cubicBezTo>
                    <a:pt x="475101" y="701611"/>
                    <a:pt x="480340" y="698563"/>
                    <a:pt x="485198" y="695134"/>
                  </a:cubicBezTo>
                  <a:cubicBezTo>
                    <a:pt x="491008" y="693992"/>
                    <a:pt x="496723" y="692182"/>
                    <a:pt x="502247" y="689801"/>
                  </a:cubicBezTo>
                  <a:cubicBezTo>
                    <a:pt x="535775" y="675227"/>
                    <a:pt x="552539" y="644461"/>
                    <a:pt x="541205" y="618363"/>
                  </a:cubicBezTo>
                  <a:cubicBezTo>
                    <a:pt x="538728" y="612648"/>
                    <a:pt x="535013" y="607695"/>
                    <a:pt x="530441" y="603599"/>
                  </a:cubicBezTo>
                  <a:cubicBezTo>
                    <a:pt x="530632" y="597408"/>
                    <a:pt x="529489" y="591312"/>
                    <a:pt x="527012" y="585692"/>
                  </a:cubicBezTo>
                  <a:cubicBezTo>
                    <a:pt x="523869" y="578358"/>
                    <a:pt x="518726" y="572262"/>
                    <a:pt x="512153" y="567690"/>
                  </a:cubicBezTo>
                  <a:cubicBezTo>
                    <a:pt x="512534" y="561118"/>
                    <a:pt x="511391" y="554736"/>
                    <a:pt x="508724" y="548640"/>
                  </a:cubicBezTo>
                  <a:cubicBezTo>
                    <a:pt x="505772" y="541782"/>
                    <a:pt x="500914" y="535876"/>
                    <a:pt x="494723" y="531400"/>
                  </a:cubicBezTo>
                  <a:cubicBezTo>
                    <a:pt x="495675" y="523875"/>
                    <a:pt x="494627" y="516350"/>
                    <a:pt x="491579" y="509397"/>
                  </a:cubicBezTo>
                  <a:cubicBezTo>
                    <a:pt x="488531" y="502444"/>
                    <a:pt x="483769" y="496634"/>
                    <a:pt x="477673" y="492157"/>
                  </a:cubicBezTo>
                  <a:cubicBezTo>
                    <a:pt x="478530" y="484632"/>
                    <a:pt x="477482" y="477202"/>
                    <a:pt x="474530" y="470154"/>
                  </a:cubicBezTo>
                  <a:cubicBezTo>
                    <a:pt x="472053" y="464439"/>
                    <a:pt x="468434" y="459486"/>
                    <a:pt x="463766" y="455390"/>
                  </a:cubicBezTo>
                  <a:cubicBezTo>
                    <a:pt x="463957" y="449294"/>
                    <a:pt x="462814" y="443198"/>
                    <a:pt x="460242" y="437483"/>
                  </a:cubicBezTo>
                  <a:cubicBezTo>
                    <a:pt x="457766" y="431768"/>
                    <a:pt x="454051" y="426815"/>
                    <a:pt x="449479" y="422719"/>
                  </a:cubicBezTo>
                  <a:cubicBezTo>
                    <a:pt x="449669" y="416623"/>
                    <a:pt x="448526" y="410527"/>
                    <a:pt x="445955" y="404813"/>
                  </a:cubicBezTo>
                  <a:cubicBezTo>
                    <a:pt x="442907" y="397859"/>
                    <a:pt x="438144" y="392049"/>
                    <a:pt x="431953" y="387572"/>
                  </a:cubicBezTo>
                  <a:cubicBezTo>
                    <a:pt x="432905" y="380047"/>
                    <a:pt x="431858" y="372523"/>
                    <a:pt x="428810" y="365569"/>
                  </a:cubicBezTo>
                  <a:cubicBezTo>
                    <a:pt x="426333" y="359855"/>
                    <a:pt x="422618" y="354901"/>
                    <a:pt x="418046" y="350806"/>
                  </a:cubicBezTo>
                  <a:cubicBezTo>
                    <a:pt x="418237" y="344614"/>
                    <a:pt x="417094" y="338614"/>
                    <a:pt x="414617" y="332899"/>
                  </a:cubicBezTo>
                  <a:cubicBezTo>
                    <a:pt x="411569" y="325946"/>
                    <a:pt x="406807" y="320040"/>
                    <a:pt x="400711" y="315659"/>
                  </a:cubicBezTo>
                  <a:cubicBezTo>
                    <a:pt x="401568" y="308134"/>
                    <a:pt x="400616" y="300704"/>
                    <a:pt x="397568" y="293751"/>
                  </a:cubicBezTo>
                  <a:cubicBezTo>
                    <a:pt x="395091" y="288036"/>
                    <a:pt x="391376" y="283083"/>
                    <a:pt x="386804" y="278987"/>
                  </a:cubicBezTo>
                  <a:cubicBezTo>
                    <a:pt x="386995" y="272891"/>
                    <a:pt x="385852" y="266795"/>
                    <a:pt x="383375" y="261080"/>
                  </a:cubicBezTo>
                  <a:cubicBezTo>
                    <a:pt x="380327" y="254127"/>
                    <a:pt x="375565" y="248221"/>
                    <a:pt x="369564" y="243840"/>
                  </a:cubicBezTo>
                  <a:cubicBezTo>
                    <a:pt x="370421" y="236410"/>
                    <a:pt x="369374" y="228886"/>
                    <a:pt x="366326" y="221932"/>
                  </a:cubicBezTo>
                  <a:cubicBezTo>
                    <a:pt x="363278" y="214884"/>
                    <a:pt x="358515" y="209074"/>
                    <a:pt x="352419" y="204597"/>
                  </a:cubicBezTo>
                  <a:cubicBezTo>
                    <a:pt x="353276" y="197167"/>
                    <a:pt x="352324" y="189643"/>
                    <a:pt x="349276" y="182689"/>
                  </a:cubicBezTo>
                  <a:cubicBezTo>
                    <a:pt x="346799" y="176879"/>
                    <a:pt x="343085" y="171926"/>
                    <a:pt x="338513" y="167830"/>
                  </a:cubicBezTo>
                  <a:cubicBezTo>
                    <a:pt x="338703" y="161734"/>
                    <a:pt x="337560" y="155638"/>
                    <a:pt x="335084" y="150019"/>
                  </a:cubicBezTo>
                  <a:cubicBezTo>
                    <a:pt x="332607" y="144209"/>
                    <a:pt x="328892" y="139255"/>
                    <a:pt x="324320" y="135160"/>
                  </a:cubicBezTo>
                  <a:cubicBezTo>
                    <a:pt x="324511" y="129064"/>
                    <a:pt x="323368" y="122968"/>
                    <a:pt x="320891" y="117348"/>
                  </a:cubicBezTo>
                  <a:cubicBezTo>
                    <a:pt x="315843" y="105727"/>
                    <a:pt x="306128" y="97346"/>
                    <a:pt x="293555" y="93154"/>
                  </a:cubicBezTo>
                  <a:cubicBezTo>
                    <a:pt x="292983" y="90011"/>
                    <a:pt x="292031" y="86868"/>
                    <a:pt x="290697" y="83820"/>
                  </a:cubicBezTo>
                  <a:cubicBezTo>
                    <a:pt x="284696" y="70009"/>
                    <a:pt x="272123" y="60769"/>
                    <a:pt x="256026" y="57817"/>
                  </a:cubicBezTo>
                  <a:cubicBezTo>
                    <a:pt x="249549" y="44767"/>
                    <a:pt x="236976" y="36100"/>
                    <a:pt x="220974" y="33433"/>
                  </a:cubicBezTo>
                  <a:cubicBezTo>
                    <a:pt x="216593" y="27432"/>
                    <a:pt x="210687" y="22669"/>
                    <a:pt x="203734" y="19240"/>
                  </a:cubicBezTo>
                  <a:cubicBezTo>
                    <a:pt x="196304" y="7239"/>
                    <a:pt x="182112" y="0"/>
                    <a:pt x="165729" y="0"/>
                  </a:cubicBezTo>
                  <a:lnTo>
                    <a:pt x="165729" y="0"/>
                  </a:lnTo>
                  <a:lnTo>
                    <a:pt x="165729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3"/>
            <p:cNvSpPr/>
            <p:nvPr/>
          </p:nvSpPr>
          <p:spPr>
            <a:xfrm>
              <a:off x="4078604" y="3164871"/>
              <a:ext cx="486601" cy="651685"/>
            </a:xfrm>
            <a:custGeom>
              <a:rect b="b" l="l" r="r" t="t"/>
              <a:pathLst>
                <a:path extrusionOk="0" h="651685" w="486601">
                  <a:moveTo>
                    <a:pt x="401098" y="644652"/>
                  </a:moveTo>
                  <a:cubicBezTo>
                    <a:pt x="338614" y="597313"/>
                    <a:pt x="261652" y="528352"/>
                    <a:pt x="190024" y="431863"/>
                  </a:cubicBezTo>
                  <a:cubicBezTo>
                    <a:pt x="66770" y="265843"/>
                    <a:pt x="19717" y="99917"/>
                    <a:pt x="0" y="0"/>
                  </a:cubicBezTo>
                  <a:cubicBezTo>
                    <a:pt x="27242" y="69342"/>
                    <a:pt x="61627" y="117158"/>
                    <a:pt x="90488" y="149447"/>
                  </a:cubicBezTo>
                  <a:cubicBezTo>
                    <a:pt x="142589" y="207835"/>
                    <a:pt x="173641" y="212788"/>
                    <a:pt x="280226" y="301752"/>
                  </a:cubicBezTo>
                  <a:cubicBezTo>
                    <a:pt x="343376" y="354425"/>
                    <a:pt x="375571" y="381571"/>
                    <a:pt x="406337" y="423577"/>
                  </a:cubicBezTo>
                  <a:cubicBezTo>
                    <a:pt x="458819" y="495205"/>
                    <a:pt x="509683" y="607028"/>
                    <a:pt x="475488" y="641033"/>
                  </a:cubicBezTo>
                  <a:cubicBezTo>
                    <a:pt x="467011" y="649510"/>
                    <a:pt x="448342" y="658177"/>
                    <a:pt x="401098" y="644652"/>
                  </a:cubicBezTo>
                  <a:close/>
                </a:path>
              </a:pathLst>
            </a:custGeom>
            <a:solidFill>
              <a:srgbClr val="4EA00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3"/>
            <p:cNvSpPr/>
            <p:nvPr/>
          </p:nvSpPr>
          <p:spPr>
            <a:xfrm>
              <a:off x="4512981" y="3161537"/>
              <a:ext cx="164729" cy="673227"/>
            </a:xfrm>
            <a:custGeom>
              <a:rect b="b" l="l" r="r" t="t"/>
              <a:pathLst>
                <a:path extrusionOk="0" h="673227" w="164729">
                  <a:moveTo>
                    <a:pt x="22347" y="0"/>
                  </a:moveTo>
                  <a:cubicBezTo>
                    <a:pt x="28729" y="44672"/>
                    <a:pt x="35111" y="112490"/>
                    <a:pt x="29396" y="194786"/>
                  </a:cubicBezTo>
                  <a:cubicBezTo>
                    <a:pt x="23204" y="283750"/>
                    <a:pt x="7393" y="322802"/>
                    <a:pt x="1868" y="381762"/>
                  </a:cubicBezTo>
                  <a:cubicBezTo>
                    <a:pt x="-4418" y="449199"/>
                    <a:pt x="2345" y="547402"/>
                    <a:pt x="66543" y="673227"/>
                  </a:cubicBezTo>
                  <a:cubicBezTo>
                    <a:pt x="91213" y="649319"/>
                    <a:pt x="125122" y="610172"/>
                    <a:pt x="147029" y="554546"/>
                  </a:cubicBezTo>
                  <a:cubicBezTo>
                    <a:pt x="155030" y="534067"/>
                    <a:pt x="181129" y="461677"/>
                    <a:pt x="149411" y="310039"/>
                  </a:cubicBezTo>
                  <a:cubicBezTo>
                    <a:pt x="134075" y="236411"/>
                    <a:pt x="101024" y="124111"/>
                    <a:pt x="22347" y="0"/>
                  </a:cubicBezTo>
                  <a:close/>
                </a:path>
              </a:pathLst>
            </a:custGeom>
            <a:solidFill>
              <a:srgbClr val="509C0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3"/>
            <p:cNvSpPr/>
            <p:nvPr/>
          </p:nvSpPr>
          <p:spPr>
            <a:xfrm>
              <a:off x="4055613" y="3149345"/>
              <a:ext cx="536128" cy="686180"/>
            </a:xfrm>
            <a:custGeom>
              <a:rect b="b" l="l" r="r" t="t"/>
              <a:pathLst>
                <a:path extrusionOk="0" h="686180" w="536128">
                  <a:moveTo>
                    <a:pt x="28610" y="28575"/>
                  </a:moveTo>
                  <a:cubicBezTo>
                    <a:pt x="55090" y="95726"/>
                    <a:pt x="88904" y="141827"/>
                    <a:pt x="117288" y="172974"/>
                  </a:cubicBezTo>
                  <a:cubicBezTo>
                    <a:pt x="168628" y="229267"/>
                    <a:pt x="199489" y="233743"/>
                    <a:pt x="304835" y="319088"/>
                  </a:cubicBezTo>
                  <a:cubicBezTo>
                    <a:pt x="367224" y="369665"/>
                    <a:pt x="399038" y="395764"/>
                    <a:pt x="429327" y="436245"/>
                  </a:cubicBezTo>
                  <a:cubicBezTo>
                    <a:pt x="480953" y="505396"/>
                    <a:pt x="530483" y="613505"/>
                    <a:pt x="496097" y="646938"/>
                  </a:cubicBezTo>
                  <a:cubicBezTo>
                    <a:pt x="490668" y="652177"/>
                    <a:pt x="481238" y="657511"/>
                    <a:pt x="463046" y="657511"/>
                  </a:cubicBezTo>
                  <a:cubicBezTo>
                    <a:pt x="452568" y="657511"/>
                    <a:pt x="439138" y="655701"/>
                    <a:pt x="421993" y="651034"/>
                  </a:cubicBezTo>
                  <a:cubicBezTo>
                    <a:pt x="360271" y="605695"/>
                    <a:pt x="284166" y="539401"/>
                    <a:pt x="213776" y="446246"/>
                  </a:cubicBezTo>
                  <a:cubicBezTo>
                    <a:pt x="92523" y="286321"/>
                    <a:pt x="47375" y="125540"/>
                    <a:pt x="28610" y="28575"/>
                  </a:cubicBezTo>
                  <a:moveTo>
                    <a:pt x="28610" y="0"/>
                  </a:moveTo>
                  <a:cubicBezTo>
                    <a:pt x="25943" y="0"/>
                    <a:pt x="23276" y="381"/>
                    <a:pt x="20609" y="1143"/>
                  </a:cubicBezTo>
                  <a:cubicBezTo>
                    <a:pt x="6417" y="5239"/>
                    <a:pt x="-2251" y="19526"/>
                    <a:pt x="512" y="34004"/>
                  </a:cubicBezTo>
                  <a:cubicBezTo>
                    <a:pt x="31087" y="192596"/>
                    <a:pt x="95190" y="337185"/>
                    <a:pt x="190916" y="463677"/>
                  </a:cubicBezTo>
                  <a:cubicBezTo>
                    <a:pt x="251210" y="543306"/>
                    <a:pt x="323219" y="614172"/>
                    <a:pt x="405038" y="674180"/>
                  </a:cubicBezTo>
                  <a:cubicBezTo>
                    <a:pt x="407896" y="676275"/>
                    <a:pt x="411039" y="677799"/>
                    <a:pt x="414468" y="678751"/>
                  </a:cubicBezTo>
                  <a:cubicBezTo>
                    <a:pt x="432947" y="683800"/>
                    <a:pt x="448853" y="686181"/>
                    <a:pt x="463046" y="686181"/>
                  </a:cubicBezTo>
                  <a:cubicBezTo>
                    <a:pt x="485429" y="686181"/>
                    <a:pt x="503241" y="679895"/>
                    <a:pt x="516005" y="667512"/>
                  </a:cubicBezTo>
                  <a:cubicBezTo>
                    <a:pt x="571821" y="613315"/>
                    <a:pt x="498669" y="481393"/>
                    <a:pt x="452282" y="419195"/>
                  </a:cubicBezTo>
                  <a:cubicBezTo>
                    <a:pt x="419326" y="374999"/>
                    <a:pt x="383036" y="345662"/>
                    <a:pt x="322933" y="296894"/>
                  </a:cubicBezTo>
                  <a:cubicBezTo>
                    <a:pt x="275594" y="258509"/>
                    <a:pt x="243018" y="236220"/>
                    <a:pt x="216920" y="218313"/>
                  </a:cubicBezTo>
                  <a:cubicBezTo>
                    <a:pt x="185582" y="196882"/>
                    <a:pt x="164913" y="182690"/>
                    <a:pt x="138434" y="153638"/>
                  </a:cubicBezTo>
                  <a:cubicBezTo>
                    <a:pt x="103572" y="115443"/>
                    <a:pt x="75569" y="69818"/>
                    <a:pt x="55185" y="18002"/>
                  </a:cubicBezTo>
                  <a:cubicBezTo>
                    <a:pt x="50804" y="6953"/>
                    <a:pt x="40136" y="0"/>
                    <a:pt x="28610" y="0"/>
                  </a:cubicBezTo>
                  <a:lnTo>
                    <a:pt x="28610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3"/>
            <p:cNvSpPr/>
            <p:nvPr/>
          </p:nvSpPr>
          <p:spPr>
            <a:xfrm>
              <a:off x="4484437" y="3132962"/>
              <a:ext cx="221821" cy="730472"/>
            </a:xfrm>
            <a:custGeom>
              <a:rect b="b" l="l" r="r" t="t"/>
              <a:pathLst>
                <a:path extrusionOk="0" h="730472" w="221821">
                  <a:moveTo>
                    <a:pt x="50891" y="28575"/>
                  </a:moveTo>
                  <a:cubicBezTo>
                    <a:pt x="129567" y="152686"/>
                    <a:pt x="162619" y="265081"/>
                    <a:pt x="177954" y="338519"/>
                  </a:cubicBezTo>
                  <a:cubicBezTo>
                    <a:pt x="209577" y="490157"/>
                    <a:pt x="183574" y="562642"/>
                    <a:pt x="175573" y="583025"/>
                  </a:cubicBezTo>
                  <a:cubicBezTo>
                    <a:pt x="153666" y="638747"/>
                    <a:pt x="119757" y="677894"/>
                    <a:pt x="95087" y="701707"/>
                  </a:cubicBezTo>
                  <a:cubicBezTo>
                    <a:pt x="30984" y="575977"/>
                    <a:pt x="24221" y="477679"/>
                    <a:pt x="30412" y="410242"/>
                  </a:cubicBezTo>
                  <a:cubicBezTo>
                    <a:pt x="35841" y="351282"/>
                    <a:pt x="51653" y="312230"/>
                    <a:pt x="57939" y="223266"/>
                  </a:cubicBezTo>
                  <a:cubicBezTo>
                    <a:pt x="63654" y="140970"/>
                    <a:pt x="57272" y="73152"/>
                    <a:pt x="50891" y="28575"/>
                  </a:cubicBezTo>
                  <a:moveTo>
                    <a:pt x="50891" y="0"/>
                  </a:moveTo>
                  <a:cubicBezTo>
                    <a:pt x="47557" y="0"/>
                    <a:pt x="44223" y="571"/>
                    <a:pt x="40985" y="1810"/>
                  </a:cubicBezTo>
                  <a:cubicBezTo>
                    <a:pt x="28316" y="6477"/>
                    <a:pt x="20696" y="19336"/>
                    <a:pt x="22601" y="32671"/>
                  </a:cubicBezTo>
                  <a:cubicBezTo>
                    <a:pt x="31555" y="95059"/>
                    <a:pt x="33841" y="158591"/>
                    <a:pt x="29364" y="221456"/>
                  </a:cubicBezTo>
                  <a:cubicBezTo>
                    <a:pt x="25935" y="270891"/>
                    <a:pt x="19553" y="303657"/>
                    <a:pt x="13362" y="335280"/>
                  </a:cubicBezTo>
                  <a:cubicBezTo>
                    <a:pt x="8790" y="358902"/>
                    <a:pt x="4409" y="381286"/>
                    <a:pt x="1932" y="407765"/>
                  </a:cubicBezTo>
                  <a:cubicBezTo>
                    <a:pt x="-7116" y="505682"/>
                    <a:pt x="15648" y="609029"/>
                    <a:pt x="69560" y="714851"/>
                  </a:cubicBezTo>
                  <a:cubicBezTo>
                    <a:pt x="73656" y="722948"/>
                    <a:pt x="81371" y="728567"/>
                    <a:pt x="90324" y="730091"/>
                  </a:cubicBezTo>
                  <a:cubicBezTo>
                    <a:pt x="91848" y="730377"/>
                    <a:pt x="93467" y="730472"/>
                    <a:pt x="94991" y="730472"/>
                  </a:cubicBezTo>
                  <a:cubicBezTo>
                    <a:pt x="102326" y="730472"/>
                    <a:pt x="109469" y="727615"/>
                    <a:pt x="114899" y="722471"/>
                  </a:cubicBezTo>
                  <a:cubicBezTo>
                    <a:pt x="154047" y="684657"/>
                    <a:pt x="183383" y="641318"/>
                    <a:pt x="202148" y="593693"/>
                  </a:cubicBezTo>
                  <a:cubicBezTo>
                    <a:pt x="227008" y="530447"/>
                    <a:pt x="228341" y="440246"/>
                    <a:pt x="205958" y="332899"/>
                  </a:cubicBezTo>
                  <a:cubicBezTo>
                    <a:pt x="182717" y="221266"/>
                    <a:pt x="138616" y="113824"/>
                    <a:pt x="74989" y="13525"/>
                  </a:cubicBezTo>
                  <a:cubicBezTo>
                    <a:pt x="69655" y="4763"/>
                    <a:pt x="60416" y="0"/>
                    <a:pt x="50891" y="0"/>
                  </a:cubicBezTo>
                  <a:lnTo>
                    <a:pt x="50891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3"/>
            <p:cNvSpPr/>
            <p:nvPr/>
          </p:nvSpPr>
          <p:spPr>
            <a:xfrm>
              <a:off x="4204810" y="3442715"/>
              <a:ext cx="375284" cy="392239"/>
            </a:xfrm>
            <a:custGeom>
              <a:rect b="b" l="l" r="r" t="t"/>
              <a:pathLst>
                <a:path extrusionOk="0" h="392239" w="375284">
                  <a:moveTo>
                    <a:pt x="375285" y="392239"/>
                  </a:moveTo>
                  <a:cubicBezTo>
                    <a:pt x="331946" y="388430"/>
                    <a:pt x="272891" y="376809"/>
                    <a:pt x="212693" y="342519"/>
                  </a:cubicBezTo>
                  <a:cubicBezTo>
                    <a:pt x="34576" y="241078"/>
                    <a:pt x="4001" y="31433"/>
                    <a:pt x="0" y="0"/>
                  </a:cubicBezTo>
                  <a:cubicBezTo>
                    <a:pt x="28956" y="19907"/>
                    <a:pt x="75057" y="50101"/>
                    <a:pt x="134398" y="82677"/>
                  </a:cubicBezTo>
                  <a:cubicBezTo>
                    <a:pt x="224123" y="131921"/>
                    <a:pt x="254413" y="137160"/>
                    <a:pt x="288893" y="167068"/>
                  </a:cubicBezTo>
                  <a:cubicBezTo>
                    <a:pt x="326326" y="199739"/>
                    <a:pt x="368998" y="261938"/>
                    <a:pt x="375285" y="392239"/>
                  </a:cubicBezTo>
                  <a:close/>
                </a:path>
              </a:pathLst>
            </a:custGeom>
            <a:solidFill>
              <a:srgbClr val="6EB61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3"/>
            <p:cNvSpPr/>
            <p:nvPr/>
          </p:nvSpPr>
          <p:spPr>
            <a:xfrm>
              <a:off x="4176193" y="3414140"/>
              <a:ext cx="432507" cy="449484"/>
            </a:xfrm>
            <a:custGeom>
              <a:rect b="b" l="l" r="r" t="t"/>
              <a:pathLst>
                <a:path extrusionOk="0" h="449484" w="432507">
                  <a:moveTo>
                    <a:pt x="28522" y="28575"/>
                  </a:moveTo>
                  <a:cubicBezTo>
                    <a:pt x="57478" y="48482"/>
                    <a:pt x="103579" y="78676"/>
                    <a:pt x="162920" y="111252"/>
                  </a:cubicBezTo>
                  <a:cubicBezTo>
                    <a:pt x="252645" y="160496"/>
                    <a:pt x="282935" y="165735"/>
                    <a:pt x="317415" y="195643"/>
                  </a:cubicBezTo>
                  <a:cubicBezTo>
                    <a:pt x="354944" y="228314"/>
                    <a:pt x="397616" y="290513"/>
                    <a:pt x="403807" y="420814"/>
                  </a:cubicBezTo>
                  <a:cubicBezTo>
                    <a:pt x="360468" y="417005"/>
                    <a:pt x="301413" y="405384"/>
                    <a:pt x="241215" y="371094"/>
                  </a:cubicBezTo>
                  <a:cubicBezTo>
                    <a:pt x="63098" y="269653"/>
                    <a:pt x="32618" y="60008"/>
                    <a:pt x="28522" y="28575"/>
                  </a:cubicBezTo>
                  <a:moveTo>
                    <a:pt x="28522" y="0"/>
                  </a:moveTo>
                  <a:cubicBezTo>
                    <a:pt x="23378" y="0"/>
                    <a:pt x="18235" y="1429"/>
                    <a:pt x="13663" y="4191"/>
                  </a:cubicBezTo>
                  <a:cubicBezTo>
                    <a:pt x="4043" y="10096"/>
                    <a:pt x="-1196" y="21050"/>
                    <a:pt x="233" y="32290"/>
                  </a:cubicBezTo>
                  <a:cubicBezTo>
                    <a:pt x="7948" y="91630"/>
                    <a:pt x="47000" y="293370"/>
                    <a:pt x="227118" y="396050"/>
                  </a:cubicBezTo>
                  <a:cubicBezTo>
                    <a:pt x="279696" y="425958"/>
                    <a:pt x="338275" y="443960"/>
                    <a:pt x="401426" y="449389"/>
                  </a:cubicBezTo>
                  <a:cubicBezTo>
                    <a:pt x="402283" y="449485"/>
                    <a:pt x="403045" y="449485"/>
                    <a:pt x="403902" y="449485"/>
                  </a:cubicBezTo>
                  <a:cubicBezTo>
                    <a:pt x="411236" y="449485"/>
                    <a:pt x="418380" y="446627"/>
                    <a:pt x="423714" y="441484"/>
                  </a:cubicBezTo>
                  <a:cubicBezTo>
                    <a:pt x="429620" y="435769"/>
                    <a:pt x="432858" y="427768"/>
                    <a:pt x="432477" y="419481"/>
                  </a:cubicBezTo>
                  <a:cubicBezTo>
                    <a:pt x="427143" y="307562"/>
                    <a:pt x="394758" y="224980"/>
                    <a:pt x="336275" y="174117"/>
                  </a:cubicBezTo>
                  <a:cubicBezTo>
                    <a:pt x="312843" y="153734"/>
                    <a:pt x="291602" y="143542"/>
                    <a:pt x="259503" y="128206"/>
                  </a:cubicBezTo>
                  <a:cubicBezTo>
                    <a:pt x="238548" y="118205"/>
                    <a:pt x="212545" y="105727"/>
                    <a:pt x="176826" y="86201"/>
                  </a:cubicBezTo>
                  <a:cubicBezTo>
                    <a:pt x="131392" y="61246"/>
                    <a:pt x="87005" y="34004"/>
                    <a:pt x="44905" y="5048"/>
                  </a:cubicBezTo>
                  <a:cubicBezTo>
                    <a:pt x="39857" y="1619"/>
                    <a:pt x="34237" y="0"/>
                    <a:pt x="28522" y="0"/>
                  </a:cubicBezTo>
                  <a:lnTo>
                    <a:pt x="28522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3" name="Google Shape;423;p3"/>
          <p:cNvGrpSpPr/>
          <p:nvPr/>
        </p:nvGrpSpPr>
        <p:grpSpPr>
          <a:xfrm>
            <a:off x="4334109" y="4508588"/>
            <a:ext cx="1183975" cy="1725892"/>
            <a:chOff x="5129922" y="4106512"/>
            <a:chExt cx="753069" cy="1097756"/>
          </a:xfrm>
        </p:grpSpPr>
        <p:sp>
          <p:nvSpPr>
            <p:cNvPr id="424" name="Google Shape;424;p3"/>
            <p:cNvSpPr/>
            <p:nvPr/>
          </p:nvSpPr>
          <p:spPr>
            <a:xfrm>
              <a:off x="5473737" y="4135231"/>
              <a:ext cx="316937" cy="456865"/>
            </a:xfrm>
            <a:custGeom>
              <a:rect b="b" l="l" r="r" t="t"/>
              <a:pathLst>
                <a:path extrusionOk="0" h="456865" w="316937">
                  <a:moveTo>
                    <a:pt x="41617" y="456865"/>
                  </a:moveTo>
                  <a:cubicBezTo>
                    <a:pt x="46952" y="436482"/>
                    <a:pt x="49142" y="413051"/>
                    <a:pt x="43046" y="388667"/>
                  </a:cubicBezTo>
                  <a:cubicBezTo>
                    <a:pt x="32474" y="346471"/>
                    <a:pt x="5518" y="335803"/>
                    <a:pt x="851" y="294274"/>
                  </a:cubicBezTo>
                  <a:cubicBezTo>
                    <a:pt x="184" y="288083"/>
                    <a:pt x="-4293" y="248363"/>
                    <a:pt x="16757" y="234743"/>
                  </a:cubicBezTo>
                  <a:cubicBezTo>
                    <a:pt x="35141" y="222836"/>
                    <a:pt x="69526" y="232933"/>
                    <a:pt x="98101" y="263698"/>
                  </a:cubicBezTo>
                  <a:cubicBezTo>
                    <a:pt x="91814" y="245506"/>
                    <a:pt x="84385" y="215407"/>
                    <a:pt x="89338" y="179497"/>
                  </a:cubicBezTo>
                  <a:cubicBezTo>
                    <a:pt x="92195" y="158543"/>
                    <a:pt x="102768" y="110918"/>
                    <a:pt x="121247" y="109775"/>
                  </a:cubicBezTo>
                  <a:cubicBezTo>
                    <a:pt x="135534" y="108917"/>
                    <a:pt x="151917" y="136159"/>
                    <a:pt x="161918" y="173592"/>
                  </a:cubicBezTo>
                  <a:cubicBezTo>
                    <a:pt x="166681" y="150256"/>
                    <a:pt x="176682" y="115013"/>
                    <a:pt x="199637" y="77770"/>
                  </a:cubicBezTo>
                  <a:cubicBezTo>
                    <a:pt x="210401" y="60244"/>
                    <a:pt x="252215" y="-7669"/>
                    <a:pt x="285267" y="713"/>
                  </a:cubicBezTo>
                  <a:cubicBezTo>
                    <a:pt x="308127" y="6523"/>
                    <a:pt x="315366" y="45957"/>
                    <a:pt x="315747" y="48624"/>
                  </a:cubicBezTo>
                  <a:cubicBezTo>
                    <a:pt x="328225" y="120919"/>
                    <a:pt x="238595" y="182927"/>
                    <a:pt x="233070" y="186641"/>
                  </a:cubicBezTo>
                  <a:cubicBezTo>
                    <a:pt x="242119" y="186641"/>
                    <a:pt x="255168" y="187213"/>
                    <a:pt x="270789" y="189499"/>
                  </a:cubicBezTo>
                  <a:cubicBezTo>
                    <a:pt x="289363" y="192261"/>
                    <a:pt x="298697" y="193785"/>
                    <a:pt x="304222" y="199595"/>
                  </a:cubicBezTo>
                  <a:cubicBezTo>
                    <a:pt x="318414" y="214835"/>
                    <a:pt x="304984" y="247315"/>
                    <a:pt x="304222" y="248935"/>
                  </a:cubicBezTo>
                  <a:cubicBezTo>
                    <a:pt x="284981" y="294083"/>
                    <a:pt x="220878" y="301798"/>
                    <a:pt x="212782" y="302751"/>
                  </a:cubicBezTo>
                  <a:cubicBezTo>
                    <a:pt x="214973" y="302179"/>
                    <a:pt x="247929" y="295036"/>
                    <a:pt x="272313" y="318658"/>
                  </a:cubicBezTo>
                  <a:cubicBezTo>
                    <a:pt x="283934" y="329897"/>
                    <a:pt x="297840" y="352090"/>
                    <a:pt x="291268" y="369426"/>
                  </a:cubicBezTo>
                  <a:cubicBezTo>
                    <a:pt x="278885" y="401811"/>
                    <a:pt x="204209" y="415908"/>
                    <a:pt x="112674" y="420385"/>
                  </a:cubicBezTo>
                  <a:cubicBezTo>
                    <a:pt x="78670" y="422195"/>
                    <a:pt x="56667" y="447150"/>
                    <a:pt x="41617" y="456865"/>
                  </a:cubicBezTo>
                  <a:close/>
                </a:path>
              </a:pathLst>
            </a:custGeom>
            <a:solidFill>
              <a:srgbClr val="62B4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3"/>
            <p:cNvSpPr/>
            <p:nvPr/>
          </p:nvSpPr>
          <p:spPr>
            <a:xfrm>
              <a:off x="5422486" y="4257940"/>
              <a:ext cx="298799" cy="506749"/>
            </a:xfrm>
            <a:custGeom>
              <a:rect b="b" l="l" r="r" t="t"/>
              <a:pathLst>
                <a:path extrusionOk="0" h="506749" w="298799">
                  <a:moveTo>
                    <a:pt x="237839" y="240430"/>
                  </a:moveTo>
                  <a:cubicBezTo>
                    <a:pt x="220694" y="243193"/>
                    <a:pt x="201073" y="247765"/>
                    <a:pt x="179737" y="255004"/>
                  </a:cubicBezTo>
                  <a:cubicBezTo>
                    <a:pt x="166592" y="259480"/>
                    <a:pt x="154781" y="264434"/>
                    <a:pt x="144018" y="269386"/>
                  </a:cubicBezTo>
                  <a:cubicBezTo>
                    <a:pt x="149447" y="258814"/>
                    <a:pt x="155162" y="247955"/>
                    <a:pt x="160973" y="236811"/>
                  </a:cubicBezTo>
                  <a:cubicBezTo>
                    <a:pt x="175165" y="209950"/>
                    <a:pt x="188690" y="184995"/>
                    <a:pt x="201359" y="162040"/>
                  </a:cubicBezTo>
                  <a:cubicBezTo>
                    <a:pt x="211836" y="155944"/>
                    <a:pt x="223457" y="149752"/>
                    <a:pt x="236411" y="143847"/>
                  </a:cubicBezTo>
                  <a:cubicBezTo>
                    <a:pt x="259271" y="133560"/>
                    <a:pt x="280511" y="126702"/>
                    <a:pt x="298799" y="122035"/>
                  </a:cubicBezTo>
                  <a:cubicBezTo>
                    <a:pt x="281654" y="124797"/>
                    <a:pt x="262033" y="129369"/>
                    <a:pt x="240697" y="136608"/>
                  </a:cubicBezTo>
                  <a:cubicBezTo>
                    <a:pt x="228886" y="140608"/>
                    <a:pt x="218027" y="144990"/>
                    <a:pt x="208217" y="149467"/>
                  </a:cubicBezTo>
                  <a:cubicBezTo>
                    <a:pt x="259652" y="57074"/>
                    <a:pt x="294799" y="1258"/>
                    <a:pt x="292894" y="19"/>
                  </a:cubicBezTo>
                  <a:cubicBezTo>
                    <a:pt x="290798" y="-1219"/>
                    <a:pt x="249650" y="56979"/>
                    <a:pt x="201168" y="136322"/>
                  </a:cubicBezTo>
                  <a:cubicBezTo>
                    <a:pt x="200406" y="127750"/>
                    <a:pt x="199358" y="118796"/>
                    <a:pt x="197834" y="109367"/>
                  </a:cubicBezTo>
                  <a:cubicBezTo>
                    <a:pt x="194215" y="87173"/>
                    <a:pt x="188881" y="67742"/>
                    <a:pt x="183261" y="51264"/>
                  </a:cubicBezTo>
                  <a:cubicBezTo>
                    <a:pt x="187833" y="69647"/>
                    <a:pt x="191834" y="91555"/>
                    <a:pt x="193453" y="116605"/>
                  </a:cubicBezTo>
                  <a:cubicBezTo>
                    <a:pt x="194215" y="127654"/>
                    <a:pt x="194310" y="138037"/>
                    <a:pt x="194215" y="147752"/>
                  </a:cubicBezTo>
                  <a:cubicBezTo>
                    <a:pt x="185642" y="161849"/>
                    <a:pt x="176975" y="176613"/>
                    <a:pt x="168212" y="191662"/>
                  </a:cubicBezTo>
                  <a:cubicBezTo>
                    <a:pt x="154019" y="216237"/>
                    <a:pt x="140970" y="239764"/>
                    <a:pt x="128873" y="262243"/>
                  </a:cubicBezTo>
                  <a:cubicBezTo>
                    <a:pt x="128111" y="252337"/>
                    <a:pt x="126968" y="241764"/>
                    <a:pt x="125158" y="230525"/>
                  </a:cubicBezTo>
                  <a:cubicBezTo>
                    <a:pt x="121539" y="208331"/>
                    <a:pt x="116205" y="188900"/>
                    <a:pt x="110585" y="172422"/>
                  </a:cubicBezTo>
                  <a:cubicBezTo>
                    <a:pt x="115157" y="190805"/>
                    <a:pt x="119158" y="212713"/>
                    <a:pt x="120777" y="237763"/>
                  </a:cubicBezTo>
                  <a:cubicBezTo>
                    <a:pt x="121730" y="251575"/>
                    <a:pt x="121825" y="264434"/>
                    <a:pt x="121349" y="276340"/>
                  </a:cubicBezTo>
                  <a:cubicBezTo>
                    <a:pt x="91726" y="332537"/>
                    <a:pt x="16669" y="468173"/>
                    <a:pt x="0" y="505321"/>
                  </a:cubicBezTo>
                  <a:cubicBezTo>
                    <a:pt x="4858" y="508178"/>
                    <a:pt x="14002" y="503892"/>
                    <a:pt x="18860" y="506750"/>
                  </a:cubicBezTo>
                  <a:cubicBezTo>
                    <a:pt x="35338" y="471126"/>
                    <a:pt x="107061" y="341300"/>
                    <a:pt x="137446" y="281864"/>
                  </a:cubicBezTo>
                  <a:cubicBezTo>
                    <a:pt x="148590" y="275197"/>
                    <a:pt x="161163" y="268434"/>
                    <a:pt x="175355" y="261957"/>
                  </a:cubicBezTo>
                  <a:cubicBezTo>
                    <a:pt x="198311" y="251956"/>
                    <a:pt x="219551" y="245098"/>
                    <a:pt x="237839" y="240430"/>
                  </a:cubicBezTo>
                  <a:close/>
                </a:path>
              </a:pathLst>
            </a:custGeom>
            <a:solidFill>
              <a:srgbClr val="AF2B7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3"/>
            <p:cNvSpPr/>
            <p:nvPr/>
          </p:nvSpPr>
          <p:spPr>
            <a:xfrm>
              <a:off x="5271261" y="4313206"/>
              <a:ext cx="246944" cy="416145"/>
            </a:xfrm>
            <a:custGeom>
              <a:rect b="b" l="l" r="r" t="t"/>
              <a:pathLst>
                <a:path extrusionOk="0" h="416145" w="246944">
                  <a:moveTo>
                    <a:pt x="117126" y="416146"/>
                  </a:moveTo>
                  <a:cubicBezTo>
                    <a:pt x="111696" y="400144"/>
                    <a:pt x="102743" y="383284"/>
                    <a:pt x="87789" y="369568"/>
                  </a:cubicBezTo>
                  <a:cubicBezTo>
                    <a:pt x="61976" y="345946"/>
                    <a:pt x="39116" y="350614"/>
                    <a:pt x="17589" y="324801"/>
                  </a:cubicBezTo>
                  <a:cubicBezTo>
                    <a:pt x="14351" y="320896"/>
                    <a:pt x="-6223" y="296226"/>
                    <a:pt x="1873" y="277652"/>
                  </a:cubicBezTo>
                  <a:cubicBezTo>
                    <a:pt x="8922" y="261555"/>
                    <a:pt x="36544" y="253078"/>
                    <a:pt x="69405" y="261079"/>
                  </a:cubicBezTo>
                  <a:cubicBezTo>
                    <a:pt x="57118" y="251649"/>
                    <a:pt x="38735" y="234694"/>
                    <a:pt x="26162" y="208310"/>
                  </a:cubicBezTo>
                  <a:cubicBezTo>
                    <a:pt x="18828" y="192880"/>
                    <a:pt x="4826" y="156209"/>
                    <a:pt x="16637" y="147255"/>
                  </a:cubicBezTo>
                  <a:cubicBezTo>
                    <a:pt x="25876" y="140302"/>
                    <a:pt x="49022" y="151351"/>
                    <a:pt x="72358" y="172115"/>
                  </a:cubicBezTo>
                  <a:cubicBezTo>
                    <a:pt x="65214" y="154303"/>
                    <a:pt x="56261" y="126109"/>
                    <a:pt x="55213" y="90867"/>
                  </a:cubicBezTo>
                  <a:cubicBezTo>
                    <a:pt x="54642" y="74293"/>
                    <a:pt x="52641" y="10095"/>
                    <a:pt x="78645" y="1046"/>
                  </a:cubicBezTo>
                  <a:cubicBezTo>
                    <a:pt x="96647" y="-5145"/>
                    <a:pt x="118935" y="18096"/>
                    <a:pt x="120459" y="19715"/>
                  </a:cubicBezTo>
                  <a:cubicBezTo>
                    <a:pt x="160941" y="62863"/>
                    <a:pt x="128175" y="144302"/>
                    <a:pt x="126079" y="149255"/>
                  </a:cubicBezTo>
                  <a:cubicBezTo>
                    <a:pt x="132175" y="145255"/>
                    <a:pt x="141224" y="139826"/>
                    <a:pt x="152749" y="134396"/>
                  </a:cubicBezTo>
                  <a:cubicBezTo>
                    <a:pt x="166465" y="128014"/>
                    <a:pt x="173418" y="124871"/>
                    <a:pt x="179705" y="126395"/>
                  </a:cubicBezTo>
                  <a:cubicBezTo>
                    <a:pt x="195993" y="130396"/>
                    <a:pt x="201422" y="158209"/>
                    <a:pt x="201612" y="159542"/>
                  </a:cubicBezTo>
                  <a:cubicBezTo>
                    <a:pt x="208661" y="198404"/>
                    <a:pt x="169037" y="232123"/>
                    <a:pt x="163989" y="236314"/>
                  </a:cubicBezTo>
                  <a:cubicBezTo>
                    <a:pt x="165227" y="234980"/>
                    <a:pt x="184182" y="215549"/>
                    <a:pt x="211137" y="220597"/>
                  </a:cubicBezTo>
                  <a:cubicBezTo>
                    <a:pt x="223996" y="222979"/>
                    <a:pt x="243141" y="231742"/>
                    <a:pt x="246380" y="246410"/>
                  </a:cubicBezTo>
                  <a:cubicBezTo>
                    <a:pt x="252476" y="273747"/>
                    <a:pt x="208470" y="316324"/>
                    <a:pt x="148844" y="359948"/>
                  </a:cubicBezTo>
                  <a:cubicBezTo>
                    <a:pt x="126651" y="376426"/>
                    <a:pt x="122841" y="403001"/>
                    <a:pt x="117126" y="416146"/>
                  </a:cubicBezTo>
                  <a:close/>
                </a:path>
              </a:pathLst>
            </a:custGeom>
            <a:solidFill>
              <a:srgbClr val="A0CB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3"/>
            <p:cNvSpPr/>
            <p:nvPr/>
          </p:nvSpPr>
          <p:spPr>
            <a:xfrm>
              <a:off x="5299804" y="4400644"/>
              <a:ext cx="174116" cy="354234"/>
            </a:xfrm>
            <a:custGeom>
              <a:rect b="b" l="l" r="r" t="t"/>
              <a:pathLst>
                <a:path extrusionOk="0" h="354234" w="174116">
                  <a:moveTo>
                    <a:pt x="92202" y="172879"/>
                  </a:moveTo>
                  <a:cubicBezTo>
                    <a:pt x="92488" y="173641"/>
                    <a:pt x="92773" y="174307"/>
                    <a:pt x="93059" y="175070"/>
                  </a:cubicBezTo>
                  <a:cubicBezTo>
                    <a:pt x="92773" y="168021"/>
                    <a:pt x="92488" y="161068"/>
                    <a:pt x="92012" y="153924"/>
                  </a:cubicBezTo>
                  <a:cubicBezTo>
                    <a:pt x="87821" y="94012"/>
                    <a:pt x="77343" y="42100"/>
                    <a:pt x="65818" y="0"/>
                  </a:cubicBezTo>
                  <a:cubicBezTo>
                    <a:pt x="79153" y="35052"/>
                    <a:pt x="93821" y="83439"/>
                    <a:pt x="101251" y="142304"/>
                  </a:cubicBezTo>
                  <a:cubicBezTo>
                    <a:pt x="107251" y="132969"/>
                    <a:pt x="114014" y="123158"/>
                    <a:pt x="122015" y="113062"/>
                  </a:cubicBezTo>
                  <a:cubicBezTo>
                    <a:pt x="135922" y="95440"/>
                    <a:pt x="150019" y="80963"/>
                    <a:pt x="162877" y="69342"/>
                  </a:cubicBezTo>
                  <a:cubicBezTo>
                    <a:pt x="150019" y="83153"/>
                    <a:pt x="135826" y="100489"/>
                    <a:pt x="122301" y="121539"/>
                  </a:cubicBezTo>
                  <a:cubicBezTo>
                    <a:pt x="114681" y="133350"/>
                    <a:pt x="108299" y="144685"/>
                    <a:pt x="102870" y="155448"/>
                  </a:cubicBezTo>
                  <a:cubicBezTo>
                    <a:pt x="103727" y="163925"/>
                    <a:pt x="104584" y="172593"/>
                    <a:pt x="105061" y="181451"/>
                  </a:cubicBezTo>
                  <a:cubicBezTo>
                    <a:pt x="106108" y="197834"/>
                    <a:pt x="106394" y="213646"/>
                    <a:pt x="106108" y="228695"/>
                  </a:cubicBezTo>
                  <a:cubicBezTo>
                    <a:pt x="112204" y="222313"/>
                    <a:pt x="118872" y="215741"/>
                    <a:pt x="126301" y="209074"/>
                  </a:cubicBezTo>
                  <a:cubicBezTo>
                    <a:pt x="143065" y="194120"/>
                    <a:pt x="159448" y="182213"/>
                    <a:pt x="174117" y="172974"/>
                  </a:cubicBezTo>
                  <a:cubicBezTo>
                    <a:pt x="159067" y="184404"/>
                    <a:pt x="142113" y="198977"/>
                    <a:pt x="125158" y="217456"/>
                  </a:cubicBezTo>
                  <a:cubicBezTo>
                    <a:pt x="118015" y="225266"/>
                    <a:pt x="111633" y="232886"/>
                    <a:pt x="105823" y="240316"/>
                  </a:cubicBezTo>
                  <a:cubicBezTo>
                    <a:pt x="104394" y="284035"/>
                    <a:pt x="98584" y="321755"/>
                    <a:pt x="92107" y="351282"/>
                  </a:cubicBezTo>
                  <a:cubicBezTo>
                    <a:pt x="88201" y="352234"/>
                    <a:pt x="84392" y="353187"/>
                    <a:pt x="80486" y="354235"/>
                  </a:cubicBezTo>
                  <a:cubicBezTo>
                    <a:pt x="84772" y="330994"/>
                    <a:pt x="88583" y="304229"/>
                    <a:pt x="91059" y="274891"/>
                  </a:cubicBezTo>
                  <a:cubicBezTo>
                    <a:pt x="81534" y="267557"/>
                    <a:pt x="70961" y="260032"/>
                    <a:pt x="59055" y="252698"/>
                  </a:cubicBezTo>
                  <a:cubicBezTo>
                    <a:pt x="37719" y="239554"/>
                    <a:pt x="17526" y="230029"/>
                    <a:pt x="0" y="223075"/>
                  </a:cubicBezTo>
                  <a:cubicBezTo>
                    <a:pt x="16573" y="228029"/>
                    <a:pt x="35528" y="235077"/>
                    <a:pt x="55721" y="244983"/>
                  </a:cubicBezTo>
                  <a:cubicBezTo>
                    <a:pt x="69247" y="251650"/>
                    <a:pt x="81343" y="258699"/>
                    <a:pt x="91916" y="265557"/>
                  </a:cubicBezTo>
                  <a:cubicBezTo>
                    <a:pt x="93726" y="240411"/>
                    <a:pt x="94393" y="213360"/>
                    <a:pt x="93535" y="184690"/>
                  </a:cubicBezTo>
                  <a:cubicBezTo>
                    <a:pt x="83629" y="176022"/>
                    <a:pt x="72390" y="167068"/>
                    <a:pt x="59531" y="158210"/>
                  </a:cubicBezTo>
                  <a:cubicBezTo>
                    <a:pt x="38862" y="144018"/>
                    <a:pt x="19145" y="133540"/>
                    <a:pt x="1905" y="125730"/>
                  </a:cubicBezTo>
                  <a:cubicBezTo>
                    <a:pt x="18288" y="131540"/>
                    <a:pt x="36862" y="139446"/>
                    <a:pt x="56483" y="150304"/>
                  </a:cubicBezTo>
                  <a:cubicBezTo>
                    <a:pt x="69818" y="157734"/>
                    <a:pt x="81725" y="165449"/>
                    <a:pt x="92202" y="172879"/>
                  </a:cubicBezTo>
                  <a:close/>
                </a:path>
              </a:pathLst>
            </a:custGeom>
            <a:solidFill>
              <a:srgbClr val="AF2B7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3"/>
            <p:cNvSpPr/>
            <p:nvPr/>
          </p:nvSpPr>
          <p:spPr>
            <a:xfrm>
              <a:off x="5469540" y="4570131"/>
              <a:ext cx="384285" cy="245514"/>
            </a:xfrm>
            <a:custGeom>
              <a:rect b="b" l="l" r="r" t="t"/>
              <a:pathLst>
                <a:path extrusionOk="0" h="245514" w="384285">
                  <a:moveTo>
                    <a:pt x="0" y="198655"/>
                  </a:moveTo>
                  <a:cubicBezTo>
                    <a:pt x="16764" y="195893"/>
                    <a:pt x="35719" y="195797"/>
                    <a:pt x="54864" y="202560"/>
                  </a:cubicBezTo>
                  <a:cubicBezTo>
                    <a:pt x="87916" y="214181"/>
                    <a:pt x="94488" y="236565"/>
                    <a:pt x="127445" y="243327"/>
                  </a:cubicBezTo>
                  <a:cubicBezTo>
                    <a:pt x="132398" y="244375"/>
                    <a:pt x="163925" y="250852"/>
                    <a:pt x="176403" y="234945"/>
                  </a:cubicBezTo>
                  <a:cubicBezTo>
                    <a:pt x="187262" y="221039"/>
                    <a:pt x="181737" y="192750"/>
                    <a:pt x="159163" y="167508"/>
                  </a:cubicBezTo>
                  <a:cubicBezTo>
                    <a:pt x="173260" y="173890"/>
                    <a:pt x="196882" y="182082"/>
                    <a:pt x="226124" y="180748"/>
                  </a:cubicBezTo>
                  <a:cubicBezTo>
                    <a:pt x="243173" y="179986"/>
                    <a:pt x="282131" y="175033"/>
                    <a:pt x="284417" y="160269"/>
                  </a:cubicBezTo>
                  <a:cubicBezTo>
                    <a:pt x="286131" y="148839"/>
                    <a:pt x="265557" y="133694"/>
                    <a:pt x="236220" y="122931"/>
                  </a:cubicBezTo>
                  <a:cubicBezTo>
                    <a:pt x="255270" y="120836"/>
                    <a:pt x="284321" y="115407"/>
                    <a:pt x="315944" y="99785"/>
                  </a:cubicBezTo>
                  <a:cubicBezTo>
                    <a:pt x="330803" y="92451"/>
                    <a:pt x="388430" y="63971"/>
                    <a:pt x="384048" y="36730"/>
                  </a:cubicBezTo>
                  <a:cubicBezTo>
                    <a:pt x="381000" y="17966"/>
                    <a:pt x="349949" y="9298"/>
                    <a:pt x="347853" y="8726"/>
                  </a:cubicBezTo>
                  <a:cubicBezTo>
                    <a:pt x="290703" y="-6609"/>
                    <a:pt x="234410" y="60733"/>
                    <a:pt x="230981" y="64829"/>
                  </a:cubicBezTo>
                  <a:cubicBezTo>
                    <a:pt x="231648" y="57590"/>
                    <a:pt x="232124" y="47017"/>
                    <a:pt x="231458" y="34349"/>
                  </a:cubicBezTo>
                  <a:cubicBezTo>
                    <a:pt x="230600" y="19299"/>
                    <a:pt x="230124" y="11679"/>
                    <a:pt x="225742" y="6821"/>
                  </a:cubicBezTo>
                  <a:cubicBezTo>
                    <a:pt x="214503" y="-5656"/>
                    <a:pt x="187547" y="2726"/>
                    <a:pt x="186119" y="3107"/>
                  </a:cubicBezTo>
                  <a:cubicBezTo>
                    <a:pt x="148495" y="15203"/>
                    <a:pt x="137541" y="66067"/>
                    <a:pt x="136208" y="72544"/>
                  </a:cubicBezTo>
                  <a:cubicBezTo>
                    <a:pt x="136779" y="70829"/>
                    <a:pt x="145066" y="44921"/>
                    <a:pt x="127825" y="23585"/>
                  </a:cubicBezTo>
                  <a:cubicBezTo>
                    <a:pt x="119634" y="13394"/>
                    <a:pt x="102870" y="630"/>
                    <a:pt x="88487" y="4631"/>
                  </a:cubicBezTo>
                  <a:cubicBezTo>
                    <a:pt x="61532" y="12155"/>
                    <a:pt x="44767" y="71115"/>
                    <a:pt x="34385" y="144172"/>
                  </a:cubicBezTo>
                  <a:cubicBezTo>
                    <a:pt x="30575" y="171509"/>
                    <a:pt x="8954" y="187320"/>
                    <a:pt x="0" y="198655"/>
                  </a:cubicBezTo>
                  <a:close/>
                </a:path>
              </a:pathLst>
            </a:custGeom>
            <a:solidFill>
              <a:srgbClr val="A0CB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3"/>
            <p:cNvSpPr/>
            <p:nvPr/>
          </p:nvSpPr>
          <p:spPr>
            <a:xfrm>
              <a:off x="5471635" y="4567998"/>
              <a:ext cx="322421" cy="216122"/>
            </a:xfrm>
            <a:custGeom>
              <a:rect b="b" l="l" r="r" t="t"/>
              <a:pathLst>
                <a:path extrusionOk="0" h="216122" w="322421">
                  <a:moveTo>
                    <a:pt x="157639" y="111157"/>
                  </a:moveTo>
                  <a:cubicBezTo>
                    <a:pt x="156877" y="111252"/>
                    <a:pt x="156115" y="111347"/>
                    <a:pt x="155258" y="111443"/>
                  </a:cubicBezTo>
                  <a:cubicBezTo>
                    <a:pt x="161544" y="108395"/>
                    <a:pt x="167831" y="105347"/>
                    <a:pt x="174403" y="102394"/>
                  </a:cubicBezTo>
                  <a:cubicBezTo>
                    <a:pt x="229171" y="77819"/>
                    <a:pt x="279940" y="62579"/>
                    <a:pt x="322421" y="52959"/>
                  </a:cubicBezTo>
                  <a:cubicBezTo>
                    <a:pt x="285274" y="57722"/>
                    <a:pt x="235649" y="67628"/>
                    <a:pt x="180213" y="88773"/>
                  </a:cubicBezTo>
                  <a:cubicBezTo>
                    <a:pt x="185642" y="79153"/>
                    <a:pt x="191071" y="68485"/>
                    <a:pt x="196120" y="56674"/>
                  </a:cubicBezTo>
                  <a:cubicBezTo>
                    <a:pt x="205073" y="36100"/>
                    <a:pt x="211169" y="16764"/>
                    <a:pt x="215360" y="0"/>
                  </a:cubicBezTo>
                  <a:cubicBezTo>
                    <a:pt x="209264" y="17907"/>
                    <a:pt x="200692" y="38481"/>
                    <a:pt x="188500" y="60389"/>
                  </a:cubicBezTo>
                  <a:cubicBezTo>
                    <a:pt x="181642" y="72676"/>
                    <a:pt x="174688" y="83629"/>
                    <a:pt x="167735" y="93536"/>
                  </a:cubicBezTo>
                  <a:cubicBezTo>
                    <a:pt x="159829" y="96774"/>
                    <a:pt x="151829" y="100108"/>
                    <a:pt x="143732" y="103823"/>
                  </a:cubicBezTo>
                  <a:cubicBezTo>
                    <a:pt x="128778" y="110681"/>
                    <a:pt x="114776" y="117824"/>
                    <a:pt x="101537" y="125159"/>
                  </a:cubicBezTo>
                  <a:cubicBezTo>
                    <a:pt x="104299" y="116777"/>
                    <a:pt x="106966" y="107728"/>
                    <a:pt x="109252" y="98108"/>
                  </a:cubicBezTo>
                  <a:cubicBezTo>
                    <a:pt x="114586" y="76295"/>
                    <a:pt x="117253" y="56293"/>
                    <a:pt x="118491" y="38958"/>
                  </a:cubicBezTo>
                  <a:cubicBezTo>
                    <a:pt x="115538" y="57626"/>
                    <a:pt x="110585" y="79439"/>
                    <a:pt x="102394" y="103061"/>
                  </a:cubicBezTo>
                  <a:cubicBezTo>
                    <a:pt x="98965" y="113062"/>
                    <a:pt x="95250" y="122301"/>
                    <a:pt x="91440" y="130874"/>
                  </a:cubicBezTo>
                  <a:cubicBezTo>
                    <a:pt x="53531" y="152781"/>
                    <a:pt x="23050" y="175736"/>
                    <a:pt x="0" y="195358"/>
                  </a:cubicBezTo>
                  <a:cubicBezTo>
                    <a:pt x="953" y="199263"/>
                    <a:pt x="1905" y="203073"/>
                    <a:pt x="2953" y="206978"/>
                  </a:cubicBezTo>
                  <a:cubicBezTo>
                    <a:pt x="21431" y="192215"/>
                    <a:pt x="43148" y="176213"/>
                    <a:pt x="67913" y="160211"/>
                  </a:cubicBezTo>
                  <a:cubicBezTo>
                    <a:pt x="78867" y="165164"/>
                    <a:pt x="90488" y="170974"/>
                    <a:pt x="102584" y="178022"/>
                  </a:cubicBezTo>
                  <a:cubicBezTo>
                    <a:pt x="124206" y="190595"/>
                    <a:pt x="142208" y="203930"/>
                    <a:pt x="156591" y="216122"/>
                  </a:cubicBezTo>
                  <a:cubicBezTo>
                    <a:pt x="144399" y="203835"/>
                    <a:pt x="129254" y="190405"/>
                    <a:pt x="110966" y="177356"/>
                  </a:cubicBezTo>
                  <a:cubicBezTo>
                    <a:pt x="98679" y="168593"/>
                    <a:pt x="86773" y="161258"/>
                    <a:pt x="75724" y="155067"/>
                  </a:cubicBezTo>
                  <a:cubicBezTo>
                    <a:pt x="96965" y="141637"/>
                    <a:pt x="120491" y="128207"/>
                    <a:pt x="146304" y="115443"/>
                  </a:cubicBezTo>
                  <a:cubicBezTo>
                    <a:pt x="158591" y="120110"/>
                    <a:pt x="171831" y="125825"/>
                    <a:pt x="185642" y="132969"/>
                  </a:cubicBezTo>
                  <a:cubicBezTo>
                    <a:pt x="207931" y="144494"/>
                    <a:pt x="226504" y="156877"/>
                    <a:pt x="241459" y="168402"/>
                  </a:cubicBezTo>
                  <a:cubicBezTo>
                    <a:pt x="228695" y="156686"/>
                    <a:pt x="212884" y="144113"/>
                    <a:pt x="194024" y="131826"/>
                  </a:cubicBezTo>
                  <a:cubicBezTo>
                    <a:pt x="181546" y="123635"/>
                    <a:pt x="169164" y="116777"/>
                    <a:pt x="157639" y="111157"/>
                  </a:cubicBezTo>
                  <a:close/>
                </a:path>
              </a:pathLst>
            </a:custGeom>
            <a:solidFill>
              <a:srgbClr val="AF2B7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3"/>
            <p:cNvSpPr/>
            <p:nvPr/>
          </p:nvSpPr>
          <p:spPr>
            <a:xfrm>
              <a:off x="5158026" y="4711552"/>
              <a:ext cx="413700" cy="464530"/>
            </a:xfrm>
            <a:custGeom>
              <a:rect b="b" l="l" r="r" t="t"/>
              <a:pathLst>
                <a:path extrusionOk="0" h="464530" w="413700">
                  <a:moveTo>
                    <a:pt x="303799" y="35992"/>
                  </a:moveTo>
                  <a:cubicBezTo>
                    <a:pt x="288845" y="26753"/>
                    <a:pt x="258746" y="8560"/>
                    <a:pt x="215216" y="2655"/>
                  </a:cubicBezTo>
                  <a:cubicBezTo>
                    <a:pt x="195119" y="-107"/>
                    <a:pt x="134444" y="-8299"/>
                    <a:pt x="80247" y="30373"/>
                  </a:cubicBezTo>
                  <a:cubicBezTo>
                    <a:pt x="38623" y="59996"/>
                    <a:pt x="23573" y="100858"/>
                    <a:pt x="16430" y="120479"/>
                  </a:cubicBezTo>
                  <a:cubicBezTo>
                    <a:pt x="7667" y="144387"/>
                    <a:pt x="-12336" y="198680"/>
                    <a:pt x="10715" y="245352"/>
                  </a:cubicBezTo>
                  <a:cubicBezTo>
                    <a:pt x="18716" y="261449"/>
                    <a:pt x="43671" y="300883"/>
                    <a:pt x="65960" y="317932"/>
                  </a:cubicBezTo>
                  <a:cubicBezTo>
                    <a:pt x="67103" y="318790"/>
                    <a:pt x="76342" y="325838"/>
                    <a:pt x="83390" y="338221"/>
                  </a:cubicBezTo>
                  <a:cubicBezTo>
                    <a:pt x="87296" y="345174"/>
                    <a:pt x="92725" y="354699"/>
                    <a:pt x="89201" y="361462"/>
                  </a:cubicBezTo>
                  <a:cubicBezTo>
                    <a:pt x="84724" y="370034"/>
                    <a:pt x="70913" y="364319"/>
                    <a:pt x="61578" y="374511"/>
                  </a:cubicBezTo>
                  <a:cubicBezTo>
                    <a:pt x="55006" y="381750"/>
                    <a:pt x="54149" y="393085"/>
                    <a:pt x="55768" y="400609"/>
                  </a:cubicBezTo>
                  <a:cubicBezTo>
                    <a:pt x="57768" y="409849"/>
                    <a:pt x="63007" y="411944"/>
                    <a:pt x="68817" y="428232"/>
                  </a:cubicBezTo>
                  <a:cubicBezTo>
                    <a:pt x="70913" y="433947"/>
                    <a:pt x="71865" y="436805"/>
                    <a:pt x="71770" y="439852"/>
                  </a:cubicBezTo>
                  <a:cubicBezTo>
                    <a:pt x="71008" y="453664"/>
                    <a:pt x="51958" y="462427"/>
                    <a:pt x="47100" y="464522"/>
                  </a:cubicBezTo>
                  <a:cubicBezTo>
                    <a:pt x="53672" y="464617"/>
                    <a:pt x="67484" y="463951"/>
                    <a:pt x="81962" y="455759"/>
                  </a:cubicBezTo>
                  <a:cubicBezTo>
                    <a:pt x="90344" y="451092"/>
                    <a:pt x="98345" y="447377"/>
                    <a:pt x="102250" y="438329"/>
                  </a:cubicBezTo>
                  <a:cubicBezTo>
                    <a:pt x="102917" y="436805"/>
                    <a:pt x="106631" y="428423"/>
                    <a:pt x="103679" y="419469"/>
                  </a:cubicBezTo>
                  <a:cubicBezTo>
                    <a:pt x="100631" y="410134"/>
                    <a:pt x="93487" y="409468"/>
                    <a:pt x="93487" y="403467"/>
                  </a:cubicBezTo>
                  <a:cubicBezTo>
                    <a:pt x="93487" y="394990"/>
                    <a:pt x="108155" y="388513"/>
                    <a:pt x="113775" y="386036"/>
                  </a:cubicBezTo>
                  <a:cubicBezTo>
                    <a:pt x="125396" y="380893"/>
                    <a:pt x="135397" y="380321"/>
                    <a:pt x="137016" y="380226"/>
                  </a:cubicBezTo>
                  <a:cubicBezTo>
                    <a:pt x="165686" y="378797"/>
                    <a:pt x="200072" y="390704"/>
                    <a:pt x="208168" y="393275"/>
                  </a:cubicBezTo>
                  <a:cubicBezTo>
                    <a:pt x="255412" y="408230"/>
                    <a:pt x="302180" y="389560"/>
                    <a:pt x="311228" y="385941"/>
                  </a:cubicBezTo>
                  <a:cubicBezTo>
                    <a:pt x="374379" y="360700"/>
                    <a:pt x="398477" y="294310"/>
                    <a:pt x="402668" y="282785"/>
                  </a:cubicBezTo>
                  <a:cubicBezTo>
                    <a:pt x="426862" y="216015"/>
                    <a:pt x="404669" y="158008"/>
                    <a:pt x="398192" y="141910"/>
                  </a:cubicBezTo>
                  <a:cubicBezTo>
                    <a:pt x="373427" y="79998"/>
                    <a:pt x="325802" y="49613"/>
                    <a:pt x="303799" y="35992"/>
                  </a:cubicBezTo>
                  <a:close/>
                </a:path>
              </a:pathLst>
            </a:custGeom>
            <a:solidFill>
              <a:srgbClr val="AF2B7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3"/>
            <p:cNvSpPr/>
            <p:nvPr/>
          </p:nvSpPr>
          <p:spPr>
            <a:xfrm rot="-3540701">
              <a:off x="5472312" y="4823398"/>
              <a:ext cx="33916" cy="118516"/>
            </a:xfrm>
            <a:custGeom>
              <a:rect b="b" l="l" r="r" t="t"/>
              <a:pathLst>
                <a:path extrusionOk="0" h="118485" w="33907">
                  <a:moveTo>
                    <a:pt x="33908" y="59243"/>
                  </a:moveTo>
                  <a:cubicBezTo>
                    <a:pt x="33908" y="91962"/>
                    <a:pt x="26317" y="118486"/>
                    <a:pt x="16954" y="118486"/>
                  </a:cubicBezTo>
                  <a:cubicBezTo>
                    <a:pt x="7591" y="118486"/>
                    <a:pt x="0" y="91962"/>
                    <a:pt x="0" y="59243"/>
                  </a:cubicBezTo>
                  <a:cubicBezTo>
                    <a:pt x="0" y="26524"/>
                    <a:pt x="7591" y="0"/>
                    <a:pt x="16954" y="0"/>
                  </a:cubicBezTo>
                  <a:cubicBezTo>
                    <a:pt x="26317" y="0"/>
                    <a:pt x="33908" y="26524"/>
                    <a:pt x="33908" y="59243"/>
                  </a:cubicBezTo>
                  <a:close/>
                </a:path>
              </a:pathLst>
            </a:custGeom>
            <a:solidFill>
              <a:srgbClr val="9A1E6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3"/>
            <p:cNvSpPr/>
            <p:nvPr/>
          </p:nvSpPr>
          <p:spPr>
            <a:xfrm rot="-3540701">
              <a:off x="5366311" y="4819122"/>
              <a:ext cx="33916" cy="118516"/>
            </a:xfrm>
            <a:custGeom>
              <a:rect b="b" l="l" r="r" t="t"/>
              <a:pathLst>
                <a:path extrusionOk="0" h="118485" w="33907">
                  <a:moveTo>
                    <a:pt x="33908" y="59243"/>
                  </a:moveTo>
                  <a:cubicBezTo>
                    <a:pt x="33908" y="91962"/>
                    <a:pt x="26317" y="118486"/>
                    <a:pt x="16954" y="118486"/>
                  </a:cubicBezTo>
                  <a:cubicBezTo>
                    <a:pt x="7591" y="118486"/>
                    <a:pt x="0" y="91962"/>
                    <a:pt x="0" y="59243"/>
                  </a:cubicBezTo>
                  <a:cubicBezTo>
                    <a:pt x="0" y="26524"/>
                    <a:pt x="7591" y="0"/>
                    <a:pt x="16954" y="0"/>
                  </a:cubicBezTo>
                  <a:cubicBezTo>
                    <a:pt x="26317" y="0"/>
                    <a:pt x="33908" y="26524"/>
                    <a:pt x="33908" y="59243"/>
                  </a:cubicBezTo>
                  <a:close/>
                </a:path>
              </a:pathLst>
            </a:custGeom>
            <a:solidFill>
              <a:srgbClr val="9A1E6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3"/>
            <p:cNvSpPr/>
            <p:nvPr/>
          </p:nvSpPr>
          <p:spPr>
            <a:xfrm rot="-3540701">
              <a:off x="5225539" y="4909038"/>
              <a:ext cx="25342" cy="110133"/>
            </a:xfrm>
            <a:custGeom>
              <a:rect b="b" l="l" r="r" t="t"/>
              <a:pathLst>
                <a:path extrusionOk="0" h="110104" w="25335">
                  <a:moveTo>
                    <a:pt x="25335" y="55052"/>
                  </a:moveTo>
                  <a:cubicBezTo>
                    <a:pt x="25335" y="85457"/>
                    <a:pt x="19664" y="110104"/>
                    <a:pt x="12668" y="110104"/>
                  </a:cubicBezTo>
                  <a:cubicBezTo>
                    <a:pt x="5671" y="110104"/>
                    <a:pt x="0" y="85457"/>
                    <a:pt x="0" y="55052"/>
                  </a:cubicBezTo>
                  <a:cubicBezTo>
                    <a:pt x="0" y="24648"/>
                    <a:pt x="5671" y="0"/>
                    <a:pt x="12668" y="0"/>
                  </a:cubicBezTo>
                  <a:cubicBezTo>
                    <a:pt x="19664" y="0"/>
                    <a:pt x="25335" y="24648"/>
                    <a:pt x="25335" y="55052"/>
                  </a:cubicBezTo>
                  <a:close/>
                </a:path>
              </a:pathLst>
            </a:custGeom>
            <a:solidFill>
              <a:srgbClr val="9A1E6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3"/>
            <p:cNvSpPr/>
            <p:nvPr/>
          </p:nvSpPr>
          <p:spPr>
            <a:xfrm rot="-3540701">
              <a:off x="5405604" y="5004338"/>
              <a:ext cx="25342" cy="76216"/>
            </a:xfrm>
            <a:custGeom>
              <a:rect b="b" l="l" r="r" t="t"/>
              <a:pathLst>
                <a:path extrusionOk="0" h="76196" w="25335">
                  <a:moveTo>
                    <a:pt x="25335" y="38098"/>
                  </a:moveTo>
                  <a:cubicBezTo>
                    <a:pt x="25335" y="59140"/>
                    <a:pt x="19664" y="76197"/>
                    <a:pt x="12668" y="76197"/>
                  </a:cubicBezTo>
                  <a:cubicBezTo>
                    <a:pt x="5671" y="76197"/>
                    <a:pt x="0" y="59140"/>
                    <a:pt x="0" y="38098"/>
                  </a:cubicBezTo>
                  <a:cubicBezTo>
                    <a:pt x="0" y="17057"/>
                    <a:pt x="5671" y="0"/>
                    <a:pt x="12668" y="0"/>
                  </a:cubicBezTo>
                  <a:cubicBezTo>
                    <a:pt x="19664" y="0"/>
                    <a:pt x="25335" y="17057"/>
                    <a:pt x="25335" y="38098"/>
                  </a:cubicBezTo>
                  <a:close/>
                </a:path>
              </a:pathLst>
            </a:custGeom>
            <a:solidFill>
              <a:srgbClr val="9A1E6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3"/>
            <p:cNvSpPr/>
            <p:nvPr/>
          </p:nvSpPr>
          <p:spPr>
            <a:xfrm rot="-3540701">
              <a:off x="5201435" y="4838355"/>
              <a:ext cx="25342" cy="84600"/>
            </a:xfrm>
            <a:custGeom>
              <a:rect b="b" l="l" r="r" t="t"/>
              <a:pathLst>
                <a:path extrusionOk="0" h="84578" w="25335">
                  <a:moveTo>
                    <a:pt x="25335" y="42289"/>
                  </a:moveTo>
                  <a:cubicBezTo>
                    <a:pt x="25335" y="65645"/>
                    <a:pt x="19664" y="84579"/>
                    <a:pt x="12668" y="84579"/>
                  </a:cubicBezTo>
                  <a:cubicBezTo>
                    <a:pt x="5671" y="84579"/>
                    <a:pt x="0" y="65645"/>
                    <a:pt x="0" y="42289"/>
                  </a:cubicBezTo>
                  <a:cubicBezTo>
                    <a:pt x="0" y="18934"/>
                    <a:pt x="5671" y="0"/>
                    <a:pt x="12668" y="0"/>
                  </a:cubicBezTo>
                  <a:cubicBezTo>
                    <a:pt x="19664" y="0"/>
                    <a:pt x="25335" y="18934"/>
                    <a:pt x="25335" y="42289"/>
                  </a:cubicBezTo>
                  <a:close/>
                </a:path>
              </a:pathLst>
            </a:custGeom>
            <a:solidFill>
              <a:srgbClr val="9A1E6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3"/>
            <p:cNvSpPr/>
            <p:nvPr/>
          </p:nvSpPr>
          <p:spPr>
            <a:xfrm rot="-3540701">
              <a:off x="5265444" y="5003496"/>
              <a:ext cx="25342" cy="67833"/>
            </a:xfrm>
            <a:custGeom>
              <a:rect b="b" l="l" r="r" t="t"/>
              <a:pathLst>
                <a:path extrusionOk="0" h="67815" w="25335">
                  <a:moveTo>
                    <a:pt x="25335" y="33908"/>
                  </a:moveTo>
                  <a:cubicBezTo>
                    <a:pt x="25335" y="52634"/>
                    <a:pt x="19664" y="67815"/>
                    <a:pt x="12668" y="67815"/>
                  </a:cubicBezTo>
                  <a:cubicBezTo>
                    <a:pt x="5671" y="67815"/>
                    <a:pt x="0" y="52634"/>
                    <a:pt x="0" y="33908"/>
                  </a:cubicBezTo>
                  <a:cubicBezTo>
                    <a:pt x="0" y="15181"/>
                    <a:pt x="5671" y="0"/>
                    <a:pt x="12668" y="0"/>
                  </a:cubicBezTo>
                  <a:cubicBezTo>
                    <a:pt x="19664" y="0"/>
                    <a:pt x="25335" y="15181"/>
                    <a:pt x="25335" y="33908"/>
                  </a:cubicBezTo>
                  <a:close/>
                </a:path>
              </a:pathLst>
            </a:custGeom>
            <a:solidFill>
              <a:srgbClr val="9A1E6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3"/>
            <p:cNvSpPr/>
            <p:nvPr/>
          </p:nvSpPr>
          <p:spPr>
            <a:xfrm>
              <a:off x="5129922" y="4106512"/>
              <a:ext cx="753069" cy="1097756"/>
            </a:xfrm>
            <a:custGeom>
              <a:rect b="b" l="l" r="r" t="t"/>
              <a:pathLst>
                <a:path extrusionOk="0" h="1097756" w="753069">
                  <a:moveTo>
                    <a:pt x="623844" y="28575"/>
                  </a:moveTo>
                  <a:cubicBezTo>
                    <a:pt x="625844" y="28575"/>
                    <a:pt x="627749" y="28765"/>
                    <a:pt x="629654" y="29337"/>
                  </a:cubicBezTo>
                  <a:cubicBezTo>
                    <a:pt x="652514" y="35147"/>
                    <a:pt x="659753" y="74581"/>
                    <a:pt x="660134" y="77248"/>
                  </a:cubicBezTo>
                  <a:cubicBezTo>
                    <a:pt x="672612" y="149542"/>
                    <a:pt x="582982" y="211550"/>
                    <a:pt x="577457" y="215265"/>
                  </a:cubicBezTo>
                  <a:cubicBezTo>
                    <a:pt x="586506" y="215265"/>
                    <a:pt x="599555" y="215837"/>
                    <a:pt x="615176" y="218122"/>
                  </a:cubicBezTo>
                  <a:cubicBezTo>
                    <a:pt x="633750" y="220885"/>
                    <a:pt x="643084" y="222409"/>
                    <a:pt x="648609" y="228219"/>
                  </a:cubicBezTo>
                  <a:cubicBezTo>
                    <a:pt x="662801" y="243459"/>
                    <a:pt x="649371" y="275939"/>
                    <a:pt x="648609" y="277558"/>
                  </a:cubicBezTo>
                  <a:cubicBezTo>
                    <a:pt x="632512" y="315087"/>
                    <a:pt x="585553" y="326803"/>
                    <a:pt x="565551" y="330137"/>
                  </a:cubicBezTo>
                  <a:cubicBezTo>
                    <a:pt x="567361" y="329946"/>
                    <a:pt x="569456" y="329851"/>
                    <a:pt x="571647" y="329851"/>
                  </a:cubicBezTo>
                  <a:cubicBezTo>
                    <a:pt x="583934" y="329851"/>
                    <a:pt x="601841" y="332804"/>
                    <a:pt x="616700" y="347186"/>
                  </a:cubicBezTo>
                  <a:cubicBezTo>
                    <a:pt x="628321" y="358426"/>
                    <a:pt x="642227" y="380619"/>
                    <a:pt x="635655" y="397955"/>
                  </a:cubicBezTo>
                  <a:cubicBezTo>
                    <a:pt x="623272" y="430339"/>
                    <a:pt x="548596" y="444437"/>
                    <a:pt x="457061" y="448913"/>
                  </a:cubicBezTo>
                  <a:cubicBezTo>
                    <a:pt x="440107" y="449771"/>
                    <a:pt x="426200" y="456247"/>
                    <a:pt x="414580" y="463867"/>
                  </a:cubicBezTo>
                  <a:cubicBezTo>
                    <a:pt x="386386" y="517303"/>
                    <a:pt x="345142" y="592836"/>
                    <a:pt x="323330" y="635222"/>
                  </a:cubicBezTo>
                  <a:cubicBezTo>
                    <a:pt x="326759" y="637222"/>
                    <a:pt x="329712" y="639032"/>
                    <a:pt x="332284" y="640652"/>
                  </a:cubicBezTo>
                  <a:cubicBezTo>
                    <a:pt x="336856" y="643414"/>
                    <a:pt x="342475" y="647033"/>
                    <a:pt x="348762" y="651415"/>
                  </a:cubicBezTo>
                  <a:cubicBezTo>
                    <a:pt x="350095" y="650272"/>
                    <a:pt x="351524" y="649129"/>
                    <a:pt x="352953" y="647986"/>
                  </a:cubicBezTo>
                  <a:cubicBezTo>
                    <a:pt x="362097" y="638080"/>
                    <a:pt x="372003" y="625221"/>
                    <a:pt x="374479" y="607600"/>
                  </a:cubicBezTo>
                  <a:cubicBezTo>
                    <a:pt x="384766" y="534543"/>
                    <a:pt x="401626" y="475583"/>
                    <a:pt x="428582" y="468058"/>
                  </a:cubicBezTo>
                  <a:cubicBezTo>
                    <a:pt x="430486" y="467487"/>
                    <a:pt x="432391" y="467296"/>
                    <a:pt x="434296" y="467296"/>
                  </a:cubicBezTo>
                  <a:cubicBezTo>
                    <a:pt x="447250" y="467296"/>
                    <a:pt x="460871" y="478155"/>
                    <a:pt x="467920" y="487013"/>
                  </a:cubicBezTo>
                  <a:cubicBezTo>
                    <a:pt x="480302" y="502348"/>
                    <a:pt x="479540" y="519970"/>
                    <a:pt x="477921" y="529304"/>
                  </a:cubicBezTo>
                  <a:cubicBezTo>
                    <a:pt x="482112" y="513493"/>
                    <a:pt x="494971" y="476631"/>
                    <a:pt x="526308" y="466534"/>
                  </a:cubicBezTo>
                  <a:cubicBezTo>
                    <a:pt x="527070" y="466249"/>
                    <a:pt x="536404" y="463391"/>
                    <a:pt x="546310" y="463391"/>
                  </a:cubicBezTo>
                  <a:cubicBezTo>
                    <a:pt x="549739" y="463391"/>
                    <a:pt x="553264" y="463772"/>
                    <a:pt x="556597" y="464725"/>
                  </a:cubicBezTo>
                  <a:cubicBezTo>
                    <a:pt x="556978" y="463582"/>
                    <a:pt x="557455" y="462344"/>
                    <a:pt x="557836" y="461296"/>
                  </a:cubicBezTo>
                  <a:cubicBezTo>
                    <a:pt x="557550" y="462439"/>
                    <a:pt x="557169" y="463677"/>
                    <a:pt x="556883" y="464820"/>
                  </a:cubicBezTo>
                  <a:cubicBezTo>
                    <a:pt x="560312" y="465868"/>
                    <a:pt x="563551" y="467582"/>
                    <a:pt x="565932" y="470249"/>
                  </a:cubicBezTo>
                  <a:cubicBezTo>
                    <a:pt x="570218" y="475107"/>
                    <a:pt x="570790" y="482727"/>
                    <a:pt x="571647" y="497777"/>
                  </a:cubicBezTo>
                  <a:cubicBezTo>
                    <a:pt x="572314" y="510540"/>
                    <a:pt x="571837" y="521017"/>
                    <a:pt x="571171" y="528256"/>
                  </a:cubicBezTo>
                  <a:cubicBezTo>
                    <a:pt x="574219" y="524542"/>
                    <a:pt x="619939" y="469868"/>
                    <a:pt x="670612" y="469868"/>
                  </a:cubicBezTo>
                  <a:cubicBezTo>
                    <a:pt x="676327" y="469868"/>
                    <a:pt x="682137" y="470535"/>
                    <a:pt x="687947" y="472154"/>
                  </a:cubicBezTo>
                  <a:cubicBezTo>
                    <a:pt x="690043" y="472726"/>
                    <a:pt x="721094" y="481394"/>
                    <a:pt x="724142" y="500158"/>
                  </a:cubicBezTo>
                  <a:cubicBezTo>
                    <a:pt x="728524" y="527304"/>
                    <a:pt x="670897" y="555784"/>
                    <a:pt x="656038" y="563213"/>
                  </a:cubicBezTo>
                  <a:cubicBezTo>
                    <a:pt x="624416" y="578834"/>
                    <a:pt x="595459" y="584263"/>
                    <a:pt x="576314" y="586359"/>
                  </a:cubicBezTo>
                  <a:cubicBezTo>
                    <a:pt x="605651" y="597122"/>
                    <a:pt x="626320" y="612362"/>
                    <a:pt x="624511" y="623697"/>
                  </a:cubicBezTo>
                  <a:cubicBezTo>
                    <a:pt x="622225" y="638365"/>
                    <a:pt x="583267" y="643319"/>
                    <a:pt x="566218" y="644176"/>
                  </a:cubicBezTo>
                  <a:cubicBezTo>
                    <a:pt x="564122" y="644271"/>
                    <a:pt x="562027" y="644366"/>
                    <a:pt x="559931" y="644366"/>
                  </a:cubicBezTo>
                  <a:cubicBezTo>
                    <a:pt x="533642" y="644366"/>
                    <a:pt x="512401" y="636841"/>
                    <a:pt x="499352" y="630936"/>
                  </a:cubicBezTo>
                  <a:cubicBezTo>
                    <a:pt x="521926" y="656177"/>
                    <a:pt x="527451" y="684466"/>
                    <a:pt x="516592" y="698373"/>
                  </a:cubicBezTo>
                  <a:cubicBezTo>
                    <a:pt x="510020" y="706755"/>
                    <a:pt x="498019" y="708946"/>
                    <a:pt x="487541" y="708946"/>
                  </a:cubicBezTo>
                  <a:cubicBezTo>
                    <a:pt x="478207" y="708946"/>
                    <a:pt x="469920" y="707231"/>
                    <a:pt x="467634" y="706755"/>
                  </a:cubicBezTo>
                  <a:cubicBezTo>
                    <a:pt x="434678" y="699992"/>
                    <a:pt x="428105" y="677513"/>
                    <a:pt x="395053" y="665988"/>
                  </a:cubicBezTo>
                  <a:cubicBezTo>
                    <a:pt x="383433" y="661892"/>
                    <a:pt x="371908" y="660368"/>
                    <a:pt x="360859" y="660368"/>
                  </a:cubicBezTo>
                  <a:cubicBezTo>
                    <a:pt x="383433" y="677989"/>
                    <a:pt x="410293" y="705326"/>
                    <a:pt x="426867" y="746760"/>
                  </a:cubicBezTo>
                  <a:cubicBezTo>
                    <a:pt x="433249" y="762762"/>
                    <a:pt x="455537" y="820864"/>
                    <a:pt x="431344" y="887635"/>
                  </a:cubicBezTo>
                  <a:cubicBezTo>
                    <a:pt x="427153" y="899160"/>
                    <a:pt x="403054" y="965549"/>
                    <a:pt x="339904" y="990790"/>
                  </a:cubicBezTo>
                  <a:cubicBezTo>
                    <a:pt x="333332" y="993457"/>
                    <a:pt x="307233" y="1003840"/>
                    <a:pt x="275419" y="1003840"/>
                  </a:cubicBezTo>
                  <a:cubicBezTo>
                    <a:pt x="263132" y="1003840"/>
                    <a:pt x="249988" y="1002316"/>
                    <a:pt x="236843" y="998125"/>
                  </a:cubicBezTo>
                  <a:cubicBezTo>
                    <a:pt x="229223" y="995744"/>
                    <a:pt x="198172" y="984980"/>
                    <a:pt x="170644" y="984980"/>
                  </a:cubicBezTo>
                  <a:cubicBezTo>
                    <a:pt x="168930" y="984980"/>
                    <a:pt x="167311" y="984980"/>
                    <a:pt x="165691" y="985075"/>
                  </a:cubicBezTo>
                  <a:cubicBezTo>
                    <a:pt x="164072" y="985171"/>
                    <a:pt x="154071" y="985742"/>
                    <a:pt x="142450" y="990886"/>
                  </a:cubicBezTo>
                  <a:cubicBezTo>
                    <a:pt x="136735" y="993362"/>
                    <a:pt x="122162" y="999839"/>
                    <a:pt x="122162" y="1008316"/>
                  </a:cubicBezTo>
                  <a:cubicBezTo>
                    <a:pt x="122162" y="1014222"/>
                    <a:pt x="129306" y="1014889"/>
                    <a:pt x="132354" y="1024319"/>
                  </a:cubicBezTo>
                  <a:cubicBezTo>
                    <a:pt x="135307" y="1033272"/>
                    <a:pt x="131592" y="1041654"/>
                    <a:pt x="130925" y="1043178"/>
                  </a:cubicBezTo>
                  <a:cubicBezTo>
                    <a:pt x="126925" y="1052227"/>
                    <a:pt x="119019" y="1055941"/>
                    <a:pt x="110637" y="1060609"/>
                  </a:cubicBezTo>
                  <a:cubicBezTo>
                    <a:pt x="96921" y="1068324"/>
                    <a:pt x="83776" y="1069372"/>
                    <a:pt x="76823" y="1069372"/>
                  </a:cubicBezTo>
                  <a:cubicBezTo>
                    <a:pt x="76442" y="1069372"/>
                    <a:pt x="76061" y="1069372"/>
                    <a:pt x="75775" y="1069372"/>
                  </a:cubicBezTo>
                  <a:cubicBezTo>
                    <a:pt x="80633" y="1067276"/>
                    <a:pt x="99683" y="1058513"/>
                    <a:pt x="100445" y="1044702"/>
                  </a:cubicBezTo>
                  <a:cubicBezTo>
                    <a:pt x="100636" y="1041654"/>
                    <a:pt x="99588" y="1038797"/>
                    <a:pt x="97492" y="1033081"/>
                  </a:cubicBezTo>
                  <a:cubicBezTo>
                    <a:pt x="91682" y="1016889"/>
                    <a:pt x="86348" y="1014794"/>
                    <a:pt x="84443" y="1005459"/>
                  </a:cubicBezTo>
                  <a:cubicBezTo>
                    <a:pt x="82824" y="997839"/>
                    <a:pt x="83681" y="986504"/>
                    <a:pt x="90253" y="979361"/>
                  </a:cubicBezTo>
                  <a:cubicBezTo>
                    <a:pt x="99588" y="969169"/>
                    <a:pt x="113399" y="974884"/>
                    <a:pt x="117876" y="966311"/>
                  </a:cubicBezTo>
                  <a:cubicBezTo>
                    <a:pt x="121400" y="959548"/>
                    <a:pt x="115971" y="950023"/>
                    <a:pt x="112066" y="943070"/>
                  </a:cubicBezTo>
                  <a:cubicBezTo>
                    <a:pt x="105017" y="930688"/>
                    <a:pt x="95778" y="923639"/>
                    <a:pt x="94635" y="922782"/>
                  </a:cubicBezTo>
                  <a:cubicBezTo>
                    <a:pt x="72346" y="905732"/>
                    <a:pt x="47391" y="866394"/>
                    <a:pt x="39390" y="850202"/>
                  </a:cubicBezTo>
                  <a:cubicBezTo>
                    <a:pt x="16339" y="803529"/>
                    <a:pt x="36342" y="749237"/>
                    <a:pt x="45105" y="725329"/>
                  </a:cubicBezTo>
                  <a:cubicBezTo>
                    <a:pt x="52249" y="705803"/>
                    <a:pt x="67298" y="664845"/>
                    <a:pt x="108922" y="635222"/>
                  </a:cubicBezTo>
                  <a:cubicBezTo>
                    <a:pt x="143879" y="610362"/>
                    <a:pt x="181408" y="604933"/>
                    <a:pt x="209125" y="604933"/>
                  </a:cubicBezTo>
                  <a:cubicBezTo>
                    <a:pt x="224461" y="604933"/>
                    <a:pt x="236748" y="606647"/>
                    <a:pt x="243987" y="607600"/>
                  </a:cubicBezTo>
                  <a:cubicBezTo>
                    <a:pt x="247321" y="608076"/>
                    <a:pt x="250559" y="608552"/>
                    <a:pt x="253702" y="609219"/>
                  </a:cubicBezTo>
                  <a:cubicBezTo>
                    <a:pt x="248273" y="597598"/>
                    <a:pt x="240653" y="586169"/>
                    <a:pt x="229890" y="576358"/>
                  </a:cubicBezTo>
                  <a:cubicBezTo>
                    <a:pt x="204077" y="552736"/>
                    <a:pt x="181217" y="557403"/>
                    <a:pt x="159691" y="531590"/>
                  </a:cubicBezTo>
                  <a:cubicBezTo>
                    <a:pt x="156452" y="527685"/>
                    <a:pt x="135878" y="503015"/>
                    <a:pt x="143974" y="484441"/>
                  </a:cubicBezTo>
                  <a:cubicBezTo>
                    <a:pt x="149213" y="472535"/>
                    <a:pt x="165691" y="464820"/>
                    <a:pt x="187123" y="464820"/>
                  </a:cubicBezTo>
                  <a:cubicBezTo>
                    <a:pt x="194743" y="464820"/>
                    <a:pt x="202934" y="465772"/>
                    <a:pt x="211507" y="467868"/>
                  </a:cubicBezTo>
                  <a:cubicBezTo>
                    <a:pt x="199219" y="458438"/>
                    <a:pt x="180836" y="441484"/>
                    <a:pt x="168263" y="415099"/>
                  </a:cubicBezTo>
                  <a:cubicBezTo>
                    <a:pt x="160929" y="399669"/>
                    <a:pt x="146927" y="362998"/>
                    <a:pt x="158738" y="354044"/>
                  </a:cubicBezTo>
                  <a:cubicBezTo>
                    <a:pt x="160643" y="352615"/>
                    <a:pt x="163024" y="351949"/>
                    <a:pt x="165977" y="351949"/>
                  </a:cubicBezTo>
                  <a:cubicBezTo>
                    <a:pt x="177407" y="351949"/>
                    <a:pt x="195886" y="362331"/>
                    <a:pt x="214459" y="378905"/>
                  </a:cubicBezTo>
                  <a:cubicBezTo>
                    <a:pt x="207316" y="361093"/>
                    <a:pt x="198362" y="332899"/>
                    <a:pt x="197314" y="297656"/>
                  </a:cubicBezTo>
                  <a:cubicBezTo>
                    <a:pt x="196743" y="281083"/>
                    <a:pt x="194743" y="216884"/>
                    <a:pt x="220746" y="207836"/>
                  </a:cubicBezTo>
                  <a:cubicBezTo>
                    <a:pt x="222841" y="207073"/>
                    <a:pt x="225032" y="206788"/>
                    <a:pt x="227223" y="206788"/>
                  </a:cubicBezTo>
                  <a:cubicBezTo>
                    <a:pt x="243701" y="206788"/>
                    <a:pt x="261227" y="225076"/>
                    <a:pt x="262561" y="226504"/>
                  </a:cubicBezTo>
                  <a:cubicBezTo>
                    <a:pt x="303042" y="269653"/>
                    <a:pt x="270276" y="351091"/>
                    <a:pt x="268180" y="356045"/>
                  </a:cubicBezTo>
                  <a:cubicBezTo>
                    <a:pt x="274276" y="352044"/>
                    <a:pt x="283325" y="346615"/>
                    <a:pt x="294850" y="341186"/>
                  </a:cubicBezTo>
                  <a:cubicBezTo>
                    <a:pt x="306280" y="335852"/>
                    <a:pt x="312948" y="332804"/>
                    <a:pt x="318568" y="332804"/>
                  </a:cubicBezTo>
                  <a:cubicBezTo>
                    <a:pt x="319711" y="332804"/>
                    <a:pt x="320758" y="332899"/>
                    <a:pt x="321806" y="333184"/>
                  </a:cubicBezTo>
                  <a:cubicBezTo>
                    <a:pt x="338094" y="337185"/>
                    <a:pt x="343523" y="364998"/>
                    <a:pt x="343714" y="366331"/>
                  </a:cubicBezTo>
                  <a:cubicBezTo>
                    <a:pt x="349619" y="398716"/>
                    <a:pt x="323140" y="427482"/>
                    <a:pt x="311138" y="438531"/>
                  </a:cubicBezTo>
                  <a:cubicBezTo>
                    <a:pt x="317425" y="433578"/>
                    <a:pt x="329140" y="426530"/>
                    <a:pt x="344190" y="426530"/>
                  </a:cubicBezTo>
                  <a:cubicBezTo>
                    <a:pt x="347047" y="426530"/>
                    <a:pt x="350095" y="426815"/>
                    <a:pt x="353143" y="427387"/>
                  </a:cubicBezTo>
                  <a:cubicBezTo>
                    <a:pt x="366002" y="429768"/>
                    <a:pt x="385147" y="438531"/>
                    <a:pt x="388386" y="453199"/>
                  </a:cubicBezTo>
                  <a:cubicBezTo>
                    <a:pt x="394482" y="480536"/>
                    <a:pt x="350476" y="523113"/>
                    <a:pt x="290850" y="566738"/>
                  </a:cubicBezTo>
                  <a:cubicBezTo>
                    <a:pt x="282182" y="573119"/>
                    <a:pt x="276277" y="581025"/>
                    <a:pt x="271990" y="589216"/>
                  </a:cubicBezTo>
                  <a:cubicBezTo>
                    <a:pt x="271038" y="597313"/>
                    <a:pt x="269895" y="605123"/>
                    <a:pt x="268752" y="612553"/>
                  </a:cubicBezTo>
                  <a:cubicBezTo>
                    <a:pt x="284087" y="616648"/>
                    <a:pt x="297232" y="621982"/>
                    <a:pt x="307995" y="627221"/>
                  </a:cubicBezTo>
                  <a:cubicBezTo>
                    <a:pt x="328188" y="587883"/>
                    <a:pt x="361716" y="526447"/>
                    <a:pt x="388005" y="477774"/>
                  </a:cubicBezTo>
                  <a:cubicBezTo>
                    <a:pt x="391910" y="459296"/>
                    <a:pt x="392958" y="438626"/>
                    <a:pt x="387624" y="417290"/>
                  </a:cubicBezTo>
                  <a:cubicBezTo>
                    <a:pt x="377051" y="375095"/>
                    <a:pt x="350095" y="364427"/>
                    <a:pt x="345428" y="322897"/>
                  </a:cubicBezTo>
                  <a:cubicBezTo>
                    <a:pt x="344761" y="316706"/>
                    <a:pt x="340285" y="276987"/>
                    <a:pt x="361335" y="263366"/>
                  </a:cubicBezTo>
                  <a:cubicBezTo>
                    <a:pt x="366383" y="260128"/>
                    <a:pt x="372574" y="258508"/>
                    <a:pt x="379432" y="258508"/>
                  </a:cubicBezTo>
                  <a:cubicBezTo>
                    <a:pt x="398006" y="258508"/>
                    <a:pt x="421819" y="269938"/>
                    <a:pt x="442583" y="292322"/>
                  </a:cubicBezTo>
                  <a:cubicBezTo>
                    <a:pt x="436297" y="274130"/>
                    <a:pt x="428867" y="244030"/>
                    <a:pt x="433820" y="208121"/>
                  </a:cubicBezTo>
                  <a:cubicBezTo>
                    <a:pt x="436678" y="187166"/>
                    <a:pt x="447250" y="139541"/>
                    <a:pt x="465729" y="138398"/>
                  </a:cubicBezTo>
                  <a:cubicBezTo>
                    <a:pt x="465919" y="138398"/>
                    <a:pt x="466205" y="138398"/>
                    <a:pt x="466396" y="138398"/>
                  </a:cubicBezTo>
                  <a:cubicBezTo>
                    <a:pt x="480493" y="138398"/>
                    <a:pt x="496590" y="165354"/>
                    <a:pt x="506401" y="202311"/>
                  </a:cubicBezTo>
                  <a:cubicBezTo>
                    <a:pt x="511163" y="178975"/>
                    <a:pt x="521164" y="143732"/>
                    <a:pt x="544120" y="106489"/>
                  </a:cubicBezTo>
                  <a:cubicBezTo>
                    <a:pt x="554216" y="89725"/>
                    <a:pt x="591840" y="28575"/>
                    <a:pt x="623844" y="28575"/>
                  </a:cubicBezTo>
                  <a:moveTo>
                    <a:pt x="623844" y="0"/>
                  </a:moveTo>
                  <a:cubicBezTo>
                    <a:pt x="591173" y="0"/>
                    <a:pt x="558026" y="29051"/>
                    <a:pt x="519736" y="91345"/>
                  </a:cubicBezTo>
                  <a:cubicBezTo>
                    <a:pt x="512782" y="102679"/>
                    <a:pt x="506591" y="114395"/>
                    <a:pt x="501067" y="126492"/>
                  </a:cubicBezTo>
                  <a:cubicBezTo>
                    <a:pt x="491637" y="116491"/>
                    <a:pt x="480207" y="109728"/>
                    <a:pt x="466396" y="109728"/>
                  </a:cubicBezTo>
                  <a:cubicBezTo>
                    <a:pt x="465634" y="109728"/>
                    <a:pt x="464776" y="109728"/>
                    <a:pt x="464014" y="109823"/>
                  </a:cubicBezTo>
                  <a:cubicBezTo>
                    <a:pt x="426200" y="112109"/>
                    <a:pt x="411341" y="162401"/>
                    <a:pt x="405531" y="204121"/>
                  </a:cubicBezTo>
                  <a:cubicBezTo>
                    <a:pt x="404197" y="213836"/>
                    <a:pt x="403531" y="223647"/>
                    <a:pt x="403626" y="233458"/>
                  </a:cubicBezTo>
                  <a:cubicBezTo>
                    <a:pt x="395434" y="231077"/>
                    <a:pt x="387338" y="229838"/>
                    <a:pt x="379432" y="229838"/>
                  </a:cubicBezTo>
                  <a:cubicBezTo>
                    <a:pt x="366955" y="229838"/>
                    <a:pt x="355334" y="233077"/>
                    <a:pt x="345809" y="239268"/>
                  </a:cubicBezTo>
                  <a:cubicBezTo>
                    <a:pt x="326950" y="251460"/>
                    <a:pt x="316663" y="274130"/>
                    <a:pt x="315996" y="304229"/>
                  </a:cubicBezTo>
                  <a:cubicBezTo>
                    <a:pt x="313996" y="304324"/>
                    <a:pt x="311995" y="304609"/>
                    <a:pt x="310090" y="304895"/>
                  </a:cubicBezTo>
                  <a:cubicBezTo>
                    <a:pt x="313519" y="272987"/>
                    <a:pt x="309805" y="235077"/>
                    <a:pt x="283325" y="206788"/>
                  </a:cubicBezTo>
                  <a:cubicBezTo>
                    <a:pt x="277039" y="200025"/>
                    <a:pt x="254274" y="178022"/>
                    <a:pt x="227128" y="178022"/>
                  </a:cubicBezTo>
                  <a:cubicBezTo>
                    <a:pt x="221698" y="178022"/>
                    <a:pt x="216364" y="178879"/>
                    <a:pt x="211316" y="180594"/>
                  </a:cubicBezTo>
                  <a:cubicBezTo>
                    <a:pt x="170168" y="194786"/>
                    <a:pt x="167311" y="254603"/>
                    <a:pt x="168644" y="298323"/>
                  </a:cubicBezTo>
                  <a:cubicBezTo>
                    <a:pt x="168930" y="306705"/>
                    <a:pt x="169597" y="314992"/>
                    <a:pt x="170644" y="323279"/>
                  </a:cubicBezTo>
                  <a:cubicBezTo>
                    <a:pt x="169025" y="323088"/>
                    <a:pt x="167501" y="323088"/>
                    <a:pt x="165882" y="323088"/>
                  </a:cubicBezTo>
                  <a:cubicBezTo>
                    <a:pt x="156738" y="323088"/>
                    <a:pt x="148356" y="325755"/>
                    <a:pt x="141498" y="330898"/>
                  </a:cubicBezTo>
                  <a:cubicBezTo>
                    <a:pt x="114066" y="351472"/>
                    <a:pt x="126829" y="394621"/>
                    <a:pt x="142355" y="427101"/>
                  </a:cubicBezTo>
                  <a:cubicBezTo>
                    <a:pt x="144832" y="432340"/>
                    <a:pt x="147594" y="437483"/>
                    <a:pt x="150642" y="442436"/>
                  </a:cubicBezTo>
                  <a:cubicBezTo>
                    <a:pt x="135211" y="448628"/>
                    <a:pt x="123686" y="459010"/>
                    <a:pt x="117685" y="472726"/>
                  </a:cubicBezTo>
                  <a:cubicBezTo>
                    <a:pt x="107875" y="495109"/>
                    <a:pt x="114923" y="522446"/>
                    <a:pt x="137593" y="549592"/>
                  </a:cubicBezTo>
                  <a:cubicBezTo>
                    <a:pt x="150642" y="565213"/>
                    <a:pt x="164453" y="572929"/>
                    <a:pt x="176550" y="578453"/>
                  </a:cubicBezTo>
                  <a:cubicBezTo>
                    <a:pt x="145403" y="582930"/>
                    <a:pt x="117114" y="594074"/>
                    <a:pt x="92349" y="611791"/>
                  </a:cubicBezTo>
                  <a:cubicBezTo>
                    <a:pt x="43581" y="646557"/>
                    <a:pt x="25864" y="694658"/>
                    <a:pt x="18244" y="715232"/>
                  </a:cubicBezTo>
                  <a:cubicBezTo>
                    <a:pt x="8338" y="742093"/>
                    <a:pt x="-14712" y="804958"/>
                    <a:pt x="13672" y="862584"/>
                  </a:cubicBezTo>
                  <a:cubicBezTo>
                    <a:pt x="22435" y="880396"/>
                    <a:pt x="49582" y="924115"/>
                    <a:pt x="77204" y="945166"/>
                  </a:cubicBezTo>
                  <a:cubicBezTo>
                    <a:pt x="77585" y="945452"/>
                    <a:pt x="79585" y="947071"/>
                    <a:pt x="82062" y="949833"/>
                  </a:cubicBezTo>
                  <a:cubicBezTo>
                    <a:pt x="77680" y="952119"/>
                    <a:pt x="73299" y="955357"/>
                    <a:pt x="69108" y="959930"/>
                  </a:cubicBezTo>
                  <a:cubicBezTo>
                    <a:pt x="55106" y="975360"/>
                    <a:pt x="53392" y="996505"/>
                    <a:pt x="56535" y="1011174"/>
                  </a:cubicBezTo>
                  <a:cubicBezTo>
                    <a:pt x="58535" y="1020604"/>
                    <a:pt x="62345" y="1026700"/>
                    <a:pt x="65107" y="1031177"/>
                  </a:cubicBezTo>
                  <a:cubicBezTo>
                    <a:pt x="66822" y="1033939"/>
                    <a:pt x="68251" y="1036225"/>
                    <a:pt x="69775" y="1040225"/>
                  </a:cubicBezTo>
                  <a:cubicBezTo>
                    <a:pt x="68346" y="1041082"/>
                    <a:pt x="66631" y="1042035"/>
                    <a:pt x="64441" y="1042988"/>
                  </a:cubicBezTo>
                  <a:cubicBezTo>
                    <a:pt x="52058" y="1048322"/>
                    <a:pt x="45105" y="1061561"/>
                    <a:pt x="47772" y="1074801"/>
                  </a:cubicBezTo>
                  <a:cubicBezTo>
                    <a:pt x="50439" y="1088041"/>
                    <a:pt x="61869" y="1097566"/>
                    <a:pt x="75394" y="1097756"/>
                  </a:cubicBezTo>
                  <a:lnTo>
                    <a:pt x="76918" y="1097756"/>
                  </a:lnTo>
                  <a:cubicBezTo>
                    <a:pt x="88634" y="1097756"/>
                    <a:pt x="106446" y="1095565"/>
                    <a:pt x="124639" y="1085374"/>
                  </a:cubicBezTo>
                  <a:lnTo>
                    <a:pt x="126829" y="1084136"/>
                  </a:lnTo>
                  <a:cubicBezTo>
                    <a:pt x="135878" y="1079087"/>
                    <a:pt x="149689" y="1071563"/>
                    <a:pt x="157119" y="1054513"/>
                  </a:cubicBezTo>
                  <a:cubicBezTo>
                    <a:pt x="162739" y="1041749"/>
                    <a:pt x="163596" y="1027843"/>
                    <a:pt x="159595" y="1015365"/>
                  </a:cubicBezTo>
                  <a:cubicBezTo>
                    <a:pt x="159595" y="1015270"/>
                    <a:pt x="159500" y="1015079"/>
                    <a:pt x="159500" y="1014984"/>
                  </a:cubicBezTo>
                  <a:cubicBezTo>
                    <a:pt x="163977" y="1013650"/>
                    <a:pt x="167215" y="1013555"/>
                    <a:pt x="167215" y="1013555"/>
                  </a:cubicBezTo>
                  <a:cubicBezTo>
                    <a:pt x="168358" y="1013460"/>
                    <a:pt x="169597" y="1013460"/>
                    <a:pt x="170740" y="1013460"/>
                  </a:cubicBezTo>
                  <a:cubicBezTo>
                    <a:pt x="191885" y="1013460"/>
                    <a:pt x="217698" y="1021842"/>
                    <a:pt x="226175" y="1024604"/>
                  </a:cubicBezTo>
                  <a:lnTo>
                    <a:pt x="228271" y="1025271"/>
                  </a:lnTo>
                  <a:cubicBezTo>
                    <a:pt x="243034" y="1029938"/>
                    <a:pt x="258941" y="1032320"/>
                    <a:pt x="275515" y="1032320"/>
                  </a:cubicBezTo>
                  <a:cubicBezTo>
                    <a:pt x="292564" y="1032320"/>
                    <a:pt x="319330" y="1029653"/>
                    <a:pt x="350572" y="1017175"/>
                  </a:cubicBezTo>
                  <a:cubicBezTo>
                    <a:pt x="398292" y="998125"/>
                    <a:pt x="437535" y="954405"/>
                    <a:pt x="458204" y="897255"/>
                  </a:cubicBezTo>
                  <a:cubicBezTo>
                    <a:pt x="476778" y="846011"/>
                    <a:pt x="475159" y="790289"/>
                    <a:pt x="453442" y="736092"/>
                  </a:cubicBezTo>
                  <a:cubicBezTo>
                    <a:pt x="452870" y="734758"/>
                    <a:pt x="452394" y="733425"/>
                    <a:pt x="451822" y="732187"/>
                  </a:cubicBezTo>
                  <a:cubicBezTo>
                    <a:pt x="454966" y="733139"/>
                    <a:pt x="458299" y="734092"/>
                    <a:pt x="461919" y="734758"/>
                  </a:cubicBezTo>
                  <a:cubicBezTo>
                    <a:pt x="470777" y="736568"/>
                    <a:pt x="479445" y="737521"/>
                    <a:pt x="487636" y="737521"/>
                  </a:cubicBezTo>
                  <a:cubicBezTo>
                    <a:pt x="516307" y="737521"/>
                    <a:pt x="531451" y="725805"/>
                    <a:pt x="539167" y="715994"/>
                  </a:cubicBezTo>
                  <a:cubicBezTo>
                    <a:pt x="548406" y="704183"/>
                    <a:pt x="552025" y="688943"/>
                    <a:pt x="550216" y="672655"/>
                  </a:cubicBezTo>
                  <a:cubicBezTo>
                    <a:pt x="553454" y="672846"/>
                    <a:pt x="556788" y="672941"/>
                    <a:pt x="560026" y="672941"/>
                  </a:cubicBezTo>
                  <a:cubicBezTo>
                    <a:pt x="562503" y="672941"/>
                    <a:pt x="565075" y="672846"/>
                    <a:pt x="567646" y="672751"/>
                  </a:cubicBezTo>
                  <a:cubicBezTo>
                    <a:pt x="603651" y="671131"/>
                    <a:pt x="647657" y="661988"/>
                    <a:pt x="652895" y="628079"/>
                  </a:cubicBezTo>
                  <a:cubicBezTo>
                    <a:pt x="654514" y="617887"/>
                    <a:pt x="652038" y="608076"/>
                    <a:pt x="645847" y="598837"/>
                  </a:cubicBezTo>
                  <a:cubicBezTo>
                    <a:pt x="653657" y="595884"/>
                    <a:pt x="661277" y="592550"/>
                    <a:pt x="668802" y="588836"/>
                  </a:cubicBezTo>
                  <a:cubicBezTo>
                    <a:pt x="708045" y="569405"/>
                    <a:pt x="759385" y="538639"/>
                    <a:pt x="752432" y="495681"/>
                  </a:cubicBezTo>
                  <a:cubicBezTo>
                    <a:pt x="746907" y="460915"/>
                    <a:pt x="707378" y="447770"/>
                    <a:pt x="695472" y="444532"/>
                  </a:cubicBezTo>
                  <a:cubicBezTo>
                    <a:pt x="687471" y="442341"/>
                    <a:pt x="679089" y="441293"/>
                    <a:pt x="670707" y="441293"/>
                  </a:cubicBezTo>
                  <a:cubicBezTo>
                    <a:pt x="642799" y="441293"/>
                    <a:pt x="616986" y="453199"/>
                    <a:pt x="596412" y="467201"/>
                  </a:cubicBezTo>
                  <a:cubicBezTo>
                    <a:pt x="595555" y="464344"/>
                    <a:pt x="594412" y="461581"/>
                    <a:pt x="592888" y="459010"/>
                  </a:cubicBezTo>
                  <a:cubicBezTo>
                    <a:pt x="631464" y="447580"/>
                    <a:pt x="653848" y="430911"/>
                    <a:pt x="662420" y="408241"/>
                  </a:cubicBezTo>
                  <a:cubicBezTo>
                    <a:pt x="673279" y="379857"/>
                    <a:pt x="658134" y="349663"/>
                    <a:pt x="640513" y="330613"/>
                  </a:cubicBezTo>
                  <a:cubicBezTo>
                    <a:pt x="654610" y="320516"/>
                    <a:pt x="667183" y="306896"/>
                    <a:pt x="674993" y="288703"/>
                  </a:cubicBezTo>
                  <a:cubicBezTo>
                    <a:pt x="678613" y="280225"/>
                    <a:pt x="695472" y="236411"/>
                    <a:pt x="669564" y="208693"/>
                  </a:cubicBezTo>
                  <a:cubicBezTo>
                    <a:pt x="662325" y="200978"/>
                    <a:pt x="654038" y="196882"/>
                    <a:pt x="644037" y="194215"/>
                  </a:cubicBezTo>
                  <a:cubicBezTo>
                    <a:pt x="670993" y="164116"/>
                    <a:pt x="696710" y="121158"/>
                    <a:pt x="688328" y="72295"/>
                  </a:cubicBezTo>
                  <a:cubicBezTo>
                    <a:pt x="686614" y="62198"/>
                    <a:pt x="675946" y="11621"/>
                    <a:pt x="636703" y="1524"/>
                  </a:cubicBezTo>
                  <a:cubicBezTo>
                    <a:pt x="632607" y="476"/>
                    <a:pt x="628225" y="0"/>
                    <a:pt x="623844" y="0"/>
                  </a:cubicBezTo>
                  <a:lnTo>
                    <a:pt x="623844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8" name="Google Shape;438;p3"/>
          <p:cNvGrpSpPr/>
          <p:nvPr/>
        </p:nvGrpSpPr>
        <p:grpSpPr>
          <a:xfrm>
            <a:off x="6733460" y="4508584"/>
            <a:ext cx="1183975" cy="1725892"/>
            <a:chOff x="6098805" y="4152232"/>
            <a:chExt cx="753069" cy="1097756"/>
          </a:xfrm>
        </p:grpSpPr>
        <p:sp>
          <p:nvSpPr>
            <p:cNvPr id="439" name="Google Shape;439;p3"/>
            <p:cNvSpPr/>
            <p:nvPr/>
          </p:nvSpPr>
          <p:spPr>
            <a:xfrm>
              <a:off x="6442621" y="4180951"/>
              <a:ext cx="316937" cy="456865"/>
            </a:xfrm>
            <a:custGeom>
              <a:rect b="b" l="l" r="r" t="t"/>
              <a:pathLst>
                <a:path extrusionOk="0" h="456865" w="316937">
                  <a:moveTo>
                    <a:pt x="41618" y="456866"/>
                  </a:moveTo>
                  <a:cubicBezTo>
                    <a:pt x="46952" y="436482"/>
                    <a:pt x="49142" y="413051"/>
                    <a:pt x="43046" y="388667"/>
                  </a:cubicBezTo>
                  <a:cubicBezTo>
                    <a:pt x="32473" y="346471"/>
                    <a:pt x="5518" y="335803"/>
                    <a:pt x="851" y="294274"/>
                  </a:cubicBezTo>
                  <a:cubicBezTo>
                    <a:pt x="184" y="288083"/>
                    <a:pt x="-4293" y="248363"/>
                    <a:pt x="16757" y="234743"/>
                  </a:cubicBezTo>
                  <a:cubicBezTo>
                    <a:pt x="35140" y="222836"/>
                    <a:pt x="69526" y="232933"/>
                    <a:pt x="98101" y="263699"/>
                  </a:cubicBezTo>
                  <a:cubicBezTo>
                    <a:pt x="91814" y="245506"/>
                    <a:pt x="84385" y="215407"/>
                    <a:pt x="89338" y="179498"/>
                  </a:cubicBezTo>
                  <a:cubicBezTo>
                    <a:pt x="92195" y="158543"/>
                    <a:pt x="102768" y="110918"/>
                    <a:pt x="121246" y="109775"/>
                  </a:cubicBezTo>
                  <a:cubicBezTo>
                    <a:pt x="135534" y="108917"/>
                    <a:pt x="151917" y="136159"/>
                    <a:pt x="161918" y="173592"/>
                  </a:cubicBezTo>
                  <a:cubicBezTo>
                    <a:pt x="166681" y="150256"/>
                    <a:pt x="176682" y="115013"/>
                    <a:pt x="199637" y="77770"/>
                  </a:cubicBezTo>
                  <a:cubicBezTo>
                    <a:pt x="210401" y="60244"/>
                    <a:pt x="252215" y="-7669"/>
                    <a:pt x="285267" y="713"/>
                  </a:cubicBezTo>
                  <a:cubicBezTo>
                    <a:pt x="308127" y="6524"/>
                    <a:pt x="315366" y="45957"/>
                    <a:pt x="315747" y="48624"/>
                  </a:cubicBezTo>
                  <a:cubicBezTo>
                    <a:pt x="328225" y="120919"/>
                    <a:pt x="238595" y="182926"/>
                    <a:pt x="233070" y="186641"/>
                  </a:cubicBezTo>
                  <a:cubicBezTo>
                    <a:pt x="242119" y="186641"/>
                    <a:pt x="255168" y="187213"/>
                    <a:pt x="270789" y="189499"/>
                  </a:cubicBezTo>
                  <a:cubicBezTo>
                    <a:pt x="289363" y="192261"/>
                    <a:pt x="298697" y="193785"/>
                    <a:pt x="304222" y="199595"/>
                  </a:cubicBezTo>
                  <a:cubicBezTo>
                    <a:pt x="318414" y="214835"/>
                    <a:pt x="304984" y="247316"/>
                    <a:pt x="304222" y="248935"/>
                  </a:cubicBezTo>
                  <a:cubicBezTo>
                    <a:pt x="284981" y="294083"/>
                    <a:pt x="220878" y="301799"/>
                    <a:pt x="212782" y="302751"/>
                  </a:cubicBezTo>
                  <a:cubicBezTo>
                    <a:pt x="214972" y="302180"/>
                    <a:pt x="247929" y="295036"/>
                    <a:pt x="272313" y="318658"/>
                  </a:cubicBezTo>
                  <a:cubicBezTo>
                    <a:pt x="283934" y="329897"/>
                    <a:pt x="297840" y="352091"/>
                    <a:pt x="291268" y="369426"/>
                  </a:cubicBezTo>
                  <a:cubicBezTo>
                    <a:pt x="278885" y="401811"/>
                    <a:pt x="204209" y="415908"/>
                    <a:pt x="112674" y="420385"/>
                  </a:cubicBezTo>
                  <a:cubicBezTo>
                    <a:pt x="78670" y="422194"/>
                    <a:pt x="56667" y="447150"/>
                    <a:pt x="41618" y="456866"/>
                  </a:cubicBezTo>
                  <a:close/>
                </a:path>
              </a:pathLst>
            </a:custGeom>
            <a:solidFill>
              <a:srgbClr val="62B4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3"/>
            <p:cNvSpPr/>
            <p:nvPr/>
          </p:nvSpPr>
          <p:spPr>
            <a:xfrm>
              <a:off x="6391369" y="4303660"/>
              <a:ext cx="298799" cy="506749"/>
            </a:xfrm>
            <a:custGeom>
              <a:rect b="b" l="l" r="r" t="t"/>
              <a:pathLst>
                <a:path extrusionOk="0" h="506749" w="298799">
                  <a:moveTo>
                    <a:pt x="237839" y="240431"/>
                  </a:moveTo>
                  <a:cubicBezTo>
                    <a:pt x="220694" y="243193"/>
                    <a:pt x="201073" y="247765"/>
                    <a:pt x="179737" y="255004"/>
                  </a:cubicBezTo>
                  <a:cubicBezTo>
                    <a:pt x="166592" y="259481"/>
                    <a:pt x="154781" y="264433"/>
                    <a:pt x="144018" y="269386"/>
                  </a:cubicBezTo>
                  <a:cubicBezTo>
                    <a:pt x="149447" y="258814"/>
                    <a:pt x="155162" y="247955"/>
                    <a:pt x="160973" y="236811"/>
                  </a:cubicBezTo>
                  <a:cubicBezTo>
                    <a:pt x="175165" y="209950"/>
                    <a:pt x="188690" y="184995"/>
                    <a:pt x="201359" y="162040"/>
                  </a:cubicBezTo>
                  <a:cubicBezTo>
                    <a:pt x="211836" y="155944"/>
                    <a:pt x="223457" y="149752"/>
                    <a:pt x="236410" y="143847"/>
                  </a:cubicBezTo>
                  <a:cubicBezTo>
                    <a:pt x="259271" y="133560"/>
                    <a:pt x="280511" y="126702"/>
                    <a:pt x="298799" y="122035"/>
                  </a:cubicBezTo>
                  <a:cubicBezTo>
                    <a:pt x="281654" y="124797"/>
                    <a:pt x="262033" y="129369"/>
                    <a:pt x="240697" y="136608"/>
                  </a:cubicBezTo>
                  <a:cubicBezTo>
                    <a:pt x="228886" y="140608"/>
                    <a:pt x="218027" y="144990"/>
                    <a:pt x="208217" y="149467"/>
                  </a:cubicBezTo>
                  <a:cubicBezTo>
                    <a:pt x="259651" y="57074"/>
                    <a:pt x="294799" y="1258"/>
                    <a:pt x="292894" y="19"/>
                  </a:cubicBezTo>
                  <a:cubicBezTo>
                    <a:pt x="290798" y="-1219"/>
                    <a:pt x="249650" y="56979"/>
                    <a:pt x="201168" y="136322"/>
                  </a:cubicBezTo>
                  <a:cubicBezTo>
                    <a:pt x="200406" y="127750"/>
                    <a:pt x="199358" y="118796"/>
                    <a:pt x="197834" y="109366"/>
                  </a:cubicBezTo>
                  <a:cubicBezTo>
                    <a:pt x="194215" y="87173"/>
                    <a:pt x="188881" y="67742"/>
                    <a:pt x="183261" y="51264"/>
                  </a:cubicBezTo>
                  <a:cubicBezTo>
                    <a:pt x="187833" y="69647"/>
                    <a:pt x="191834" y="91555"/>
                    <a:pt x="193453" y="116606"/>
                  </a:cubicBezTo>
                  <a:cubicBezTo>
                    <a:pt x="194215" y="127655"/>
                    <a:pt x="194310" y="138037"/>
                    <a:pt x="194215" y="147752"/>
                  </a:cubicBezTo>
                  <a:cubicBezTo>
                    <a:pt x="185642" y="161849"/>
                    <a:pt x="176975" y="176613"/>
                    <a:pt x="168212" y="191663"/>
                  </a:cubicBezTo>
                  <a:cubicBezTo>
                    <a:pt x="154019" y="216237"/>
                    <a:pt x="140970" y="239764"/>
                    <a:pt x="128873" y="262243"/>
                  </a:cubicBezTo>
                  <a:cubicBezTo>
                    <a:pt x="128111" y="252337"/>
                    <a:pt x="126968" y="241764"/>
                    <a:pt x="125158" y="230525"/>
                  </a:cubicBezTo>
                  <a:cubicBezTo>
                    <a:pt x="121539" y="208331"/>
                    <a:pt x="116205" y="188900"/>
                    <a:pt x="110585" y="172422"/>
                  </a:cubicBezTo>
                  <a:cubicBezTo>
                    <a:pt x="115157" y="190805"/>
                    <a:pt x="119158" y="212713"/>
                    <a:pt x="120777" y="237764"/>
                  </a:cubicBezTo>
                  <a:cubicBezTo>
                    <a:pt x="121730" y="251575"/>
                    <a:pt x="121825" y="264433"/>
                    <a:pt x="121349" y="276340"/>
                  </a:cubicBezTo>
                  <a:cubicBezTo>
                    <a:pt x="91726" y="332537"/>
                    <a:pt x="16669" y="468173"/>
                    <a:pt x="0" y="505321"/>
                  </a:cubicBezTo>
                  <a:cubicBezTo>
                    <a:pt x="4858" y="508178"/>
                    <a:pt x="14002" y="503892"/>
                    <a:pt x="18860" y="506750"/>
                  </a:cubicBezTo>
                  <a:cubicBezTo>
                    <a:pt x="35338" y="471126"/>
                    <a:pt x="107061" y="341300"/>
                    <a:pt x="137446" y="281864"/>
                  </a:cubicBezTo>
                  <a:cubicBezTo>
                    <a:pt x="148590" y="275197"/>
                    <a:pt x="161163" y="268434"/>
                    <a:pt x="175355" y="261957"/>
                  </a:cubicBezTo>
                  <a:cubicBezTo>
                    <a:pt x="198310" y="251956"/>
                    <a:pt x="219551" y="245098"/>
                    <a:pt x="237839" y="240431"/>
                  </a:cubicBezTo>
                  <a:close/>
                </a:path>
              </a:pathLst>
            </a:custGeom>
            <a:solidFill>
              <a:srgbClr val="36A01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3"/>
            <p:cNvSpPr/>
            <p:nvPr/>
          </p:nvSpPr>
          <p:spPr>
            <a:xfrm>
              <a:off x="6240144" y="4358926"/>
              <a:ext cx="246944" cy="416145"/>
            </a:xfrm>
            <a:custGeom>
              <a:rect b="b" l="l" r="r" t="t"/>
              <a:pathLst>
                <a:path extrusionOk="0" h="416145" w="246944">
                  <a:moveTo>
                    <a:pt x="117126" y="416146"/>
                  </a:moveTo>
                  <a:cubicBezTo>
                    <a:pt x="111696" y="400144"/>
                    <a:pt x="102743" y="383284"/>
                    <a:pt x="87789" y="369568"/>
                  </a:cubicBezTo>
                  <a:cubicBezTo>
                    <a:pt x="61976" y="345947"/>
                    <a:pt x="39116" y="350614"/>
                    <a:pt x="17589" y="324801"/>
                  </a:cubicBezTo>
                  <a:cubicBezTo>
                    <a:pt x="14351" y="320896"/>
                    <a:pt x="-6223" y="296226"/>
                    <a:pt x="1873" y="277652"/>
                  </a:cubicBezTo>
                  <a:cubicBezTo>
                    <a:pt x="8922" y="261555"/>
                    <a:pt x="36544" y="253078"/>
                    <a:pt x="69405" y="261079"/>
                  </a:cubicBezTo>
                  <a:cubicBezTo>
                    <a:pt x="57118" y="251649"/>
                    <a:pt x="38735" y="234694"/>
                    <a:pt x="26162" y="208310"/>
                  </a:cubicBezTo>
                  <a:cubicBezTo>
                    <a:pt x="18828" y="192880"/>
                    <a:pt x="4826" y="156209"/>
                    <a:pt x="16637" y="147255"/>
                  </a:cubicBezTo>
                  <a:cubicBezTo>
                    <a:pt x="25876" y="140302"/>
                    <a:pt x="49022" y="151351"/>
                    <a:pt x="72358" y="172115"/>
                  </a:cubicBezTo>
                  <a:cubicBezTo>
                    <a:pt x="65214" y="154303"/>
                    <a:pt x="56261" y="126109"/>
                    <a:pt x="55213" y="90867"/>
                  </a:cubicBezTo>
                  <a:cubicBezTo>
                    <a:pt x="54642" y="74293"/>
                    <a:pt x="52641" y="10095"/>
                    <a:pt x="78645" y="1046"/>
                  </a:cubicBezTo>
                  <a:cubicBezTo>
                    <a:pt x="96647" y="-5145"/>
                    <a:pt x="118935" y="18096"/>
                    <a:pt x="120459" y="19715"/>
                  </a:cubicBezTo>
                  <a:cubicBezTo>
                    <a:pt x="160941" y="62864"/>
                    <a:pt x="128175" y="144302"/>
                    <a:pt x="126079" y="149255"/>
                  </a:cubicBezTo>
                  <a:cubicBezTo>
                    <a:pt x="132175" y="145255"/>
                    <a:pt x="141224" y="139826"/>
                    <a:pt x="152749" y="134396"/>
                  </a:cubicBezTo>
                  <a:cubicBezTo>
                    <a:pt x="166465" y="128015"/>
                    <a:pt x="173418" y="124871"/>
                    <a:pt x="179705" y="126395"/>
                  </a:cubicBezTo>
                  <a:cubicBezTo>
                    <a:pt x="195993" y="130396"/>
                    <a:pt x="201422" y="158209"/>
                    <a:pt x="201612" y="159542"/>
                  </a:cubicBezTo>
                  <a:cubicBezTo>
                    <a:pt x="208661" y="198404"/>
                    <a:pt x="169037" y="232123"/>
                    <a:pt x="163989" y="236314"/>
                  </a:cubicBezTo>
                  <a:cubicBezTo>
                    <a:pt x="165227" y="234980"/>
                    <a:pt x="184182" y="215549"/>
                    <a:pt x="211137" y="220598"/>
                  </a:cubicBezTo>
                  <a:cubicBezTo>
                    <a:pt x="223996" y="222979"/>
                    <a:pt x="243141" y="231742"/>
                    <a:pt x="246380" y="246410"/>
                  </a:cubicBezTo>
                  <a:cubicBezTo>
                    <a:pt x="252476" y="273747"/>
                    <a:pt x="208470" y="316324"/>
                    <a:pt x="148844" y="359948"/>
                  </a:cubicBezTo>
                  <a:cubicBezTo>
                    <a:pt x="126651" y="376426"/>
                    <a:pt x="122841" y="403001"/>
                    <a:pt x="117126" y="416146"/>
                  </a:cubicBezTo>
                  <a:close/>
                </a:path>
              </a:pathLst>
            </a:custGeom>
            <a:solidFill>
              <a:srgbClr val="A0CB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3"/>
            <p:cNvSpPr/>
            <p:nvPr/>
          </p:nvSpPr>
          <p:spPr>
            <a:xfrm>
              <a:off x="6268592" y="4446364"/>
              <a:ext cx="174116" cy="354234"/>
            </a:xfrm>
            <a:custGeom>
              <a:rect b="b" l="l" r="r" t="t"/>
              <a:pathLst>
                <a:path extrusionOk="0" h="354234" w="174116">
                  <a:moveTo>
                    <a:pt x="92202" y="172879"/>
                  </a:moveTo>
                  <a:cubicBezTo>
                    <a:pt x="92488" y="173641"/>
                    <a:pt x="92774" y="174307"/>
                    <a:pt x="93059" y="175070"/>
                  </a:cubicBezTo>
                  <a:cubicBezTo>
                    <a:pt x="92774" y="168021"/>
                    <a:pt x="92488" y="161068"/>
                    <a:pt x="92012" y="153924"/>
                  </a:cubicBezTo>
                  <a:cubicBezTo>
                    <a:pt x="87821" y="94012"/>
                    <a:pt x="77343" y="42101"/>
                    <a:pt x="65818" y="0"/>
                  </a:cubicBezTo>
                  <a:cubicBezTo>
                    <a:pt x="79153" y="35052"/>
                    <a:pt x="93821" y="83439"/>
                    <a:pt x="101251" y="142304"/>
                  </a:cubicBezTo>
                  <a:cubicBezTo>
                    <a:pt x="107252" y="132969"/>
                    <a:pt x="114014" y="123158"/>
                    <a:pt x="122015" y="113062"/>
                  </a:cubicBezTo>
                  <a:cubicBezTo>
                    <a:pt x="135922" y="95440"/>
                    <a:pt x="150019" y="80963"/>
                    <a:pt x="162878" y="69342"/>
                  </a:cubicBezTo>
                  <a:cubicBezTo>
                    <a:pt x="150019" y="83153"/>
                    <a:pt x="135827" y="100489"/>
                    <a:pt x="122301" y="121539"/>
                  </a:cubicBezTo>
                  <a:cubicBezTo>
                    <a:pt x="114681" y="133350"/>
                    <a:pt x="108299" y="144685"/>
                    <a:pt x="102870" y="155448"/>
                  </a:cubicBezTo>
                  <a:cubicBezTo>
                    <a:pt x="103727" y="163925"/>
                    <a:pt x="104585" y="172593"/>
                    <a:pt x="105061" y="181451"/>
                  </a:cubicBezTo>
                  <a:cubicBezTo>
                    <a:pt x="106108" y="197834"/>
                    <a:pt x="106394" y="213646"/>
                    <a:pt x="106108" y="228695"/>
                  </a:cubicBezTo>
                  <a:cubicBezTo>
                    <a:pt x="112204" y="222313"/>
                    <a:pt x="118872" y="215741"/>
                    <a:pt x="126302" y="209074"/>
                  </a:cubicBezTo>
                  <a:cubicBezTo>
                    <a:pt x="143066" y="194120"/>
                    <a:pt x="159449" y="182213"/>
                    <a:pt x="174117" y="172974"/>
                  </a:cubicBezTo>
                  <a:cubicBezTo>
                    <a:pt x="159068" y="184404"/>
                    <a:pt x="142113" y="198977"/>
                    <a:pt x="125158" y="217456"/>
                  </a:cubicBezTo>
                  <a:cubicBezTo>
                    <a:pt x="118015" y="225266"/>
                    <a:pt x="111633" y="232886"/>
                    <a:pt x="105823" y="240316"/>
                  </a:cubicBezTo>
                  <a:cubicBezTo>
                    <a:pt x="104394" y="284036"/>
                    <a:pt x="98584" y="321755"/>
                    <a:pt x="92107" y="351282"/>
                  </a:cubicBezTo>
                  <a:cubicBezTo>
                    <a:pt x="88202" y="352235"/>
                    <a:pt x="84392" y="353187"/>
                    <a:pt x="80486" y="354235"/>
                  </a:cubicBezTo>
                  <a:cubicBezTo>
                    <a:pt x="84773" y="330994"/>
                    <a:pt x="88583" y="304229"/>
                    <a:pt x="91059" y="274892"/>
                  </a:cubicBezTo>
                  <a:cubicBezTo>
                    <a:pt x="81534" y="267557"/>
                    <a:pt x="70961" y="260032"/>
                    <a:pt x="59055" y="252698"/>
                  </a:cubicBezTo>
                  <a:cubicBezTo>
                    <a:pt x="37719" y="239554"/>
                    <a:pt x="17526" y="230029"/>
                    <a:pt x="0" y="223076"/>
                  </a:cubicBezTo>
                  <a:cubicBezTo>
                    <a:pt x="16574" y="228029"/>
                    <a:pt x="35528" y="235077"/>
                    <a:pt x="55721" y="244983"/>
                  </a:cubicBezTo>
                  <a:cubicBezTo>
                    <a:pt x="69247" y="251651"/>
                    <a:pt x="81344" y="258699"/>
                    <a:pt x="91916" y="265557"/>
                  </a:cubicBezTo>
                  <a:cubicBezTo>
                    <a:pt x="93726" y="240411"/>
                    <a:pt x="94393" y="213360"/>
                    <a:pt x="93536" y="184690"/>
                  </a:cubicBezTo>
                  <a:cubicBezTo>
                    <a:pt x="83629" y="176022"/>
                    <a:pt x="72390" y="167069"/>
                    <a:pt x="59531" y="158210"/>
                  </a:cubicBezTo>
                  <a:cubicBezTo>
                    <a:pt x="38862" y="144018"/>
                    <a:pt x="19145" y="133540"/>
                    <a:pt x="1905" y="125730"/>
                  </a:cubicBezTo>
                  <a:cubicBezTo>
                    <a:pt x="18288" y="131540"/>
                    <a:pt x="36862" y="139446"/>
                    <a:pt x="56483" y="150304"/>
                  </a:cubicBezTo>
                  <a:cubicBezTo>
                    <a:pt x="69914" y="157734"/>
                    <a:pt x="81820" y="165449"/>
                    <a:pt x="92202" y="172879"/>
                  </a:cubicBezTo>
                  <a:close/>
                </a:path>
              </a:pathLst>
            </a:custGeom>
            <a:solidFill>
              <a:srgbClr val="6FA31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3"/>
            <p:cNvSpPr/>
            <p:nvPr/>
          </p:nvSpPr>
          <p:spPr>
            <a:xfrm>
              <a:off x="6438423" y="4615851"/>
              <a:ext cx="384284" cy="245514"/>
            </a:xfrm>
            <a:custGeom>
              <a:rect b="b" l="l" r="r" t="t"/>
              <a:pathLst>
                <a:path extrusionOk="0" h="245514" w="384284">
                  <a:moveTo>
                    <a:pt x="0" y="198655"/>
                  </a:moveTo>
                  <a:cubicBezTo>
                    <a:pt x="16764" y="195893"/>
                    <a:pt x="35719" y="195797"/>
                    <a:pt x="54864" y="202560"/>
                  </a:cubicBezTo>
                  <a:cubicBezTo>
                    <a:pt x="87916" y="214181"/>
                    <a:pt x="94488" y="236564"/>
                    <a:pt x="127444" y="243327"/>
                  </a:cubicBezTo>
                  <a:cubicBezTo>
                    <a:pt x="132397" y="244375"/>
                    <a:pt x="163925" y="250852"/>
                    <a:pt x="176403" y="234945"/>
                  </a:cubicBezTo>
                  <a:cubicBezTo>
                    <a:pt x="187261" y="221039"/>
                    <a:pt x="181737" y="192749"/>
                    <a:pt x="159163" y="167508"/>
                  </a:cubicBezTo>
                  <a:cubicBezTo>
                    <a:pt x="173260" y="173890"/>
                    <a:pt x="196882" y="182081"/>
                    <a:pt x="226123" y="180748"/>
                  </a:cubicBezTo>
                  <a:cubicBezTo>
                    <a:pt x="243173" y="179986"/>
                    <a:pt x="282130" y="175033"/>
                    <a:pt x="284416" y="160269"/>
                  </a:cubicBezTo>
                  <a:cubicBezTo>
                    <a:pt x="286131" y="148839"/>
                    <a:pt x="265557" y="133694"/>
                    <a:pt x="236220" y="122931"/>
                  </a:cubicBezTo>
                  <a:cubicBezTo>
                    <a:pt x="255270" y="120836"/>
                    <a:pt x="284321" y="115406"/>
                    <a:pt x="315944" y="99785"/>
                  </a:cubicBezTo>
                  <a:cubicBezTo>
                    <a:pt x="330803" y="92451"/>
                    <a:pt x="388430" y="63971"/>
                    <a:pt x="384048" y="36730"/>
                  </a:cubicBezTo>
                  <a:cubicBezTo>
                    <a:pt x="381000" y="17965"/>
                    <a:pt x="349948" y="9298"/>
                    <a:pt x="347853" y="8726"/>
                  </a:cubicBezTo>
                  <a:cubicBezTo>
                    <a:pt x="290703" y="-6609"/>
                    <a:pt x="234410" y="60733"/>
                    <a:pt x="230981" y="64829"/>
                  </a:cubicBezTo>
                  <a:cubicBezTo>
                    <a:pt x="231648" y="57590"/>
                    <a:pt x="232124" y="47017"/>
                    <a:pt x="231457" y="34348"/>
                  </a:cubicBezTo>
                  <a:cubicBezTo>
                    <a:pt x="230600" y="19299"/>
                    <a:pt x="230124" y="11679"/>
                    <a:pt x="225742" y="6821"/>
                  </a:cubicBezTo>
                  <a:cubicBezTo>
                    <a:pt x="214503" y="-5656"/>
                    <a:pt x="187547" y="2726"/>
                    <a:pt x="186118" y="3106"/>
                  </a:cubicBezTo>
                  <a:cubicBezTo>
                    <a:pt x="148495" y="15203"/>
                    <a:pt x="137541" y="66067"/>
                    <a:pt x="136207" y="72544"/>
                  </a:cubicBezTo>
                  <a:cubicBezTo>
                    <a:pt x="136779" y="70829"/>
                    <a:pt x="145066" y="44921"/>
                    <a:pt x="127825" y="23585"/>
                  </a:cubicBezTo>
                  <a:cubicBezTo>
                    <a:pt x="119634" y="13394"/>
                    <a:pt x="102870" y="630"/>
                    <a:pt x="88487" y="4631"/>
                  </a:cubicBezTo>
                  <a:cubicBezTo>
                    <a:pt x="61531" y="12155"/>
                    <a:pt x="44767" y="71115"/>
                    <a:pt x="34385" y="144172"/>
                  </a:cubicBezTo>
                  <a:cubicBezTo>
                    <a:pt x="30575" y="171508"/>
                    <a:pt x="8954" y="187320"/>
                    <a:pt x="0" y="198655"/>
                  </a:cubicBezTo>
                  <a:close/>
                </a:path>
              </a:pathLst>
            </a:custGeom>
            <a:solidFill>
              <a:srgbClr val="A0CB3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3"/>
            <p:cNvSpPr/>
            <p:nvPr/>
          </p:nvSpPr>
          <p:spPr>
            <a:xfrm>
              <a:off x="6440518" y="4613719"/>
              <a:ext cx="322421" cy="216122"/>
            </a:xfrm>
            <a:custGeom>
              <a:rect b="b" l="l" r="r" t="t"/>
              <a:pathLst>
                <a:path extrusionOk="0" h="216122" w="322421">
                  <a:moveTo>
                    <a:pt x="157639" y="111157"/>
                  </a:moveTo>
                  <a:cubicBezTo>
                    <a:pt x="156877" y="111252"/>
                    <a:pt x="156115" y="111347"/>
                    <a:pt x="155257" y="111442"/>
                  </a:cubicBezTo>
                  <a:cubicBezTo>
                    <a:pt x="161544" y="108395"/>
                    <a:pt x="167830" y="105346"/>
                    <a:pt x="174403" y="102394"/>
                  </a:cubicBezTo>
                  <a:cubicBezTo>
                    <a:pt x="229171" y="77819"/>
                    <a:pt x="279940" y="62579"/>
                    <a:pt x="322421" y="52959"/>
                  </a:cubicBezTo>
                  <a:cubicBezTo>
                    <a:pt x="285274" y="57721"/>
                    <a:pt x="235648" y="67628"/>
                    <a:pt x="180213" y="88773"/>
                  </a:cubicBezTo>
                  <a:cubicBezTo>
                    <a:pt x="185642" y="79153"/>
                    <a:pt x="191071" y="68485"/>
                    <a:pt x="196120" y="56674"/>
                  </a:cubicBezTo>
                  <a:cubicBezTo>
                    <a:pt x="205073" y="36100"/>
                    <a:pt x="211169" y="16764"/>
                    <a:pt x="215360" y="0"/>
                  </a:cubicBezTo>
                  <a:cubicBezTo>
                    <a:pt x="209264" y="17907"/>
                    <a:pt x="200692" y="38481"/>
                    <a:pt x="188500" y="60388"/>
                  </a:cubicBezTo>
                  <a:cubicBezTo>
                    <a:pt x="181737" y="72676"/>
                    <a:pt x="174688" y="83629"/>
                    <a:pt x="167735" y="93536"/>
                  </a:cubicBezTo>
                  <a:cubicBezTo>
                    <a:pt x="159829" y="96774"/>
                    <a:pt x="151828" y="100108"/>
                    <a:pt x="143732" y="103822"/>
                  </a:cubicBezTo>
                  <a:cubicBezTo>
                    <a:pt x="128778" y="110680"/>
                    <a:pt x="114776" y="117824"/>
                    <a:pt x="101536" y="125158"/>
                  </a:cubicBezTo>
                  <a:cubicBezTo>
                    <a:pt x="104299" y="116777"/>
                    <a:pt x="106966" y="107728"/>
                    <a:pt x="109252" y="98107"/>
                  </a:cubicBezTo>
                  <a:cubicBezTo>
                    <a:pt x="114586" y="76295"/>
                    <a:pt x="117253" y="56293"/>
                    <a:pt x="118491" y="38957"/>
                  </a:cubicBezTo>
                  <a:cubicBezTo>
                    <a:pt x="115538" y="57626"/>
                    <a:pt x="110585" y="79438"/>
                    <a:pt x="102394" y="103061"/>
                  </a:cubicBezTo>
                  <a:cubicBezTo>
                    <a:pt x="98965" y="113062"/>
                    <a:pt x="95250" y="122301"/>
                    <a:pt x="91440" y="130873"/>
                  </a:cubicBezTo>
                  <a:cubicBezTo>
                    <a:pt x="53530" y="152781"/>
                    <a:pt x="23050" y="175736"/>
                    <a:pt x="0" y="195358"/>
                  </a:cubicBezTo>
                  <a:cubicBezTo>
                    <a:pt x="952" y="199263"/>
                    <a:pt x="1905" y="203073"/>
                    <a:pt x="2953" y="206978"/>
                  </a:cubicBezTo>
                  <a:cubicBezTo>
                    <a:pt x="21431" y="192214"/>
                    <a:pt x="43148" y="176213"/>
                    <a:pt x="67913" y="160211"/>
                  </a:cubicBezTo>
                  <a:cubicBezTo>
                    <a:pt x="78867" y="165163"/>
                    <a:pt x="90488" y="170974"/>
                    <a:pt x="102584" y="178022"/>
                  </a:cubicBezTo>
                  <a:cubicBezTo>
                    <a:pt x="124206" y="190595"/>
                    <a:pt x="142208" y="203930"/>
                    <a:pt x="156591" y="216122"/>
                  </a:cubicBezTo>
                  <a:cubicBezTo>
                    <a:pt x="144399" y="203835"/>
                    <a:pt x="129254" y="190405"/>
                    <a:pt x="110966" y="177355"/>
                  </a:cubicBezTo>
                  <a:cubicBezTo>
                    <a:pt x="98679" y="168592"/>
                    <a:pt x="86773" y="161258"/>
                    <a:pt x="75724" y="155067"/>
                  </a:cubicBezTo>
                  <a:cubicBezTo>
                    <a:pt x="96964" y="141637"/>
                    <a:pt x="120491" y="128206"/>
                    <a:pt x="146304" y="115443"/>
                  </a:cubicBezTo>
                  <a:cubicBezTo>
                    <a:pt x="158591" y="120110"/>
                    <a:pt x="171831" y="125825"/>
                    <a:pt x="185642" y="132969"/>
                  </a:cubicBezTo>
                  <a:cubicBezTo>
                    <a:pt x="207931" y="144494"/>
                    <a:pt x="226504" y="156877"/>
                    <a:pt x="241459" y="168402"/>
                  </a:cubicBezTo>
                  <a:cubicBezTo>
                    <a:pt x="228695" y="156686"/>
                    <a:pt x="212884" y="144113"/>
                    <a:pt x="194024" y="131826"/>
                  </a:cubicBezTo>
                  <a:cubicBezTo>
                    <a:pt x="181546" y="123634"/>
                    <a:pt x="169164" y="116777"/>
                    <a:pt x="157639" y="111157"/>
                  </a:cubicBezTo>
                  <a:close/>
                </a:path>
              </a:pathLst>
            </a:custGeom>
            <a:solidFill>
              <a:srgbClr val="6FA31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3"/>
            <p:cNvSpPr/>
            <p:nvPr/>
          </p:nvSpPr>
          <p:spPr>
            <a:xfrm>
              <a:off x="6126813" y="4757272"/>
              <a:ext cx="413700" cy="464529"/>
            </a:xfrm>
            <a:custGeom>
              <a:rect b="b" l="l" r="r" t="t"/>
              <a:pathLst>
                <a:path extrusionOk="0" h="464529" w="413700">
                  <a:moveTo>
                    <a:pt x="303799" y="35993"/>
                  </a:moveTo>
                  <a:cubicBezTo>
                    <a:pt x="288845" y="26753"/>
                    <a:pt x="258746" y="8561"/>
                    <a:pt x="215216" y="2655"/>
                  </a:cubicBezTo>
                  <a:cubicBezTo>
                    <a:pt x="195119" y="-107"/>
                    <a:pt x="134445" y="-8299"/>
                    <a:pt x="80247" y="30373"/>
                  </a:cubicBezTo>
                  <a:cubicBezTo>
                    <a:pt x="38623" y="59995"/>
                    <a:pt x="23574" y="100858"/>
                    <a:pt x="16430" y="120479"/>
                  </a:cubicBezTo>
                  <a:cubicBezTo>
                    <a:pt x="7667" y="144387"/>
                    <a:pt x="-12336" y="198679"/>
                    <a:pt x="10715" y="245352"/>
                  </a:cubicBezTo>
                  <a:cubicBezTo>
                    <a:pt x="18716" y="261449"/>
                    <a:pt x="43671" y="300883"/>
                    <a:pt x="65960" y="317932"/>
                  </a:cubicBezTo>
                  <a:cubicBezTo>
                    <a:pt x="67103" y="318790"/>
                    <a:pt x="76342" y="325838"/>
                    <a:pt x="83391" y="338221"/>
                  </a:cubicBezTo>
                  <a:cubicBezTo>
                    <a:pt x="87296" y="345174"/>
                    <a:pt x="92725" y="354699"/>
                    <a:pt x="89201" y="361462"/>
                  </a:cubicBezTo>
                  <a:cubicBezTo>
                    <a:pt x="84724" y="370034"/>
                    <a:pt x="70913" y="364319"/>
                    <a:pt x="61578" y="374511"/>
                  </a:cubicBezTo>
                  <a:cubicBezTo>
                    <a:pt x="55006" y="381750"/>
                    <a:pt x="54149" y="393085"/>
                    <a:pt x="55768" y="400610"/>
                  </a:cubicBezTo>
                  <a:cubicBezTo>
                    <a:pt x="57768" y="409849"/>
                    <a:pt x="63007" y="411944"/>
                    <a:pt x="68817" y="428232"/>
                  </a:cubicBezTo>
                  <a:cubicBezTo>
                    <a:pt x="70913" y="433947"/>
                    <a:pt x="71865" y="436804"/>
                    <a:pt x="71770" y="439853"/>
                  </a:cubicBezTo>
                  <a:cubicBezTo>
                    <a:pt x="71008" y="453664"/>
                    <a:pt x="51958" y="462427"/>
                    <a:pt x="47100" y="464522"/>
                  </a:cubicBezTo>
                  <a:cubicBezTo>
                    <a:pt x="53672" y="464618"/>
                    <a:pt x="67484" y="463951"/>
                    <a:pt x="81962" y="455759"/>
                  </a:cubicBezTo>
                  <a:cubicBezTo>
                    <a:pt x="90344" y="451092"/>
                    <a:pt x="98345" y="447377"/>
                    <a:pt x="102250" y="438329"/>
                  </a:cubicBezTo>
                  <a:cubicBezTo>
                    <a:pt x="102917" y="436804"/>
                    <a:pt x="106631" y="428422"/>
                    <a:pt x="103679" y="419469"/>
                  </a:cubicBezTo>
                  <a:cubicBezTo>
                    <a:pt x="100631" y="410135"/>
                    <a:pt x="93487" y="409468"/>
                    <a:pt x="93487" y="403467"/>
                  </a:cubicBezTo>
                  <a:cubicBezTo>
                    <a:pt x="93487" y="394990"/>
                    <a:pt x="108155" y="388513"/>
                    <a:pt x="113775" y="386036"/>
                  </a:cubicBezTo>
                  <a:cubicBezTo>
                    <a:pt x="125396" y="380893"/>
                    <a:pt x="135397" y="380321"/>
                    <a:pt x="137016" y="380226"/>
                  </a:cubicBezTo>
                  <a:cubicBezTo>
                    <a:pt x="165687" y="378797"/>
                    <a:pt x="200072" y="390704"/>
                    <a:pt x="208168" y="393275"/>
                  </a:cubicBezTo>
                  <a:cubicBezTo>
                    <a:pt x="255412" y="408229"/>
                    <a:pt x="302180" y="389561"/>
                    <a:pt x="311229" y="385941"/>
                  </a:cubicBezTo>
                  <a:cubicBezTo>
                    <a:pt x="374379" y="360700"/>
                    <a:pt x="398478" y="294311"/>
                    <a:pt x="402669" y="282785"/>
                  </a:cubicBezTo>
                  <a:cubicBezTo>
                    <a:pt x="426862" y="216015"/>
                    <a:pt x="404669" y="158008"/>
                    <a:pt x="398192" y="141911"/>
                  </a:cubicBezTo>
                  <a:cubicBezTo>
                    <a:pt x="373522" y="79998"/>
                    <a:pt x="325802" y="49613"/>
                    <a:pt x="303799" y="35993"/>
                  </a:cubicBezTo>
                  <a:close/>
                </a:path>
              </a:pathLst>
            </a:custGeom>
            <a:solidFill>
              <a:srgbClr val="EBD9B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3"/>
            <p:cNvSpPr/>
            <p:nvPr/>
          </p:nvSpPr>
          <p:spPr>
            <a:xfrm rot="-3540701">
              <a:off x="6441179" y="4869159"/>
              <a:ext cx="33916" cy="118516"/>
            </a:xfrm>
            <a:custGeom>
              <a:rect b="b" l="l" r="r" t="t"/>
              <a:pathLst>
                <a:path extrusionOk="0" h="118485" w="33907">
                  <a:moveTo>
                    <a:pt x="33908" y="59243"/>
                  </a:moveTo>
                  <a:cubicBezTo>
                    <a:pt x="33908" y="91962"/>
                    <a:pt x="26317" y="118486"/>
                    <a:pt x="16954" y="118486"/>
                  </a:cubicBezTo>
                  <a:cubicBezTo>
                    <a:pt x="7591" y="118486"/>
                    <a:pt x="0" y="91962"/>
                    <a:pt x="0" y="59243"/>
                  </a:cubicBezTo>
                  <a:cubicBezTo>
                    <a:pt x="0" y="26524"/>
                    <a:pt x="7591" y="0"/>
                    <a:pt x="16954" y="0"/>
                  </a:cubicBezTo>
                  <a:cubicBezTo>
                    <a:pt x="26317" y="0"/>
                    <a:pt x="33908" y="26524"/>
                    <a:pt x="33908" y="59243"/>
                  </a:cubicBezTo>
                  <a:close/>
                </a:path>
              </a:pathLst>
            </a:custGeom>
            <a:solidFill>
              <a:srgbClr val="DEC8A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3"/>
            <p:cNvSpPr/>
            <p:nvPr/>
          </p:nvSpPr>
          <p:spPr>
            <a:xfrm rot="-3540701">
              <a:off x="6335168" y="4864883"/>
              <a:ext cx="33916" cy="118516"/>
            </a:xfrm>
            <a:custGeom>
              <a:rect b="b" l="l" r="r" t="t"/>
              <a:pathLst>
                <a:path extrusionOk="0" h="118485" w="33907">
                  <a:moveTo>
                    <a:pt x="33908" y="59243"/>
                  </a:moveTo>
                  <a:cubicBezTo>
                    <a:pt x="33908" y="91962"/>
                    <a:pt x="26317" y="118486"/>
                    <a:pt x="16954" y="118486"/>
                  </a:cubicBezTo>
                  <a:cubicBezTo>
                    <a:pt x="7591" y="118486"/>
                    <a:pt x="0" y="91962"/>
                    <a:pt x="0" y="59243"/>
                  </a:cubicBezTo>
                  <a:cubicBezTo>
                    <a:pt x="0" y="26524"/>
                    <a:pt x="7591" y="0"/>
                    <a:pt x="16954" y="0"/>
                  </a:cubicBezTo>
                  <a:cubicBezTo>
                    <a:pt x="26317" y="0"/>
                    <a:pt x="33908" y="26524"/>
                    <a:pt x="33908" y="59243"/>
                  </a:cubicBezTo>
                  <a:close/>
                </a:path>
              </a:pathLst>
            </a:custGeom>
            <a:solidFill>
              <a:srgbClr val="DEC8A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3"/>
            <p:cNvSpPr/>
            <p:nvPr/>
          </p:nvSpPr>
          <p:spPr>
            <a:xfrm rot="-3540701">
              <a:off x="6194348" y="4954871"/>
              <a:ext cx="25342" cy="110133"/>
            </a:xfrm>
            <a:custGeom>
              <a:rect b="b" l="l" r="r" t="t"/>
              <a:pathLst>
                <a:path extrusionOk="0" h="110104" w="25335">
                  <a:moveTo>
                    <a:pt x="25335" y="55052"/>
                  </a:moveTo>
                  <a:cubicBezTo>
                    <a:pt x="25335" y="85456"/>
                    <a:pt x="19664" y="110104"/>
                    <a:pt x="12668" y="110104"/>
                  </a:cubicBezTo>
                  <a:cubicBezTo>
                    <a:pt x="5671" y="110104"/>
                    <a:pt x="0" y="85456"/>
                    <a:pt x="0" y="55052"/>
                  </a:cubicBezTo>
                  <a:cubicBezTo>
                    <a:pt x="0" y="24648"/>
                    <a:pt x="5671" y="0"/>
                    <a:pt x="12668" y="0"/>
                  </a:cubicBezTo>
                  <a:cubicBezTo>
                    <a:pt x="19664" y="0"/>
                    <a:pt x="25335" y="24648"/>
                    <a:pt x="25335" y="55052"/>
                  </a:cubicBezTo>
                  <a:close/>
                </a:path>
              </a:pathLst>
            </a:custGeom>
            <a:solidFill>
              <a:srgbClr val="DEC8A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3"/>
            <p:cNvSpPr/>
            <p:nvPr/>
          </p:nvSpPr>
          <p:spPr>
            <a:xfrm rot="-3540701">
              <a:off x="6374472" y="5050090"/>
              <a:ext cx="25342" cy="76216"/>
            </a:xfrm>
            <a:custGeom>
              <a:rect b="b" l="l" r="r" t="t"/>
              <a:pathLst>
                <a:path extrusionOk="0" h="76196" w="25335">
                  <a:moveTo>
                    <a:pt x="25335" y="38098"/>
                  </a:moveTo>
                  <a:cubicBezTo>
                    <a:pt x="25335" y="59139"/>
                    <a:pt x="19664" y="76197"/>
                    <a:pt x="12668" y="76197"/>
                  </a:cubicBezTo>
                  <a:cubicBezTo>
                    <a:pt x="5671" y="76197"/>
                    <a:pt x="0" y="59139"/>
                    <a:pt x="0" y="38098"/>
                  </a:cubicBezTo>
                  <a:cubicBezTo>
                    <a:pt x="0" y="17057"/>
                    <a:pt x="5671" y="0"/>
                    <a:pt x="12668" y="0"/>
                  </a:cubicBezTo>
                  <a:cubicBezTo>
                    <a:pt x="19664" y="0"/>
                    <a:pt x="25335" y="17057"/>
                    <a:pt x="25335" y="38098"/>
                  </a:cubicBezTo>
                  <a:close/>
                </a:path>
              </a:pathLst>
            </a:custGeom>
            <a:solidFill>
              <a:srgbClr val="DEC8A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3"/>
            <p:cNvSpPr/>
            <p:nvPr/>
          </p:nvSpPr>
          <p:spPr>
            <a:xfrm rot="-3540701">
              <a:off x="6170293" y="4884106"/>
              <a:ext cx="25342" cy="84600"/>
            </a:xfrm>
            <a:custGeom>
              <a:rect b="b" l="l" r="r" t="t"/>
              <a:pathLst>
                <a:path extrusionOk="0" h="84578" w="25335">
                  <a:moveTo>
                    <a:pt x="25335" y="42289"/>
                  </a:moveTo>
                  <a:cubicBezTo>
                    <a:pt x="25335" y="65645"/>
                    <a:pt x="19664" y="84578"/>
                    <a:pt x="12668" y="84578"/>
                  </a:cubicBezTo>
                  <a:cubicBezTo>
                    <a:pt x="5671" y="84578"/>
                    <a:pt x="0" y="65645"/>
                    <a:pt x="0" y="42289"/>
                  </a:cubicBezTo>
                  <a:cubicBezTo>
                    <a:pt x="0" y="18934"/>
                    <a:pt x="5671" y="0"/>
                    <a:pt x="12668" y="0"/>
                  </a:cubicBezTo>
                  <a:cubicBezTo>
                    <a:pt x="19664" y="0"/>
                    <a:pt x="25335" y="18934"/>
                    <a:pt x="25335" y="42289"/>
                  </a:cubicBezTo>
                  <a:close/>
                </a:path>
              </a:pathLst>
            </a:custGeom>
            <a:solidFill>
              <a:srgbClr val="DEC8A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3"/>
            <p:cNvSpPr/>
            <p:nvPr/>
          </p:nvSpPr>
          <p:spPr>
            <a:xfrm rot="-3540701">
              <a:off x="6234302" y="5049247"/>
              <a:ext cx="25342" cy="67833"/>
            </a:xfrm>
            <a:custGeom>
              <a:rect b="b" l="l" r="r" t="t"/>
              <a:pathLst>
                <a:path extrusionOk="0" h="67815" w="25335">
                  <a:moveTo>
                    <a:pt x="25335" y="33907"/>
                  </a:moveTo>
                  <a:cubicBezTo>
                    <a:pt x="25335" y="52634"/>
                    <a:pt x="19664" y="67815"/>
                    <a:pt x="12668" y="67815"/>
                  </a:cubicBezTo>
                  <a:cubicBezTo>
                    <a:pt x="5671" y="67815"/>
                    <a:pt x="0" y="52634"/>
                    <a:pt x="0" y="33907"/>
                  </a:cubicBezTo>
                  <a:cubicBezTo>
                    <a:pt x="0" y="15181"/>
                    <a:pt x="5671" y="0"/>
                    <a:pt x="12668" y="0"/>
                  </a:cubicBezTo>
                  <a:cubicBezTo>
                    <a:pt x="19664" y="0"/>
                    <a:pt x="25335" y="15181"/>
                    <a:pt x="25335" y="33907"/>
                  </a:cubicBezTo>
                  <a:close/>
                </a:path>
              </a:pathLst>
            </a:custGeom>
            <a:solidFill>
              <a:srgbClr val="DEC8A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3"/>
            <p:cNvSpPr/>
            <p:nvPr/>
          </p:nvSpPr>
          <p:spPr>
            <a:xfrm>
              <a:off x="6098805" y="4152232"/>
              <a:ext cx="753069" cy="1097756"/>
            </a:xfrm>
            <a:custGeom>
              <a:rect b="b" l="l" r="r" t="t"/>
              <a:pathLst>
                <a:path extrusionOk="0" h="1097756" w="753069">
                  <a:moveTo>
                    <a:pt x="623844" y="28575"/>
                  </a:moveTo>
                  <a:cubicBezTo>
                    <a:pt x="625844" y="28575"/>
                    <a:pt x="627749" y="28766"/>
                    <a:pt x="629654" y="29337"/>
                  </a:cubicBezTo>
                  <a:cubicBezTo>
                    <a:pt x="652514" y="35147"/>
                    <a:pt x="659753" y="74581"/>
                    <a:pt x="660134" y="77248"/>
                  </a:cubicBezTo>
                  <a:cubicBezTo>
                    <a:pt x="672612" y="149543"/>
                    <a:pt x="582982" y="211550"/>
                    <a:pt x="577457" y="215265"/>
                  </a:cubicBezTo>
                  <a:cubicBezTo>
                    <a:pt x="586506" y="215265"/>
                    <a:pt x="599555" y="215837"/>
                    <a:pt x="615176" y="218122"/>
                  </a:cubicBezTo>
                  <a:cubicBezTo>
                    <a:pt x="633750" y="220885"/>
                    <a:pt x="643084" y="222409"/>
                    <a:pt x="648609" y="228219"/>
                  </a:cubicBezTo>
                  <a:cubicBezTo>
                    <a:pt x="662801" y="243459"/>
                    <a:pt x="649371" y="275939"/>
                    <a:pt x="648609" y="277559"/>
                  </a:cubicBezTo>
                  <a:cubicBezTo>
                    <a:pt x="632512" y="315087"/>
                    <a:pt x="585553" y="326803"/>
                    <a:pt x="565551" y="330137"/>
                  </a:cubicBezTo>
                  <a:cubicBezTo>
                    <a:pt x="567361" y="329946"/>
                    <a:pt x="569456" y="329851"/>
                    <a:pt x="571647" y="329851"/>
                  </a:cubicBezTo>
                  <a:cubicBezTo>
                    <a:pt x="583934" y="329851"/>
                    <a:pt x="601841" y="332804"/>
                    <a:pt x="616700" y="347186"/>
                  </a:cubicBezTo>
                  <a:cubicBezTo>
                    <a:pt x="628321" y="358426"/>
                    <a:pt x="642227" y="380619"/>
                    <a:pt x="635655" y="397955"/>
                  </a:cubicBezTo>
                  <a:cubicBezTo>
                    <a:pt x="623273" y="430339"/>
                    <a:pt x="548597" y="444437"/>
                    <a:pt x="457061" y="448913"/>
                  </a:cubicBezTo>
                  <a:cubicBezTo>
                    <a:pt x="440107" y="449771"/>
                    <a:pt x="426200" y="456247"/>
                    <a:pt x="414580" y="463868"/>
                  </a:cubicBezTo>
                  <a:cubicBezTo>
                    <a:pt x="386386" y="517303"/>
                    <a:pt x="345142" y="592836"/>
                    <a:pt x="323330" y="635222"/>
                  </a:cubicBezTo>
                  <a:cubicBezTo>
                    <a:pt x="326759" y="637222"/>
                    <a:pt x="329712" y="639032"/>
                    <a:pt x="332284" y="640652"/>
                  </a:cubicBezTo>
                  <a:cubicBezTo>
                    <a:pt x="336856" y="643414"/>
                    <a:pt x="342475" y="647033"/>
                    <a:pt x="348762" y="651415"/>
                  </a:cubicBezTo>
                  <a:cubicBezTo>
                    <a:pt x="350095" y="650272"/>
                    <a:pt x="351524" y="649129"/>
                    <a:pt x="352953" y="647986"/>
                  </a:cubicBezTo>
                  <a:cubicBezTo>
                    <a:pt x="362097" y="638080"/>
                    <a:pt x="372003" y="625221"/>
                    <a:pt x="374479" y="607600"/>
                  </a:cubicBezTo>
                  <a:cubicBezTo>
                    <a:pt x="384766" y="534543"/>
                    <a:pt x="401626" y="475583"/>
                    <a:pt x="428582" y="468059"/>
                  </a:cubicBezTo>
                  <a:cubicBezTo>
                    <a:pt x="430486" y="467487"/>
                    <a:pt x="432391" y="467296"/>
                    <a:pt x="434297" y="467296"/>
                  </a:cubicBezTo>
                  <a:cubicBezTo>
                    <a:pt x="447250" y="467296"/>
                    <a:pt x="460871" y="478155"/>
                    <a:pt x="467920" y="487013"/>
                  </a:cubicBezTo>
                  <a:cubicBezTo>
                    <a:pt x="480302" y="502349"/>
                    <a:pt x="479540" y="519970"/>
                    <a:pt x="477921" y="529304"/>
                  </a:cubicBezTo>
                  <a:cubicBezTo>
                    <a:pt x="482112" y="513493"/>
                    <a:pt x="494971" y="476631"/>
                    <a:pt x="526308" y="466535"/>
                  </a:cubicBezTo>
                  <a:cubicBezTo>
                    <a:pt x="527070" y="466249"/>
                    <a:pt x="536404" y="463391"/>
                    <a:pt x="546310" y="463391"/>
                  </a:cubicBezTo>
                  <a:cubicBezTo>
                    <a:pt x="549740" y="463391"/>
                    <a:pt x="553264" y="463772"/>
                    <a:pt x="556598" y="464725"/>
                  </a:cubicBezTo>
                  <a:cubicBezTo>
                    <a:pt x="556978" y="463582"/>
                    <a:pt x="557455" y="462344"/>
                    <a:pt x="557836" y="461296"/>
                  </a:cubicBezTo>
                  <a:cubicBezTo>
                    <a:pt x="557550" y="462439"/>
                    <a:pt x="557169" y="463677"/>
                    <a:pt x="556883" y="464820"/>
                  </a:cubicBezTo>
                  <a:cubicBezTo>
                    <a:pt x="560312" y="465868"/>
                    <a:pt x="563551" y="467582"/>
                    <a:pt x="565932" y="470249"/>
                  </a:cubicBezTo>
                  <a:cubicBezTo>
                    <a:pt x="570218" y="475107"/>
                    <a:pt x="570790" y="482727"/>
                    <a:pt x="571647" y="497777"/>
                  </a:cubicBezTo>
                  <a:cubicBezTo>
                    <a:pt x="572314" y="510540"/>
                    <a:pt x="571837" y="521018"/>
                    <a:pt x="571171" y="528257"/>
                  </a:cubicBezTo>
                  <a:cubicBezTo>
                    <a:pt x="574219" y="524542"/>
                    <a:pt x="619939" y="469868"/>
                    <a:pt x="670612" y="469868"/>
                  </a:cubicBezTo>
                  <a:cubicBezTo>
                    <a:pt x="676327" y="469868"/>
                    <a:pt x="682137" y="470535"/>
                    <a:pt x="687947" y="472154"/>
                  </a:cubicBezTo>
                  <a:cubicBezTo>
                    <a:pt x="690043" y="472726"/>
                    <a:pt x="721094" y="481394"/>
                    <a:pt x="724142" y="500158"/>
                  </a:cubicBezTo>
                  <a:cubicBezTo>
                    <a:pt x="728524" y="527304"/>
                    <a:pt x="670898" y="555784"/>
                    <a:pt x="656039" y="563213"/>
                  </a:cubicBezTo>
                  <a:cubicBezTo>
                    <a:pt x="624416" y="578834"/>
                    <a:pt x="595459" y="584263"/>
                    <a:pt x="576314" y="586359"/>
                  </a:cubicBezTo>
                  <a:cubicBezTo>
                    <a:pt x="605651" y="597122"/>
                    <a:pt x="626320" y="612362"/>
                    <a:pt x="624511" y="623697"/>
                  </a:cubicBezTo>
                  <a:cubicBezTo>
                    <a:pt x="622225" y="638366"/>
                    <a:pt x="583267" y="643319"/>
                    <a:pt x="566218" y="644176"/>
                  </a:cubicBezTo>
                  <a:cubicBezTo>
                    <a:pt x="564122" y="644271"/>
                    <a:pt x="562027" y="644366"/>
                    <a:pt x="559931" y="644366"/>
                  </a:cubicBezTo>
                  <a:cubicBezTo>
                    <a:pt x="533642" y="644366"/>
                    <a:pt x="512401" y="636842"/>
                    <a:pt x="499352" y="630936"/>
                  </a:cubicBezTo>
                  <a:cubicBezTo>
                    <a:pt x="521926" y="656177"/>
                    <a:pt x="527451" y="684467"/>
                    <a:pt x="516592" y="698373"/>
                  </a:cubicBezTo>
                  <a:cubicBezTo>
                    <a:pt x="510020" y="706755"/>
                    <a:pt x="498019" y="708946"/>
                    <a:pt x="487541" y="708946"/>
                  </a:cubicBezTo>
                  <a:cubicBezTo>
                    <a:pt x="478207" y="708946"/>
                    <a:pt x="469920" y="707231"/>
                    <a:pt x="467634" y="706755"/>
                  </a:cubicBezTo>
                  <a:cubicBezTo>
                    <a:pt x="434677" y="699992"/>
                    <a:pt x="428105" y="677513"/>
                    <a:pt x="395053" y="665988"/>
                  </a:cubicBezTo>
                  <a:cubicBezTo>
                    <a:pt x="383433" y="661892"/>
                    <a:pt x="371908" y="660368"/>
                    <a:pt x="360859" y="660368"/>
                  </a:cubicBezTo>
                  <a:cubicBezTo>
                    <a:pt x="383433" y="677989"/>
                    <a:pt x="410293" y="705326"/>
                    <a:pt x="426867" y="746760"/>
                  </a:cubicBezTo>
                  <a:cubicBezTo>
                    <a:pt x="433249" y="762762"/>
                    <a:pt x="455537" y="820864"/>
                    <a:pt x="431344" y="887635"/>
                  </a:cubicBezTo>
                  <a:cubicBezTo>
                    <a:pt x="427153" y="899160"/>
                    <a:pt x="403054" y="965549"/>
                    <a:pt x="339904" y="990791"/>
                  </a:cubicBezTo>
                  <a:cubicBezTo>
                    <a:pt x="333331" y="993458"/>
                    <a:pt x="307233" y="1003840"/>
                    <a:pt x="275420" y="1003840"/>
                  </a:cubicBezTo>
                  <a:cubicBezTo>
                    <a:pt x="263132" y="1003840"/>
                    <a:pt x="249988" y="1002316"/>
                    <a:pt x="236843" y="998125"/>
                  </a:cubicBezTo>
                  <a:cubicBezTo>
                    <a:pt x="229223" y="995744"/>
                    <a:pt x="198172" y="984980"/>
                    <a:pt x="170645" y="984980"/>
                  </a:cubicBezTo>
                  <a:cubicBezTo>
                    <a:pt x="168930" y="984980"/>
                    <a:pt x="167311" y="984980"/>
                    <a:pt x="165691" y="985076"/>
                  </a:cubicBezTo>
                  <a:cubicBezTo>
                    <a:pt x="164072" y="985171"/>
                    <a:pt x="154071" y="985742"/>
                    <a:pt x="142450" y="990886"/>
                  </a:cubicBezTo>
                  <a:cubicBezTo>
                    <a:pt x="136735" y="993362"/>
                    <a:pt x="122162" y="999839"/>
                    <a:pt x="122162" y="1008317"/>
                  </a:cubicBezTo>
                  <a:cubicBezTo>
                    <a:pt x="122162" y="1014222"/>
                    <a:pt x="129306" y="1014889"/>
                    <a:pt x="132354" y="1024319"/>
                  </a:cubicBezTo>
                  <a:cubicBezTo>
                    <a:pt x="135307" y="1033272"/>
                    <a:pt x="131592" y="1041654"/>
                    <a:pt x="130925" y="1043178"/>
                  </a:cubicBezTo>
                  <a:cubicBezTo>
                    <a:pt x="126925" y="1052227"/>
                    <a:pt x="119019" y="1055942"/>
                    <a:pt x="110637" y="1060609"/>
                  </a:cubicBezTo>
                  <a:cubicBezTo>
                    <a:pt x="96921" y="1068324"/>
                    <a:pt x="83776" y="1069372"/>
                    <a:pt x="76823" y="1069372"/>
                  </a:cubicBezTo>
                  <a:cubicBezTo>
                    <a:pt x="76442" y="1069372"/>
                    <a:pt x="76061" y="1069372"/>
                    <a:pt x="75775" y="1069372"/>
                  </a:cubicBezTo>
                  <a:cubicBezTo>
                    <a:pt x="80633" y="1067276"/>
                    <a:pt x="99683" y="1058513"/>
                    <a:pt x="100445" y="1044702"/>
                  </a:cubicBezTo>
                  <a:cubicBezTo>
                    <a:pt x="100636" y="1041654"/>
                    <a:pt x="99588" y="1038797"/>
                    <a:pt x="97492" y="1033082"/>
                  </a:cubicBezTo>
                  <a:cubicBezTo>
                    <a:pt x="91682" y="1016889"/>
                    <a:pt x="86348" y="1014794"/>
                    <a:pt x="84443" y="1005459"/>
                  </a:cubicBezTo>
                  <a:cubicBezTo>
                    <a:pt x="82824" y="997839"/>
                    <a:pt x="83681" y="986504"/>
                    <a:pt x="90253" y="979361"/>
                  </a:cubicBezTo>
                  <a:cubicBezTo>
                    <a:pt x="99588" y="969169"/>
                    <a:pt x="113399" y="974884"/>
                    <a:pt x="117876" y="966311"/>
                  </a:cubicBezTo>
                  <a:cubicBezTo>
                    <a:pt x="121400" y="959549"/>
                    <a:pt x="115971" y="950024"/>
                    <a:pt x="112066" y="943070"/>
                  </a:cubicBezTo>
                  <a:cubicBezTo>
                    <a:pt x="105017" y="930688"/>
                    <a:pt x="95778" y="923639"/>
                    <a:pt x="94635" y="922782"/>
                  </a:cubicBezTo>
                  <a:cubicBezTo>
                    <a:pt x="72346" y="905732"/>
                    <a:pt x="47391" y="866394"/>
                    <a:pt x="39390" y="850202"/>
                  </a:cubicBezTo>
                  <a:cubicBezTo>
                    <a:pt x="16339" y="803529"/>
                    <a:pt x="36342" y="749237"/>
                    <a:pt x="45105" y="725329"/>
                  </a:cubicBezTo>
                  <a:cubicBezTo>
                    <a:pt x="52249" y="705803"/>
                    <a:pt x="67298" y="664845"/>
                    <a:pt x="108922" y="635222"/>
                  </a:cubicBezTo>
                  <a:cubicBezTo>
                    <a:pt x="143879" y="610362"/>
                    <a:pt x="181408" y="604933"/>
                    <a:pt x="209125" y="604933"/>
                  </a:cubicBezTo>
                  <a:cubicBezTo>
                    <a:pt x="224461" y="604933"/>
                    <a:pt x="236748" y="606647"/>
                    <a:pt x="243987" y="607600"/>
                  </a:cubicBezTo>
                  <a:cubicBezTo>
                    <a:pt x="247321" y="608076"/>
                    <a:pt x="250559" y="608552"/>
                    <a:pt x="253702" y="609219"/>
                  </a:cubicBezTo>
                  <a:cubicBezTo>
                    <a:pt x="248273" y="597599"/>
                    <a:pt x="240653" y="586169"/>
                    <a:pt x="229890" y="576358"/>
                  </a:cubicBezTo>
                  <a:cubicBezTo>
                    <a:pt x="204077" y="552736"/>
                    <a:pt x="181217" y="557403"/>
                    <a:pt x="159691" y="531590"/>
                  </a:cubicBezTo>
                  <a:cubicBezTo>
                    <a:pt x="156452" y="527685"/>
                    <a:pt x="135878" y="503015"/>
                    <a:pt x="143974" y="484442"/>
                  </a:cubicBezTo>
                  <a:cubicBezTo>
                    <a:pt x="149213" y="472535"/>
                    <a:pt x="165691" y="464820"/>
                    <a:pt x="187123" y="464820"/>
                  </a:cubicBezTo>
                  <a:cubicBezTo>
                    <a:pt x="194743" y="464820"/>
                    <a:pt x="202934" y="465772"/>
                    <a:pt x="211507" y="467868"/>
                  </a:cubicBezTo>
                  <a:cubicBezTo>
                    <a:pt x="199220" y="458438"/>
                    <a:pt x="180836" y="441484"/>
                    <a:pt x="168263" y="415100"/>
                  </a:cubicBezTo>
                  <a:cubicBezTo>
                    <a:pt x="160929" y="399669"/>
                    <a:pt x="146927" y="362998"/>
                    <a:pt x="158738" y="354044"/>
                  </a:cubicBezTo>
                  <a:cubicBezTo>
                    <a:pt x="160643" y="352616"/>
                    <a:pt x="163024" y="351949"/>
                    <a:pt x="165977" y="351949"/>
                  </a:cubicBezTo>
                  <a:cubicBezTo>
                    <a:pt x="177407" y="351949"/>
                    <a:pt x="195886" y="362331"/>
                    <a:pt x="214459" y="378905"/>
                  </a:cubicBezTo>
                  <a:cubicBezTo>
                    <a:pt x="207316" y="361093"/>
                    <a:pt x="198362" y="332899"/>
                    <a:pt x="197314" y="297656"/>
                  </a:cubicBezTo>
                  <a:cubicBezTo>
                    <a:pt x="196743" y="281083"/>
                    <a:pt x="194743" y="216884"/>
                    <a:pt x="220746" y="207836"/>
                  </a:cubicBezTo>
                  <a:cubicBezTo>
                    <a:pt x="222841" y="207074"/>
                    <a:pt x="225032" y="206788"/>
                    <a:pt x="227223" y="206788"/>
                  </a:cubicBezTo>
                  <a:cubicBezTo>
                    <a:pt x="243701" y="206788"/>
                    <a:pt x="261227" y="225076"/>
                    <a:pt x="262561" y="226504"/>
                  </a:cubicBezTo>
                  <a:cubicBezTo>
                    <a:pt x="303042" y="269653"/>
                    <a:pt x="270276" y="351092"/>
                    <a:pt x="268180" y="356045"/>
                  </a:cubicBezTo>
                  <a:cubicBezTo>
                    <a:pt x="274276" y="352044"/>
                    <a:pt x="283325" y="346615"/>
                    <a:pt x="294850" y="341186"/>
                  </a:cubicBezTo>
                  <a:cubicBezTo>
                    <a:pt x="306280" y="335852"/>
                    <a:pt x="312948" y="332804"/>
                    <a:pt x="318568" y="332804"/>
                  </a:cubicBezTo>
                  <a:cubicBezTo>
                    <a:pt x="319711" y="332804"/>
                    <a:pt x="320758" y="332899"/>
                    <a:pt x="321806" y="333185"/>
                  </a:cubicBezTo>
                  <a:cubicBezTo>
                    <a:pt x="338094" y="337185"/>
                    <a:pt x="343523" y="364998"/>
                    <a:pt x="343714" y="366332"/>
                  </a:cubicBezTo>
                  <a:cubicBezTo>
                    <a:pt x="349619" y="398717"/>
                    <a:pt x="323140" y="427482"/>
                    <a:pt x="311138" y="438531"/>
                  </a:cubicBezTo>
                  <a:cubicBezTo>
                    <a:pt x="317425" y="433578"/>
                    <a:pt x="329141" y="426530"/>
                    <a:pt x="344190" y="426530"/>
                  </a:cubicBezTo>
                  <a:cubicBezTo>
                    <a:pt x="347048" y="426530"/>
                    <a:pt x="350095" y="426815"/>
                    <a:pt x="353143" y="427387"/>
                  </a:cubicBezTo>
                  <a:cubicBezTo>
                    <a:pt x="366002" y="429768"/>
                    <a:pt x="385148" y="438531"/>
                    <a:pt x="388386" y="453200"/>
                  </a:cubicBezTo>
                  <a:cubicBezTo>
                    <a:pt x="394482" y="480536"/>
                    <a:pt x="350476" y="523113"/>
                    <a:pt x="290850" y="566738"/>
                  </a:cubicBezTo>
                  <a:cubicBezTo>
                    <a:pt x="282182" y="573119"/>
                    <a:pt x="276277" y="581025"/>
                    <a:pt x="271991" y="589217"/>
                  </a:cubicBezTo>
                  <a:cubicBezTo>
                    <a:pt x="271038" y="597313"/>
                    <a:pt x="269895" y="605123"/>
                    <a:pt x="268752" y="612553"/>
                  </a:cubicBezTo>
                  <a:cubicBezTo>
                    <a:pt x="284087" y="616649"/>
                    <a:pt x="297232" y="621983"/>
                    <a:pt x="307995" y="627221"/>
                  </a:cubicBezTo>
                  <a:cubicBezTo>
                    <a:pt x="328188" y="587883"/>
                    <a:pt x="361716" y="526447"/>
                    <a:pt x="388005" y="477774"/>
                  </a:cubicBezTo>
                  <a:cubicBezTo>
                    <a:pt x="391910" y="459296"/>
                    <a:pt x="392958" y="438626"/>
                    <a:pt x="387624" y="417290"/>
                  </a:cubicBezTo>
                  <a:cubicBezTo>
                    <a:pt x="377051" y="375095"/>
                    <a:pt x="350095" y="364427"/>
                    <a:pt x="345428" y="322897"/>
                  </a:cubicBezTo>
                  <a:cubicBezTo>
                    <a:pt x="344761" y="316706"/>
                    <a:pt x="340285" y="276987"/>
                    <a:pt x="361335" y="263366"/>
                  </a:cubicBezTo>
                  <a:cubicBezTo>
                    <a:pt x="366383" y="260128"/>
                    <a:pt x="372574" y="258509"/>
                    <a:pt x="379432" y="258509"/>
                  </a:cubicBezTo>
                  <a:cubicBezTo>
                    <a:pt x="398006" y="258509"/>
                    <a:pt x="421819" y="269938"/>
                    <a:pt x="442583" y="292322"/>
                  </a:cubicBezTo>
                  <a:cubicBezTo>
                    <a:pt x="436297" y="274130"/>
                    <a:pt x="428867" y="244030"/>
                    <a:pt x="433820" y="208121"/>
                  </a:cubicBezTo>
                  <a:cubicBezTo>
                    <a:pt x="436678" y="187166"/>
                    <a:pt x="447250" y="139541"/>
                    <a:pt x="465729" y="138398"/>
                  </a:cubicBezTo>
                  <a:cubicBezTo>
                    <a:pt x="465919" y="138398"/>
                    <a:pt x="466205" y="138398"/>
                    <a:pt x="466396" y="138398"/>
                  </a:cubicBezTo>
                  <a:cubicBezTo>
                    <a:pt x="480493" y="138398"/>
                    <a:pt x="496590" y="165354"/>
                    <a:pt x="506401" y="202311"/>
                  </a:cubicBezTo>
                  <a:cubicBezTo>
                    <a:pt x="511163" y="178975"/>
                    <a:pt x="521165" y="143732"/>
                    <a:pt x="544120" y="106489"/>
                  </a:cubicBezTo>
                  <a:cubicBezTo>
                    <a:pt x="554216" y="89726"/>
                    <a:pt x="591840" y="28575"/>
                    <a:pt x="623844" y="28575"/>
                  </a:cubicBezTo>
                  <a:moveTo>
                    <a:pt x="623844" y="0"/>
                  </a:moveTo>
                  <a:cubicBezTo>
                    <a:pt x="591173" y="0"/>
                    <a:pt x="558026" y="29051"/>
                    <a:pt x="519736" y="91345"/>
                  </a:cubicBezTo>
                  <a:cubicBezTo>
                    <a:pt x="512782" y="102679"/>
                    <a:pt x="506591" y="114395"/>
                    <a:pt x="501067" y="126492"/>
                  </a:cubicBezTo>
                  <a:cubicBezTo>
                    <a:pt x="491637" y="116491"/>
                    <a:pt x="480207" y="109728"/>
                    <a:pt x="466396" y="109728"/>
                  </a:cubicBezTo>
                  <a:cubicBezTo>
                    <a:pt x="465634" y="109728"/>
                    <a:pt x="464776" y="109728"/>
                    <a:pt x="464015" y="109823"/>
                  </a:cubicBezTo>
                  <a:cubicBezTo>
                    <a:pt x="426200" y="112109"/>
                    <a:pt x="411341" y="162401"/>
                    <a:pt x="405531" y="204121"/>
                  </a:cubicBezTo>
                  <a:cubicBezTo>
                    <a:pt x="404198" y="213836"/>
                    <a:pt x="403531" y="223647"/>
                    <a:pt x="403626" y="233458"/>
                  </a:cubicBezTo>
                  <a:cubicBezTo>
                    <a:pt x="395434" y="231077"/>
                    <a:pt x="387338" y="229838"/>
                    <a:pt x="379432" y="229838"/>
                  </a:cubicBezTo>
                  <a:cubicBezTo>
                    <a:pt x="366955" y="229838"/>
                    <a:pt x="355334" y="233077"/>
                    <a:pt x="345809" y="239268"/>
                  </a:cubicBezTo>
                  <a:cubicBezTo>
                    <a:pt x="326950" y="251460"/>
                    <a:pt x="316663" y="274130"/>
                    <a:pt x="315996" y="304229"/>
                  </a:cubicBezTo>
                  <a:cubicBezTo>
                    <a:pt x="313996" y="304324"/>
                    <a:pt x="311995" y="304610"/>
                    <a:pt x="310091" y="304895"/>
                  </a:cubicBezTo>
                  <a:cubicBezTo>
                    <a:pt x="313520" y="272987"/>
                    <a:pt x="309805" y="235077"/>
                    <a:pt x="283325" y="206788"/>
                  </a:cubicBezTo>
                  <a:cubicBezTo>
                    <a:pt x="277039" y="200025"/>
                    <a:pt x="254274" y="178022"/>
                    <a:pt x="227128" y="178022"/>
                  </a:cubicBezTo>
                  <a:cubicBezTo>
                    <a:pt x="221699" y="178022"/>
                    <a:pt x="216364" y="178879"/>
                    <a:pt x="211316" y="180594"/>
                  </a:cubicBezTo>
                  <a:cubicBezTo>
                    <a:pt x="170168" y="194786"/>
                    <a:pt x="167311" y="254603"/>
                    <a:pt x="168644" y="298323"/>
                  </a:cubicBezTo>
                  <a:cubicBezTo>
                    <a:pt x="168930" y="306705"/>
                    <a:pt x="169597" y="314992"/>
                    <a:pt x="170645" y="323279"/>
                  </a:cubicBezTo>
                  <a:cubicBezTo>
                    <a:pt x="169025" y="323088"/>
                    <a:pt x="167501" y="323088"/>
                    <a:pt x="165882" y="323088"/>
                  </a:cubicBezTo>
                  <a:cubicBezTo>
                    <a:pt x="156738" y="323088"/>
                    <a:pt x="148356" y="325755"/>
                    <a:pt x="141498" y="330899"/>
                  </a:cubicBezTo>
                  <a:cubicBezTo>
                    <a:pt x="114066" y="351472"/>
                    <a:pt x="126829" y="394621"/>
                    <a:pt x="142355" y="427101"/>
                  </a:cubicBezTo>
                  <a:cubicBezTo>
                    <a:pt x="144832" y="432340"/>
                    <a:pt x="147594" y="437483"/>
                    <a:pt x="150642" y="442436"/>
                  </a:cubicBezTo>
                  <a:cubicBezTo>
                    <a:pt x="135211" y="448628"/>
                    <a:pt x="123686" y="459010"/>
                    <a:pt x="117685" y="472726"/>
                  </a:cubicBezTo>
                  <a:cubicBezTo>
                    <a:pt x="107875" y="495110"/>
                    <a:pt x="114923" y="522446"/>
                    <a:pt x="137593" y="549593"/>
                  </a:cubicBezTo>
                  <a:cubicBezTo>
                    <a:pt x="150642" y="565213"/>
                    <a:pt x="164453" y="572929"/>
                    <a:pt x="176550" y="578453"/>
                  </a:cubicBezTo>
                  <a:cubicBezTo>
                    <a:pt x="145403" y="582930"/>
                    <a:pt x="117114" y="594074"/>
                    <a:pt x="92349" y="611791"/>
                  </a:cubicBezTo>
                  <a:cubicBezTo>
                    <a:pt x="43581" y="646557"/>
                    <a:pt x="25864" y="694754"/>
                    <a:pt x="18244" y="715232"/>
                  </a:cubicBezTo>
                  <a:cubicBezTo>
                    <a:pt x="8338" y="742093"/>
                    <a:pt x="-14712" y="804958"/>
                    <a:pt x="13672" y="862584"/>
                  </a:cubicBezTo>
                  <a:cubicBezTo>
                    <a:pt x="22435" y="880396"/>
                    <a:pt x="49582" y="924116"/>
                    <a:pt x="77204" y="945166"/>
                  </a:cubicBezTo>
                  <a:cubicBezTo>
                    <a:pt x="77585" y="945452"/>
                    <a:pt x="79585" y="947071"/>
                    <a:pt x="82062" y="949833"/>
                  </a:cubicBezTo>
                  <a:cubicBezTo>
                    <a:pt x="77680" y="952119"/>
                    <a:pt x="73299" y="955358"/>
                    <a:pt x="69108" y="959930"/>
                  </a:cubicBezTo>
                  <a:cubicBezTo>
                    <a:pt x="55106" y="975360"/>
                    <a:pt x="53392" y="996505"/>
                    <a:pt x="56535" y="1011174"/>
                  </a:cubicBezTo>
                  <a:cubicBezTo>
                    <a:pt x="58535" y="1020604"/>
                    <a:pt x="62345" y="1026700"/>
                    <a:pt x="65107" y="1031177"/>
                  </a:cubicBezTo>
                  <a:cubicBezTo>
                    <a:pt x="66822" y="1033939"/>
                    <a:pt x="68251" y="1036225"/>
                    <a:pt x="69775" y="1040225"/>
                  </a:cubicBezTo>
                  <a:cubicBezTo>
                    <a:pt x="68346" y="1041083"/>
                    <a:pt x="66631" y="1042035"/>
                    <a:pt x="64441" y="1042988"/>
                  </a:cubicBezTo>
                  <a:cubicBezTo>
                    <a:pt x="52058" y="1048322"/>
                    <a:pt x="45105" y="1061561"/>
                    <a:pt x="47772" y="1074801"/>
                  </a:cubicBezTo>
                  <a:cubicBezTo>
                    <a:pt x="50439" y="1088041"/>
                    <a:pt x="61869" y="1097566"/>
                    <a:pt x="75394" y="1097756"/>
                  </a:cubicBezTo>
                  <a:lnTo>
                    <a:pt x="76918" y="1097756"/>
                  </a:lnTo>
                  <a:cubicBezTo>
                    <a:pt x="88634" y="1097756"/>
                    <a:pt x="106446" y="1095566"/>
                    <a:pt x="124639" y="1085374"/>
                  </a:cubicBezTo>
                  <a:lnTo>
                    <a:pt x="126829" y="1084136"/>
                  </a:lnTo>
                  <a:cubicBezTo>
                    <a:pt x="135878" y="1079087"/>
                    <a:pt x="149689" y="1071563"/>
                    <a:pt x="157119" y="1054513"/>
                  </a:cubicBezTo>
                  <a:cubicBezTo>
                    <a:pt x="160357" y="1047179"/>
                    <a:pt x="165025" y="1032224"/>
                    <a:pt x="159595" y="1015365"/>
                  </a:cubicBezTo>
                  <a:cubicBezTo>
                    <a:pt x="159595" y="1015270"/>
                    <a:pt x="159500" y="1015079"/>
                    <a:pt x="159500" y="1014984"/>
                  </a:cubicBezTo>
                  <a:cubicBezTo>
                    <a:pt x="163977" y="1013651"/>
                    <a:pt x="167215" y="1013555"/>
                    <a:pt x="167215" y="1013555"/>
                  </a:cubicBezTo>
                  <a:cubicBezTo>
                    <a:pt x="168358" y="1013460"/>
                    <a:pt x="169597" y="1013460"/>
                    <a:pt x="170740" y="1013460"/>
                  </a:cubicBezTo>
                  <a:cubicBezTo>
                    <a:pt x="191885" y="1013460"/>
                    <a:pt x="217698" y="1021842"/>
                    <a:pt x="226175" y="1024604"/>
                  </a:cubicBezTo>
                  <a:lnTo>
                    <a:pt x="228271" y="1025271"/>
                  </a:lnTo>
                  <a:cubicBezTo>
                    <a:pt x="243034" y="1029938"/>
                    <a:pt x="258941" y="1032320"/>
                    <a:pt x="275515" y="1032320"/>
                  </a:cubicBezTo>
                  <a:cubicBezTo>
                    <a:pt x="292564" y="1032320"/>
                    <a:pt x="319330" y="1029653"/>
                    <a:pt x="350572" y="1017175"/>
                  </a:cubicBezTo>
                  <a:cubicBezTo>
                    <a:pt x="398292" y="998125"/>
                    <a:pt x="437535" y="954405"/>
                    <a:pt x="458204" y="897255"/>
                  </a:cubicBezTo>
                  <a:cubicBezTo>
                    <a:pt x="476778" y="846011"/>
                    <a:pt x="475159" y="790289"/>
                    <a:pt x="453442" y="736092"/>
                  </a:cubicBezTo>
                  <a:cubicBezTo>
                    <a:pt x="452870" y="734759"/>
                    <a:pt x="452394" y="733425"/>
                    <a:pt x="451823" y="732187"/>
                  </a:cubicBezTo>
                  <a:cubicBezTo>
                    <a:pt x="454966" y="733139"/>
                    <a:pt x="458299" y="734092"/>
                    <a:pt x="461919" y="734759"/>
                  </a:cubicBezTo>
                  <a:cubicBezTo>
                    <a:pt x="470777" y="736568"/>
                    <a:pt x="479445" y="737521"/>
                    <a:pt x="487636" y="737521"/>
                  </a:cubicBezTo>
                  <a:cubicBezTo>
                    <a:pt x="516307" y="737521"/>
                    <a:pt x="531451" y="725805"/>
                    <a:pt x="539167" y="715994"/>
                  </a:cubicBezTo>
                  <a:cubicBezTo>
                    <a:pt x="548406" y="704183"/>
                    <a:pt x="552025" y="688943"/>
                    <a:pt x="550216" y="672655"/>
                  </a:cubicBezTo>
                  <a:cubicBezTo>
                    <a:pt x="553454" y="672846"/>
                    <a:pt x="556788" y="672941"/>
                    <a:pt x="560026" y="672941"/>
                  </a:cubicBezTo>
                  <a:cubicBezTo>
                    <a:pt x="562503" y="672941"/>
                    <a:pt x="565075" y="672846"/>
                    <a:pt x="567647" y="672751"/>
                  </a:cubicBezTo>
                  <a:cubicBezTo>
                    <a:pt x="603651" y="671132"/>
                    <a:pt x="647657" y="661988"/>
                    <a:pt x="652895" y="628079"/>
                  </a:cubicBezTo>
                  <a:cubicBezTo>
                    <a:pt x="654515" y="617887"/>
                    <a:pt x="652038" y="608076"/>
                    <a:pt x="645847" y="598837"/>
                  </a:cubicBezTo>
                  <a:cubicBezTo>
                    <a:pt x="653657" y="595884"/>
                    <a:pt x="661277" y="592550"/>
                    <a:pt x="668802" y="588836"/>
                  </a:cubicBezTo>
                  <a:cubicBezTo>
                    <a:pt x="708045" y="569405"/>
                    <a:pt x="759385" y="538639"/>
                    <a:pt x="752432" y="495681"/>
                  </a:cubicBezTo>
                  <a:cubicBezTo>
                    <a:pt x="746907" y="460915"/>
                    <a:pt x="707378" y="447770"/>
                    <a:pt x="695472" y="444532"/>
                  </a:cubicBezTo>
                  <a:cubicBezTo>
                    <a:pt x="687471" y="442341"/>
                    <a:pt x="679089" y="441293"/>
                    <a:pt x="670707" y="441293"/>
                  </a:cubicBezTo>
                  <a:cubicBezTo>
                    <a:pt x="642799" y="441293"/>
                    <a:pt x="616986" y="453200"/>
                    <a:pt x="596412" y="467201"/>
                  </a:cubicBezTo>
                  <a:cubicBezTo>
                    <a:pt x="595555" y="464344"/>
                    <a:pt x="594412" y="461582"/>
                    <a:pt x="592888" y="459010"/>
                  </a:cubicBezTo>
                  <a:cubicBezTo>
                    <a:pt x="631464" y="447580"/>
                    <a:pt x="653848" y="430911"/>
                    <a:pt x="662420" y="408242"/>
                  </a:cubicBezTo>
                  <a:cubicBezTo>
                    <a:pt x="673279" y="379857"/>
                    <a:pt x="658134" y="349663"/>
                    <a:pt x="640513" y="330613"/>
                  </a:cubicBezTo>
                  <a:cubicBezTo>
                    <a:pt x="654610" y="320516"/>
                    <a:pt x="667183" y="306896"/>
                    <a:pt x="674993" y="288703"/>
                  </a:cubicBezTo>
                  <a:cubicBezTo>
                    <a:pt x="678613" y="280226"/>
                    <a:pt x="695472" y="236411"/>
                    <a:pt x="669564" y="208693"/>
                  </a:cubicBezTo>
                  <a:cubicBezTo>
                    <a:pt x="662325" y="200978"/>
                    <a:pt x="654038" y="196882"/>
                    <a:pt x="644037" y="194215"/>
                  </a:cubicBezTo>
                  <a:cubicBezTo>
                    <a:pt x="670993" y="164116"/>
                    <a:pt x="696710" y="121158"/>
                    <a:pt x="688328" y="72295"/>
                  </a:cubicBezTo>
                  <a:cubicBezTo>
                    <a:pt x="686614" y="62198"/>
                    <a:pt x="675946" y="11621"/>
                    <a:pt x="636703" y="1524"/>
                  </a:cubicBezTo>
                  <a:cubicBezTo>
                    <a:pt x="632607" y="476"/>
                    <a:pt x="628225" y="0"/>
                    <a:pt x="623844" y="0"/>
                  </a:cubicBezTo>
                  <a:lnTo>
                    <a:pt x="623844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3" name="Google Shape;453;p3"/>
          <p:cNvGrpSpPr/>
          <p:nvPr/>
        </p:nvGrpSpPr>
        <p:grpSpPr>
          <a:xfrm>
            <a:off x="8870330" y="4517802"/>
            <a:ext cx="1930704" cy="1799270"/>
            <a:chOff x="6963318" y="4118514"/>
            <a:chExt cx="1228027" cy="1144428"/>
          </a:xfrm>
        </p:grpSpPr>
        <p:sp>
          <p:nvSpPr>
            <p:cNvPr id="454" name="Google Shape;454;p3"/>
            <p:cNvSpPr/>
            <p:nvPr/>
          </p:nvSpPr>
          <p:spPr>
            <a:xfrm>
              <a:off x="6990441" y="5091969"/>
              <a:ext cx="154451" cy="147800"/>
            </a:xfrm>
            <a:custGeom>
              <a:rect b="b" l="l" r="r" t="t"/>
              <a:pathLst>
                <a:path extrusionOk="0" h="147800" w="154451">
                  <a:moveTo>
                    <a:pt x="70155" y="0"/>
                  </a:moveTo>
                  <a:cubicBezTo>
                    <a:pt x="8433" y="53054"/>
                    <a:pt x="-2807" y="70295"/>
                    <a:pt x="527" y="75247"/>
                  </a:cubicBezTo>
                  <a:cubicBezTo>
                    <a:pt x="5480" y="82582"/>
                    <a:pt x="43580" y="64484"/>
                    <a:pt x="48819" y="73343"/>
                  </a:cubicBezTo>
                  <a:cubicBezTo>
                    <a:pt x="53200" y="80867"/>
                    <a:pt x="29579" y="99060"/>
                    <a:pt x="33960" y="106204"/>
                  </a:cubicBezTo>
                  <a:cubicBezTo>
                    <a:pt x="39104" y="114586"/>
                    <a:pt x="76727" y="95917"/>
                    <a:pt x="82252" y="104299"/>
                  </a:cubicBezTo>
                  <a:cubicBezTo>
                    <a:pt x="87776" y="112681"/>
                    <a:pt x="54724" y="137731"/>
                    <a:pt x="59678" y="145447"/>
                  </a:cubicBezTo>
                  <a:cubicBezTo>
                    <a:pt x="64345" y="152876"/>
                    <a:pt x="102445" y="142399"/>
                    <a:pt x="131210" y="118491"/>
                  </a:cubicBezTo>
                  <a:cubicBezTo>
                    <a:pt x="142069" y="109442"/>
                    <a:pt x="149593" y="100203"/>
                    <a:pt x="154451" y="93440"/>
                  </a:cubicBezTo>
                  <a:cubicBezTo>
                    <a:pt x="126353" y="62294"/>
                    <a:pt x="98254" y="31147"/>
                    <a:pt x="70155" y="0"/>
                  </a:cubicBezTo>
                  <a:close/>
                </a:path>
              </a:pathLst>
            </a:custGeom>
            <a:solidFill>
              <a:srgbClr val="74795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3"/>
            <p:cNvSpPr/>
            <p:nvPr/>
          </p:nvSpPr>
          <p:spPr>
            <a:xfrm>
              <a:off x="7019787" y="4711540"/>
              <a:ext cx="588305" cy="503599"/>
            </a:xfrm>
            <a:custGeom>
              <a:rect b="b" l="l" r="r" t="t"/>
              <a:pathLst>
                <a:path extrusionOk="0" h="503599" w="588305">
                  <a:moveTo>
                    <a:pt x="525822" y="0"/>
                  </a:moveTo>
                  <a:cubicBezTo>
                    <a:pt x="487436" y="14954"/>
                    <a:pt x="435715" y="37433"/>
                    <a:pt x="377327" y="70485"/>
                  </a:cubicBezTo>
                  <a:cubicBezTo>
                    <a:pt x="325701" y="99727"/>
                    <a:pt x="310081" y="113824"/>
                    <a:pt x="166348" y="223076"/>
                  </a:cubicBezTo>
                  <a:cubicBezTo>
                    <a:pt x="34713" y="323088"/>
                    <a:pt x="-4054" y="350711"/>
                    <a:pt x="327" y="389287"/>
                  </a:cubicBezTo>
                  <a:cubicBezTo>
                    <a:pt x="3566" y="417386"/>
                    <a:pt x="28331" y="439293"/>
                    <a:pt x="51191" y="459581"/>
                  </a:cubicBezTo>
                  <a:cubicBezTo>
                    <a:pt x="71289" y="477393"/>
                    <a:pt x="107865" y="509873"/>
                    <a:pt x="145012" y="502539"/>
                  </a:cubicBezTo>
                  <a:cubicBezTo>
                    <a:pt x="170730" y="497491"/>
                    <a:pt x="182255" y="476155"/>
                    <a:pt x="211401" y="436055"/>
                  </a:cubicBezTo>
                  <a:cubicBezTo>
                    <a:pt x="249311" y="383858"/>
                    <a:pt x="292555" y="332042"/>
                    <a:pt x="338275" y="286417"/>
                  </a:cubicBezTo>
                  <a:cubicBezTo>
                    <a:pt x="371136" y="253651"/>
                    <a:pt x="407331" y="224028"/>
                    <a:pt x="441430" y="192500"/>
                  </a:cubicBezTo>
                  <a:cubicBezTo>
                    <a:pt x="448098" y="186309"/>
                    <a:pt x="454765" y="180213"/>
                    <a:pt x="461338" y="174022"/>
                  </a:cubicBezTo>
                  <a:cubicBezTo>
                    <a:pt x="492103" y="145256"/>
                    <a:pt x="536014" y="103442"/>
                    <a:pt x="588306" y="50863"/>
                  </a:cubicBezTo>
                  <a:cubicBezTo>
                    <a:pt x="567541" y="33814"/>
                    <a:pt x="546682" y="16859"/>
                    <a:pt x="525822" y="0"/>
                  </a:cubicBezTo>
                  <a:close/>
                </a:path>
              </a:pathLst>
            </a:custGeom>
            <a:solidFill>
              <a:srgbClr val="D1D98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3"/>
            <p:cNvSpPr/>
            <p:nvPr/>
          </p:nvSpPr>
          <p:spPr>
            <a:xfrm>
              <a:off x="7064478" y="4719637"/>
              <a:ext cx="533328" cy="465272"/>
            </a:xfrm>
            <a:custGeom>
              <a:rect b="b" l="l" r="r" t="t"/>
              <a:pathLst>
                <a:path extrusionOk="0" h="465272" w="533328">
                  <a:moveTo>
                    <a:pt x="494942" y="0"/>
                  </a:moveTo>
                  <a:cubicBezTo>
                    <a:pt x="461700" y="14954"/>
                    <a:pt x="416266" y="37243"/>
                    <a:pt x="363593" y="69152"/>
                  </a:cubicBezTo>
                  <a:cubicBezTo>
                    <a:pt x="316920" y="97346"/>
                    <a:pt x="301680" y="110680"/>
                    <a:pt x="165854" y="214122"/>
                  </a:cubicBezTo>
                  <a:cubicBezTo>
                    <a:pt x="41457" y="308896"/>
                    <a:pt x="5167" y="335089"/>
                    <a:pt x="500" y="369284"/>
                  </a:cubicBezTo>
                  <a:cubicBezTo>
                    <a:pt x="-2929" y="394145"/>
                    <a:pt x="11930" y="412528"/>
                    <a:pt x="25550" y="429673"/>
                  </a:cubicBezTo>
                  <a:cubicBezTo>
                    <a:pt x="37552" y="444627"/>
                    <a:pt x="59364" y="471964"/>
                    <a:pt x="90130" y="463772"/>
                  </a:cubicBezTo>
                  <a:cubicBezTo>
                    <a:pt x="111371" y="458153"/>
                    <a:pt x="124896" y="438721"/>
                    <a:pt x="156233" y="401764"/>
                  </a:cubicBezTo>
                  <a:cubicBezTo>
                    <a:pt x="156233" y="401764"/>
                    <a:pt x="165663" y="390620"/>
                    <a:pt x="255674" y="294989"/>
                  </a:cubicBezTo>
                  <a:cubicBezTo>
                    <a:pt x="298918" y="248984"/>
                    <a:pt x="310062" y="244793"/>
                    <a:pt x="407693" y="157734"/>
                  </a:cubicBezTo>
                  <a:cubicBezTo>
                    <a:pt x="437888" y="130778"/>
                    <a:pt x="481226" y="91630"/>
                    <a:pt x="533328" y="42577"/>
                  </a:cubicBezTo>
                  <a:cubicBezTo>
                    <a:pt x="520564" y="28289"/>
                    <a:pt x="507706" y="14192"/>
                    <a:pt x="494942" y="0"/>
                  </a:cubicBezTo>
                  <a:close/>
                </a:path>
              </a:pathLst>
            </a:custGeom>
            <a:solidFill>
              <a:srgbClr val="E5EAC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3"/>
            <p:cNvSpPr/>
            <p:nvPr/>
          </p:nvSpPr>
          <p:spPr>
            <a:xfrm>
              <a:off x="7515414" y="4331017"/>
              <a:ext cx="305847" cy="412718"/>
            </a:xfrm>
            <a:custGeom>
              <a:rect b="b" l="l" r="r" t="t"/>
              <a:pathLst>
                <a:path extrusionOk="0" h="412718" w="305847">
                  <a:moveTo>
                    <a:pt x="0" y="412718"/>
                  </a:moveTo>
                  <a:cubicBezTo>
                    <a:pt x="39338" y="369189"/>
                    <a:pt x="85535" y="310134"/>
                    <a:pt x="127445" y="234410"/>
                  </a:cubicBezTo>
                  <a:cubicBezTo>
                    <a:pt x="176689" y="145542"/>
                    <a:pt x="203740" y="63055"/>
                    <a:pt x="219266" y="0"/>
                  </a:cubicBezTo>
                  <a:cubicBezTo>
                    <a:pt x="248126" y="1714"/>
                    <a:pt x="276987" y="3429"/>
                    <a:pt x="305848" y="5143"/>
                  </a:cubicBezTo>
                  <a:cubicBezTo>
                    <a:pt x="298133" y="28384"/>
                    <a:pt x="284798" y="66389"/>
                    <a:pt x="265081" y="112109"/>
                  </a:cubicBezTo>
                  <a:cubicBezTo>
                    <a:pt x="217170" y="223171"/>
                    <a:pt x="181261" y="303657"/>
                    <a:pt x="101918" y="361759"/>
                  </a:cubicBezTo>
                  <a:cubicBezTo>
                    <a:pt x="82296" y="376142"/>
                    <a:pt x="48959" y="397288"/>
                    <a:pt x="0" y="412718"/>
                  </a:cubicBezTo>
                  <a:close/>
                </a:path>
              </a:pathLst>
            </a:custGeom>
            <a:solidFill>
              <a:srgbClr val="5A85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3"/>
            <p:cNvSpPr/>
            <p:nvPr/>
          </p:nvSpPr>
          <p:spPr>
            <a:xfrm>
              <a:off x="7540846" y="4348543"/>
              <a:ext cx="260127" cy="369760"/>
            </a:xfrm>
            <a:custGeom>
              <a:rect b="b" l="l" r="r" t="t"/>
              <a:pathLst>
                <a:path extrusionOk="0" h="369760" w="260127">
                  <a:moveTo>
                    <a:pt x="0" y="369760"/>
                  </a:moveTo>
                  <a:cubicBezTo>
                    <a:pt x="27718" y="339090"/>
                    <a:pt x="105156" y="218313"/>
                    <a:pt x="134588" y="164973"/>
                  </a:cubicBezTo>
                  <a:cubicBezTo>
                    <a:pt x="169259" y="102394"/>
                    <a:pt x="188309" y="44387"/>
                    <a:pt x="199168" y="0"/>
                  </a:cubicBezTo>
                  <a:cubicBezTo>
                    <a:pt x="219456" y="1238"/>
                    <a:pt x="239839" y="2381"/>
                    <a:pt x="260128" y="3620"/>
                  </a:cubicBezTo>
                  <a:cubicBezTo>
                    <a:pt x="254698" y="20003"/>
                    <a:pt x="245269" y="46768"/>
                    <a:pt x="231457" y="78867"/>
                  </a:cubicBezTo>
                  <a:cubicBezTo>
                    <a:pt x="197739" y="156972"/>
                    <a:pt x="158020" y="206692"/>
                    <a:pt x="116681" y="254508"/>
                  </a:cubicBezTo>
                  <a:cubicBezTo>
                    <a:pt x="105537" y="267557"/>
                    <a:pt x="34480" y="358902"/>
                    <a:pt x="0" y="369760"/>
                  </a:cubicBezTo>
                  <a:close/>
                </a:path>
              </a:pathLst>
            </a:custGeom>
            <a:solidFill>
              <a:srgbClr val="6EA05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3"/>
            <p:cNvSpPr/>
            <p:nvPr/>
          </p:nvSpPr>
          <p:spPr>
            <a:xfrm>
              <a:off x="7527035" y="4222717"/>
              <a:ext cx="474630" cy="535495"/>
            </a:xfrm>
            <a:custGeom>
              <a:rect b="b" l="l" r="r" t="t"/>
              <a:pathLst>
                <a:path extrusionOk="0" h="535495" w="474630">
                  <a:moveTo>
                    <a:pt x="0" y="535496"/>
                  </a:moveTo>
                  <a:cubicBezTo>
                    <a:pt x="73914" y="453771"/>
                    <a:pt x="153448" y="354521"/>
                    <a:pt x="230315" y="236316"/>
                  </a:cubicBezTo>
                  <a:cubicBezTo>
                    <a:pt x="282035" y="156877"/>
                    <a:pt x="325088" y="80296"/>
                    <a:pt x="361093" y="8954"/>
                  </a:cubicBezTo>
                  <a:cubicBezTo>
                    <a:pt x="373666" y="12097"/>
                    <a:pt x="391096" y="14954"/>
                    <a:pt x="411766" y="14097"/>
                  </a:cubicBezTo>
                  <a:cubicBezTo>
                    <a:pt x="439103" y="12954"/>
                    <a:pt x="460820" y="5810"/>
                    <a:pt x="474631" y="0"/>
                  </a:cubicBezTo>
                  <a:cubicBezTo>
                    <a:pt x="456533" y="30194"/>
                    <a:pt x="427292" y="77724"/>
                    <a:pt x="389192" y="134684"/>
                  </a:cubicBezTo>
                  <a:cubicBezTo>
                    <a:pt x="298704" y="269748"/>
                    <a:pt x="240411" y="355473"/>
                    <a:pt x="143161" y="437388"/>
                  </a:cubicBezTo>
                  <a:cubicBezTo>
                    <a:pt x="113348" y="462534"/>
                    <a:pt x="65818" y="499205"/>
                    <a:pt x="0" y="535496"/>
                  </a:cubicBezTo>
                  <a:close/>
                </a:path>
              </a:pathLst>
            </a:custGeom>
            <a:solidFill>
              <a:srgbClr val="5A85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3"/>
            <p:cNvSpPr/>
            <p:nvPr/>
          </p:nvSpPr>
          <p:spPr>
            <a:xfrm>
              <a:off x="7541799" y="4449317"/>
              <a:ext cx="513778" cy="346233"/>
            </a:xfrm>
            <a:custGeom>
              <a:rect b="b" l="l" r="r" t="t"/>
              <a:pathLst>
                <a:path extrusionOk="0" h="346233" w="513778">
                  <a:moveTo>
                    <a:pt x="0" y="346234"/>
                  </a:moveTo>
                  <a:cubicBezTo>
                    <a:pt x="71818" y="307848"/>
                    <a:pt x="149638" y="261461"/>
                    <a:pt x="230505" y="205359"/>
                  </a:cubicBezTo>
                  <a:cubicBezTo>
                    <a:pt x="330517" y="136017"/>
                    <a:pt x="415385" y="65627"/>
                    <a:pt x="486346" y="0"/>
                  </a:cubicBezTo>
                  <a:cubicBezTo>
                    <a:pt x="495490" y="36481"/>
                    <a:pt x="504634" y="72962"/>
                    <a:pt x="513779" y="109442"/>
                  </a:cubicBezTo>
                  <a:cubicBezTo>
                    <a:pt x="455390" y="148400"/>
                    <a:pt x="387667" y="188690"/>
                    <a:pt x="310610" y="226790"/>
                  </a:cubicBezTo>
                  <a:cubicBezTo>
                    <a:pt x="197263" y="282797"/>
                    <a:pt x="91154" y="320421"/>
                    <a:pt x="0" y="346234"/>
                  </a:cubicBezTo>
                  <a:close/>
                </a:path>
              </a:pathLst>
            </a:custGeom>
            <a:solidFill>
              <a:srgbClr val="5A85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3"/>
            <p:cNvSpPr/>
            <p:nvPr/>
          </p:nvSpPr>
          <p:spPr>
            <a:xfrm>
              <a:off x="7582852" y="4253007"/>
              <a:ext cx="390620" cy="459771"/>
            </a:xfrm>
            <a:custGeom>
              <a:rect b="b" l="l" r="r" t="t"/>
              <a:pathLst>
                <a:path extrusionOk="0" h="459771" w="390620">
                  <a:moveTo>
                    <a:pt x="0" y="459772"/>
                  </a:moveTo>
                  <a:cubicBezTo>
                    <a:pt x="54197" y="399859"/>
                    <a:pt x="155162" y="259842"/>
                    <a:pt x="211455" y="173164"/>
                  </a:cubicBezTo>
                  <a:cubicBezTo>
                    <a:pt x="249364" y="114871"/>
                    <a:pt x="280988" y="58769"/>
                    <a:pt x="307372" y="6477"/>
                  </a:cubicBezTo>
                  <a:cubicBezTo>
                    <a:pt x="316611" y="8763"/>
                    <a:pt x="329374" y="10858"/>
                    <a:pt x="344519" y="10287"/>
                  </a:cubicBezTo>
                  <a:cubicBezTo>
                    <a:pt x="364617" y="9525"/>
                    <a:pt x="380524" y="4286"/>
                    <a:pt x="390620" y="0"/>
                  </a:cubicBezTo>
                  <a:cubicBezTo>
                    <a:pt x="377380" y="22098"/>
                    <a:pt x="355949" y="56959"/>
                    <a:pt x="327946" y="98774"/>
                  </a:cubicBezTo>
                  <a:cubicBezTo>
                    <a:pt x="261556" y="197834"/>
                    <a:pt x="218884" y="260604"/>
                    <a:pt x="147542" y="320707"/>
                  </a:cubicBezTo>
                  <a:cubicBezTo>
                    <a:pt x="125825" y="338995"/>
                    <a:pt x="48292" y="433102"/>
                    <a:pt x="0" y="459772"/>
                  </a:cubicBezTo>
                  <a:close/>
                </a:path>
              </a:pathLst>
            </a:custGeom>
            <a:solidFill>
              <a:srgbClr val="6EA05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3"/>
            <p:cNvSpPr/>
            <p:nvPr/>
          </p:nvSpPr>
          <p:spPr>
            <a:xfrm>
              <a:off x="7533988" y="4143279"/>
              <a:ext cx="632745" cy="621030"/>
            </a:xfrm>
            <a:custGeom>
              <a:rect b="b" l="l" r="r" t="t"/>
              <a:pathLst>
                <a:path extrusionOk="0" h="621030" w="632745">
                  <a:moveTo>
                    <a:pt x="0" y="621030"/>
                  </a:moveTo>
                  <a:cubicBezTo>
                    <a:pt x="115729" y="525304"/>
                    <a:pt x="184309" y="434054"/>
                    <a:pt x="226314" y="365855"/>
                  </a:cubicBezTo>
                  <a:cubicBezTo>
                    <a:pt x="274796" y="287084"/>
                    <a:pt x="292227" y="231648"/>
                    <a:pt x="362807" y="187071"/>
                  </a:cubicBezTo>
                  <a:cubicBezTo>
                    <a:pt x="406146" y="159734"/>
                    <a:pt x="448532" y="149733"/>
                    <a:pt x="487013" y="102299"/>
                  </a:cubicBezTo>
                  <a:cubicBezTo>
                    <a:pt x="516350" y="66104"/>
                    <a:pt x="528256" y="26861"/>
                    <a:pt x="533590" y="0"/>
                  </a:cubicBezTo>
                  <a:cubicBezTo>
                    <a:pt x="550831" y="7715"/>
                    <a:pt x="571024" y="15335"/>
                    <a:pt x="593979" y="21717"/>
                  </a:cubicBezTo>
                  <a:cubicBezTo>
                    <a:pt x="607695" y="25527"/>
                    <a:pt x="620649" y="28385"/>
                    <a:pt x="632746" y="30480"/>
                  </a:cubicBezTo>
                  <a:cubicBezTo>
                    <a:pt x="616268" y="53054"/>
                    <a:pt x="593217" y="84011"/>
                    <a:pt x="564547" y="119825"/>
                  </a:cubicBezTo>
                  <a:cubicBezTo>
                    <a:pt x="498538" y="202311"/>
                    <a:pt x="441293" y="262985"/>
                    <a:pt x="423672" y="281464"/>
                  </a:cubicBezTo>
                  <a:cubicBezTo>
                    <a:pt x="357378" y="350996"/>
                    <a:pt x="348805" y="351568"/>
                    <a:pt x="308324" y="400526"/>
                  </a:cubicBezTo>
                  <a:cubicBezTo>
                    <a:pt x="259080" y="460058"/>
                    <a:pt x="254508" y="480060"/>
                    <a:pt x="227362" y="511207"/>
                  </a:cubicBezTo>
                  <a:cubicBezTo>
                    <a:pt x="190976" y="552641"/>
                    <a:pt x="125921" y="600742"/>
                    <a:pt x="0" y="621030"/>
                  </a:cubicBezTo>
                  <a:close/>
                </a:path>
              </a:pathLst>
            </a:custGeom>
            <a:solidFill>
              <a:srgbClr val="5A85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3"/>
            <p:cNvSpPr/>
            <p:nvPr/>
          </p:nvSpPr>
          <p:spPr>
            <a:xfrm>
              <a:off x="7565230" y="4160805"/>
              <a:ext cx="595598" cy="595598"/>
            </a:xfrm>
            <a:custGeom>
              <a:rect b="b" l="l" r="r" t="t"/>
              <a:pathLst>
                <a:path extrusionOk="0" h="595598" w="595598">
                  <a:moveTo>
                    <a:pt x="0" y="595598"/>
                  </a:moveTo>
                  <a:cubicBezTo>
                    <a:pt x="101822" y="505111"/>
                    <a:pt x="199644" y="402431"/>
                    <a:pt x="238125" y="339757"/>
                  </a:cubicBezTo>
                  <a:cubicBezTo>
                    <a:pt x="282512" y="267367"/>
                    <a:pt x="299752" y="217266"/>
                    <a:pt x="361093" y="174403"/>
                  </a:cubicBezTo>
                  <a:cubicBezTo>
                    <a:pt x="398812" y="148019"/>
                    <a:pt x="435007" y="137255"/>
                    <a:pt x="469487" y="93250"/>
                  </a:cubicBezTo>
                  <a:cubicBezTo>
                    <a:pt x="495871" y="59627"/>
                    <a:pt x="507587" y="24194"/>
                    <a:pt x="513397" y="0"/>
                  </a:cubicBezTo>
                  <a:cubicBezTo>
                    <a:pt x="527590" y="6096"/>
                    <a:pt x="544259" y="12002"/>
                    <a:pt x="563309" y="16574"/>
                  </a:cubicBezTo>
                  <a:cubicBezTo>
                    <a:pt x="574643" y="19336"/>
                    <a:pt x="585502" y="21241"/>
                    <a:pt x="595598" y="22670"/>
                  </a:cubicBezTo>
                  <a:cubicBezTo>
                    <a:pt x="580739" y="43529"/>
                    <a:pt x="559880" y="72104"/>
                    <a:pt x="534067" y="105347"/>
                  </a:cubicBezTo>
                  <a:cubicBezTo>
                    <a:pt x="474726" y="181833"/>
                    <a:pt x="423767" y="238411"/>
                    <a:pt x="408146" y="255651"/>
                  </a:cubicBezTo>
                  <a:cubicBezTo>
                    <a:pt x="349187" y="320612"/>
                    <a:pt x="341947" y="321469"/>
                    <a:pt x="305657" y="366903"/>
                  </a:cubicBezTo>
                  <a:cubicBezTo>
                    <a:pt x="261556" y="422148"/>
                    <a:pt x="256794" y="440150"/>
                    <a:pt x="232410" y="469106"/>
                  </a:cubicBezTo>
                  <a:cubicBezTo>
                    <a:pt x="199930" y="507778"/>
                    <a:pt x="107061" y="571881"/>
                    <a:pt x="0" y="595598"/>
                  </a:cubicBezTo>
                  <a:close/>
                </a:path>
              </a:pathLst>
            </a:custGeom>
            <a:solidFill>
              <a:srgbClr val="70A3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3"/>
            <p:cNvSpPr/>
            <p:nvPr/>
          </p:nvSpPr>
          <p:spPr>
            <a:xfrm>
              <a:off x="7594567" y="4471891"/>
              <a:ext cx="449103" cy="302133"/>
            </a:xfrm>
            <a:custGeom>
              <a:rect b="b" l="l" r="r" t="t"/>
              <a:pathLst>
                <a:path extrusionOk="0" h="302133" w="449103">
                  <a:moveTo>
                    <a:pt x="0" y="302133"/>
                  </a:moveTo>
                  <a:cubicBezTo>
                    <a:pt x="55436" y="272510"/>
                    <a:pt x="168021" y="201835"/>
                    <a:pt x="230410" y="158591"/>
                  </a:cubicBezTo>
                  <a:cubicBezTo>
                    <a:pt x="307562" y="105061"/>
                    <a:pt x="373190" y="50673"/>
                    <a:pt x="427958" y="0"/>
                  </a:cubicBezTo>
                  <a:cubicBezTo>
                    <a:pt x="435007" y="28194"/>
                    <a:pt x="442055" y="56293"/>
                    <a:pt x="449104" y="84487"/>
                  </a:cubicBezTo>
                  <a:cubicBezTo>
                    <a:pt x="404051" y="114586"/>
                    <a:pt x="351758" y="145733"/>
                    <a:pt x="292227" y="175070"/>
                  </a:cubicBezTo>
                  <a:cubicBezTo>
                    <a:pt x="204788" y="218313"/>
                    <a:pt x="70390" y="282226"/>
                    <a:pt x="0" y="302133"/>
                  </a:cubicBezTo>
                  <a:close/>
                </a:path>
              </a:pathLst>
            </a:custGeom>
            <a:solidFill>
              <a:srgbClr val="6EA05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3"/>
            <p:cNvSpPr/>
            <p:nvPr/>
          </p:nvSpPr>
          <p:spPr>
            <a:xfrm>
              <a:off x="7553477" y="4363402"/>
              <a:ext cx="537151" cy="413267"/>
            </a:xfrm>
            <a:custGeom>
              <a:rect b="b" l="l" r="r" t="t"/>
              <a:pathLst>
                <a:path extrusionOk="0" h="413267" w="537151">
                  <a:moveTo>
                    <a:pt x="419899" y="0"/>
                  </a:moveTo>
                  <a:cubicBezTo>
                    <a:pt x="434758" y="4572"/>
                    <a:pt x="455523" y="9144"/>
                    <a:pt x="480478" y="9715"/>
                  </a:cubicBezTo>
                  <a:cubicBezTo>
                    <a:pt x="503338" y="10192"/>
                    <a:pt x="522769" y="7144"/>
                    <a:pt x="537152" y="3810"/>
                  </a:cubicBezTo>
                  <a:cubicBezTo>
                    <a:pt x="519055" y="34862"/>
                    <a:pt x="491241" y="78200"/>
                    <a:pt x="451237" y="125063"/>
                  </a:cubicBezTo>
                  <a:cubicBezTo>
                    <a:pt x="267880" y="339662"/>
                    <a:pt x="4609" y="421481"/>
                    <a:pt x="37" y="412623"/>
                  </a:cubicBezTo>
                  <a:cubicBezTo>
                    <a:pt x="-1296" y="410146"/>
                    <a:pt x="33280" y="396430"/>
                    <a:pt x="107479" y="344138"/>
                  </a:cubicBezTo>
                  <a:cubicBezTo>
                    <a:pt x="162534" y="305371"/>
                    <a:pt x="230638" y="257270"/>
                    <a:pt x="298837" y="179832"/>
                  </a:cubicBezTo>
                  <a:cubicBezTo>
                    <a:pt x="333698" y="140303"/>
                    <a:pt x="379132" y="81153"/>
                    <a:pt x="419899" y="0"/>
                  </a:cubicBezTo>
                  <a:close/>
                </a:path>
              </a:pathLst>
            </a:custGeom>
            <a:solidFill>
              <a:srgbClr val="5A85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3"/>
            <p:cNvSpPr/>
            <p:nvPr/>
          </p:nvSpPr>
          <p:spPr>
            <a:xfrm>
              <a:off x="7590557" y="4386833"/>
              <a:ext cx="479403" cy="371884"/>
            </a:xfrm>
            <a:custGeom>
              <a:rect b="b" l="l" r="r" t="t"/>
              <a:pathLst>
                <a:path extrusionOk="0" h="371884" w="479403">
                  <a:moveTo>
                    <a:pt x="386344" y="0"/>
                  </a:moveTo>
                  <a:cubicBezTo>
                    <a:pt x="398155" y="3620"/>
                    <a:pt x="414633" y="7239"/>
                    <a:pt x="434445" y="7715"/>
                  </a:cubicBezTo>
                  <a:cubicBezTo>
                    <a:pt x="452638" y="8096"/>
                    <a:pt x="467973" y="5715"/>
                    <a:pt x="479403" y="3048"/>
                  </a:cubicBezTo>
                  <a:cubicBezTo>
                    <a:pt x="465116" y="27718"/>
                    <a:pt x="442923" y="62103"/>
                    <a:pt x="411204" y="99251"/>
                  </a:cubicBezTo>
                  <a:cubicBezTo>
                    <a:pt x="265758" y="269557"/>
                    <a:pt x="3630" y="378523"/>
                    <a:pt x="10" y="371570"/>
                  </a:cubicBezTo>
                  <a:cubicBezTo>
                    <a:pt x="-1038" y="369570"/>
                    <a:pt x="79544" y="314611"/>
                    <a:pt x="138408" y="273177"/>
                  </a:cubicBezTo>
                  <a:cubicBezTo>
                    <a:pt x="182033" y="242411"/>
                    <a:pt x="236135" y="204311"/>
                    <a:pt x="290237" y="142875"/>
                  </a:cubicBezTo>
                  <a:cubicBezTo>
                    <a:pt x="317955" y="111443"/>
                    <a:pt x="353959" y="64484"/>
                    <a:pt x="386344" y="0"/>
                  </a:cubicBezTo>
                  <a:close/>
                </a:path>
              </a:pathLst>
            </a:custGeom>
            <a:solidFill>
              <a:srgbClr val="6EA05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3"/>
            <p:cNvSpPr/>
            <p:nvPr/>
          </p:nvSpPr>
          <p:spPr>
            <a:xfrm>
              <a:off x="6963318" y="4118514"/>
              <a:ext cx="1228027" cy="1144428"/>
            </a:xfrm>
            <a:custGeom>
              <a:rect b="b" l="l" r="r" t="t"/>
              <a:pathLst>
                <a:path extrusionOk="0" h="1144428" w="1228027">
                  <a:moveTo>
                    <a:pt x="1100450" y="28575"/>
                  </a:moveTo>
                  <a:cubicBezTo>
                    <a:pt x="1117691" y="36290"/>
                    <a:pt x="1137884" y="44005"/>
                    <a:pt x="1160839" y="50387"/>
                  </a:cubicBezTo>
                  <a:cubicBezTo>
                    <a:pt x="1174555" y="54197"/>
                    <a:pt x="1187509" y="57055"/>
                    <a:pt x="1199606" y="59245"/>
                  </a:cubicBezTo>
                  <a:cubicBezTo>
                    <a:pt x="1197415" y="62293"/>
                    <a:pt x="1195034" y="65532"/>
                    <a:pt x="1192557" y="68866"/>
                  </a:cubicBezTo>
                  <a:cubicBezTo>
                    <a:pt x="1192938" y="68961"/>
                    <a:pt x="1193319" y="68961"/>
                    <a:pt x="1193700" y="69056"/>
                  </a:cubicBezTo>
                  <a:cubicBezTo>
                    <a:pt x="1178936" y="89725"/>
                    <a:pt x="1158267" y="118110"/>
                    <a:pt x="1132550" y="151066"/>
                  </a:cubicBezTo>
                  <a:cubicBezTo>
                    <a:pt x="1099879" y="193072"/>
                    <a:pt x="1069875" y="228981"/>
                    <a:pt x="1046825" y="255556"/>
                  </a:cubicBezTo>
                  <a:cubicBezTo>
                    <a:pt x="1053397" y="256318"/>
                    <a:pt x="1060255" y="256984"/>
                    <a:pt x="1067684" y="257175"/>
                  </a:cubicBezTo>
                  <a:cubicBezTo>
                    <a:pt x="1069684" y="257270"/>
                    <a:pt x="1071590" y="257270"/>
                    <a:pt x="1073590" y="257270"/>
                  </a:cubicBezTo>
                  <a:cubicBezTo>
                    <a:pt x="1093878" y="257270"/>
                    <a:pt x="1111118" y="254508"/>
                    <a:pt x="1124263" y="251460"/>
                  </a:cubicBezTo>
                  <a:cubicBezTo>
                    <a:pt x="1110452" y="275272"/>
                    <a:pt x="1090640" y="306419"/>
                    <a:pt x="1064160" y="340709"/>
                  </a:cubicBezTo>
                  <a:cubicBezTo>
                    <a:pt x="1072733" y="374428"/>
                    <a:pt x="1081305" y="408146"/>
                    <a:pt x="1089878" y="441865"/>
                  </a:cubicBezTo>
                  <a:cubicBezTo>
                    <a:pt x="1031775" y="480441"/>
                    <a:pt x="964338" y="520351"/>
                    <a:pt x="887471" y="557974"/>
                  </a:cubicBezTo>
                  <a:cubicBezTo>
                    <a:pt x="793459" y="604075"/>
                    <a:pt x="704687" y="637318"/>
                    <a:pt x="625058" y="661797"/>
                  </a:cubicBezTo>
                  <a:cubicBezTo>
                    <a:pt x="581433" y="705136"/>
                    <a:pt x="544571" y="739997"/>
                    <a:pt x="517711" y="764953"/>
                  </a:cubicBezTo>
                  <a:cubicBezTo>
                    <a:pt x="511139" y="771049"/>
                    <a:pt x="504471" y="777240"/>
                    <a:pt x="497899" y="783336"/>
                  </a:cubicBezTo>
                  <a:cubicBezTo>
                    <a:pt x="463990" y="814578"/>
                    <a:pt x="427985" y="843915"/>
                    <a:pt x="395219" y="876395"/>
                  </a:cubicBezTo>
                  <a:cubicBezTo>
                    <a:pt x="349690" y="921639"/>
                    <a:pt x="306732" y="973074"/>
                    <a:pt x="269108" y="1024795"/>
                  </a:cubicBezTo>
                  <a:cubicBezTo>
                    <a:pt x="240152" y="1064609"/>
                    <a:pt x="228722" y="1085755"/>
                    <a:pt x="203100" y="1090708"/>
                  </a:cubicBezTo>
                  <a:cubicBezTo>
                    <a:pt x="199481" y="1091374"/>
                    <a:pt x="195861" y="1091756"/>
                    <a:pt x="192337" y="1091756"/>
                  </a:cubicBezTo>
                  <a:cubicBezTo>
                    <a:pt x="182050" y="1091756"/>
                    <a:pt x="171953" y="1089089"/>
                    <a:pt x="162333" y="1084898"/>
                  </a:cubicBezTo>
                  <a:cubicBezTo>
                    <a:pt x="161476" y="1085659"/>
                    <a:pt x="160714" y="1086422"/>
                    <a:pt x="159857" y="1087088"/>
                  </a:cubicBezTo>
                  <a:cubicBezTo>
                    <a:pt x="137378" y="1105662"/>
                    <a:pt x="109183" y="1116044"/>
                    <a:pt x="95753" y="1116044"/>
                  </a:cubicBezTo>
                  <a:cubicBezTo>
                    <a:pt x="92134" y="1116044"/>
                    <a:pt x="89562" y="1115282"/>
                    <a:pt x="88514" y="1113663"/>
                  </a:cubicBezTo>
                  <a:cubicBezTo>
                    <a:pt x="83561" y="1105948"/>
                    <a:pt x="116518" y="1081088"/>
                    <a:pt x="110898" y="1072801"/>
                  </a:cubicBezTo>
                  <a:cubicBezTo>
                    <a:pt x="109850" y="1071181"/>
                    <a:pt x="107564" y="1070515"/>
                    <a:pt x="104516" y="1070515"/>
                  </a:cubicBezTo>
                  <a:cubicBezTo>
                    <a:pt x="94991" y="1070515"/>
                    <a:pt x="78227" y="1076706"/>
                    <a:pt x="68798" y="1076706"/>
                  </a:cubicBezTo>
                  <a:cubicBezTo>
                    <a:pt x="65845" y="1076706"/>
                    <a:pt x="63654" y="1076134"/>
                    <a:pt x="62606" y="1074515"/>
                  </a:cubicBezTo>
                  <a:cubicBezTo>
                    <a:pt x="58225" y="1067467"/>
                    <a:pt x="81752" y="1049369"/>
                    <a:pt x="77370" y="1041940"/>
                  </a:cubicBezTo>
                  <a:cubicBezTo>
                    <a:pt x="76322" y="1040130"/>
                    <a:pt x="73750" y="1039368"/>
                    <a:pt x="70417" y="1039368"/>
                  </a:cubicBezTo>
                  <a:cubicBezTo>
                    <a:pt x="60606" y="1039368"/>
                    <a:pt x="43556" y="1045464"/>
                    <a:pt x="34508" y="1045464"/>
                  </a:cubicBezTo>
                  <a:cubicBezTo>
                    <a:pt x="31936" y="1045464"/>
                    <a:pt x="30031" y="1044988"/>
                    <a:pt x="29078" y="1043654"/>
                  </a:cubicBezTo>
                  <a:cubicBezTo>
                    <a:pt x="26507" y="1039844"/>
                    <a:pt x="32793" y="1028414"/>
                    <a:pt x="64892" y="998696"/>
                  </a:cubicBezTo>
                  <a:cubicBezTo>
                    <a:pt x="61463" y="992029"/>
                    <a:pt x="58987" y="985075"/>
                    <a:pt x="58034" y="977646"/>
                  </a:cubicBezTo>
                  <a:cubicBezTo>
                    <a:pt x="53462" y="939260"/>
                    <a:pt x="92134" y="911923"/>
                    <a:pt x="223198" y="812863"/>
                  </a:cubicBezTo>
                  <a:cubicBezTo>
                    <a:pt x="366263" y="704659"/>
                    <a:pt x="381789" y="690658"/>
                    <a:pt x="433224" y="661797"/>
                  </a:cubicBezTo>
                  <a:cubicBezTo>
                    <a:pt x="489612" y="630174"/>
                    <a:pt x="539714" y="608362"/>
                    <a:pt x="577528" y="593598"/>
                  </a:cubicBezTo>
                  <a:cubicBezTo>
                    <a:pt x="610008" y="554545"/>
                    <a:pt x="645155" y="506063"/>
                    <a:pt x="677731" y="447199"/>
                  </a:cubicBezTo>
                  <a:cubicBezTo>
                    <a:pt x="726594" y="358902"/>
                    <a:pt x="753359" y="276987"/>
                    <a:pt x="768599" y="214408"/>
                  </a:cubicBezTo>
                  <a:cubicBezTo>
                    <a:pt x="797460" y="216217"/>
                    <a:pt x="826225" y="218027"/>
                    <a:pt x="855086" y="219742"/>
                  </a:cubicBezTo>
                  <a:cubicBezTo>
                    <a:pt x="851181" y="231648"/>
                    <a:pt x="845752" y="247555"/>
                    <a:pt x="838703" y="266224"/>
                  </a:cubicBezTo>
                  <a:cubicBezTo>
                    <a:pt x="869755" y="214217"/>
                    <a:pt x="897282" y="163925"/>
                    <a:pt x="921380" y="116014"/>
                  </a:cubicBezTo>
                  <a:cubicBezTo>
                    <a:pt x="932620" y="118776"/>
                    <a:pt x="947574" y="121444"/>
                    <a:pt x="965386" y="121444"/>
                  </a:cubicBezTo>
                  <a:cubicBezTo>
                    <a:pt x="967577" y="121444"/>
                    <a:pt x="969767" y="121444"/>
                    <a:pt x="972053" y="121348"/>
                  </a:cubicBezTo>
                  <a:cubicBezTo>
                    <a:pt x="999390" y="120301"/>
                    <a:pt x="1021012" y="113347"/>
                    <a:pt x="1034823" y="107537"/>
                  </a:cubicBezTo>
                  <a:cubicBezTo>
                    <a:pt x="1023488" y="126492"/>
                    <a:pt x="1007772" y="152305"/>
                    <a:pt x="988150" y="182975"/>
                  </a:cubicBezTo>
                  <a:cubicBezTo>
                    <a:pt x="1011011" y="170593"/>
                    <a:pt x="1033108" y="156019"/>
                    <a:pt x="1054064" y="130302"/>
                  </a:cubicBezTo>
                  <a:cubicBezTo>
                    <a:pt x="1083496" y="94202"/>
                    <a:pt x="1095212" y="55245"/>
                    <a:pt x="1100450" y="28575"/>
                  </a:cubicBezTo>
                  <a:moveTo>
                    <a:pt x="1124263" y="251365"/>
                  </a:moveTo>
                  <a:lnTo>
                    <a:pt x="1124263" y="251365"/>
                  </a:lnTo>
                  <a:moveTo>
                    <a:pt x="1100450" y="0"/>
                  </a:moveTo>
                  <a:cubicBezTo>
                    <a:pt x="1095974" y="0"/>
                    <a:pt x="1091497" y="1048"/>
                    <a:pt x="1087306" y="3143"/>
                  </a:cubicBezTo>
                  <a:cubicBezTo>
                    <a:pt x="1079591" y="7144"/>
                    <a:pt x="1074066" y="14383"/>
                    <a:pt x="1072352" y="22955"/>
                  </a:cubicBezTo>
                  <a:cubicBezTo>
                    <a:pt x="1067875" y="45244"/>
                    <a:pt x="1060731" y="65627"/>
                    <a:pt x="1050921" y="83725"/>
                  </a:cubicBezTo>
                  <a:cubicBezTo>
                    <a:pt x="1046158" y="80581"/>
                    <a:pt x="1040633" y="78867"/>
                    <a:pt x="1035014" y="78867"/>
                  </a:cubicBezTo>
                  <a:cubicBezTo>
                    <a:pt x="1031299" y="78867"/>
                    <a:pt x="1027584" y="79629"/>
                    <a:pt x="1024060" y="81058"/>
                  </a:cubicBezTo>
                  <a:cubicBezTo>
                    <a:pt x="1007200" y="88106"/>
                    <a:pt x="989389" y="92011"/>
                    <a:pt x="971291" y="92678"/>
                  </a:cubicBezTo>
                  <a:cubicBezTo>
                    <a:pt x="969386" y="92773"/>
                    <a:pt x="967577" y="92773"/>
                    <a:pt x="965672" y="92773"/>
                  </a:cubicBezTo>
                  <a:cubicBezTo>
                    <a:pt x="953194" y="92773"/>
                    <a:pt x="940811" y="91249"/>
                    <a:pt x="928619" y="88201"/>
                  </a:cubicBezTo>
                  <a:cubicBezTo>
                    <a:pt x="926333" y="87630"/>
                    <a:pt x="923952" y="87344"/>
                    <a:pt x="921666" y="87344"/>
                  </a:cubicBezTo>
                  <a:cubicBezTo>
                    <a:pt x="911093" y="87344"/>
                    <a:pt x="901092" y="93250"/>
                    <a:pt x="896139" y="103060"/>
                  </a:cubicBezTo>
                  <a:cubicBezTo>
                    <a:pt x="881375" y="132302"/>
                    <a:pt x="865850" y="161544"/>
                    <a:pt x="849562" y="190690"/>
                  </a:cubicBezTo>
                  <a:lnTo>
                    <a:pt x="825368" y="189166"/>
                  </a:lnTo>
                  <a:lnTo>
                    <a:pt x="770600" y="185738"/>
                  </a:lnTo>
                  <a:cubicBezTo>
                    <a:pt x="770028" y="185738"/>
                    <a:pt x="769361" y="185642"/>
                    <a:pt x="768790" y="185642"/>
                  </a:cubicBezTo>
                  <a:cubicBezTo>
                    <a:pt x="755741" y="185642"/>
                    <a:pt x="744215" y="194596"/>
                    <a:pt x="741072" y="207454"/>
                  </a:cubicBezTo>
                  <a:cubicBezTo>
                    <a:pt x="721832" y="286417"/>
                    <a:pt x="692114" y="362331"/>
                    <a:pt x="652966" y="433197"/>
                  </a:cubicBezTo>
                  <a:cubicBezTo>
                    <a:pt x="626486" y="481013"/>
                    <a:pt x="595435" y="526923"/>
                    <a:pt x="560478" y="569500"/>
                  </a:cubicBezTo>
                  <a:cubicBezTo>
                    <a:pt x="512091" y="588645"/>
                    <a:pt x="464752" y="611219"/>
                    <a:pt x="419508" y="636651"/>
                  </a:cubicBezTo>
                  <a:cubicBezTo>
                    <a:pt x="375598" y="661321"/>
                    <a:pt x="355595" y="676465"/>
                    <a:pt x="271585" y="740283"/>
                  </a:cubicBezTo>
                  <a:cubicBezTo>
                    <a:pt x="253297" y="754189"/>
                    <a:pt x="231770" y="770477"/>
                    <a:pt x="206243" y="789813"/>
                  </a:cubicBezTo>
                  <a:lnTo>
                    <a:pt x="189860" y="802195"/>
                  </a:lnTo>
                  <a:cubicBezTo>
                    <a:pt x="62130" y="898684"/>
                    <a:pt x="23649" y="927735"/>
                    <a:pt x="29936" y="980789"/>
                  </a:cubicBezTo>
                  <a:cubicBezTo>
                    <a:pt x="30316" y="984123"/>
                    <a:pt x="30888" y="987361"/>
                    <a:pt x="31745" y="990600"/>
                  </a:cubicBezTo>
                  <a:cubicBezTo>
                    <a:pt x="9171" y="1012603"/>
                    <a:pt x="-9784" y="1036415"/>
                    <a:pt x="5552" y="1059370"/>
                  </a:cubicBezTo>
                  <a:cubicBezTo>
                    <a:pt x="9076" y="1064609"/>
                    <a:pt x="17363" y="1073372"/>
                    <a:pt x="33555" y="1073753"/>
                  </a:cubicBezTo>
                  <a:cubicBezTo>
                    <a:pt x="33746" y="1078801"/>
                    <a:pt x="35174" y="1084040"/>
                    <a:pt x="38508" y="1089374"/>
                  </a:cubicBezTo>
                  <a:cubicBezTo>
                    <a:pt x="40984" y="1093280"/>
                    <a:pt x="47462" y="1101566"/>
                    <a:pt x="60320" y="1104233"/>
                  </a:cubicBezTo>
                  <a:cubicBezTo>
                    <a:pt x="58415" y="1111948"/>
                    <a:pt x="58987" y="1120235"/>
                    <a:pt x="64511" y="1128808"/>
                  </a:cubicBezTo>
                  <a:cubicBezTo>
                    <a:pt x="68226" y="1134618"/>
                    <a:pt x="77180" y="1144429"/>
                    <a:pt x="95849" y="1144429"/>
                  </a:cubicBezTo>
                  <a:cubicBezTo>
                    <a:pt x="115661" y="1144429"/>
                    <a:pt x="144331" y="1133189"/>
                    <a:pt x="167858" y="1116711"/>
                  </a:cubicBezTo>
                  <a:cubicBezTo>
                    <a:pt x="176144" y="1118902"/>
                    <a:pt x="184431" y="1120045"/>
                    <a:pt x="192432" y="1120045"/>
                  </a:cubicBezTo>
                  <a:cubicBezTo>
                    <a:pt x="197861" y="1120045"/>
                    <a:pt x="203386" y="1119568"/>
                    <a:pt x="208624" y="1118521"/>
                  </a:cubicBezTo>
                  <a:cubicBezTo>
                    <a:pt x="241867" y="1112044"/>
                    <a:pt x="258345" y="1088993"/>
                    <a:pt x="281205" y="1056894"/>
                  </a:cubicBezTo>
                  <a:cubicBezTo>
                    <a:pt x="284634" y="1052036"/>
                    <a:pt x="288349" y="1046893"/>
                    <a:pt x="292349" y="1041368"/>
                  </a:cubicBezTo>
                  <a:cubicBezTo>
                    <a:pt x="331116" y="988123"/>
                    <a:pt x="373693" y="937927"/>
                    <a:pt x="415508" y="896398"/>
                  </a:cubicBezTo>
                  <a:cubicBezTo>
                    <a:pt x="435224" y="876776"/>
                    <a:pt x="456941" y="857726"/>
                    <a:pt x="477801" y="839343"/>
                  </a:cubicBezTo>
                  <a:cubicBezTo>
                    <a:pt x="490850" y="827913"/>
                    <a:pt x="504281" y="816102"/>
                    <a:pt x="517330" y="804100"/>
                  </a:cubicBezTo>
                  <a:cubicBezTo>
                    <a:pt x="523997" y="798005"/>
                    <a:pt x="530665" y="791813"/>
                    <a:pt x="537332" y="785622"/>
                  </a:cubicBezTo>
                  <a:cubicBezTo>
                    <a:pt x="571622" y="753713"/>
                    <a:pt x="606198" y="720471"/>
                    <a:pt x="640298" y="686752"/>
                  </a:cubicBezTo>
                  <a:cubicBezTo>
                    <a:pt x="729642" y="658844"/>
                    <a:pt x="816986" y="624078"/>
                    <a:pt x="900140" y="583311"/>
                  </a:cubicBezTo>
                  <a:cubicBezTo>
                    <a:pt x="970910" y="548640"/>
                    <a:pt x="1040062" y="508921"/>
                    <a:pt x="1105784" y="465391"/>
                  </a:cubicBezTo>
                  <a:cubicBezTo>
                    <a:pt x="1115881" y="458629"/>
                    <a:pt x="1120643" y="446341"/>
                    <a:pt x="1117691" y="434530"/>
                  </a:cubicBezTo>
                  <a:lnTo>
                    <a:pt x="1114357" y="421386"/>
                  </a:lnTo>
                  <a:lnTo>
                    <a:pt x="1095307" y="346710"/>
                  </a:lnTo>
                  <a:cubicBezTo>
                    <a:pt x="1114547" y="320897"/>
                    <a:pt x="1132455" y="293941"/>
                    <a:pt x="1148552" y="266414"/>
                  </a:cubicBezTo>
                  <a:cubicBezTo>
                    <a:pt x="1151314" y="262033"/>
                    <a:pt x="1152933" y="256794"/>
                    <a:pt x="1152933" y="251174"/>
                  </a:cubicBezTo>
                  <a:cubicBezTo>
                    <a:pt x="1152933" y="235648"/>
                    <a:pt x="1140551" y="222980"/>
                    <a:pt x="1125025" y="222599"/>
                  </a:cubicBezTo>
                  <a:cubicBezTo>
                    <a:pt x="1124834" y="222599"/>
                    <a:pt x="1124549" y="222599"/>
                    <a:pt x="1124358" y="222599"/>
                  </a:cubicBezTo>
                  <a:cubicBezTo>
                    <a:pt x="1123691" y="222599"/>
                    <a:pt x="1123120" y="222599"/>
                    <a:pt x="1122453" y="222694"/>
                  </a:cubicBezTo>
                  <a:cubicBezTo>
                    <a:pt x="1120739" y="222790"/>
                    <a:pt x="1119024" y="223075"/>
                    <a:pt x="1117309" y="223456"/>
                  </a:cubicBezTo>
                  <a:cubicBezTo>
                    <a:pt x="1114833" y="224028"/>
                    <a:pt x="1112357" y="224504"/>
                    <a:pt x="1109785" y="224980"/>
                  </a:cubicBezTo>
                  <a:cubicBezTo>
                    <a:pt x="1125215" y="206216"/>
                    <a:pt x="1140455" y="187261"/>
                    <a:pt x="1155124" y="168307"/>
                  </a:cubicBezTo>
                  <a:cubicBezTo>
                    <a:pt x="1176174" y="141160"/>
                    <a:pt x="1197034" y="113252"/>
                    <a:pt x="1216941" y="85344"/>
                  </a:cubicBezTo>
                  <a:cubicBezTo>
                    <a:pt x="1218370" y="83344"/>
                    <a:pt x="1219513" y="81153"/>
                    <a:pt x="1220370" y="78867"/>
                  </a:cubicBezTo>
                  <a:cubicBezTo>
                    <a:pt x="1221132" y="77819"/>
                    <a:pt x="1221894" y="76867"/>
                    <a:pt x="1222561" y="75819"/>
                  </a:cubicBezTo>
                  <a:cubicBezTo>
                    <a:pt x="1228371" y="67818"/>
                    <a:pt x="1229609" y="57436"/>
                    <a:pt x="1225990" y="48387"/>
                  </a:cubicBezTo>
                  <a:cubicBezTo>
                    <a:pt x="1222371" y="39338"/>
                    <a:pt x="1214179" y="32671"/>
                    <a:pt x="1204559" y="30956"/>
                  </a:cubicBezTo>
                  <a:cubicBezTo>
                    <a:pt x="1192462" y="28765"/>
                    <a:pt x="1180270" y="26003"/>
                    <a:pt x="1168459" y="22669"/>
                  </a:cubicBezTo>
                  <a:cubicBezTo>
                    <a:pt x="1149314" y="17335"/>
                    <a:pt x="1130359" y="10477"/>
                    <a:pt x="1112166" y="2381"/>
                  </a:cubicBezTo>
                  <a:cubicBezTo>
                    <a:pt x="1108451" y="762"/>
                    <a:pt x="1104451" y="0"/>
                    <a:pt x="1100450" y="0"/>
                  </a:cubicBezTo>
                  <a:lnTo>
                    <a:pt x="1100450" y="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