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  <p:embeddedFont>
      <p:font typeface="Hind" panose="020B0604020202020204" charset="0"/>
      <p:regular r:id="rId35"/>
      <p:bold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5F392B1-9EEE-46B8-B465-3104FA240388}">
  <a:tblStyle styleId="{75F392B1-9EEE-46B8-B465-3104FA24038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3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527532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39987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000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08211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65078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45066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5ed75ccf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35ed75ccf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43348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53553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07382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07282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78507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ed75ccf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ed75ccf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2672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22123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35ed75ccf_0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Google Shape;369;g35ed75ccf_0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99840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5ed75ccf_0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35ed75ccf_0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26293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35ed75ccf_0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35ed75ccf_0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5716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35ed75ccf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" name="Google Shape;393;g35ed75ccf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09002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75288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99877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Google Shape;416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61975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35694cd56_0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35694cd56_0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82166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g14e99475fc_445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3" name="Google Shape;713;g14e99475fc_445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3138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1876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0724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8514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8029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6558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65310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8290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328150" y="1991825"/>
            <a:ext cx="4487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5400000" flipH="1">
            <a:off x="6177275" y="-42338"/>
            <a:ext cx="3688200" cy="22461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33CCCC"/>
              </a:gs>
              <a:gs pos="100000">
                <a:srgbClr val="66FF33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 rot="5400000" flipH="1">
            <a:off x="-698074" y="3247200"/>
            <a:ext cx="3573900" cy="21771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CC3399"/>
              </a:gs>
              <a:gs pos="100000">
                <a:srgbClr val="6699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 rot="-5400000" flipH="1">
            <a:off x="-428544" y="2831032"/>
            <a:ext cx="2195100" cy="13380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FF0066"/>
              </a:gs>
              <a:gs pos="100000">
                <a:srgbClr val="FF9900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 rot="-5400000" flipH="1">
            <a:off x="563748" y="2068298"/>
            <a:ext cx="1518900" cy="9255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 rot="5400000">
            <a:off x="-253698" y="2260564"/>
            <a:ext cx="1297200" cy="7899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33CCCC"/>
              </a:gs>
              <a:gs pos="100000">
                <a:srgbClr val="66FF33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 rot="-5400000">
            <a:off x="-192598" y="1950593"/>
            <a:ext cx="985800" cy="600600"/>
          </a:xfrm>
          <a:prstGeom prst="parallelogram">
            <a:avLst>
              <a:gd name="adj" fmla="val 81897"/>
            </a:avLst>
          </a:prstGeom>
          <a:solidFill>
            <a:srgbClr val="FFFFFF">
              <a:alpha val="1422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 rot="5400000" flipH="1">
            <a:off x="7217675" y="1270025"/>
            <a:ext cx="2394600" cy="14589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CC3399"/>
              </a:gs>
              <a:gs pos="100000">
                <a:srgbClr val="6699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/>
          <p:nvPr/>
        </p:nvSpPr>
        <p:spPr>
          <a:xfrm rot="-5400000">
            <a:off x="7922499" y="2744289"/>
            <a:ext cx="1518600" cy="9255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FF0066"/>
              </a:gs>
              <a:gs pos="100000">
                <a:srgbClr val="FF9900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/>
          <p:nvPr/>
        </p:nvSpPr>
        <p:spPr>
          <a:xfrm rot="-5400000" flipH="1">
            <a:off x="7315902" y="2802275"/>
            <a:ext cx="1027800" cy="626100"/>
          </a:xfrm>
          <a:prstGeom prst="parallelogram">
            <a:avLst>
              <a:gd name="adj" fmla="val 81897"/>
            </a:avLst>
          </a:prstGeom>
          <a:solidFill>
            <a:srgbClr val="FFFFFF">
              <a:alpha val="1422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 rot="-5400000" flipH="1">
            <a:off x="6337825" y="578875"/>
            <a:ext cx="1520100" cy="9261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green gradient">
  <p:cSld name="BLANK_2">
    <p:bg>
      <p:bgPr>
        <a:gradFill>
          <a:gsLst>
            <a:gs pos="0">
              <a:srgbClr val="33CCCC"/>
            </a:gs>
            <a:gs pos="100000">
              <a:srgbClr val="66FF33"/>
            </a:gs>
          </a:gsLst>
          <a:lin ang="5400700" scaled="0"/>
        </a:gra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/>
          <p:nvPr/>
        </p:nvSpPr>
        <p:spPr>
          <a:xfrm rot="5400000" flipH="1">
            <a:off x="7987921" y="280747"/>
            <a:ext cx="1436798" cy="875312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1"/>
          <p:cNvSpPr/>
          <p:nvPr/>
        </p:nvSpPr>
        <p:spPr>
          <a:xfrm rot="5400000" flipH="1">
            <a:off x="7711954" y="1152043"/>
            <a:ext cx="1779871" cy="1084184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1"/>
          <p:cNvSpPr/>
          <p:nvPr/>
        </p:nvSpPr>
        <p:spPr>
          <a:xfrm rot="-5400000">
            <a:off x="8367254" y="1879297"/>
            <a:ext cx="965333" cy="588243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1"/>
          <p:cNvSpPr/>
          <p:nvPr/>
        </p:nvSpPr>
        <p:spPr>
          <a:xfrm rot="-5400000">
            <a:off x="7784794" y="375252"/>
            <a:ext cx="768076" cy="46794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1"/>
          <p:cNvSpPr/>
          <p:nvPr/>
        </p:nvSpPr>
        <p:spPr>
          <a:xfrm rot="-5400000" flipH="1">
            <a:off x="8520892" y="2338195"/>
            <a:ext cx="542403" cy="33042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1"/>
          <p:cNvSpPr/>
          <p:nvPr/>
        </p:nvSpPr>
        <p:spPr>
          <a:xfrm rot="5400000" flipH="1">
            <a:off x="-280461" y="2947980"/>
            <a:ext cx="1435651" cy="874537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1"/>
          <p:cNvSpPr/>
          <p:nvPr/>
        </p:nvSpPr>
        <p:spPr>
          <a:xfrm rot="5400000">
            <a:off x="-191408" y="2612028"/>
            <a:ext cx="979133" cy="595978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1"/>
          <p:cNvSpPr/>
          <p:nvPr/>
        </p:nvSpPr>
        <p:spPr>
          <a:xfrm rot="-5400000" flipH="1">
            <a:off x="-209916" y="4278659"/>
            <a:ext cx="1075013" cy="655177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1"/>
          <p:cNvSpPr/>
          <p:nvPr/>
        </p:nvSpPr>
        <p:spPr>
          <a:xfrm rot="-5400000">
            <a:off x="-145454" y="2377940"/>
            <a:ext cx="744156" cy="453249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1"/>
          <p:cNvSpPr/>
          <p:nvPr/>
        </p:nvSpPr>
        <p:spPr>
          <a:xfrm rot="-5400000" flipH="1">
            <a:off x="276080" y="3815951"/>
            <a:ext cx="743793" cy="453249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1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purple gradient">
  <p:cSld name="BLANK_2_1">
    <p:bg>
      <p:bgPr>
        <a:gradFill>
          <a:gsLst>
            <a:gs pos="0">
              <a:srgbClr val="CC3399"/>
            </a:gs>
            <a:gs pos="100000">
              <a:srgbClr val="6699FF"/>
            </a:gs>
          </a:gsLst>
          <a:lin ang="5400700" scaled="0"/>
        </a:gra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2"/>
          <p:cNvSpPr/>
          <p:nvPr/>
        </p:nvSpPr>
        <p:spPr>
          <a:xfrm rot="5400000" flipH="1">
            <a:off x="7987926" y="280753"/>
            <a:ext cx="1436700" cy="8754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2"/>
          <p:cNvSpPr/>
          <p:nvPr/>
        </p:nvSpPr>
        <p:spPr>
          <a:xfrm rot="5400000" flipH="1">
            <a:off x="7711932" y="1152020"/>
            <a:ext cx="1779900" cy="10842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2"/>
          <p:cNvSpPr/>
          <p:nvPr/>
        </p:nvSpPr>
        <p:spPr>
          <a:xfrm rot="-5400000">
            <a:off x="8367248" y="1879235"/>
            <a:ext cx="965400" cy="5883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2"/>
          <p:cNvSpPr/>
          <p:nvPr/>
        </p:nvSpPr>
        <p:spPr>
          <a:xfrm rot="-5400000">
            <a:off x="7784863" y="375260"/>
            <a:ext cx="768000" cy="4680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2"/>
          <p:cNvSpPr/>
          <p:nvPr/>
        </p:nvSpPr>
        <p:spPr>
          <a:xfrm rot="-5400000" flipH="1">
            <a:off x="8520834" y="2338254"/>
            <a:ext cx="542400" cy="3303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2"/>
          <p:cNvSpPr/>
          <p:nvPr/>
        </p:nvSpPr>
        <p:spPr>
          <a:xfrm rot="5400000" flipH="1">
            <a:off x="-280517" y="2947924"/>
            <a:ext cx="1435800" cy="8745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2"/>
          <p:cNvSpPr/>
          <p:nvPr/>
        </p:nvSpPr>
        <p:spPr>
          <a:xfrm rot="5400000">
            <a:off x="-191502" y="2612001"/>
            <a:ext cx="979200" cy="5961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2"/>
          <p:cNvSpPr/>
          <p:nvPr/>
        </p:nvSpPr>
        <p:spPr>
          <a:xfrm rot="-5400000" flipH="1">
            <a:off x="-209848" y="4278591"/>
            <a:ext cx="1074900" cy="6552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2"/>
          <p:cNvSpPr/>
          <p:nvPr/>
        </p:nvSpPr>
        <p:spPr>
          <a:xfrm rot="-5400000">
            <a:off x="-145501" y="2377842"/>
            <a:ext cx="744300" cy="4533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2"/>
          <p:cNvSpPr/>
          <p:nvPr/>
        </p:nvSpPr>
        <p:spPr>
          <a:xfrm rot="-5400000" flipH="1">
            <a:off x="276152" y="3815879"/>
            <a:ext cx="743700" cy="4533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2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orange gradient">
  <p:cSld name="BLANK_2_1_1">
    <p:bg>
      <p:bgPr>
        <a:gradFill>
          <a:gsLst>
            <a:gs pos="0">
              <a:srgbClr val="FF0066"/>
            </a:gs>
            <a:gs pos="100000">
              <a:srgbClr val="FF9900"/>
            </a:gs>
          </a:gsLst>
          <a:lin ang="5400700" scaled="0"/>
        </a:gra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"/>
          <p:cNvSpPr/>
          <p:nvPr/>
        </p:nvSpPr>
        <p:spPr>
          <a:xfrm rot="5400000" flipH="1">
            <a:off x="7987926" y="280753"/>
            <a:ext cx="1436700" cy="8754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3"/>
          <p:cNvSpPr/>
          <p:nvPr/>
        </p:nvSpPr>
        <p:spPr>
          <a:xfrm rot="5400000" flipH="1">
            <a:off x="7711932" y="1152020"/>
            <a:ext cx="1779900" cy="10842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3"/>
          <p:cNvSpPr/>
          <p:nvPr/>
        </p:nvSpPr>
        <p:spPr>
          <a:xfrm rot="-5400000">
            <a:off x="8367248" y="1879235"/>
            <a:ext cx="965400" cy="5883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3"/>
          <p:cNvSpPr/>
          <p:nvPr/>
        </p:nvSpPr>
        <p:spPr>
          <a:xfrm rot="-5400000">
            <a:off x="7784863" y="375260"/>
            <a:ext cx="768000" cy="4680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3"/>
          <p:cNvSpPr/>
          <p:nvPr/>
        </p:nvSpPr>
        <p:spPr>
          <a:xfrm rot="-5400000" flipH="1">
            <a:off x="8520834" y="2338254"/>
            <a:ext cx="542400" cy="3303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3"/>
          <p:cNvSpPr/>
          <p:nvPr/>
        </p:nvSpPr>
        <p:spPr>
          <a:xfrm rot="5400000" flipH="1">
            <a:off x="-280517" y="2947924"/>
            <a:ext cx="1435800" cy="8745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3"/>
          <p:cNvSpPr/>
          <p:nvPr/>
        </p:nvSpPr>
        <p:spPr>
          <a:xfrm rot="5400000">
            <a:off x="-191502" y="2612001"/>
            <a:ext cx="979200" cy="5961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3"/>
          <p:cNvSpPr/>
          <p:nvPr/>
        </p:nvSpPr>
        <p:spPr>
          <a:xfrm rot="-5400000" flipH="1">
            <a:off x="-209848" y="4278591"/>
            <a:ext cx="1074900" cy="655200"/>
          </a:xfrm>
          <a:prstGeom prst="parallelogram">
            <a:avLst>
              <a:gd name="adj" fmla="val 81897"/>
            </a:avLst>
          </a:prstGeom>
          <a:solidFill>
            <a:srgbClr val="FFFFFF">
              <a:alpha val="48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3"/>
          <p:cNvSpPr/>
          <p:nvPr/>
        </p:nvSpPr>
        <p:spPr>
          <a:xfrm rot="-5400000">
            <a:off x="-145501" y="2377842"/>
            <a:ext cx="744300" cy="4533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3"/>
          <p:cNvSpPr/>
          <p:nvPr/>
        </p:nvSpPr>
        <p:spPr>
          <a:xfrm rot="-5400000" flipH="1">
            <a:off x="276152" y="3815879"/>
            <a:ext cx="743700" cy="4533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3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big">
  <p:cSld name="BLANK_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oogle Shape;180;p14"/>
          <p:cNvGrpSpPr/>
          <p:nvPr/>
        </p:nvGrpSpPr>
        <p:grpSpPr>
          <a:xfrm>
            <a:off x="7395202" y="-6"/>
            <a:ext cx="1748884" cy="4013021"/>
            <a:chOff x="7395202" y="-6"/>
            <a:chExt cx="1748884" cy="4013021"/>
          </a:xfrm>
        </p:grpSpPr>
        <p:sp>
          <p:nvSpPr>
            <p:cNvPr id="181" name="Google Shape;181;p14"/>
            <p:cNvSpPr/>
            <p:nvPr/>
          </p:nvSpPr>
          <p:spPr>
            <a:xfrm rot="5400000" flipH="1">
              <a:off x="7471942" y="406044"/>
              <a:ext cx="2078100" cy="1266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14"/>
            <p:cNvSpPr/>
            <p:nvPr/>
          </p:nvSpPr>
          <p:spPr>
            <a:xfrm rot="5400000" flipH="1">
              <a:off x="7072800" y="1666234"/>
              <a:ext cx="2574300" cy="15681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14"/>
            <p:cNvSpPr/>
            <p:nvPr/>
          </p:nvSpPr>
          <p:spPr>
            <a:xfrm rot="-5400000">
              <a:off x="8020587" y="2718092"/>
              <a:ext cx="1396200" cy="8508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14"/>
            <p:cNvSpPr/>
            <p:nvPr/>
          </p:nvSpPr>
          <p:spPr>
            <a:xfrm rot="-5400000">
              <a:off x="7178152" y="542730"/>
              <a:ext cx="1110900" cy="6768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14"/>
            <p:cNvSpPr/>
            <p:nvPr/>
          </p:nvSpPr>
          <p:spPr>
            <a:xfrm rot="-5400000" flipH="1">
              <a:off x="8242801" y="3381815"/>
              <a:ext cx="784500" cy="4779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6" name="Google Shape;186;p14"/>
          <p:cNvSpPr/>
          <p:nvPr/>
        </p:nvSpPr>
        <p:spPr>
          <a:xfrm rot="5400000" flipH="1">
            <a:off x="-479615" y="1845054"/>
            <a:ext cx="2455200" cy="14958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CC3399"/>
              </a:gs>
              <a:gs pos="100000">
                <a:srgbClr val="6699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4"/>
          <p:cNvSpPr/>
          <p:nvPr/>
        </p:nvSpPr>
        <p:spPr>
          <a:xfrm rot="5400000">
            <a:off x="-262152" y="1526813"/>
            <a:ext cx="1340700" cy="8163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33CCCC"/>
              </a:gs>
              <a:gs pos="100000">
                <a:srgbClr val="66FF33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4"/>
          <p:cNvSpPr/>
          <p:nvPr/>
        </p:nvSpPr>
        <p:spPr>
          <a:xfrm rot="-5400000" flipH="1">
            <a:off x="-358955" y="3663589"/>
            <a:ext cx="1838400" cy="11205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FF0066"/>
              </a:gs>
              <a:gs pos="100000">
                <a:srgbClr val="FF9900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4"/>
          <p:cNvSpPr/>
          <p:nvPr/>
        </p:nvSpPr>
        <p:spPr>
          <a:xfrm rot="-5400000">
            <a:off x="-199052" y="1206482"/>
            <a:ext cx="1018800" cy="620700"/>
          </a:xfrm>
          <a:prstGeom prst="parallelogram">
            <a:avLst>
              <a:gd name="adj" fmla="val 81897"/>
            </a:avLst>
          </a:prstGeom>
          <a:solidFill>
            <a:srgbClr val="FFFFFF">
              <a:alpha val="1422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4"/>
          <p:cNvSpPr/>
          <p:nvPr/>
        </p:nvSpPr>
        <p:spPr>
          <a:xfrm rot="-5400000" flipH="1">
            <a:off x="472234" y="3024661"/>
            <a:ext cx="1272000" cy="7752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4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ctrTitle"/>
          </p:nvPr>
        </p:nvSpPr>
        <p:spPr>
          <a:xfrm>
            <a:off x="2647900" y="1659550"/>
            <a:ext cx="3848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2647975" y="2763850"/>
            <a:ext cx="38481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33CCFF"/>
              </a:buClr>
              <a:buSzPts val="1800"/>
              <a:buNone/>
              <a:defRPr sz="1800">
                <a:solidFill>
                  <a:srgbClr val="33CC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3CCFF"/>
              </a:buClr>
              <a:buSzPts val="1800"/>
              <a:buNone/>
              <a:defRPr sz="1800">
                <a:solidFill>
                  <a:srgbClr val="33CC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3CCFF"/>
              </a:buClr>
              <a:buSzPts val="1800"/>
              <a:buNone/>
              <a:defRPr sz="1800">
                <a:solidFill>
                  <a:srgbClr val="33CC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3CCFF"/>
              </a:buClr>
              <a:buSzPts val="1800"/>
              <a:buNone/>
              <a:defRPr sz="1800">
                <a:solidFill>
                  <a:srgbClr val="33CC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3CCFF"/>
              </a:buClr>
              <a:buSzPts val="1800"/>
              <a:buNone/>
              <a:defRPr sz="1800">
                <a:solidFill>
                  <a:srgbClr val="33CC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3CCFF"/>
              </a:buClr>
              <a:buSzPts val="1800"/>
              <a:buNone/>
              <a:defRPr sz="1800">
                <a:solidFill>
                  <a:srgbClr val="33CC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3CCFF"/>
              </a:buClr>
              <a:buSzPts val="1800"/>
              <a:buNone/>
              <a:defRPr sz="1800">
                <a:solidFill>
                  <a:srgbClr val="33CC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3CCFF"/>
              </a:buClr>
              <a:buSzPts val="1800"/>
              <a:buNone/>
              <a:defRPr sz="1800">
                <a:solidFill>
                  <a:srgbClr val="33CC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3CCFF"/>
              </a:buClr>
              <a:buSzPts val="1800"/>
              <a:buNone/>
              <a:defRPr sz="1800">
                <a:solidFill>
                  <a:srgbClr val="33CCFF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3"/>
          <p:cNvSpPr/>
          <p:nvPr/>
        </p:nvSpPr>
        <p:spPr>
          <a:xfrm rot="5400000" flipH="1">
            <a:off x="6177275" y="-42338"/>
            <a:ext cx="3688200" cy="22461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33CCCC"/>
              </a:gs>
              <a:gs pos="100000">
                <a:srgbClr val="66FF33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3"/>
          <p:cNvSpPr/>
          <p:nvPr/>
        </p:nvSpPr>
        <p:spPr>
          <a:xfrm rot="5400000" flipH="1">
            <a:off x="-698074" y="3247200"/>
            <a:ext cx="3573900" cy="21771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CC3399"/>
              </a:gs>
              <a:gs pos="100000">
                <a:srgbClr val="6699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3"/>
          <p:cNvSpPr/>
          <p:nvPr/>
        </p:nvSpPr>
        <p:spPr>
          <a:xfrm rot="-5400000" flipH="1">
            <a:off x="-428544" y="2831032"/>
            <a:ext cx="2195100" cy="13380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FF0066"/>
              </a:gs>
              <a:gs pos="100000">
                <a:srgbClr val="FF9900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/>
          <p:nvPr/>
        </p:nvSpPr>
        <p:spPr>
          <a:xfrm rot="-5400000" flipH="1">
            <a:off x="563748" y="2068298"/>
            <a:ext cx="1518900" cy="9255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 rot="5400000">
            <a:off x="-253698" y="2260564"/>
            <a:ext cx="1297200" cy="7899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33CCCC"/>
              </a:gs>
              <a:gs pos="100000">
                <a:srgbClr val="66FF33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/>
          <p:nvPr/>
        </p:nvSpPr>
        <p:spPr>
          <a:xfrm rot="-5400000">
            <a:off x="-192598" y="1950593"/>
            <a:ext cx="985800" cy="600600"/>
          </a:xfrm>
          <a:prstGeom prst="parallelogram">
            <a:avLst>
              <a:gd name="adj" fmla="val 81897"/>
            </a:avLst>
          </a:prstGeom>
          <a:solidFill>
            <a:srgbClr val="FFFFFF">
              <a:alpha val="1422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"/>
          <p:cNvSpPr/>
          <p:nvPr/>
        </p:nvSpPr>
        <p:spPr>
          <a:xfrm rot="5400000" flipH="1">
            <a:off x="7217675" y="1270025"/>
            <a:ext cx="2394600" cy="14589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CC3399"/>
              </a:gs>
              <a:gs pos="100000">
                <a:srgbClr val="6699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3"/>
          <p:cNvSpPr/>
          <p:nvPr/>
        </p:nvSpPr>
        <p:spPr>
          <a:xfrm rot="-5400000">
            <a:off x="7922499" y="2744289"/>
            <a:ext cx="1518600" cy="9255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FF0066"/>
              </a:gs>
              <a:gs pos="100000">
                <a:srgbClr val="FF9900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"/>
          <p:cNvSpPr/>
          <p:nvPr/>
        </p:nvSpPr>
        <p:spPr>
          <a:xfrm rot="-5400000" flipH="1">
            <a:off x="7315902" y="2802275"/>
            <a:ext cx="1027800" cy="626100"/>
          </a:xfrm>
          <a:prstGeom prst="parallelogram">
            <a:avLst>
              <a:gd name="adj" fmla="val 81897"/>
            </a:avLst>
          </a:prstGeom>
          <a:solidFill>
            <a:srgbClr val="FFFFFF">
              <a:alpha val="1422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 rot="-5400000" flipH="1">
            <a:off x="6337825" y="578875"/>
            <a:ext cx="1520100" cy="9261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2225675" y="2161800"/>
            <a:ext cx="46926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SzPts val="2400"/>
              <a:buChar char="›"/>
              <a:defRPr b="1" i="1"/>
            </a:lvl1pPr>
            <a:lvl2pPr marL="914400" lvl="1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›"/>
              <a:defRPr b="1" i="1"/>
            </a:lvl2pPr>
            <a:lvl3pPr marL="1371600" lvl="2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›"/>
              <a:defRPr b="1" i="1"/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›"/>
              <a:defRPr b="1" i="1"/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›"/>
              <a:defRPr b="1" i="1"/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›"/>
              <a:defRPr b="1" i="1"/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›"/>
              <a:defRPr b="1" i="1"/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›"/>
              <a:defRPr b="1" i="1"/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Char char="»"/>
              <a:defRPr b="1" i="1"/>
            </a:lvl9pPr>
          </a:lstStyle>
          <a:p>
            <a:endParaRPr/>
          </a:p>
        </p:txBody>
      </p:sp>
      <p:grpSp>
        <p:nvGrpSpPr>
          <p:cNvPr id="36" name="Google Shape;36;p4"/>
          <p:cNvGrpSpPr/>
          <p:nvPr/>
        </p:nvGrpSpPr>
        <p:grpSpPr>
          <a:xfrm>
            <a:off x="7395202" y="-6"/>
            <a:ext cx="1748884" cy="4013021"/>
            <a:chOff x="7395202" y="-6"/>
            <a:chExt cx="1748884" cy="4013021"/>
          </a:xfrm>
        </p:grpSpPr>
        <p:sp>
          <p:nvSpPr>
            <p:cNvPr id="37" name="Google Shape;37;p4"/>
            <p:cNvSpPr/>
            <p:nvPr/>
          </p:nvSpPr>
          <p:spPr>
            <a:xfrm rot="5400000" flipH="1">
              <a:off x="7471942" y="406044"/>
              <a:ext cx="2078100" cy="1266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 rot="5400000" flipH="1">
              <a:off x="7072800" y="1666234"/>
              <a:ext cx="2574300" cy="15681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 rot="-5400000">
              <a:off x="8020587" y="2718092"/>
              <a:ext cx="1396200" cy="8508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 rot="-5400000">
              <a:off x="7178152" y="542730"/>
              <a:ext cx="1110900" cy="6768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 rot="-5400000" flipH="1">
              <a:off x="8242801" y="3381815"/>
              <a:ext cx="784500" cy="4779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" name="Google Shape;42;p4"/>
          <p:cNvSpPr/>
          <p:nvPr/>
        </p:nvSpPr>
        <p:spPr>
          <a:xfrm rot="5400000" flipH="1">
            <a:off x="-479615" y="1845054"/>
            <a:ext cx="2455200" cy="14958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CC3399"/>
              </a:gs>
              <a:gs pos="100000">
                <a:srgbClr val="6699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4"/>
          <p:cNvSpPr/>
          <p:nvPr/>
        </p:nvSpPr>
        <p:spPr>
          <a:xfrm rot="5400000">
            <a:off x="-262152" y="1526813"/>
            <a:ext cx="1340700" cy="816300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33CCCC"/>
              </a:gs>
              <a:gs pos="100000">
                <a:srgbClr val="66FF33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4"/>
          <p:cNvSpPr/>
          <p:nvPr/>
        </p:nvSpPr>
        <p:spPr>
          <a:xfrm rot="-5400000" flipH="1">
            <a:off x="-358985" y="3663619"/>
            <a:ext cx="1838515" cy="1120555"/>
          </a:xfrm>
          <a:prstGeom prst="parallelogram">
            <a:avLst>
              <a:gd name="adj" fmla="val 81897"/>
            </a:avLst>
          </a:prstGeom>
          <a:gradFill>
            <a:gsLst>
              <a:gs pos="0">
                <a:srgbClr val="FF0066"/>
              </a:gs>
              <a:gs pos="100000">
                <a:srgbClr val="FF9900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 rot="-5400000">
            <a:off x="-199052" y="1206482"/>
            <a:ext cx="1018800" cy="620700"/>
          </a:xfrm>
          <a:prstGeom prst="parallelogram">
            <a:avLst>
              <a:gd name="adj" fmla="val 81897"/>
            </a:avLst>
          </a:prstGeom>
          <a:solidFill>
            <a:srgbClr val="FFFFFF">
              <a:alpha val="1422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 rot="-5400000" flipH="1">
            <a:off x="472234" y="3024661"/>
            <a:ext cx="1272000" cy="775200"/>
          </a:xfrm>
          <a:prstGeom prst="parallelogram">
            <a:avLst>
              <a:gd name="adj" fmla="val 81897"/>
            </a:avLst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body" idx="1"/>
          </p:nvPr>
        </p:nvSpPr>
        <p:spPr>
          <a:xfrm>
            <a:off x="1067088" y="1650548"/>
            <a:ext cx="5972100" cy="276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›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›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›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›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›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›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›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›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>
            <a:endParaRPr/>
          </a:p>
        </p:txBody>
      </p:sp>
      <p:grpSp>
        <p:nvGrpSpPr>
          <p:cNvPr id="51" name="Google Shape;51;p5"/>
          <p:cNvGrpSpPr/>
          <p:nvPr/>
        </p:nvGrpSpPr>
        <p:grpSpPr>
          <a:xfrm>
            <a:off x="7395202" y="-6"/>
            <a:ext cx="1748884" cy="4013021"/>
            <a:chOff x="7395202" y="-6"/>
            <a:chExt cx="1748884" cy="4013021"/>
          </a:xfrm>
        </p:grpSpPr>
        <p:sp>
          <p:nvSpPr>
            <p:cNvPr id="52" name="Google Shape;52;p5"/>
            <p:cNvSpPr/>
            <p:nvPr/>
          </p:nvSpPr>
          <p:spPr>
            <a:xfrm rot="5400000" flipH="1">
              <a:off x="7471942" y="406044"/>
              <a:ext cx="2078100" cy="1266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 rot="5400000" flipH="1">
              <a:off x="7072800" y="1666234"/>
              <a:ext cx="2574300" cy="15681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 rot="-5400000">
              <a:off x="8020587" y="2718092"/>
              <a:ext cx="1396200" cy="8508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5"/>
            <p:cNvSpPr/>
            <p:nvPr/>
          </p:nvSpPr>
          <p:spPr>
            <a:xfrm rot="-5400000">
              <a:off x="7178152" y="542730"/>
              <a:ext cx="1110900" cy="6768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5"/>
            <p:cNvSpPr/>
            <p:nvPr/>
          </p:nvSpPr>
          <p:spPr>
            <a:xfrm rot="-5400000" flipH="1">
              <a:off x="8242801" y="3381815"/>
              <a:ext cx="784500" cy="4779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" name="Google Shape;57;p5"/>
          <p:cNvGrpSpPr/>
          <p:nvPr/>
        </p:nvGrpSpPr>
        <p:grpSpPr>
          <a:xfrm>
            <a:off x="3" y="2738679"/>
            <a:ext cx="722480" cy="2404814"/>
            <a:chOff x="3" y="2750304"/>
            <a:chExt cx="722480" cy="2404814"/>
          </a:xfrm>
        </p:grpSpPr>
        <p:sp>
          <p:nvSpPr>
            <p:cNvPr id="58" name="Google Shape;58;p5"/>
            <p:cNvSpPr/>
            <p:nvPr/>
          </p:nvSpPr>
          <p:spPr>
            <a:xfrm rot="5400000" flipH="1">
              <a:off x="-231667" y="3341328"/>
              <a:ext cx="1185900" cy="7224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5"/>
            <p:cNvSpPr/>
            <p:nvPr/>
          </p:nvSpPr>
          <p:spPr>
            <a:xfrm rot="5400000">
              <a:off x="-158106" y="3063820"/>
              <a:ext cx="808800" cy="4923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5"/>
            <p:cNvSpPr/>
            <p:nvPr/>
          </p:nvSpPr>
          <p:spPr>
            <a:xfrm rot="-5400000" flipH="1">
              <a:off x="-173395" y="4440518"/>
              <a:ext cx="888000" cy="5412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5"/>
            <p:cNvSpPr/>
            <p:nvPr/>
          </p:nvSpPr>
          <p:spPr>
            <a:xfrm rot="-5400000">
              <a:off x="-120147" y="2870454"/>
              <a:ext cx="614700" cy="3744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5"/>
            <p:cNvSpPr/>
            <p:nvPr/>
          </p:nvSpPr>
          <p:spPr>
            <a:xfrm rot="-5400000" flipH="1">
              <a:off x="228056" y="4058304"/>
              <a:ext cx="614400" cy="3744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" name="Google Shape;63;p5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6"/>
          <p:cNvSpPr txBox="1">
            <a:spLocks noGrp="1"/>
          </p:cNvSpPr>
          <p:nvPr>
            <p:ph type="body" idx="1"/>
          </p:nvPr>
        </p:nvSpPr>
        <p:spPr>
          <a:xfrm>
            <a:off x="1067100" y="1706950"/>
            <a:ext cx="2977800" cy="321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›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»"/>
              <a:defRPr sz="1800"/>
            </a:lvl9pPr>
          </a:lstStyle>
          <a:p>
            <a:endParaRPr/>
          </a:p>
        </p:txBody>
      </p:sp>
      <p:sp>
        <p:nvSpPr>
          <p:cNvPr id="67" name="Google Shape;67;p6"/>
          <p:cNvSpPr txBox="1">
            <a:spLocks noGrp="1"/>
          </p:cNvSpPr>
          <p:nvPr>
            <p:ph type="body" idx="2"/>
          </p:nvPr>
        </p:nvSpPr>
        <p:spPr>
          <a:xfrm>
            <a:off x="4224149" y="1706950"/>
            <a:ext cx="2977800" cy="321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›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›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»"/>
              <a:defRPr sz="1800"/>
            </a:lvl9pPr>
          </a:lstStyle>
          <a:p>
            <a:endParaRPr/>
          </a:p>
        </p:txBody>
      </p:sp>
      <p:grpSp>
        <p:nvGrpSpPr>
          <p:cNvPr id="68" name="Google Shape;68;p6"/>
          <p:cNvGrpSpPr/>
          <p:nvPr/>
        </p:nvGrpSpPr>
        <p:grpSpPr>
          <a:xfrm>
            <a:off x="7395202" y="-6"/>
            <a:ext cx="1748884" cy="4013021"/>
            <a:chOff x="7395202" y="-6"/>
            <a:chExt cx="1748884" cy="4013021"/>
          </a:xfrm>
        </p:grpSpPr>
        <p:sp>
          <p:nvSpPr>
            <p:cNvPr id="69" name="Google Shape;69;p6"/>
            <p:cNvSpPr/>
            <p:nvPr/>
          </p:nvSpPr>
          <p:spPr>
            <a:xfrm rot="5400000" flipH="1">
              <a:off x="7471942" y="406044"/>
              <a:ext cx="2078100" cy="1266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6"/>
            <p:cNvSpPr/>
            <p:nvPr/>
          </p:nvSpPr>
          <p:spPr>
            <a:xfrm rot="5400000" flipH="1">
              <a:off x="7072800" y="1666234"/>
              <a:ext cx="2574300" cy="15681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6"/>
            <p:cNvSpPr/>
            <p:nvPr/>
          </p:nvSpPr>
          <p:spPr>
            <a:xfrm rot="-5400000">
              <a:off x="8020587" y="2718092"/>
              <a:ext cx="1396200" cy="8508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6"/>
            <p:cNvSpPr/>
            <p:nvPr/>
          </p:nvSpPr>
          <p:spPr>
            <a:xfrm rot="-5400000">
              <a:off x="7178152" y="542730"/>
              <a:ext cx="1110900" cy="6768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6"/>
            <p:cNvSpPr/>
            <p:nvPr/>
          </p:nvSpPr>
          <p:spPr>
            <a:xfrm rot="-5400000" flipH="1">
              <a:off x="8242801" y="3381815"/>
              <a:ext cx="784500" cy="4779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" name="Google Shape;74;p6"/>
          <p:cNvGrpSpPr/>
          <p:nvPr/>
        </p:nvGrpSpPr>
        <p:grpSpPr>
          <a:xfrm>
            <a:off x="3" y="2738679"/>
            <a:ext cx="722480" cy="2404814"/>
            <a:chOff x="3" y="2750304"/>
            <a:chExt cx="722480" cy="2404814"/>
          </a:xfrm>
        </p:grpSpPr>
        <p:sp>
          <p:nvSpPr>
            <p:cNvPr id="75" name="Google Shape;75;p6"/>
            <p:cNvSpPr/>
            <p:nvPr/>
          </p:nvSpPr>
          <p:spPr>
            <a:xfrm rot="5400000" flipH="1">
              <a:off x="-231667" y="3341328"/>
              <a:ext cx="1185900" cy="7224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6"/>
            <p:cNvSpPr/>
            <p:nvPr/>
          </p:nvSpPr>
          <p:spPr>
            <a:xfrm rot="5400000">
              <a:off x="-158106" y="3063820"/>
              <a:ext cx="808800" cy="4923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6"/>
            <p:cNvSpPr/>
            <p:nvPr/>
          </p:nvSpPr>
          <p:spPr>
            <a:xfrm rot="-5400000" flipH="1">
              <a:off x="-173395" y="4440518"/>
              <a:ext cx="888000" cy="5412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6"/>
            <p:cNvSpPr/>
            <p:nvPr/>
          </p:nvSpPr>
          <p:spPr>
            <a:xfrm rot="-5400000">
              <a:off x="-120147" y="2870454"/>
              <a:ext cx="614700" cy="3744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6"/>
            <p:cNvSpPr/>
            <p:nvPr/>
          </p:nvSpPr>
          <p:spPr>
            <a:xfrm rot="-5400000" flipH="1">
              <a:off x="228056" y="4058304"/>
              <a:ext cx="614400" cy="3744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0" name="Google Shape;80;p6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7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7"/>
          <p:cNvSpPr txBox="1">
            <a:spLocks noGrp="1"/>
          </p:cNvSpPr>
          <p:nvPr>
            <p:ph type="body" idx="1"/>
          </p:nvPr>
        </p:nvSpPr>
        <p:spPr>
          <a:xfrm>
            <a:off x="1067100" y="1676800"/>
            <a:ext cx="2024100" cy="32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›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»"/>
              <a:defRPr sz="1600"/>
            </a:lvl9pPr>
          </a:lstStyle>
          <a:p>
            <a:endParaRPr/>
          </a:p>
        </p:txBody>
      </p:sp>
      <p:sp>
        <p:nvSpPr>
          <p:cNvPr id="84" name="Google Shape;84;p7"/>
          <p:cNvSpPr txBox="1">
            <a:spLocks noGrp="1"/>
          </p:cNvSpPr>
          <p:nvPr>
            <p:ph type="body" idx="2"/>
          </p:nvPr>
        </p:nvSpPr>
        <p:spPr>
          <a:xfrm>
            <a:off x="3194801" y="1676800"/>
            <a:ext cx="2024100" cy="32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›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»"/>
              <a:defRPr sz="1600"/>
            </a:lvl9pPr>
          </a:lstStyle>
          <a:p>
            <a:endParaRPr/>
          </a:p>
        </p:txBody>
      </p:sp>
      <p:sp>
        <p:nvSpPr>
          <p:cNvPr id="85" name="Google Shape;85;p7"/>
          <p:cNvSpPr txBox="1">
            <a:spLocks noGrp="1"/>
          </p:cNvSpPr>
          <p:nvPr>
            <p:ph type="body" idx="3"/>
          </p:nvPr>
        </p:nvSpPr>
        <p:spPr>
          <a:xfrm>
            <a:off x="5322501" y="1676800"/>
            <a:ext cx="2024100" cy="32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›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›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»"/>
              <a:defRPr sz="1600"/>
            </a:lvl9pPr>
          </a:lstStyle>
          <a:p>
            <a:endParaRPr/>
          </a:p>
        </p:txBody>
      </p:sp>
      <p:grpSp>
        <p:nvGrpSpPr>
          <p:cNvPr id="86" name="Google Shape;86;p7"/>
          <p:cNvGrpSpPr/>
          <p:nvPr/>
        </p:nvGrpSpPr>
        <p:grpSpPr>
          <a:xfrm>
            <a:off x="7395202" y="-6"/>
            <a:ext cx="1748884" cy="4013021"/>
            <a:chOff x="7395202" y="-6"/>
            <a:chExt cx="1748884" cy="4013021"/>
          </a:xfrm>
        </p:grpSpPr>
        <p:sp>
          <p:nvSpPr>
            <p:cNvPr id="87" name="Google Shape;87;p7"/>
            <p:cNvSpPr/>
            <p:nvPr/>
          </p:nvSpPr>
          <p:spPr>
            <a:xfrm rot="5400000" flipH="1">
              <a:off x="7471942" y="406044"/>
              <a:ext cx="2078100" cy="1266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7"/>
            <p:cNvSpPr/>
            <p:nvPr/>
          </p:nvSpPr>
          <p:spPr>
            <a:xfrm rot="5400000" flipH="1">
              <a:off x="7072800" y="1666234"/>
              <a:ext cx="2574300" cy="15681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7"/>
            <p:cNvSpPr/>
            <p:nvPr/>
          </p:nvSpPr>
          <p:spPr>
            <a:xfrm rot="-5400000">
              <a:off x="8020587" y="2718092"/>
              <a:ext cx="1396200" cy="8508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7"/>
            <p:cNvSpPr/>
            <p:nvPr/>
          </p:nvSpPr>
          <p:spPr>
            <a:xfrm rot="-5400000">
              <a:off x="7178152" y="542730"/>
              <a:ext cx="1110900" cy="6768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7"/>
            <p:cNvSpPr/>
            <p:nvPr/>
          </p:nvSpPr>
          <p:spPr>
            <a:xfrm rot="-5400000" flipH="1">
              <a:off x="8242801" y="3381815"/>
              <a:ext cx="784500" cy="4779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2" name="Google Shape;92;p7"/>
          <p:cNvGrpSpPr/>
          <p:nvPr/>
        </p:nvGrpSpPr>
        <p:grpSpPr>
          <a:xfrm>
            <a:off x="3" y="2738679"/>
            <a:ext cx="722480" cy="2404814"/>
            <a:chOff x="3" y="2750304"/>
            <a:chExt cx="722480" cy="2404814"/>
          </a:xfrm>
        </p:grpSpPr>
        <p:sp>
          <p:nvSpPr>
            <p:cNvPr id="93" name="Google Shape;93;p7"/>
            <p:cNvSpPr/>
            <p:nvPr/>
          </p:nvSpPr>
          <p:spPr>
            <a:xfrm rot="5400000" flipH="1">
              <a:off x="-231667" y="3341328"/>
              <a:ext cx="1185900" cy="7224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7"/>
            <p:cNvSpPr/>
            <p:nvPr/>
          </p:nvSpPr>
          <p:spPr>
            <a:xfrm rot="5400000">
              <a:off x="-158106" y="3063820"/>
              <a:ext cx="808800" cy="4923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7"/>
            <p:cNvSpPr/>
            <p:nvPr/>
          </p:nvSpPr>
          <p:spPr>
            <a:xfrm rot="-5400000" flipH="1">
              <a:off x="-173395" y="4440518"/>
              <a:ext cx="888000" cy="5412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7"/>
            <p:cNvSpPr/>
            <p:nvPr/>
          </p:nvSpPr>
          <p:spPr>
            <a:xfrm rot="-5400000">
              <a:off x="-120147" y="2870454"/>
              <a:ext cx="614700" cy="3744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7"/>
            <p:cNvSpPr/>
            <p:nvPr/>
          </p:nvSpPr>
          <p:spPr>
            <a:xfrm rot="-5400000" flipH="1">
              <a:off x="228056" y="4058304"/>
              <a:ext cx="614400" cy="3744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8" name="Google Shape;98;p7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01" name="Google Shape;101;p8"/>
          <p:cNvGrpSpPr/>
          <p:nvPr/>
        </p:nvGrpSpPr>
        <p:grpSpPr>
          <a:xfrm>
            <a:off x="7395202" y="-6"/>
            <a:ext cx="1748884" cy="4013021"/>
            <a:chOff x="7395202" y="-6"/>
            <a:chExt cx="1748884" cy="4013021"/>
          </a:xfrm>
        </p:grpSpPr>
        <p:sp>
          <p:nvSpPr>
            <p:cNvPr id="102" name="Google Shape;102;p8"/>
            <p:cNvSpPr/>
            <p:nvPr/>
          </p:nvSpPr>
          <p:spPr>
            <a:xfrm rot="5400000" flipH="1">
              <a:off x="7471942" y="406044"/>
              <a:ext cx="2078100" cy="1266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8"/>
            <p:cNvSpPr/>
            <p:nvPr/>
          </p:nvSpPr>
          <p:spPr>
            <a:xfrm rot="5400000" flipH="1">
              <a:off x="7072800" y="1666234"/>
              <a:ext cx="2574300" cy="15681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8"/>
            <p:cNvSpPr/>
            <p:nvPr/>
          </p:nvSpPr>
          <p:spPr>
            <a:xfrm rot="-5400000">
              <a:off x="8020587" y="2718092"/>
              <a:ext cx="1396200" cy="8508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8"/>
            <p:cNvSpPr/>
            <p:nvPr/>
          </p:nvSpPr>
          <p:spPr>
            <a:xfrm rot="-5400000">
              <a:off x="7178152" y="542730"/>
              <a:ext cx="1110900" cy="6768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8"/>
            <p:cNvSpPr/>
            <p:nvPr/>
          </p:nvSpPr>
          <p:spPr>
            <a:xfrm rot="-5400000" flipH="1">
              <a:off x="8242801" y="3381815"/>
              <a:ext cx="784500" cy="4779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7" name="Google Shape;107;p8"/>
          <p:cNvGrpSpPr/>
          <p:nvPr/>
        </p:nvGrpSpPr>
        <p:grpSpPr>
          <a:xfrm>
            <a:off x="3" y="2738679"/>
            <a:ext cx="722480" cy="2404814"/>
            <a:chOff x="3" y="2750304"/>
            <a:chExt cx="722480" cy="2404814"/>
          </a:xfrm>
        </p:grpSpPr>
        <p:sp>
          <p:nvSpPr>
            <p:cNvPr id="108" name="Google Shape;108;p8"/>
            <p:cNvSpPr/>
            <p:nvPr/>
          </p:nvSpPr>
          <p:spPr>
            <a:xfrm rot="5400000" flipH="1">
              <a:off x="-231667" y="3341328"/>
              <a:ext cx="1185900" cy="7224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8"/>
            <p:cNvSpPr/>
            <p:nvPr/>
          </p:nvSpPr>
          <p:spPr>
            <a:xfrm rot="5400000">
              <a:off x="-158106" y="3063820"/>
              <a:ext cx="808800" cy="4923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8"/>
            <p:cNvSpPr/>
            <p:nvPr/>
          </p:nvSpPr>
          <p:spPr>
            <a:xfrm rot="-5400000" flipH="1">
              <a:off x="-173395" y="4440518"/>
              <a:ext cx="888000" cy="5412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8"/>
            <p:cNvSpPr/>
            <p:nvPr/>
          </p:nvSpPr>
          <p:spPr>
            <a:xfrm rot="-5400000">
              <a:off x="-120147" y="2870454"/>
              <a:ext cx="614700" cy="3744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8"/>
            <p:cNvSpPr/>
            <p:nvPr/>
          </p:nvSpPr>
          <p:spPr>
            <a:xfrm rot="-5400000" flipH="1">
              <a:off x="228056" y="4058304"/>
              <a:ext cx="614400" cy="3744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8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"/>
          <p:cNvSpPr txBox="1">
            <a:spLocks noGrp="1"/>
          </p:cNvSpPr>
          <p:nvPr>
            <p:ph type="body" idx="1"/>
          </p:nvPr>
        </p:nvSpPr>
        <p:spPr>
          <a:xfrm>
            <a:off x="1236500" y="4406300"/>
            <a:ext cx="66711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1pPr>
          </a:lstStyle>
          <a:p>
            <a:endParaRPr/>
          </a:p>
        </p:txBody>
      </p:sp>
      <p:grpSp>
        <p:nvGrpSpPr>
          <p:cNvPr id="116" name="Google Shape;116;p9"/>
          <p:cNvGrpSpPr/>
          <p:nvPr/>
        </p:nvGrpSpPr>
        <p:grpSpPr>
          <a:xfrm>
            <a:off x="7395202" y="-6"/>
            <a:ext cx="1748884" cy="4013021"/>
            <a:chOff x="7395202" y="-6"/>
            <a:chExt cx="1748884" cy="4013021"/>
          </a:xfrm>
        </p:grpSpPr>
        <p:sp>
          <p:nvSpPr>
            <p:cNvPr id="117" name="Google Shape;117;p9"/>
            <p:cNvSpPr/>
            <p:nvPr/>
          </p:nvSpPr>
          <p:spPr>
            <a:xfrm rot="5400000" flipH="1">
              <a:off x="7471942" y="406044"/>
              <a:ext cx="2078100" cy="1266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9"/>
            <p:cNvSpPr/>
            <p:nvPr/>
          </p:nvSpPr>
          <p:spPr>
            <a:xfrm rot="5400000" flipH="1">
              <a:off x="7072800" y="1666234"/>
              <a:ext cx="2574300" cy="15681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9"/>
            <p:cNvSpPr/>
            <p:nvPr/>
          </p:nvSpPr>
          <p:spPr>
            <a:xfrm rot="-5400000">
              <a:off x="8020587" y="2718092"/>
              <a:ext cx="1396200" cy="8508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9"/>
            <p:cNvSpPr/>
            <p:nvPr/>
          </p:nvSpPr>
          <p:spPr>
            <a:xfrm rot="-5400000">
              <a:off x="7178152" y="542730"/>
              <a:ext cx="1110900" cy="6768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9"/>
            <p:cNvSpPr/>
            <p:nvPr/>
          </p:nvSpPr>
          <p:spPr>
            <a:xfrm rot="-5400000" flipH="1">
              <a:off x="8242801" y="3381815"/>
              <a:ext cx="784500" cy="4779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" name="Google Shape;122;p9"/>
          <p:cNvGrpSpPr/>
          <p:nvPr/>
        </p:nvGrpSpPr>
        <p:grpSpPr>
          <a:xfrm>
            <a:off x="3" y="2738679"/>
            <a:ext cx="722480" cy="2404814"/>
            <a:chOff x="3" y="2750304"/>
            <a:chExt cx="722480" cy="2404814"/>
          </a:xfrm>
        </p:grpSpPr>
        <p:sp>
          <p:nvSpPr>
            <p:cNvPr id="123" name="Google Shape;123;p9"/>
            <p:cNvSpPr/>
            <p:nvPr/>
          </p:nvSpPr>
          <p:spPr>
            <a:xfrm rot="5400000" flipH="1">
              <a:off x="-231667" y="3341328"/>
              <a:ext cx="1185900" cy="7224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9"/>
            <p:cNvSpPr/>
            <p:nvPr/>
          </p:nvSpPr>
          <p:spPr>
            <a:xfrm rot="5400000">
              <a:off x="-158106" y="3063820"/>
              <a:ext cx="808800" cy="4923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9"/>
            <p:cNvSpPr/>
            <p:nvPr/>
          </p:nvSpPr>
          <p:spPr>
            <a:xfrm rot="-5400000" flipH="1">
              <a:off x="-173395" y="4440518"/>
              <a:ext cx="888000" cy="5412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9"/>
            <p:cNvSpPr/>
            <p:nvPr/>
          </p:nvSpPr>
          <p:spPr>
            <a:xfrm rot="-5400000">
              <a:off x="-120147" y="2870454"/>
              <a:ext cx="614700" cy="3744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9"/>
            <p:cNvSpPr/>
            <p:nvPr/>
          </p:nvSpPr>
          <p:spPr>
            <a:xfrm rot="-5400000" flipH="1">
              <a:off x="228056" y="4058304"/>
              <a:ext cx="614400" cy="3744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8" name="Google Shape;128;p9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mall" type="blank">
  <p:cSld name="BLANK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10"/>
          <p:cNvGrpSpPr/>
          <p:nvPr/>
        </p:nvGrpSpPr>
        <p:grpSpPr>
          <a:xfrm>
            <a:off x="7934863" y="4"/>
            <a:ext cx="1209179" cy="2774603"/>
            <a:chOff x="7395202" y="-6"/>
            <a:chExt cx="1748884" cy="4013021"/>
          </a:xfrm>
        </p:grpSpPr>
        <p:sp>
          <p:nvSpPr>
            <p:cNvPr id="131" name="Google Shape;131;p10"/>
            <p:cNvSpPr/>
            <p:nvPr/>
          </p:nvSpPr>
          <p:spPr>
            <a:xfrm rot="5400000" flipH="1">
              <a:off x="7471942" y="406044"/>
              <a:ext cx="2078100" cy="1266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0"/>
            <p:cNvSpPr/>
            <p:nvPr/>
          </p:nvSpPr>
          <p:spPr>
            <a:xfrm rot="5400000" flipH="1">
              <a:off x="7072800" y="1666234"/>
              <a:ext cx="2574300" cy="15681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0"/>
            <p:cNvSpPr/>
            <p:nvPr/>
          </p:nvSpPr>
          <p:spPr>
            <a:xfrm rot="-5400000">
              <a:off x="8020587" y="2718092"/>
              <a:ext cx="1396200" cy="8508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0"/>
            <p:cNvSpPr/>
            <p:nvPr/>
          </p:nvSpPr>
          <p:spPr>
            <a:xfrm rot="-5400000">
              <a:off x="7178152" y="542730"/>
              <a:ext cx="1110900" cy="6768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0"/>
            <p:cNvSpPr/>
            <p:nvPr/>
          </p:nvSpPr>
          <p:spPr>
            <a:xfrm rot="-5400000" flipH="1">
              <a:off x="8242801" y="3381815"/>
              <a:ext cx="784500" cy="4779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6" name="Google Shape;136;p10"/>
          <p:cNvGrpSpPr/>
          <p:nvPr/>
        </p:nvGrpSpPr>
        <p:grpSpPr>
          <a:xfrm>
            <a:off x="-1" y="2232486"/>
            <a:ext cx="874634" cy="2911268"/>
            <a:chOff x="3" y="2750304"/>
            <a:chExt cx="722480" cy="2404814"/>
          </a:xfrm>
        </p:grpSpPr>
        <p:sp>
          <p:nvSpPr>
            <p:cNvPr id="137" name="Google Shape;137;p10"/>
            <p:cNvSpPr/>
            <p:nvPr/>
          </p:nvSpPr>
          <p:spPr>
            <a:xfrm rot="5400000" flipH="1">
              <a:off x="-231667" y="3341328"/>
              <a:ext cx="1185900" cy="7224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0"/>
            <p:cNvSpPr/>
            <p:nvPr/>
          </p:nvSpPr>
          <p:spPr>
            <a:xfrm rot="5400000">
              <a:off x="-158106" y="3063820"/>
              <a:ext cx="808800" cy="4923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0"/>
            <p:cNvSpPr/>
            <p:nvPr/>
          </p:nvSpPr>
          <p:spPr>
            <a:xfrm rot="-5400000" flipH="1">
              <a:off x="-173395" y="4440518"/>
              <a:ext cx="888000" cy="5412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0"/>
            <p:cNvSpPr/>
            <p:nvPr/>
          </p:nvSpPr>
          <p:spPr>
            <a:xfrm rot="-5400000">
              <a:off x="-120147" y="2870454"/>
              <a:ext cx="614700" cy="374400"/>
            </a:xfrm>
            <a:prstGeom prst="parallelogram">
              <a:avLst>
                <a:gd name="adj" fmla="val 81897"/>
              </a:avLst>
            </a:prstGeom>
            <a:solidFill>
              <a:srgbClr val="FFFFFF">
                <a:alpha val="1422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10"/>
            <p:cNvSpPr/>
            <p:nvPr/>
          </p:nvSpPr>
          <p:spPr>
            <a:xfrm rot="-5400000" flipH="1">
              <a:off x="228056" y="4058304"/>
              <a:ext cx="614400" cy="374400"/>
            </a:xfrm>
            <a:prstGeom prst="parallelogram">
              <a:avLst>
                <a:gd name="adj" fmla="val 81897"/>
              </a:avLst>
            </a:prstGeom>
            <a:solidFill>
              <a:srgbClr val="0066FF">
                <a:alpha val="226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2" name="Google Shape;142;p10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041F3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Hind"/>
              <a:buNone/>
              <a:defRPr sz="30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Hind"/>
              <a:buNone/>
              <a:defRPr sz="30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Hind"/>
              <a:buNone/>
              <a:defRPr sz="30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Hind"/>
              <a:buNone/>
              <a:defRPr sz="30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Hind"/>
              <a:buNone/>
              <a:defRPr sz="30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Hind"/>
              <a:buNone/>
              <a:defRPr sz="30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Hind"/>
              <a:buNone/>
              <a:defRPr sz="30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Hind"/>
              <a:buNone/>
              <a:defRPr sz="30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Hind"/>
              <a:buNone/>
              <a:defRPr sz="30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67088" y="1650548"/>
            <a:ext cx="5972100" cy="27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Hind"/>
              <a:buChar char="›"/>
              <a:defRPr sz="24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Hind"/>
              <a:buChar char="›"/>
              <a:defRPr sz="24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Hind"/>
              <a:buChar char="›"/>
              <a:defRPr sz="24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Hind"/>
              <a:buChar char="›"/>
              <a:defRPr sz="24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Hind"/>
              <a:buChar char="›"/>
              <a:defRPr sz="24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Hind"/>
              <a:buChar char="›"/>
              <a:defRPr sz="24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Hind"/>
              <a:buChar char="›"/>
              <a:defRPr sz="24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Hind"/>
              <a:buChar char="›"/>
              <a:defRPr sz="24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Hind"/>
              <a:buChar char="»"/>
              <a:defRPr sz="24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1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1pPr>
            <a:lvl2pPr lvl="1" algn="r">
              <a:buNone/>
              <a:defRPr sz="11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2pPr>
            <a:lvl3pPr lvl="2" algn="r">
              <a:buNone/>
              <a:defRPr sz="11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3pPr>
            <a:lvl4pPr lvl="3" algn="r">
              <a:buNone/>
              <a:defRPr sz="11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4pPr>
            <a:lvl5pPr lvl="4" algn="r">
              <a:buNone/>
              <a:defRPr sz="11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5pPr>
            <a:lvl6pPr lvl="5" algn="r">
              <a:buNone/>
              <a:defRPr sz="11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6pPr>
            <a:lvl7pPr lvl="6" algn="r">
              <a:buNone/>
              <a:defRPr sz="11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7pPr>
            <a:lvl8pPr lvl="7" algn="r">
              <a:buNone/>
              <a:defRPr sz="11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8pPr>
            <a:lvl9pPr lvl="8" algn="r">
              <a:buNone/>
              <a:defRPr sz="11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sheets/about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slidescarnival.com/copyright-and-legal-information" TargetMode="External"/><Relationship Id="rId4" Type="http://schemas.openxmlformats.org/officeDocument/2006/relationships/hyperlink" Target="http://www.slidescarnival.com/help-use-presentation-template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carnival.com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startupstockphotos.com/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ntsquirrel.com/fonts/hind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googledocs/status/730087240156643328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5"/>
          <p:cNvSpPr txBox="1">
            <a:spLocks noGrp="1"/>
          </p:cNvSpPr>
          <p:nvPr>
            <p:ph type="ctrTitle"/>
          </p:nvPr>
        </p:nvSpPr>
        <p:spPr>
          <a:xfrm>
            <a:off x="2328150" y="1991825"/>
            <a:ext cx="4487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YOUR PRESENTATION TITLE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4"/>
          <p:cNvSpPr txBox="1">
            <a:spLocks noGrp="1"/>
          </p:cNvSpPr>
          <p:nvPr>
            <p:ph type="title"/>
          </p:nvPr>
        </p:nvSpPr>
        <p:spPr>
          <a:xfrm>
            <a:off x="4374000" y="1141450"/>
            <a:ext cx="2855400" cy="172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</a:t>
            </a:r>
            <a:r>
              <a:rPr lang="en">
                <a:solidFill>
                  <a:srgbClr val="FF0066"/>
                </a:solidFill>
              </a:rPr>
              <a:t>thousand</a:t>
            </a:r>
            <a:r>
              <a:rPr lang="en"/>
              <a:t> words</a:t>
            </a:r>
            <a:endParaRPr/>
          </a:p>
        </p:txBody>
      </p:sp>
      <p:sp>
        <p:nvSpPr>
          <p:cNvPr id="274" name="Google Shape;274;p24"/>
          <p:cNvSpPr txBox="1">
            <a:spLocks noGrp="1"/>
          </p:cNvSpPr>
          <p:nvPr>
            <p:ph type="body" idx="1"/>
          </p:nvPr>
        </p:nvSpPr>
        <p:spPr>
          <a:xfrm>
            <a:off x="4374000" y="2707725"/>
            <a:ext cx="2855400" cy="139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A complex idea can be conveyed with just a single still image, namely making it possible to absorb large amounts of data quickly.</a:t>
            </a:r>
            <a:endParaRPr sz="1400"/>
          </a:p>
        </p:txBody>
      </p:sp>
      <p:pic>
        <p:nvPicPr>
          <p:cNvPr id="275" name="Google Shape;275;p24" descr="2.jpg"/>
          <p:cNvPicPr preferRelativeResize="0"/>
          <p:nvPr/>
        </p:nvPicPr>
        <p:blipFill rotWithShape="1">
          <a:blip r:embed="rId3">
            <a:alphaModFix/>
          </a:blip>
          <a:srcRect l="22124" t="682" r="22130" b="31067"/>
          <a:stretch/>
        </p:blipFill>
        <p:spPr>
          <a:xfrm rot="-5400000">
            <a:off x="596300" y="1276825"/>
            <a:ext cx="3904500" cy="2688900"/>
          </a:xfrm>
          <a:prstGeom prst="snip2DiagRect">
            <a:avLst>
              <a:gd name="adj1" fmla="val 0"/>
              <a:gd name="adj2" fmla="val 29927"/>
            </a:avLst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276" name="Google Shape;276;p24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5"/>
          <p:cNvSpPr txBox="1">
            <a:spLocks noGrp="1"/>
          </p:cNvSpPr>
          <p:nvPr>
            <p:ph type="title" idx="4294967295"/>
          </p:nvPr>
        </p:nvSpPr>
        <p:spPr>
          <a:xfrm>
            <a:off x="402675" y="428100"/>
            <a:ext cx="3358200" cy="13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/>
              <a:t>Want big impact?</a:t>
            </a:r>
            <a:endParaRPr sz="2400"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USE BIG IMAGE</a:t>
            </a:r>
            <a:endParaRPr sz="2400"/>
          </a:p>
        </p:txBody>
      </p:sp>
      <p:sp>
        <p:nvSpPr>
          <p:cNvPr id="282" name="Google Shape;282;p25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6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charts to explain your ideas</a:t>
            </a:r>
            <a:endParaRPr/>
          </a:p>
        </p:txBody>
      </p:sp>
      <p:sp>
        <p:nvSpPr>
          <p:cNvPr id="288" name="Google Shape;288;p26"/>
          <p:cNvSpPr/>
          <p:nvPr/>
        </p:nvSpPr>
        <p:spPr>
          <a:xfrm>
            <a:off x="2983325" y="1732325"/>
            <a:ext cx="2133000" cy="2133000"/>
          </a:xfrm>
          <a:prstGeom prst="ellipse">
            <a:avLst/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Gray</a:t>
            </a:r>
            <a:endParaRPr b="1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89" name="Google Shape;289;p26"/>
          <p:cNvSpPr/>
          <p:nvPr/>
        </p:nvSpPr>
        <p:spPr>
          <a:xfrm>
            <a:off x="1161200" y="1732325"/>
            <a:ext cx="2133000" cy="2133000"/>
          </a:xfrm>
          <a:prstGeom prst="ellipse">
            <a:avLst/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White</a:t>
            </a:r>
            <a:endParaRPr b="1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90" name="Google Shape;290;p26"/>
          <p:cNvSpPr/>
          <p:nvPr/>
        </p:nvSpPr>
        <p:spPr>
          <a:xfrm>
            <a:off x="4805450" y="1732325"/>
            <a:ext cx="2133000" cy="2133000"/>
          </a:xfrm>
          <a:prstGeom prst="ellipse">
            <a:avLst/>
          </a:pr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Black</a:t>
            </a:r>
            <a:endParaRPr b="1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91" name="Google Shape;291;p26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7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tables to compare data</a:t>
            </a:r>
            <a:endParaRPr/>
          </a:p>
        </p:txBody>
      </p:sp>
      <p:graphicFrame>
        <p:nvGraphicFramePr>
          <p:cNvPr id="297" name="Google Shape;297;p27"/>
          <p:cNvGraphicFramePr/>
          <p:nvPr/>
        </p:nvGraphicFramePr>
        <p:xfrm>
          <a:off x="1129000" y="173798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{75F392B1-9EEE-46B8-B465-3104FA240388}</a:tableStyleId>
              </a:tblPr>
              <a:tblGrid>
                <a:gridCol w="1443075"/>
                <a:gridCol w="1443075"/>
                <a:gridCol w="1443075"/>
                <a:gridCol w="1443075"/>
              </a:tblGrid>
              <a:tr h="5849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A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B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C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8492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Yellow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10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66FF">
                        <a:alpha val="2269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20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66FF">
                        <a:alpha val="2269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7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66FF">
                        <a:alpha val="22690"/>
                      </a:srgbClr>
                    </a:solidFill>
                  </a:tcPr>
                </a:tc>
              </a:tr>
              <a:tr h="58492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Blue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30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66FF">
                        <a:alpha val="2269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15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66FF">
                        <a:alpha val="2269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10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66FF">
                        <a:alpha val="22690"/>
                      </a:srgbClr>
                    </a:solidFill>
                  </a:tcPr>
                </a:tc>
              </a:tr>
              <a:tr h="58492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Orange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6699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5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66FF">
                        <a:alpha val="2269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24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66FF">
                        <a:alpha val="2269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Hind"/>
                          <a:ea typeface="Hind"/>
                          <a:cs typeface="Hind"/>
                          <a:sym typeface="Hind"/>
                        </a:rPr>
                        <a:t>16</a:t>
                      </a:r>
                      <a:endParaRPr sz="1800" b="1">
                        <a:solidFill>
                          <a:srgbClr val="FFFFFF"/>
                        </a:solidFill>
                        <a:latin typeface="Hind"/>
                        <a:ea typeface="Hind"/>
                        <a:cs typeface="Hind"/>
                        <a:sym typeface="Hind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66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66FF">
                        <a:alpha val="2269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98" name="Google Shape;298;p27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8"/>
          <p:cNvSpPr/>
          <p:nvPr/>
        </p:nvSpPr>
        <p:spPr>
          <a:xfrm>
            <a:off x="514725" y="1102124"/>
            <a:ext cx="7356634" cy="3504538"/>
          </a:xfrm>
          <a:custGeom>
            <a:avLst/>
            <a:gdLst/>
            <a:ahLst/>
            <a:cxnLst/>
            <a:rect l="l" t="t" r="r" b="b"/>
            <a:pathLst>
              <a:path w="285750" h="136125" extrusionOk="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solidFill>
            <a:srgbClr val="0066FF">
              <a:alpha val="22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28"/>
          <p:cNvSpPr txBox="1">
            <a:spLocks noGrp="1"/>
          </p:cNvSpPr>
          <p:nvPr>
            <p:ph type="title"/>
          </p:nvPr>
        </p:nvSpPr>
        <p:spPr>
          <a:xfrm>
            <a:off x="1067088" y="3794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Maps</a:t>
            </a:r>
            <a:endParaRPr/>
          </a:p>
        </p:txBody>
      </p:sp>
      <p:sp>
        <p:nvSpPr>
          <p:cNvPr id="305" name="Google Shape;305;p28"/>
          <p:cNvSpPr/>
          <p:nvPr/>
        </p:nvSpPr>
        <p:spPr>
          <a:xfrm>
            <a:off x="1937600" y="1753054"/>
            <a:ext cx="666000" cy="209400"/>
          </a:xfrm>
          <a:prstGeom prst="wedgeRectCallout">
            <a:avLst>
              <a:gd name="adj1" fmla="val -21428"/>
              <a:gd name="adj2" fmla="val 84287"/>
            </a:avLst>
          </a:prstGeom>
          <a:solidFill>
            <a:srgbClr val="FF00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our office</a:t>
            </a:r>
            <a:endParaRPr sz="800" b="1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06" name="Google Shape;306;p28"/>
          <p:cNvSpPr/>
          <p:nvPr/>
        </p:nvSpPr>
        <p:spPr>
          <a:xfrm>
            <a:off x="1134000" y="2233300"/>
            <a:ext cx="144600" cy="144600"/>
          </a:xfrm>
          <a:prstGeom prst="mathMultiply">
            <a:avLst>
              <a:gd name="adj1" fmla="val 23520"/>
            </a:avLst>
          </a:prstGeom>
          <a:solidFill>
            <a:srgbClr val="FFCC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28"/>
          <p:cNvSpPr/>
          <p:nvPr/>
        </p:nvSpPr>
        <p:spPr>
          <a:xfrm>
            <a:off x="2709700" y="3427125"/>
            <a:ext cx="144600" cy="144600"/>
          </a:xfrm>
          <a:prstGeom prst="mathMultiply">
            <a:avLst>
              <a:gd name="adj1" fmla="val 23520"/>
            </a:avLst>
          </a:prstGeom>
          <a:solidFill>
            <a:srgbClr val="33C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28"/>
          <p:cNvSpPr/>
          <p:nvPr/>
        </p:nvSpPr>
        <p:spPr>
          <a:xfrm>
            <a:off x="3544825" y="2040525"/>
            <a:ext cx="144600" cy="144600"/>
          </a:xfrm>
          <a:prstGeom prst="mathMultiply">
            <a:avLst>
              <a:gd name="adj1" fmla="val 23520"/>
            </a:avLst>
          </a:prstGeom>
          <a:solidFill>
            <a:srgbClr val="FF6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28"/>
          <p:cNvSpPr/>
          <p:nvPr/>
        </p:nvSpPr>
        <p:spPr>
          <a:xfrm>
            <a:off x="6104075" y="2499450"/>
            <a:ext cx="144600" cy="144600"/>
          </a:xfrm>
          <a:prstGeom prst="mathMultiply">
            <a:avLst>
              <a:gd name="adj1" fmla="val 23520"/>
            </a:avLst>
          </a:prstGeom>
          <a:solidFill>
            <a:srgbClr val="33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28"/>
          <p:cNvSpPr/>
          <p:nvPr/>
        </p:nvSpPr>
        <p:spPr>
          <a:xfrm>
            <a:off x="6713550" y="4028850"/>
            <a:ext cx="144600" cy="144600"/>
          </a:xfrm>
          <a:prstGeom prst="mathMultiply">
            <a:avLst>
              <a:gd name="adj1" fmla="val 23520"/>
            </a:avLst>
          </a:prstGeom>
          <a:solidFill>
            <a:srgbClr val="6699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28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9"/>
          <p:cNvSpPr txBox="1">
            <a:spLocks noGrp="1"/>
          </p:cNvSpPr>
          <p:nvPr>
            <p:ph type="ctrTitle" idx="4294967295"/>
          </p:nvPr>
        </p:nvSpPr>
        <p:spPr>
          <a:xfrm>
            <a:off x="685800" y="18881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33CCCC"/>
                </a:solidFill>
              </a:rPr>
              <a:t>89,</a:t>
            </a:r>
            <a:r>
              <a:rPr lang="en" sz="9600">
                <a:solidFill>
                  <a:srgbClr val="33CCFF"/>
                </a:solidFill>
              </a:rPr>
              <a:t>526,</a:t>
            </a:r>
            <a:r>
              <a:rPr lang="en" sz="9600">
                <a:solidFill>
                  <a:srgbClr val="6699FF"/>
                </a:solidFill>
              </a:rPr>
              <a:t>124</a:t>
            </a:r>
            <a:endParaRPr sz="9600">
              <a:solidFill>
                <a:srgbClr val="6699FF"/>
              </a:solidFill>
            </a:endParaRPr>
          </a:p>
        </p:txBody>
      </p:sp>
      <p:sp>
        <p:nvSpPr>
          <p:cNvPr id="317" name="Google Shape;317;p29"/>
          <p:cNvSpPr txBox="1">
            <a:spLocks noGrp="1"/>
          </p:cNvSpPr>
          <p:nvPr>
            <p:ph type="subTitle" idx="4294967295"/>
          </p:nvPr>
        </p:nvSpPr>
        <p:spPr>
          <a:xfrm>
            <a:off x="685800" y="26876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Whoa! That’s a big number, aren’t you proud?</a:t>
            </a:r>
            <a:endParaRPr/>
          </a:p>
        </p:txBody>
      </p:sp>
      <p:sp>
        <p:nvSpPr>
          <p:cNvPr id="318" name="Google Shape;318;p29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0"/>
          <p:cNvSpPr txBox="1">
            <a:spLocks noGrp="1"/>
          </p:cNvSpPr>
          <p:nvPr>
            <p:ph type="ctrTitle" idx="4294967295"/>
          </p:nvPr>
        </p:nvSpPr>
        <p:spPr>
          <a:xfrm>
            <a:off x="1371600" y="952800"/>
            <a:ext cx="6034200" cy="89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FFCC00"/>
                </a:solidFill>
              </a:rPr>
              <a:t>89,526,124$</a:t>
            </a:r>
            <a:endParaRPr sz="7200">
              <a:solidFill>
                <a:srgbClr val="FFCC00"/>
              </a:solidFill>
            </a:endParaRPr>
          </a:p>
        </p:txBody>
      </p:sp>
      <p:sp>
        <p:nvSpPr>
          <p:cNvPr id="324" name="Google Shape;324;p30"/>
          <p:cNvSpPr txBox="1">
            <a:spLocks noGrp="1"/>
          </p:cNvSpPr>
          <p:nvPr>
            <p:ph type="subTitle" idx="4294967295"/>
          </p:nvPr>
        </p:nvSpPr>
        <p:spPr>
          <a:xfrm>
            <a:off x="1371600" y="1487508"/>
            <a:ext cx="60342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That’s a lot of money</a:t>
            </a:r>
            <a:endParaRPr sz="1800"/>
          </a:p>
        </p:txBody>
      </p:sp>
      <p:sp>
        <p:nvSpPr>
          <p:cNvPr id="325" name="Google Shape;325;p30"/>
          <p:cNvSpPr txBox="1">
            <a:spLocks noGrp="1"/>
          </p:cNvSpPr>
          <p:nvPr>
            <p:ph type="ctrTitle" idx="4294967295"/>
          </p:nvPr>
        </p:nvSpPr>
        <p:spPr>
          <a:xfrm>
            <a:off x="1371600" y="3581693"/>
            <a:ext cx="6034200" cy="89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FF0066"/>
                </a:solidFill>
              </a:rPr>
              <a:t>100%</a:t>
            </a:r>
            <a:endParaRPr sz="7200">
              <a:solidFill>
                <a:srgbClr val="FF0066"/>
              </a:solidFill>
            </a:endParaRPr>
          </a:p>
        </p:txBody>
      </p:sp>
      <p:sp>
        <p:nvSpPr>
          <p:cNvPr id="326" name="Google Shape;326;p30"/>
          <p:cNvSpPr txBox="1">
            <a:spLocks noGrp="1"/>
          </p:cNvSpPr>
          <p:nvPr>
            <p:ph type="subTitle" idx="4294967295"/>
          </p:nvPr>
        </p:nvSpPr>
        <p:spPr>
          <a:xfrm>
            <a:off x="1371600" y="4116401"/>
            <a:ext cx="60342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Total success!</a:t>
            </a:r>
            <a:endParaRPr sz="1800"/>
          </a:p>
        </p:txBody>
      </p:sp>
      <p:sp>
        <p:nvSpPr>
          <p:cNvPr id="327" name="Google Shape;327;p30"/>
          <p:cNvSpPr txBox="1">
            <a:spLocks noGrp="1"/>
          </p:cNvSpPr>
          <p:nvPr>
            <p:ph type="ctrTitle" idx="4294967295"/>
          </p:nvPr>
        </p:nvSpPr>
        <p:spPr>
          <a:xfrm>
            <a:off x="1371600" y="2267247"/>
            <a:ext cx="6034200" cy="89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FF6600"/>
                </a:solidFill>
              </a:rPr>
              <a:t>185,244</a:t>
            </a:r>
            <a:r>
              <a:rPr lang="en" sz="4800">
                <a:solidFill>
                  <a:srgbClr val="FF6600"/>
                </a:solidFill>
              </a:rPr>
              <a:t> users</a:t>
            </a:r>
            <a:endParaRPr sz="4800">
              <a:solidFill>
                <a:srgbClr val="FF6600"/>
              </a:solidFill>
            </a:endParaRPr>
          </a:p>
        </p:txBody>
      </p:sp>
      <p:sp>
        <p:nvSpPr>
          <p:cNvPr id="328" name="Google Shape;328;p30"/>
          <p:cNvSpPr txBox="1">
            <a:spLocks noGrp="1"/>
          </p:cNvSpPr>
          <p:nvPr>
            <p:ph type="subTitle" idx="4294967295"/>
          </p:nvPr>
        </p:nvSpPr>
        <p:spPr>
          <a:xfrm>
            <a:off x="1371600" y="2801955"/>
            <a:ext cx="60342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And a lot of users</a:t>
            </a:r>
            <a:endParaRPr sz="1800"/>
          </a:p>
        </p:txBody>
      </p:sp>
      <p:sp>
        <p:nvSpPr>
          <p:cNvPr id="329" name="Google Shape;329;p30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1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process is easy</a:t>
            </a:r>
            <a:endParaRPr/>
          </a:p>
        </p:txBody>
      </p:sp>
      <p:grpSp>
        <p:nvGrpSpPr>
          <p:cNvPr id="335" name="Google Shape;335;p31"/>
          <p:cNvGrpSpPr/>
          <p:nvPr/>
        </p:nvGrpSpPr>
        <p:grpSpPr>
          <a:xfrm rot="10800000" flipH="1">
            <a:off x="4171679" y="1803913"/>
            <a:ext cx="821730" cy="1228760"/>
            <a:chOff x="4171679" y="1802748"/>
            <a:chExt cx="821730" cy="1228760"/>
          </a:xfrm>
        </p:grpSpPr>
        <p:sp>
          <p:nvSpPr>
            <p:cNvPr id="336" name="Google Shape;336;p31"/>
            <p:cNvSpPr/>
            <p:nvPr/>
          </p:nvSpPr>
          <p:spPr>
            <a:xfrm rot="10800000">
              <a:off x="4171679" y="2413508"/>
              <a:ext cx="821700" cy="618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31"/>
            <p:cNvSpPr/>
            <p:nvPr/>
          </p:nvSpPr>
          <p:spPr>
            <a:xfrm flipH="1">
              <a:off x="4171679" y="1802748"/>
              <a:ext cx="821730" cy="617854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CC3399"/>
                </a:gs>
                <a:gs pos="100000">
                  <a:srgbClr val="6699FF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8" name="Google Shape;338;p31"/>
          <p:cNvGrpSpPr/>
          <p:nvPr/>
        </p:nvGrpSpPr>
        <p:grpSpPr>
          <a:xfrm rot="10800000" flipH="1">
            <a:off x="1972825" y="1802809"/>
            <a:ext cx="821730" cy="1228859"/>
            <a:chOff x="1972825" y="1803752"/>
            <a:chExt cx="821730" cy="1228859"/>
          </a:xfrm>
        </p:grpSpPr>
        <p:sp>
          <p:nvSpPr>
            <p:cNvPr id="339" name="Google Shape;339;p31"/>
            <p:cNvSpPr/>
            <p:nvPr/>
          </p:nvSpPr>
          <p:spPr>
            <a:xfrm rot="10800000">
              <a:off x="1972825" y="2414611"/>
              <a:ext cx="821700" cy="618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31"/>
            <p:cNvSpPr/>
            <p:nvPr/>
          </p:nvSpPr>
          <p:spPr>
            <a:xfrm flipH="1">
              <a:off x="1972825" y="1803752"/>
              <a:ext cx="821730" cy="617854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FF0066"/>
                </a:gs>
                <a:gs pos="100000">
                  <a:srgbClr val="FF9900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1" name="Google Shape;341;p31"/>
          <p:cNvGrpSpPr/>
          <p:nvPr/>
        </p:nvGrpSpPr>
        <p:grpSpPr>
          <a:xfrm rot="10800000" flipH="1">
            <a:off x="5808538" y="1802748"/>
            <a:ext cx="821730" cy="1228977"/>
            <a:chOff x="5808538" y="1803695"/>
            <a:chExt cx="821730" cy="1228977"/>
          </a:xfrm>
        </p:grpSpPr>
        <p:sp>
          <p:nvSpPr>
            <p:cNvPr id="342" name="Google Shape;342;p31"/>
            <p:cNvSpPr/>
            <p:nvPr/>
          </p:nvSpPr>
          <p:spPr>
            <a:xfrm rot="10800000">
              <a:off x="5808538" y="2414672"/>
              <a:ext cx="821700" cy="618000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31"/>
            <p:cNvSpPr/>
            <p:nvPr/>
          </p:nvSpPr>
          <p:spPr>
            <a:xfrm flipH="1">
              <a:off x="5808538" y="1803695"/>
              <a:ext cx="821730" cy="617854"/>
            </a:xfrm>
            <a:prstGeom prst="parallelogram">
              <a:avLst>
                <a:gd name="adj" fmla="val 81897"/>
              </a:avLst>
            </a:prstGeom>
            <a:gradFill>
              <a:gsLst>
                <a:gs pos="0">
                  <a:srgbClr val="33CCCC"/>
                </a:gs>
                <a:gs pos="100000">
                  <a:srgbClr val="66FF3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4" name="Google Shape;344;p31"/>
          <p:cNvSpPr txBox="1"/>
          <p:nvPr/>
        </p:nvSpPr>
        <p:spPr>
          <a:xfrm>
            <a:off x="642075" y="1807783"/>
            <a:ext cx="1509000" cy="12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6600"/>
                </a:solidFill>
                <a:latin typeface="Hind"/>
                <a:ea typeface="Hind"/>
                <a:cs typeface="Hind"/>
                <a:sym typeface="Hind"/>
              </a:rPr>
              <a:t>FIRST</a:t>
            </a:r>
            <a:endParaRPr sz="2400" b="1">
              <a:solidFill>
                <a:srgbClr val="FF6600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45" name="Google Shape;345;p31"/>
          <p:cNvSpPr txBox="1"/>
          <p:nvPr/>
        </p:nvSpPr>
        <p:spPr>
          <a:xfrm>
            <a:off x="2482388" y="1807783"/>
            <a:ext cx="1872000" cy="12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6699FF"/>
                </a:solidFill>
                <a:latin typeface="Hind"/>
                <a:ea typeface="Hind"/>
                <a:cs typeface="Hind"/>
                <a:sym typeface="Hind"/>
              </a:rPr>
              <a:t>SECOND</a:t>
            </a:r>
            <a:endParaRPr sz="2400" b="1">
              <a:solidFill>
                <a:srgbClr val="6699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46" name="Google Shape;346;p31"/>
          <p:cNvSpPr txBox="1"/>
          <p:nvPr/>
        </p:nvSpPr>
        <p:spPr>
          <a:xfrm>
            <a:off x="4486244" y="1807783"/>
            <a:ext cx="1509000" cy="12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66FF33"/>
                </a:solidFill>
                <a:latin typeface="Hind"/>
                <a:ea typeface="Hind"/>
                <a:cs typeface="Hind"/>
                <a:sym typeface="Hind"/>
              </a:rPr>
              <a:t>LAST</a:t>
            </a:r>
            <a:endParaRPr sz="2400" b="1">
              <a:solidFill>
                <a:srgbClr val="66FF33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47" name="Google Shape;347;p31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2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review some concepts</a:t>
            </a:r>
            <a:endParaRPr/>
          </a:p>
        </p:txBody>
      </p:sp>
      <p:sp>
        <p:nvSpPr>
          <p:cNvPr id="353" name="Google Shape;353;p32"/>
          <p:cNvSpPr txBox="1">
            <a:spLocks noGrp="1"/>
          </p:cNvSpPr>
          <p:nvPr>
            <p:ph type="body" idx="1"/>
          </p:nvPr>
        </p:nvSpPr>
        <p:spPr>
          <a:xfrm>
            <a:off x="1067100" y="1619250"/>
            <a:ext cx="1959300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Yellow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gold, butter and ripe lemons. In the spectrum of visible light, yellow is found between green and orange.</a:t>
            </a:r>
            <a:endParaRPr sz="1200"/>
          </a:p>
        </p:txBody>
      </p:sp>
      <p:sp>
        <p:nvSpPr>
          <p:cNvPr id="354" name="Google Shape;354;p32"/>
          <p:cNvSpPr txBox="1">
            <a:spLocks noGrp="1"/>
          </p:cNvSpPr>
          <p:nvPr>
            <p:ph type="body" idx="2"/>
          </p:nvPr>
        </p:nvSpPr>
        <p:spPr>
          <a:xfrm>
            <a:off x="3126624" y="1619250"/>
            <a:ext cx="1959300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colour of the clear sky and the deep sea. It is located between violet and green on the optical spectrum.</a:t>
            </a:r>
            <a:endParaRPr sz="1200"/>
          </a:p>
        </p:txBody>
      </p:sp>
      <p:sp>
        <p:nvSpPr>
          <p:cNvPr id="355" name="Google Shape;355;p32"/>
          <p:cNvSpPr txBox="1">
            <a:spLocks noGrp="1"/>
          </p:cNvSpPr>
          <p:nvPr>
            <p:ph type="body" idx="3"/>
          </p:nvPr>
        </p:nvSpPr>
        <p:spPr>
          <a:xfrm>
            <a:off x="5186148" y="1619250"/>
            <a:ext cx="1959300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blood, and because of this it has historically been associated with sacrifice, danger and courage. </a:t>
            </a:r>
            <a:endParaRPr sz="12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356" name="Google Shape;356;p32"/>
          <p:cNvSpPr txBox="1">
            <a:spLocks noGrp="1"/>
          </p:cNvSpPr>
          <p:nvPr>
            <p:ph type="body" idx="1"/>
          </p:nvPr>
        </p:nvSpPr>
        <p:spPr>
          <a:xfrm>
            <a:off x="1067100" y="3200400"/>
            <a:ext cx="1959300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Yellow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gold, butter and ripe lemons. In the spectrum of visible light, yellow is found between green and orange.</a:t>
            </a:r>
            <a:endParaRPr sz="1200"/>
          </a:p>
        </p:txBody>
      </p:sp>
      <p:sp>
        <p:nvSpPr>
          <p:cNvPr id="357" name="Google Shape;357;p32"/>
          <p:cNvSpPr txBox="1">
            <a:spLocks noGrp="1"/>
          </p:cNvSpPr>
          <p:nvPr>
            <p:ph type="body" idx="2"/>
          </p:nvPr>
        </p:nvSpPr>
        <p:spPr>
          <a:xfrm>
            <a:off x="3126624" y="3200400"/>
            <a:ext cx="1959300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colour of the clear sky and the deep sea. It is located between violet and green on the optical spectrum.</a:t>
            </a:r>
            <a:endParaRPr sz="1200"/>
          </a:p>
        </p:txBody>
      </p:sp>
      <p:sp>
        <p:nvSpPr>
          <p:cNvPr id="358" name="Google Shape;358;p32"/>
          <p:cNvSpPr txBox="1">
            <a:spLocks noGrp="1"/>
          </p:cNvSpPr>
          <p:nvPr>
            <p:ph type="body" idx="3"/>
          </p:nvPr>
        </p:nvSpPr>
        <p:spPr>
          <a:xfrm>
            <a:off x="5186148" y="3200400"/>
            <a:ext cx="1959300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blood, and because of this it has historically been associated with sacrifice, danger and courage. </a:t>
            </a:r>
            <a:endParaRPr sz="12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359" name="Google Shape;359;p32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3"/>
          <p:cNvSpPr txBox="1">
            <a:spLocks noGrp="1"/>
          </p:cNvSpPr>
          <p:nvPr>
            <p:ph type="body" idx="1"/>
          </p:nvPr>
        </p:nvSpPr>
        <p:spPr>
          <a:xfrm>
            <a:off x="1236500" y="4406300"/>
            <a:ext cx="66711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You can copy&amp;paste graphs from </a:t>
            </a:r>
            <a:r>
              <a:rPr lang="en" u="sng">
                <a:hlinkClick r:id="rId3"/>
              </a:rPr>
              <a:t>Google Sheets</a:t>
            </a:r>
            <a:endParaRPr/>
          </a:p>
        </p:txBody>
      </p:sp>
      <p:pic>
        <p:nvPicPr>
          <p:cNvPr id="365" name="Google Shape;365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68200" y="547175"/>
            <a:ext cx="4441451" cy="3684150"/>
          </a:xfrm>
          <a:prstGeom prst="rect">
            <a:avLst/>
          </a:prstGeom>
          <a:noFill/>
          <a:ln>
            <a:noFill/>
          </a:ln>
        </p:spPr>
      </p:pic>
      <p:sp>
        <p:nvSpPr>
          <p:cNvPr id="366" name="Google Shape;366;p33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"/>
          <p:cNvSpPr txBox="1">
            <a:spLocks noGrp="1"/>
          </p:cNvSpPr>
          <p:nvPr>
            <p:ph type="title"/>
          </p:nvPr>
        </p:nvSpPr>
        <p:spPr>
          <a:xfrm>
            <a:off x="1067088" y="3032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 for use</a:t>
            </a:r>
            <a:endParaRPr/>
          </a:p>
        </p:txBody>
      </p:sp>
      <p:sp>
        <p:nvSpPr>
          <p:cNvPr id="202" name="Google Shape;202;p16"/>
          <p:cNvSpPr txBox="1">
            <a:spLocks noGrp="1"/>
          </p:cNvSpPr>
          <p:nvPr>
            <p:ph type="body" idx="2"/>
          </p:nvPr>
        </p:nvSpPr>
        <p:spPr>
          <a:xfrm>
            <a:off x="1067100" y="1220350"/>
            <a:ext cx="2924700" cy="28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rgbClr val="FFCC00"/>
                </a:solidFill>
              </a:rPr>
              <a:t>EDIT IN GOOGLE SLIDES</a:t>
            </a:r>
            <a:endParaRPr sz="1200">
              <a:solidFill>
                <a:srgbClr val="FFCC00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Click on the button under the presentation preview that says "Use as Google Slides Theme".</a:t>
            </a:r>
            <a:endParaRPr sz="12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You will get a copy of this document on your Google Drive and will be able to edit, add or delete slides.</a:t>
            </a:r>
            <a:endParaRPr sz="12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You have to be signed in to your Google account.</a:t>
            </a:r>
            <a:endParaRPr sz="12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203" name="Google Shape;203;p16"/>
          <p:cNvSpPr txBox="1">
            <a:spLocks noGrp="1"/>
          </p:cNvSpPr>
          <p:nvPr>
            <p:ph type="body" idx="2"/>
          </p:nvPr>
        </p:nvSpPr>
        <p:spPr>
          <a:xfrm>
            <a:off x="4182529" y="1220350"/>
            <a:ext cx="3257700" cy="28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rgbClr val="FF6600"/>
                </a:solidFill>
              </a:rPr>
              <a:t>EDIT IN POWERPOINT®</a:t>
            </a:r>
            <a:endParaRPr sz="1200">
              <a:solidFill>
                <a:srgbClr val="FF6600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Click on the button under the presentation preview that says "Download as PowerPoint template". You will get a .pptx file that you can edit in PowerPoint.</a:t>
            </a:r>
            <a:endParaRPr sz="12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Remember to download and install the fonts used in this presentation (you’ll find the links to the font files needed in the </a:t>
            </a:r>
            <a:r>
              <a:rPr lang="en" sz="1200" u="sng">
                <a:hlinkClick r:id="rId3" action="ppaction://hlinksldjump"/>
              </a:rPr>
              <a:t>Presentation design slide</a:t>
            </a:r>
            <a:r>
              <a:rPr lang="en" sz="1200"/>
              <a:t>)</a:t>
            </a:r>
            <a:endParaRPr sz="1200"/>
          </a:p>
        </p:txBody>
      </p:sp>
      <p:sp>
        <p:nvSpPr>
          <p:cNvPr id="204" name="Google Shape;204;p16"/>
          <p:cNvSpPr txBox="1">
            <a:spLocks noGrp="1"/>
          </p:cNvSpPr>
          <p:nvPr>
            <p:ph type="body" idx="2"/>
          </p:nvPr>
        </p:nvSpPr>
        <p:spPr>
          <a:xfrm>
            <a:off x="1067100" y="3829725"/>
            <a:ext cx="6373200" cy="8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 b="1"/>
              <a:t>More info on how to use this template at </a:t>
            </a:r>
            <a:r>
              <a:rPr lang="en" sz="1000" b="1" u="sng">
                <a:hlinkClick r:id="rId4"/>
              </a:rPr>
              <a:t>www.slidescarnival.com/help-use-presentation-template</a:t>
            </a:r>
            <a:endParaRPr sz="1000"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/>
              <a:t>This template is free to use under </a:t>
            </a:r>
            <a:r>
              <a:rPr lang="en" sz="1000" u="sng">
                <a:hlinkClick r:id="rId5"/>
              </a:rPr>
              <a:t>Creative Commons Attribution license</a:t>
            </a:r>
            <a:r>
              <a:rPr lang="en" sz="1000"/>
              <a:t>. You can keep the Credits slide or mention SlidesCarnival and other resources used in a slide footer.</a:t>
            </a:r>
            <a:endParaRPr sz="10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/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 sz="1000"/>
          </a:p>
        </p:txBody>
      </p:sp>
      <p:sp>
        <p:nvSpPr>
          <p:cNvPr id="205" name="Google Shape;205;p16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4"/>
          <p:cNvSpPr/>
          <p:nvPr/>
        </p:nvSpPr>
        <p:spPr>
          <a:xfrm>
            <a:off x="5146810" y="489800"/>
            <a:ext cx="2075120" cy="4163909"/>
          </a:xfrm>
          <a:custGeom>
            <a:avLst/>
            <a:gdLst/>
            <a:ahLst/>
            <a:cxnLst/>
            <a:rect l="l" t="t" r="r" b="b"/>
            <a:pathLst>
              <a:path w="30819" h="61841" extrusionOk="0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noFill/>
          <a:ln w="9525" cap="flat" cmpd="sng">
            <a:solidFill>
              <a:srgbClr val="33CC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34"/>
          <p:cNvSpPr txBox="1">
            <a:spLocks noGrp="1"/>
          </p:cNvSpPr>
          <p:nvPr>
            <p:ph type="body" idx="4294967295"/>
          </p:nvPr>
        </p:nvSpPr>
        <p:spPr>
          <a:xfrm>
            <a:off x="1319150" y="671150"/>
            <a:ext cx="3240000" cy="335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33CCCC"/>
                </a:solidFill>
              </a:rPr>
              <a:t>ANDROID</a:t>
            </a:r>
            <a:r>
              <a:rPr lang="en" sz="1800" b="1"/>
              <a:t> PROJECT</a:t>
            </a:r>
            <a:endParaRPr sz="1800"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373" name="Google Shape;373;p34"/>
          <p:cNvSpPr/>
          <p:nvPr/>
        </p:nvSpPr>
        <p:spPr>
          <a:xfrm>
            <a:off x="5240125" y="839000"/>
            <a:ext cx="1888500" cy="3356100"/>
          </a:xfrm>
          <a:prstGeom prst="rect">
            <a:avLst/>
          </a:prstGeom>
          <a:solidFill>
            <a:srgbClr val="FFFFFF">
              <a:alpha val="1422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Place your screenshot here</a:t>
            </a:r>
            <a:endParaRPr sz="10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74" name="Google Shape;374;p34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5"/>
          <p:cNvSpPr/>
          <p:nvPr/>
        </p:nvSpPr>
        <p:spPr>
          <a:xfrm>
            <a:off x="5534021" y="623036"/>
            <a:ext cx="1863608" cy="3921828"/>
          </a:xfrm>
          <a:custGeom>
            <a:avLst/>
            <a:gdLst/>
            <a:ahLst/>
            <a:cxnLst/>
            <a:rect l="l" t="t" r="r" b="b"/>
            <a:pathLst>
              <a:path w="25999" h="54713" extrusionOk="0">
                <a:moveTo>
                  <a:pt x="12966" y="2173"/>
                </a:moveTo>
                <a:lnTo>
                  <a:pt x="13169" y="2240"/>
                </a:lnTo>
                <a:lnTo>
                  <a:pt x="13373" y="2308"/>
                </a:lnTo>
                <a:lnTo>
                  <a:pt x="13441" y="2512"/>
                </a:lnTo>
                <a:lnTo>
                  <a:pt x="13509" y="2716"/>
                </a:lnTo>
                <a:lnTo>
                  <a:pt x="13441" y="2919"/>
                </a:lnTo>
                <a:lnTo>
                  <a:pt x="13373" y="3123"/>
                </a:lnTo>
                <a:lnTo>
                  <a:pt x="13169" y="3191"/>
                </a:lnTo>
                <a:lnTo>
                  <a:pt x="12966" y="3259"/>
                </a:lnTo>
                <a:lnTo>
                  <a:pt x="12762" y="3191"/>
                </a:lnTo>
                <a:lnTo>
                  <a:pt x="12626" y="3123"/>
                </a:lnTo>
                <a:lnTo>
                  <a:pt x="12491" y="2919"/>
                </a:lnTo>
                <a:lnTo>
                  <a:pt x="12423" y="2716"/>
                </a:lnTo>
                <a:lnTo>
                  <a:pt x="12491" y="2512"/>
                </a:lnTo>
                <a:lnTo>
                  <a:pt x="12626" y="2308"/>
                </a:lnTo>
                <a:lnTo>
                  <a:pt x="12762" y="2240"/>
                </a:lnTo>
                <a:lnTo>
                  <a:pt x="12966" y="2173"/>
                </a:lnTo>
                <a:close/>
                <a:moveTo>
                  <a:pt x="14934" y="4480"/>
                </a:moveTo>
                <a:lnTo>
                  <a:pt x="15002" y="4548"/>
                </a:lnTo>
                <a:lnTo>
                  <a:pt x="15070" y="4684"/>
                </a:lnTo>
                <a:lnTo>
                  <a:pt x="15138" y="4752"/>
                </a:lnTo>
                <a:lnTo>
                  <a:pt x="15070" y="4888"/>
                </a:lnTo>
                <a:lnTo>
                  <a:pt x="15002" y="5024"/>
                </a:lnTo>
                <a:lnTo>
                  <a:pt x="14934" y="5024"/>
                </a:lnTo>
                <a:lnTo>
                  <a:pt x="14799" y="5091"/>
                </a:lnTo>
                <a:lnTo>
                  <a:pt x="11065" y="5091"/>
                </a:lnTo>
                <a:lnTo>
                  <a:pt x="10929" y="5024"/>
                </a:lnTo>
                <a:lnTo>
                  <a:pt x="10861" y="5024"/>
                </a:lnTo>
                <a:lnTo>
                  <a:pt x="10794" y="4888"/>
                </a:lnTo>
                <a:lnTo>
                  <a:pt x="10726" y="4752"/>
                </a:lnTo>
                <a:lnTo>
                  <a:pt x="10794" y="4684"/>
                </a:lnTo>
                <a:lnTo>
                  <a:pt x="10861" y="4548"/>
                </a:lnTo>
                <a:lnTo>
                  <a:pt x="10929" y="4480"/>
                </a:lnTo>
                <a:close/>
                <a:moveTo>
                  <a:pt x="23963" y="7807"/>
                </a:moveTo>
                <a:lnTo>
                  <a:pt x="23963" y="7875"/>
                </a:lnTo>
                <a:lnTo>
                  <a:pt x="23963" y="46771"/>
                </a:lnTo>
                <a:lnTo>
                  <a:pt x="23963" y="46838"/>
                </a:lnTo>
                <a:lnTo>
                  <a:pt x="1969" y="46838"/>
                </a:lnTo>
                <a:lnTo>
                  <a:pt x="1969" y="46771"/>
                </a:lnTo>
                <a:lnTo>
                  <a:pt x="1969" y="7875"/>
                </a:lnTo>
                <a:lnTo>
                  <a:pt x="1969" y="7807"/>
                </a:lnTo>
                <a:close/>
                <a:moveTo>
                  <a:pt x="12558" y="48536"/>
                </a:moveTo>
                <a:lnTo>
                  <a:pt x="12151" y="48671"/>
                </a:lnTo>
                <a:lnTo>
                  <a:pt x="11812" y="48875"/>
                </a:lnTo>
                <a:lnTo>
                  <a:pt x="11472" y="49146"/>
                </a:lnTo>
                <a:lnTo>
                  <a:pt x="11269" y="49418"/>
                </a:lnTo>
                <a:lnTo>
                  <a:pt x="11065" y="49825"/>
                </a:lnTo>
                <a:lnTo>
                  <a:pt x="10929" y="50165"/>
                </a:lnTo>
                <a:lnTo>
                  <a:pt x="10861" y="50640"/>
                </a:lnTo>
                <a:lnTo>
                  <a:pt x="10929" y="51047"/>
                </a:lnTo>
                <a:lnTo>
                  <a:pt x="11065" y="51454"/>
                </a:lnTo>
                <a:lnTo>
                  <a:pt x="11269" y="51794"/>
                </a:lnTo>
                <a:lnTo>
                  <a:pt x="11472" y="52065"/>
                </a:lnTo>
                <a:lnTo>
                  <a:pt x="11812" y="52337"/>
                </a:lnTo>
                <a:lnTo>
                  <a:pt x="12151" y="52541"/>
                </a:lnTo>
                <a:lnTo>
                  <a:pt x="12558" y="52676"/>
                </a:lnTo>
                <a:lnTo>
                  <a:pt x="12966" y="52744"/>
                </a:lnTo>
                <a:lnTo>
                  <a:pt x="13373" y="52676"/>
                </a:lnTo>
                <a:lnTo>
                  <a:pt x="13780" y="52541"/>
                </a:lnTo>
                <a:lnTo>
                  <a:pt x="14120" y="52337"/>
                </a:lnTo>
                <a:lnTo>
                  <a:pt x="14459" y="52065"/>
                </a:lnTo>
                <a:lnTo>
                  <a:pt x="14731" y="51794"/>
                </a:lnTo>
                <a:lnTo>
                  <a:pt x="14934" y="51454"/>
                </a:lnTo>
                <a:lnTo>
                  <a:pt x="15002" y="51047"/>
                </a:lnTo>
                <a:lnTo>
                  <a:pt x="15070" y="50640"/>
                </a:lnTo>
                <a:lnTo>
                  <a:pt x="15002" y="50165"/>
                </a:lnTo>
                <a:lnTo>
                  <a:pt x="14934" y="49825"/>
                </a:lnTo>
                <a:lnTo>
                  <a:pt x="14731" y="49418"/>
                </a:lnTo>
                <a:lnTo>
                  <a:pt x="14459" y="49146"/>
                </a:lnTo>
                <a:lnTo>
                  <a:pt x="14120" y="48875"/>
                </a:lnTo>
                <a:lnTo>
                  <a:pt x="13780" y="48671"/>
                </a:lnTo>
                <a:lnTo>
                  <a:pt x="13373" y="48536"/>
                </a:lnTo>
                <a:close/>
                <a:moveTo>
                  <a:pt x="12966" y="48332"/>
                </a:moveTo>
                <a:lnTo>
                  <a:pt x="13441" y="48400"/>
                </a:lnTo>
                <a:lnTo>
                  <a:pt x="13848" y="48536"/>
                </a:lnTo>
                <a:lnTo>
                  <a:pt x="14256" y="48739"/>
                </a:lnTo>
                <a:lnTo>
                  <a:pt x="14595" y="49011"/>
                </a:lnTo>
                <a:lnTo>
                  <a:pt x="14866" y="49350"/>
                </a:lnTo>
                <a:lnTo>
                  <a:pt x="15070" y="49757"/>
                </a:lnTo>
                <a:lnTo>
                  <a:pt x="15206" y="50165"/>
                </a:lnTo>
                <a:lnTo>
                  <a:pt x="15274" y="50640"/>
                </a:lnTo>
                <a:lnTo>
                  <a:pt x="15206" y="51047"/>
                </a:lnTo>
                <a:lnTo>
                  <a:pt x="15070" y="51522"/>
                </a:lnTo>
                <a:lnTo>
                  <a:pt x="14866" y="51862"/>
                </a:lnTo>
                <a:lnTo>
                  <a:pt x="14595" y="52201"/>
                </a:lnTo>
                <a:lnTo>
                  <a:pt x="14256" y="52473"/>
                </a:lnTo>
                <a:lnTo>
                  <a:pt x="13848" y="52676"/>
                </a:lnTo>
                <a:lnTo>
                  <a:pt x="13441" y="52812"/>
                </a:lnTo>
                <a:lnTo>
                  <a:pt x="12966" y="52880"/>
                </a:lnTo>
                <a:lnTo>
                  <a:pt x="12558" y="52812"/>
                </a:lnTo>
                <a:lnTo>
                  <a:pt x="12083" y="52676"/>
                </a:lnTo>
                <a:lnTo>
                  <a:pt x="11744" y="52473"/>
                </a:lnTo>
                <a:lnTo>
                  <a:pt x="11404" y="52201"/>
                </a:lnTo>
                <a:lnTo>
                  <a:pt x="11133" y="51862"/>
                </a:lnTo>
                <a:lnTo>
                  <a:pt x="10929" y="51522"/>
                </a:lnTo>
                <a:lnTo>
                  <a:pt x="10794" y="51047"/>
                </a:lnTo>
                <a:lnTo>
                  <a:pt x="10726" y="50640"/>
                </a:lnTo>
                <a:lnTo>
                  <a:pt x="10794" y="50165"/>
                </a:lnTo>
                <a:lnTo>
                  <a:pt x="10929" y="49757"/>
                </a:lnTo>
                <a:lnTo>
                  <a:pt x="11133" y="49350"/>
                </a:lnTo>
                <a:lnTo>
                  <a:pt x="11404" y="49011"/>
                </a:lnTo>
                <a:lnTo>
                  <a:pt x="11744" y="48739"/>
                </a:lnTo>
                <a:lnTo>
                  <a:pt x="12083" y="48536"/>
                </a:lnTo>
                <a:lnTo>
                  <a:pt x="12558" y="48400"/>
                </a:lnTo>
                <a:lnTo>
                  <a:pt x="12966" y="48332"/>
                </a:lnTo>
                <a:close/>
                <a:moveTo>
                  <a:pt x="3938" y="679"/>
                </a:moveTo>
                <a:lnTo>
                  <a:pt x="3259" y="747"/>
                </a:lnTo>
                <a:lnTo>
                  <a:pt x="2648" y="951"/>
                </a:lnTo>
                <a:lnTo>
                  <a:pt x="2105" y="1222"/>
                </a:lnTo>
                <a:lnTo>
                  <a:pt x="1630" y="1629"/>
                </a:lnTo>
                <a:lnTo>
                  <a:pt x="1290" y="2105"/>
                </a:lnTo>
                <a:lnTo>
                  <a:pt x="951" y="2648"/>
                </a:lnTo>
                <a:lnTo>
                  <a:pt x="747" y="3259"/>
                </a:lnTo>
                <a:lnTo>
                  <a:pt x="747" y="3870"/>
                </a:lnTo>
                <a:lnTo>
                  <a:pt x="747" y="50776"/>
                </a:lnTo>
                <a:lnTo>
                  <a:pt x="747" y="51387"/>
                </a:lnTo>
                <a:lnTo>
                  <a:pt x="951" y="51997"/>
                </a:lnTo>
                <a:lnTo>
                  <a:pt x="1290" y="52541"/>
                </a:lnTo>
                <a:lnTo>
                  <a:pt x="1630" y="53016"/>
                </a:lnTo>
                <a:lnTo>
                  <a:pt x="2105" y="53423"/>
                </a:lnTo>
                <a:lnTo>
                  <a:pt x="2648" y="53695"/>
                </a:lnTo>
                <a:lnTo>
                  <a:pt x="3259" y="53898"/>
                </a:lnTo>
                <a:lnTo>
                  <a:pt x="3938" y="53966"/>
                </a:lnTo>
                <a:lnTo>
                  <a:pt x="22062" y="53966"/>
                </a:lnTo>
                <a:lnTo>
                  <a:pt x="22741" y="53898"/>
                </a:lnTo>
                <a:lnTo>
                  <a:pt x="23352" y="53695"/>
                </a:lnTo>
                <a:lnTo>
                  <a:pt x="23895" y="53423"/>
                </a:lnTo>
                <a:lnTo>
                  <a:pt x="24370" y="53016"/>
                </a:lnTo>
                <a:lnTo>
                  <a:pt x="24709" y="52541"/>
                </a:lnTo>
                <a:lnTo>
                  <a:pt x="25049" y="51997"/>
                </a:lnTo>
                <a:lnTo>
                  <a:pt x="25252" y="51387"/>
                </a:lnTo>
                <a:lnTo>
                  <a:pt x="25320" y="50776"/>
                </a:lnTo>
                <a:lnTo>
                  <a:pt x="25320" y="3870"/>
                </a:lnTo>
                <a:lnTo>
                  <a:pt x="25252" y="3259"/>
                </a:lnTo>
                <a:lnTo>
                  <a:pt x="25049" y="2648"/>
                </a:lnTo>
                <a:lnTo>
                  <a:pt x="24709" y="2105"/>
                </a:lnTo>
                <a:lnTo>
                  <a:pt x="24370" y="1629"/>
                </a:lnTo>
                <a:lnTo>
                  <a:pt x="23895" y="1222"/>
                </a:lnTo>
                <a:lnTo>
                  <a:pt x="23352" y="951"/>
                </a:lnTo>
                <a:lnTo>
                  <a:pt x="22741" y="747"/>
                </a:lnTo>
                <a:lnTo>
                  <a:pt x="22062" y="679"/>
                </a:lnTo>
                <a:close/>
                <a:moveTo>
                  <a:pt x="22062" y="543"/>
                </a:moveTo>
                <a:lnTo>
                  <a:pt x="22741" y="611"/>
                </a:lnTo>
                <a:lnTo>
                  <a:pt x="23419" y="815"/>
                </a:lnTo>
                <a:lnTo>
                  <a:pt x="23963" y="1086"/>
                </a:lnTo>
                <a:lnTo>
                  <a:pt x="24438" y="1494"/>
                </a:lnTo>
                <a:lnTo>
                  <a:pt x="24845" y="2037"/>
                </a:lnTo>
                <a:lnTo>
                  <a:pt x="25184" y="2580"/>
                </a:lnTo>
                <a:lnTo>
                  <a:pt x="25388" y="3191"/>
                </a:lnTo>
                <a:lnTo>
                  <a:pt x="25456" y="3870"/>
                </a:lnTo>
                <a:lnTo>
                  <a:pt x="25456" y="50776"/>
                </a:lnTo>
                <a:lnTo>
                  <a:pt x="25388" y="51454"/>
                </a:lnTo>
                <a:lnTo>
                  <a:pt x="25184" y="52065"/>
                </a:lnTo>
                <a:lnTo>
                  <a:pt x="24845" y="52676"/>
                </a:lnTo>
                <a:lnTo>
                  <a:pt x="24438" y="53151"/>
                </a:lnTo>
                <a:lnTo>
                  <a:pt x="23963" y="53559"/>
                </a:lnTo>
                <a:lnTo>
                  <a:pt x="23419" y="53898"/>
                </a:lnTo>
                <a:lnTo>
                  <a:pt x="22741" y="54102"/>
                </a:lnTo>
                <a:lnTo>
                  <a:pt x="22062" y="54170"/>
                </a:lnTo>
                <a:lnTo>
                  <a:pt x="3938" y="54170"/>
                </a:lnTo>
                <a:lnTo>
                  <a:pt x="3259" y="54102"/>
                </a:lnTo>
                <a:lnTo>
                  <a:pt x="2580" y="53898"/>
                </a:lnTo>
                <a:lnTo>
                  <a:pt x="2037" y="53559"/>
                </a:lnTo>
                <a:lnTo>
                  <a:pt x="1562" y="53151"/>
                </a:lnTo>
                <a:lnTo>
                  <a:pt x="1154" y="52676"/>
                </a:lnTo>
                <a:lnTo>
                  <a:pt x="815" y="52065"/>
                </a:lnTo>
                <a:lnTo>
                  <a:pt x="611" y="51454"/>
                </a:lnTo>
                <a:lnTo>
                  <a:pt x="543" y="50776"/>
                </a:lnTo>
                <a:lnTo>
                  <a:pt x="543" y="3870"/>
                </a:lnTo>
                <a:lnTo>
                  <a:pt x="611" y="3191"/>
                </a:lnTo>
                <a:lnTo>
                  <a:pt x="815" y="2580"/>
                </a:lnTo>
                <a:lnTo>
                  <a:pt x="1154" y="2037"/>
                </a:lnTo>
                <a:lnTo>
                  <a:pt x="1562" y="1494"/>
                </a:lnTo>
                <a:lnTo>
                  <a:pt x="2037" y="1086"/>
                </a:lnTo>
                <a:lnTo>
                  <a:pt x="2580" y="815"/>
                </a:lnTo>
                <a:lnTo>
                  <a:pt x="3259" y="611"/>
                </a:lnTo>
                <a:lnTo>
                  <a:pt x="3938" y="543"/>
                </a:lnTo>
                <a:close/>
                <a:moveTo>
                  <a:pt x="3938" y="0"/>
                </a:moveTo>
                <a:lnTo>
                  <a:pt x="3123" y="68"/>
                </a:lnTo>
                <a:lnTo>
                  <a:pt x="2444" y="272"/>
                </a:lnTo>
                <a:lnTo>
                  <a:pt x="1765" y="611"/>
                </a:lnTo>
                <a:lnTo>
                  <a:pt x="1154" y="1154"/>
                </a:lnTo>
                <a:lnTo>
                  <a:pt x="679" y="1697"/>
                </a:lnTo>
                <a:lnTo>
                  <a:pt x="272" y="2376"/>
                </a:lnTo>
                <a:lnTo>
                  <a:pt x="68" y="3123"/>
                </a:lnTo>
                <a:lnTo>
                  <a:pt x="0" y="3870"/>
                </a:lnTo>
                <a:lnTo>
                  <a:pt x="0" y="50776"/>
                </a:lnTo>
                <a:lnTo>
                  <a:pt x="68" y="51522"/>
                </a:lnTo>
                <a:lnTo>
                  <a:pt x="272" y="52269"/>
                </a:lnTo>
                <a:lnTo>
                  <a:pt x="679" y="52948"/>
                </a:lnTo>
                <a:lnTo>
                  <a:pt x="1154" y="53559"/>
                </a:lnTo>
                <a:lnTo>
                  <a:pt x="1765" y="54034"/>
                </a:lnTo>
                <a:lnTo>
                  <a:pt x="2444" y="54373"/>
                </a:lnTo>
                <a:lnTo>
                  <a:pt x="3123" y="54645"/>
                </a:lnTo>
                <a:lnTo>
                  <a:pt x="3938" y="54713"/>
                </a:lnTo>
                <a:lnTo>
                  <a:pt x="22062" y="54713"/>
                </a:lnTo>
                <a:lnTo>
                  <a:pt x="22876" y="54645"/>
                </a:lnTo>
                <a:lnTo>
                  <a:pt x="23555" y="54373"/>
                </a:lnTo>
                <a:lnTo>
                  <a:pt x="24234" y="54034"/>
                </a:lnTo>
                <a:lnTo>
                  <a:pt x="24845" y="53559"/>
                </a:lnTo>
                <a:lnTo>
                  <a:pt x="25320" y="52948"/>
                </a:lnTo>
                <a:lnTo>
                  <a:pt x="25727" y="52269"/>
                </a:lnTo>
                <a:lnTo>
                  <a:pt x="25931" y="51522"/>
                </a:lnTo>
                <a:lnTo>
                  <a:pt x="25999" y="50776"/>
                </a:lnTo>
                <a:lnTo>
                  <a:pt x="25999" y="3870"/>
                </a:lnTo>
                <a:lnTo>
                  <a:pt x="25931" y="3123"/>
                </a:lnTo>
                <a:lnTo>
                  <a:pt x="25727" y="2376"/>
                </a:lnTo>
                <a:lnTo>
                  <a:pt x="25320" y="1697"/>
                </a:lnTo>
                <a:lnTo>
                  <a:pt x="24845" y="1154"/>
                </a:lnTo>
                <a:lnTo>
                  <a:pt x="24234" y="611"/>
                </a:lnTo>
                <a:lnTo>
                  <a:pt x="23555" y="272"/>
                </a:lnTo>
                <a:lnTo>
                  <a:pt x="22876" y="68"/>
                </a:lnTo>
                <a:lnTo>
                  <a:pt x="22062" y="0"/>
                </a:lnTo>
                <a:close/>
              </a:path>
            </a:pathLst>
          </a:custGeom>
          <a:noFill/>
          <a:ln w="9525" cap="flat" cmpd="sng">
            <a:solidFill>
              <a:srgbClr val="FFCC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35"/>
          <p:cNvSpPr/>
          <p:nvPr/>
        </p:nvSpPr>
        <p:spPr>
          <a:xfrm>
            <a:off x="5665750" y="1188850"/>
            <a:ext cx="1589700" cy="2811900"/>
          </a:xfrm>
          <a:prstGeom prst="rect">
            <a:avLst/>
          </a:prstGeom>
          <a:solidFill>
            <a:srgbClr val="FFFFFF">
              <a:alpha val="1422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Place your screenshot here</a:t>
            </a:r>
            <a:endParaRPr sz="10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81" name="Google Shape;381;p35"/>
          <p:cNvSpPr txBox="1">
            <a:spLocks noGrp="1"/>
          </p:cNvSpPr>
          <p:nvPr>
            <p:ph type="body" idx="4294967295"/>
          </p:nvPr>
        </p:nvSpPr>
        <p:spPr>
          <a:xfrm>
            <a:off x="1319150" y="671150"/>
            <a:ext cx="3240000" cy="335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CC00"/>
                </a:solidFill>
              </a:rPr>
              <a:t>iPHONE</a:t>
            </a:r>
            <a:r>
              <a:rPr lang="en" sz="1800" b="1"/>
              <a:t> PROJECT</a:t>
            </a:r>
            <a:endParaRPr sz="1800"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382" name="Google Shape;382;p35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36"/>
          <p:cNvSpPr/>
          <p:nvPr/>
        </p:nvSpPr>
        <p:spPr>
          <a:xfrm>
            <a:off x="4787702" y="535613"/>
            <a:ext cx="2879504" cy="4072345"/>
          </a:xfrm>
          <a:custGeom>
            <a:avLst/>
            <a:gdLst/>
            <a:ahLst/>
            <a:cxnLst/>
            <a:rect l="l" t="t" r="r" b="b"/>
            <a:pathLst>
              <a:path w="60958" h="86210" extrusionOk="0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noFill/>
          <a:ln w="9525" cap="flat" cmpd="sng">
            <a:solidFill>
              <a:srgbClr val="FF00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36"/>
          <p:cNvSpPr/>
          <p:nvPr/>
        </p:nvSpPr>
        <p:spPr>
          <a:xfrm>
            <a:off x="4986400" y="910325"/>
            <a:ext cx="2493300" cy="3333600"/>
          </a:xfrm>
          <a:prstGeom prst="rect">
            <a:avLst/>
          </a:prstGeom>
          <a:solidFill>
            <a:srgbClr val="FFFFFF">
              <a:alpha val="1422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Place your screenshot here</a:t>
            </a:r>
            <a:endParaRPr sz="10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89" name="Google Shape;389;p36"/>
          <p:cNvSpPr txBox="1">
            <a:spLocks noGrp="1"/>
          </p:cNvSpPr>
          <p:nvPr>
            <p:ph type="body" idx="4294967295"/>
          </p:nvPr>
        </p:nvSpPr>
        <p:spPr>
          <a:xfrm>
            <a:off x="1319150" y="671150"/>
            <a:ext cx="3240000" cy="335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66"/>
                </a:solidFill>
              </a:rPr>
              <a:t>TABLET</a:t>
            </a:r>
            <a:r>
              <a:rPr lang="en" sz="1800" b="1"/>
              <a:t> PROJECT</a:t>
            </a:r>
            <a:endParaRPr sz="1800"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390" name="Google Shape;390;p36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7"/>
          <p:cNvSpPr/>
          <p:nvPr/>
        </p:nvSpPr>
        <p:spPr>
          <a:xfrm>
            <a:off x="3076725" y="896774"/>
            <a:ext cx="4596701" cy="3578584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noFill/>
          <a:ln w="9525" cap="flat" cmpd="sng">
            <a:solidFill>
              <a:srgbClr val="6699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37"/>
          <p:cNvSpPr/>
          <p:nvPr/>
        </p:nvSpPr>
        <p:spPr>
          <a:xfrm>
            <a:off x="3269080" y="1086811"/>
            <a:ext cx="4212000" cy="2689500"/>
          </a:xfrm>
          <a:prstGeom prst="rect">
            <a:avLst/>
          </a:prstGeom>
          <a:solidFill>
            <a:srgbClr val="FFFFFF">
              <a:alpha val="1422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Place your screenshot here</a:t>
            </a:r>
            <a:endParaRPr sz="10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97" name="Google Shape;397;p37"/>
          <p:cNvSpPr txBox="1">
            <a:spLocks noGrp="1"/>
          </p:cNvSpPr>
          <p:nvPr>
            <p:ph type="body" idx="4294967295"/>
          </p:nvPr>
        </p:nvSpPr>
        <p:spPr>
          <a:xfrm>
            <a:off x="393425" y="577100"/>
            <a:ext cx="2447400" cy="153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6699FF"/>
                </a:solidFill>
              </a:rPr>
              <a:t>DESKTOP</a:t>
            </a:r>
            <a:r>
              <a:rPr lang="en" sz="1800" b="1"/>
              <a:t> PROJECT</a:t>
            </a:r>
            <a:endParaRPr sz="1800"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398" name="Google Shape;398;p37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8"/>
          <p:cNvSpPr txBox="1">
            <a:spLocks noGrp="1"/>
          </p:cNvSpPr>
          <p:nvPr>
            <p:ph type="ctrTitle" idx="4294967295"/>
          </p:nvPr>
        </p:nvSpPr>
        <p:spPr>
          <a:xfrm>
            <a:off x="2715450" y="1523250"/>
            <a:ext cx="36912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THANKS!</a:t>
            </a:r>
            <a:endParaRPr sz="6000"/>
          </a:p>
        </p:txBody>
      </p:sp>
      <p:sp>
        <p:nvSpPr>
          <p:cNvPr id="404" name="Google Shape;404;p38"/>
          <p:cNvSpPr txBox="1">
            <a:spLocks noGrp="1"/>
          </p:cNvSpPr>
          <p:nvPr>
            <p:ph type="subTitle" idx="4294967295"/>
          </p:nvPr>
        </p:nvSpPr>
        <p:spPr>
          <a:xfrm>
            <a:off x="2715450" y="2494275"/>
            <a:ext cx="4939200" cy="14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66FF33"/>
                </a:solidFill>
              </a:rPr>
              <a:t>Any questions?</a:t>
            </a:r>
            <a:endParaRPr b="1">
              <a:solidFill>
                <a:srgbClr val="66FF33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/>
              <a:t>You can find me at:</a:t>
            </a:r>
            <a:endParaRPr sz="18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/>
              <a:t>@username · user@mail.me</a:t>
            </a:r>
            <a:endParaRPr sz="1800" b="1"/>
          </a:p>
        </p:txBody>
      </p:sp>
      <p:pic>
        <p:nvPicPr>
          <p:cNvPr id="405" name="Google Shape;405;p38" descr="10.jpg"/>
          <p:cNvPicPr preferRelativeResize="0"/>
          <p:nvPr/>
        </p:nvPicPr>
        <p:blipFill rotWithShape="1">
          <a:blip r:embed="rId3">
            <a:alphaModFix/>
          </a:blip>
          <a:srcRect l="22840" t="14463" r="22840" b="19038"/>
          <a:stretch/>
        </p:blipFill>
        <p:spPr>
          <a:xfrm rot="-5400000">
            <a:off x="-506100" y="506025"/>
            <a:ext cx="3251400" cy="2239200"/>
          </a:xfrm>
          <a:prstGeom prst="parallelogram">
            <a:avLst>
              <a:gd name="adj" fmla="val 63779"/>
            </a:avLst>
          </a:prstGeom>
          <a:noFill/>
          <a:ln>
            <a:noFill/>
          </a:ln>
        </p:spPr>
      </p:pic>
      <p:sp>
        <p:nvSpPr>
          <p:cNvPr id="406" name="Google Shape;406;p38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39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412" name="Google Shape;412;p39"/>
          <p:cNvSpPr txBox="1">
            <a:spLocks noGrp="1"/>
          </p:cNvSpPr>
          <p:nvPr>
            <p:ph type="body" idx="1"/>
          </p:nvPr>
        </p:nvSpPr>
        <p:spPr>
          <a:xfrm>
            <a:off x="1067088" y="1650548"/>
            <a:ext cx="5972100" cy="276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Special thanks to all the people who made and released these awesome resources for free: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Char char="›"/>
            </a:pPr>
            <a:r>
              <a:rPr lang="en" sz="2400"/>
              <a:t>Presentation template by </a:t>
            </a:r>
            <a:r>
              <a:rPr lang="en" sz="2400" u="sng">
                <a:hlinkClick r:id="rId3"/>
              </a:rPr>
              <a:t>SlidesCarnival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›"/>
            </a:pPr>
            <a:r>
              <a:rPr lang="en" sz="2400"/>
              <a:t>Photographs by </a:t>
            </a:r>
            <a:r>
              <a:rPr lang="en" u="sng">
                <a:hlinkClick r:id="rId4"/>
              </a:rPr>
              <a:t>Startupstockphotos</a:t>
            </a:r>
            <a:endParaRPr sz="2400"/>
          </a:p>
        </p:txBody>
      </p:sp>
      <p:sp>
        <p:nvSpPr>
          <p:cNvPr id="413" name="Google Shape;413;p39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40"/>
          <p:cNvSpPr txBox="1">
            <a:spLocks noGrp="1"/>
          </p:cNvSpPr>
          <p:nvPr>
            <p:ph type="title"/>
          </p:nvPr>
        </p:nvSpPr>
        <p:spPr>
          <a:xfrm>
            <a:off x="1067088" y="6842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design</a:t>
            </a:r>
            <a:endParaRPr/>
          </a:p>
        </p:txBody>
      </p:sp>
      <p:sp>
        <p:nvSpPr>
          <p:cNvPr id="419" name="Google Shape;419;p40"/>
          <p:cNvSpPr txBox="1">
            <a:spLocks noGrp="1"/>
          </p:cNvSpPr>
          <p:nvPr>
            <p:ph type="body" idx="1"/>
          </p:nvPr>
        </p:nvSpPr>
        <p:spPr>
          <a:xfrm>
            <a:off x="1067100" y="1320250"/>
            <a:ext cx="7619700" cy="23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This presentation uses the following typographies: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›"/>
            </a:pPr>
            <a:r>
              <a:rPr lang="en" sz="1400"/>
              <a:t>Titles: Hind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›"/>
            </a:pPr>
            <a:r>
              <a:rPr lang="en" sz="1400"/>
              <a:t>Body copy: Hind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You can download the fonts on this page: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66FF33"/>
                </a:solidFill>
                <a:hlinkClick r:id="rId3"/>
              </a:rPr>
              <a:t>https://www.fontsquirrel.com/fonts/hind</a:t>
            </a:r>
            <a:endParaRPr sz="1400">
              <a:solidFill>
                <a:srgbClr val="66FF33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400" b="1"/>
          </a:p>
        </p:txBody>
      </p:sp>
      <p:sp>
        <p:nvSpPr>
          <p:cNvPr id="420" name="Google Shape;420;p40"/>
          <p:cNvSpPr txBox="1"/>
          <p:nvPr/>
        </p:nvSpPr>
        <p:spPr>
          <a:xfrm>
            <a:off x="1099275" y="4247850"/>
            <a:ext cx="7741200" cy="5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6699FF"/>
                </a:solidFill>
                <a:latin typeface="Hind"/>
                <a:ea typeface="Hind"/>
                <a:cs typeface="Hind"/>
                <a:sym typeface="Hind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>
              <a:solidFill>
                <a:srgbClr val="6699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6699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99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421" name="Google Shape;421;p40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6" name="Google Shape;426;p41"/>
          <p:cNvGrpSpPr/>
          <p:nvPr/>
        </p:nvGrpSpPr>
        <p:grpSpPr>
          <a:xfrm>
            <a:off x="1063545" y="422362"/>
            <a:ext cx="302266" cy="382273"/>
            <a:chOff x="584925" y="238125"/>
            <a:chExt cx="415200" cy="525100"/>
          </a:xfrm>
        </p:grpSpPr>
        <p:sp>
          <p:nvSpPr>
            <p:cNvPr id="427" name="Google Shape;427;p41"/>
            <p:cNvSpPr/>
            <p:nvPr/>
          </p:nvSpPr>
          <p:spPr>
            <a:xfrm>
              <a:off x="621550" y="29917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14166" y="0"/>
                  </a:moveTo>
                  <a:lnTo>
                    <a:pt x="14166" y="16755"/>
                  </a:lnTo>
                  <a:lnTo>
                    <a:pt x="14141" y="16926"/>
                  </a:lnTo>
                  <a:lnTo>
                    <a:pt x="14093" y="17072"/>
                  </a:lnTo>
                  <a:lnTo>
                    <a:pt x="14044" y="17194"/>
                  </a:lnTo>
                  <a:lnTo>
                    <a:pt x="13946" y="17341"/>
                  </a:lnTo>
                  <a:lnTo>
                    <a:pt x="13824" y="17438"/>
                  </a:lnTo>
                  <a:lnTo>
                    <a:pt x="13677" y="17512"/>
                  </a:lnTo>
                  <a:lnTo>
                    <a:pt x="13531" y="17561"/>
                  </a:lnTo>
                  <a:lnTo>
                    <a:pt x="13384" y="17585"/>
                  </a:lnTo>
                  <a:lnTo>
                    <a:pt x="0" y="17585"/>
                  </a:lnTo>
                  <a:lnTo>
                    <a:pt x="0" y="17731"/>
                  </a:lnTo>
                  <a:lnTo>
                    <a:pt x="25" y="17902"/>
                  </a:lnTo>
                  <a:lnTo>
                    <a:pt x="74" y="18049"/>
                  </a:lnTo>
                  <a:lnTo>
                    <a:pt x="123" y="18171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71"/>
                  </a:lnTo>
                  <a:lnTo>
                    <a:pt x="15069" y="18049"/>
                  </a:lnTo>
                  <a:lnTo>
                    <a:pt x="15118" y="17902"/>
                  </a:lnTo>
                  <a:lnTo>
                    <a:pt x="15143" y="17731"/>
                  </a:lnTo>
                  <a:lnTo>
                    <a:pt x="15143" y="733"/>
                  </a:lnTo>
                  <a:lnTo>
                    <a:pt x="15118" y="586"/>
                  </a:lnTo>
                  <a:lnTo>
                    <a:pt x="15069" y="440"/>
                  </a:lnTo>
                  <a:lnTo>
                    <a:pt x="15021" y="318"/>
                  </a:lnTo>
                  <a:lnTo>
                    <a:pt x="14923" y="196"/>
                  </a:lnTo>
                  <a:lnTo>
                    <a:pt x="14801" y="122"/>
                  </a:lnTo>
                  <a:lnTo>
                    <a:pt x="14654" y="49"/>
                  </a:lnTo>
                  <a:lnTo>
                    <a:pt x="14508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41"/>
            <p:cNvSpPr/>
            <p:nvPr/>
          </p:nvSpPr>
          <p:spPr>
            <a:xfrm>
              <a:off x="633750" y="2381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41"/>
            <p:cNvSpPr/>
            <p:nvPr/>
          </p:nvSpPr>
          <p:spPr>
            <a:xfrm>
              <a:off x="716800" y="2381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41"/>
            <p:cNvSpPr/>
            <p:nvPr/>
          </p:nvSpPr>
          <p:spPr>
            <a:xfrm>
              <a:off x="799825" y="2381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8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8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3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41"/>
            <p:cNvSpPr/>
            <p:nvPr/>
          </p:nvSpPr>
          <p:spPr>
            <a:xfrm>
              <a:off x="882875" y="2381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41"/>
            <p:cNvSpPr/>
            <p:nvPr/>
          </p:nvSpPr>
          <p:spPr>
            <a:xfrm>
              <a:off x="584925" y="26132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2540" y="171"/>
                  </a:moveTo>
                  <a:lnTo>
                    <a:pt x="2711" y="195"/>
                  </a:lnTo>
                  <a:lnTo>
                    <a:pt x="2882" y="244"/>
                  </a:lnTo>
                  <a:lnTo>
                    <a:pt x="3053" y="318"/>
                  </a:lnTo>
                  <a:lnTo>
                    <a:pt x="3175" y="440"/>
                  </a:lnTo>
                  <a:lnTo>
                    <a:pt x="3297" y="562"/>
                  </a:lnTo>
                  <a:lnTo>
                    <a:pt x="3370" y="733"/>
                  </a:lnTo>
                  <a:lnTo>
                    <a:pt x="3419" y="904"/>
                  </a:lnTo>
                  <a:lnTo>
                    <a:pt x="3444" y="1075"/>
                  </a:lnTo>
                  <a:lnTo>
                    <a:pt x="3419" y="1246"/>
                  </a:lnTo>
                  <a:lnTo>
                    <a:pt x="3370" y="1417"/>
                  </a:lnTo>
                  <a:lnTo>
                    <a:pt x="3297" y="1588"/>
                  </a:lnTo>
                  <a:lnTo>
                    <a:pt x="3175" y="1710"/>
                  </a:lnTo>
                  <a:lnTo>
                    <a:pt x="3053" y="1832"/>
                  </a:lnTo>
                  <a:lnTo>
                    <a:pt x="2882" y="1905"/>
                  </a:lnTo>
                  <a:lnTo>
                    <a:pt x="2711" y="1954"/>
                  </a:lnTo>
                  <a:lnTo>
                    <a:pt x="2540" y="1978"/>
                  </a:lnTo>
                  <a:lnTo>
                    <a:pt x="2369" y="1954"/>
                  </a:lnTo>
                  <a:lnTo>
                    <a:pt x="2198" y="1905"/>
                  </a:lnTo>
                  <a:lnTo>
                    <a:pt x="2027" y="1832"/>
                  </a:lnTo>
                  <a:lnTo>
                    <a:pt x="1905" y="1710"/>
                  </a:lnTo>
                  <a:lnTo>
                    <a:pt x="1783" y="1588"/>
                  </a:lnTo>
                  <a:lnTo>
                    <a:pt x="1710" y="1417"/>
                  </a:lnTo>
                  <a:lnTo>
                    <a:pt x="1661" y="1246"/>
                  </a:lnTo>
                  <a:lnTo>
                    <a:pt x="1636" y="1075"/>
                  </a:lnTo>
                  <a:lnTo>
                    <a:pt x="1661" y="904"/>
                  </a:lnTo>
                  <a:lnTo>
                    <a:pt x="1710" y="733"/>
                  </a:lnTo>
                  <a:lnTo>
                    <a:pt x="1783" y="562"/>
                  </a:lnTo>
                  <a:lnTo>
                    <a:pt x="1905" y="440"/>
                  </a:lnTo>
                  <a:lnTo>
                    <a:pt x="2027" y="318"/>
                  </a:lnTo>
                  <a:lnTo>
                    <a:pt x="2198" y="244"/>
                  </a:lnTo>
                  <a:lnTo>
                    <a:pt x="2369" y="195"/>
                  </a:lnTo>
                  <a:lnTo>
                    <a:pt x="2540" y="171"/>
                  </a:lnTo>
                  <a:close/>
                  <a:moveTo>
                    <a:pt x="5862" y="171"/>
                  </a:moveTo>
                  <a:lnTo>
                    <a:pt x="6033" y="195"/>
                  </a:lnTo>
                  <a:lnTo>
                    <a:pt x="6204" y="244"/>
                  </a:lnTo>
                  <a:lnTo>
                    <a:pt x="6374" y="318"/>
                  </a:lnTo>
                  <a:lnTo>
                    <a:pt x="6497" y="440"/>
                  </a:lnTo>
                  <a:lnTo>
                    <a:pt x="6619" y="562"/>
                  </a:lnTo>
                  <a:lnTo>
                    <a:pt x="6692" y="733"/>
                  </a:lnTo>
                  <a:lnTo>
                    <a:pt x="6741" y="904"/>
                  </a:lnTo>
                  <a:lnTo>
                    <a:pt x="6765" y="1075"/>
                  </a:lnTo>
                  <a:lnTo>
                    <a:pt x="6741" y="1246"/>
                  </a:lnTo>
                  <a:lnTo>
                    <a:pt x="6692" y="1417"/>
                  </a:lnTo>
                  <a:lnTo>
                    <a:pt x="6619" y="1588"/>
                  </a:lnTo>
                  <a:lnTo>
                    <a:pt x="6497" y="1710"/>
                  </a:lnTo>
                  <a:lnTo>
                    <a:pt x="6374" y="1832"/>
                  </a:lnTo>
                  <a:lnTo>
                    <a:pt x="6204" y="1905"/>
                  </a:lnTo>
                  <a:lnTo>
                    <a:pt x="6033" y="1954"/>
                  </a:lnTo>
                  <a:lnTo>
                    <a:pt x="5862" y="1978"/>
                  </a:lnTo>
                  <a:lnTo>
                    <a:pt x="5691" y="1954"/>
                  </a:lnTo>
                  <a:lnTo>
                    <a:pt x="5520" y="1905"/>
                  </a:lnTo>
                  <a:lnTo>
                    <a:pt x="5349" y="1832"/>
                  </a:lnTo>
                  <a:lnTo>
                    <a:pt x="5227" y="1710"/>
                  </a:lnTo>
                  <a:lnTo>
                    <a:pt x="5104" y="1588"/>
                  </a:lnTo>
                  <a:lnTo>
                    <a:pt x="5031" y="1417"/>
                  </a:lnTo>
                  <a:lnTo>
                    <a:pt x="4982" y="1246"/>
                  </a:lnTo>
                  <a:lnTo>
                    <a:pt x="4958" y="1075"/>
                  </a:lnTo>
                  <a:lnTo>
                    <a:pt x="4982" y="904"/>
                  </a:lnTo>
                  <a:lnTo>
                    <a:pt x="5031" y="733"/>
                  </a:lnTo>
                  <a:lnTo>
                    <a:pt x="5104" y="562"/>
                  </a:lnTo>
                  <a:lnTo>
                    <a:pt x="5227" y="440"/>
                  </a:lnTo>
                  <a:lnTo>
                    <a:pt x="5349" y="318"/>
                  </a:lnTo>
                  <a:lnTo>
                    <a:pt x="5520" y="244"/>
                  </a:lnTo>
                  <a:lnTo>
                    <a:pt x="5691" y="195"/>
                  </a:lnTo>
                  <a:lnTo>
                    <a:pt x="5862" y="171"/>
                  </a:lnTo>
                  <a:close/>
                  <a:moveTo>
                    <a:pt x="9183" y="171"/>
                  </a:moveTo>
                  <a:lnTo>
                    <a:pt x="9354" y="195"/>
                  </a:lnTo>
                  <a:lnTo>
                    <a:pt x="9525" y="244"/>
                  </a:lnTo>
                  <a:lnTo>
                    <a:pt x="9696" y="318"/>
                  </a:lnTo>
                  <a:lnTo>
                    <a:pt x="9818" y="440"/>
                  </a:lnTo>
                  <a:lnTo>
                    <a:pt x="9940" y="562"/>
                  </a:lnTo>
                  <a:lnTo>
                    <a:pt x="10014" y="733"/>
                  </a:lnTo>
                  <a:lnTo>
                    <a:pt x="10062" y="904"/>
                  </a:lnTo>
                  <a:lnTo>
                    <a:pt x="10087" y="1075"/>
                  </a:lnTo>
                  <a:lnTo>
                    <a:pt x="10062" y="1246"/>
                  </a:lnTo>
                  <a:lnTo>
                    <a:pt x="10014" y="1417"/>
                  </a:lnTo>
                  <a:lnTo>
                    <a:pt x="9940" y="1588"/>
                  </a:lnTo>
                  <a:lnTo>
                    <a:pt x="9818" y="1710"/>
                  </a:lnTo>
                  <a:lnTo>
                    <a:pt x="9696" y="1832"/>
                  </a:lnTo>
                  <a:lnTo>
                    <a:pt x="9525" y="1905"/>
                  </a:lnTo>
                  <a:lnTo>
                    <a:pt x="9354" y="1954"/>
                  </a:lnTo>
                  <a:lnTo>
                    <a:pt x="9183" y="1978"/>
                  </a:lnTo>
                  <a:lnTo>
                    <a:pt x="9012" y="1954"/>
                  </a:lnTo>
                  <a:lnTo>
                    <a:pt x="8841" y="1905"/>
                  </a:lnTo>
                  <a:lnTo>
                    <a:pt x="8670" y="1832"/>
                  </a:lnTo>
                  <a:lnTo>
                    <a:pt x="8548" y="1710"/>
                  </a:lnTo>
                  <a:lnTo>
                    <a:pt x="8426" y="1588"/>
                  </a:lnTo>
                  <a:lnTo>
                    <a:pt x="8353" y="1417"/>
                  </a:lnTo>
                  <a:lnTo>
                    <a:pt x="8304" y="1246"/>
                  </a:lnTo>
                  <a:lnTo>
                    <a:pt x="8279" y="1075"/>
                  </a:lnTo>
                  <a:lnTo>
                    <a:pt x="8304" y="904"/>
                  </a:lnTo>
                  <a:lnTo>
                    <a:pt x="8353" y="733"/>
                  </a:lnTo>
                  <a:lnTo>
                    <a:pt x="8426" y="562"/>
                  </a:lnTo>
                  <a:lnTo>
                    <a:pt x="8548" y="440"/>
                  </a:lnTo>
                  <a:lnTo>
                    <a:pt x="8670" y="318"/>
                  </a:lnTo>
                  <a:lnTo>
                    <a:pt x="8841" y="244"/>
                  </a:lnTo>
                  <a:lnTo>
                    <a:pt x="9012" y="195"/>
                  </a:lnTo>
                  <a:lnTo>
                    <a:pt x="9183" y="171"/>
                  </a:lnTo>
                  <a:close/>
                  <a:moveTo>
                    <a:pt x="12505" y="171"/>
                  </a:moveTo>
                  <a:lnTo>
                    <a:pt x="12676" y="195"/>
                  </a:lnTo>
                  <a:lnTo>
                    <a:pt x="12847" y="244"/>
                  </a:lnTo>
                  <a:lnTo>
                    <a:pt x="13018" y="318"/>
                  </a:lnTo>
                  <a:lnTo>
                    <a:pt x="13140" y="440"/>
                  </a:lnTo>
                  <a:lnTo>
                    <a:pt x="13262" y="562"/>
                  </a:lnTo>
                  <a:lnTo>
                    <a:pt x="13335" y="733"/>
                  </a:lnTo>
                  <a:lnTo>
                    <a:pt x="13384" y="904"/>
                  </a:lnTo>
                  <a:lnTo>
                    <a:pt x="13408" y="1075"/>
                  </a:lnTo>
                  <a:lnTo>
                    <a:pt x="13384" y="1246"/>
                  </a:lnTo>
                  <a:lnTo>
                    <a:pt x="13335" y="1417"/>
                  </a:lnTo>
                  <a:lnTo>
                    <a:pt x="13262" y="1588"/>
                  </a:lnTo>
                  <a:lnTo>
                    <a:pt x="13140" y="1710"/>
                  </a:lnTo>
                  <a:lnTo>
                    <a:pt x="13018" y="1832"/>
                  </a:lnTo>
                  <a:lnTo>
                    <a:pt x="12847" y="1905"/>
                  </a:lnTo>
                  <a:lnTo>
                    <a:pt x="12676" y="1954"/>
                  </a:lnTo>
                  <a:lnTo>
                    <a:pt x="12505" y="1978"/>
                  </a:lnTo>
                  <a:lnTo>
                    <a:pt x="12334" y="1954"/>
                  </a:lnTo>
                  <a:lnTo>
                    <a:pt x="12163" y="1905"/>
                  </a:lnTo>
                  <a:lnTo>
                    <a:pt x="11992" y="1832"/>
                  </a:lnTo>
                  <a:lnTo>
                    <a:pt x="11870" y="1710"/>
                  </a:lnTo>
                  <a:lnTo>
                    <a:pt x="11748" y="1588"/>
                  </a:lnTo>
                  <a:lnTo>
                    <a:pt x="11674" y="1417"/>
                  </a:lnTo>
                  <a:lnTo>
                    <a:pt x="11625" y="1246"/>
                  </a:lnTo>
                  <a:lnTo>
                    <a:pt x="11601" y="1075"/>
                  </a:lnTo>
                  <a:lnTo>
                    <a:pt x="11625" y="904"/>
                  </a:lnTo>
                  <a:lnTo>
                    <a:pt x="11674" y="733"/>
                  </a:lnTo>
                  <a:lnTo>
                    <a:pt x="11748" y="562"/>
                  </a:lnTo>
                  <a:lnTo>
                    <a:pt x="11870" y="440"/>
                  </a:lnTo>
                  <a:lnTo>
                    <a:pt x="11992" y="318"/>
                  </a:lnTo>
                  <a:lnTo>
                    <a:pt x="12163" y="244"/>
                  </a:lnTo>
                  <a:lnTo>
                    <a:pt x="12334" y="195"/>
                  </a:lnTo>
                  <a:lnTo>
                    <a:pt x="12505" y="171"/>
                  </a:lnTo>
                  <a:close/>
                  <a:moveTo>
                    <a:pt x="13091" y="5520"/>
                  </a:moveTo>
                  <a:lnTo>
                    <a:pt x="13189" y="5544"/>
                  </a:lnTo>
                  <a:lnTo>
                    <a:pt x="13262" y="5593"/>
                  </a:lnTo>
                  <a:lnTo>
                    <a:pt x="13311" y="5666"/>
                  </a:lnTo>
                  <a:lnTo>
                    <a:pt x="13335" y="5764"/>
                  </a:lnTo>
                  <a:lnTo>
                    <a:pt x="13311" y="5862"/>
                  </a:lnTo>
                  <a:lnTo>
                    <a:pt x="13262" y="5935"/>
                  </a:lnTo>
                  <a:lnTo>
                    <a:pt x="13189" y="5984"/>
                  </a:lnTo>
                  <a:lnTo>
                    <a:pt x="13091" y="6008"/>
                  </a:lnTo>
                  <a:lnTo>
                    <a:pt x="1954" y="6008"/>
                  </a:lnTo>
                  <a:lnTo>
                    <a:pt x="1856" y="5984"/>
                  </a:lnTo>
                  <a:lnTo>
                    <a:pt x="1783" y="5935"/>
                  </a:lnTo>
                  <a:lnTo>
                    <a:pt x="1734" y="5862"/>
                  </a:lnTo>
                  <a:lnTo>
                    <a:pt x="1710" y="5764"/>
                  </a:lnTo>
                  <a:lnTo>
                    <a:pt x="1734" y="5666"/>
                  </a:lnTo>
                  <a:lnTo>
                    <a:pt x="1783" y="5593"/>
                  </a:lnTo>
                  <a:lnTo>
                    <a:pt x="1856" y="5544"/>
                  </a:lnTo>
                  <a:lnTo>
                    <a:pt x="1954" y="5520"/>
                  </a:lnTo>
                  <a:close/>
                  <a:moveTo>
                    <a:pt x="13189" y="7840"/>
                  </a:moveTo>
                  <a:lnTo>
                    <a:pt x="13262" y="7913"/>
                  </a:lnTo>
                  <a:lnTo>
                    <a:pt x="13311" y="7986"/>
                  </a:lnTo>
                  <a:lnTo>
                    <a:pt x="13335" y="8084"/>
                  </a:lnTo>
                  <a:lnTo>
                    <a:pt x="13311" y="8182"/>
                  </a:lnTo>
                  <a:lnTo>
                    <a:pt x="13262" y="8255"/>
                  </a:lnTo>
                  <a:lnTo>
                    <a:pt x="13189" y="8304"/>
                  </a:lnTo>
                  <a:lnTo>
                    <a:pt x="13091" y="8328"/>
                  </a:lnTo>
                  <a:lnTo>
                    <a:pt x="1954" y="8328"/>
                  </a:lnTo>
                  <a:lnTo>
                    <a:pt x="1856" y="8304"/>
                  </a:lnTo>
                  <a:lnTo>
                    <a:pt x="1783" y="8255"/>
                  </a:lnTo>
                  <a:lnTo>
                    <a:pt x="1734" y="8182"/>
                  </a:lnTo>
                  <a:lnTo>
                    <a:pt x="1710" y="8084"/>
                  </a:lnTo>
                  <a:lnTo>
                    <a:pt x="1734" y="7986"/>
                  </a:lnTo>
                  <a:lnTo>
                    <a:pt x="1783" y="7913"/>
                  </a:lnTo>
                  <a:lnTo>
                    <a:pt x="1856" y="7840"/>
                  </a:lnTo>
                  <a:close/>
                  <a:moveTo>
                    <a:pt x="13091" y="10136"/>
                  </a:moveTo>
                  <a:lnTo>
                    <a:pt x="13189" y="10160"/>
                  </a:lnTo>
                  <a:lnTo>
                    <a:pt x="13262" y="10209"/>
                  </a:lnTo>
                  <a:lnTo>
                    <a:pt x="13311" y="10282"/>
                  </a:lnTo>
                  <a:lnTo>
                    <a:pt x="13335" y="10380"/>
                  </a:lnTo>
                  <a:lnTo>
                    <a:pt x="13311" y="10478"/>
                  </a:lnTo>
                  <a:lnTo>
                    <a:pt x="13262" y="10551"/>
                  </a:lnTo>
                  <a:lnTo>
                    <a:pt x="13189" y="10600"/>
                  </a:lnTo>
                  <a:lnTo>
                    <a:pt x="13091" y="10624"/>
                  </a:lnTo>
                  <a:lnTo>
                    <a:pt x="1954" y="10624"/>
                  </a:lnTo>
                  <a:lnTo>
                    <a:pt x="1856" y="10600"/>
                  </a:lnTo>
                  <a:lnTo>
                    <a:pt x="1783" y="10551"/>
                  </a:lnTo>
                  <a:lnTo>
                    <a:pt x="1734" y="10478"/>
                  </a:lnTo>
                  <a:lnTo>
                    <a:pt x="1710" y="10380"/>
                  </a:lnTo>
                  <a:lnTo>
                    <a:pt x="1734" y="10282"/>
                  </a:lnTo>
                  <a:lnTo>
                    <a:pt x="1783" y="10209"/>
                  </a:lnTo>
                  <a:lnTo>
                    <a:pt x="1856" y="10160"/>
                  </a:lnTo>
                  <a:lnTo>
                    <a:pt x="1954" y="10136"/>
                  </a:lnTo>
                  <a:close/>
                  <a:moveTo>
                    <a:pt x="8206" y="12456"/>
                  </a:moveTo>
                  <a:lnTo>
                    <a:pt x="8304" y="12480"/>
                  </a:lnTo>
                  <a:lnTo>
                    <a:pt x="8377" y="12529"/>
                  </a:lnTo>
                  <a:lnTo>
                    <a:pt x="8426" y="12602"/>
                  </a:lnTo>
                  <a:lnTo>
                    <a:pt x="8450" y="12700"/>
                  </a:lnTo>
                  <a:lnTo>
                    <a:pt x="8426" y="12798"/>
                  </a:lnTo>
                  <a:lnTo>
                    <a:pt x="8377" y="12871"/>
                  </a:lnTo>
                  <a:lnTo>
                    <a:pt x="8304" y="12920"/>
                  </a:lnTo>
                  <a:lnTo>
                    <a:pt x="8206" y="12944"/>
                  </a:lnTo>
                  <a:lnTo>
                    <a:pt x="1954" y="12944"/>
                  </a:lnTo>
                  <a:lnTo>
                    <a:pt x="1856" y="12920"/>
                  </a:lnTo>
                  <a:lnTo>
                    <a:pt x="1783" y="12871"/>
                  </a:lnTo>
                  <a:lnTo>
                    <a:pt x="1734" y="12798"/>
                  </a:lnTo>
                  <a:lnTo>
                    <a:pt x="1710" y="12700"/>
                  </a:lnTo>
                  <a:lnTo>
                    <a:pt x="1734" y="12602"/>
                  </a:lnTo>
                  <a:lnTo>
                    <a:pt x="1783" y="12529"/>
                  </a:lnTo>
                  <a:lnTo>
                    <a:pt x="1856" y="12480"/>
                  </a:lnTo>
                  <a:lnTo>
                    <a:pt x="1954" y="12456"/>
                  </a:lnTo>
                  <a:close/>
                  <a:moveTo>
                    <a:pt x="782" y="0"/>
                  </a:moveTo>
                  <a:lnTo>
                    <a:pt x="635" y="25"/>
                  </a:lnTo>
                  <a:lnTo>
                    <a:pt x="489" y="73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2"/>
                  </a:lnTo>
                  <a:lnTo>
                    <a:pt x="73" y="489"/>
                  </a:lnTo>
                  <a:lnTo>
                    <a:pt x="24" y="635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4" y="17927"/>
                  </a:lnTo>
                  <a:lnTo>
                    <a:pt x="73" y="18073"/>
                  </a:lnTo>
                  <a:lnTo>
                    <a:pt x="122" y="18220"/>
                  </a:lnTo>
                  <a:lnTo>
                    <a:pt x="220" y="18342"/>
                  </a:lnTo>
                  <a:lnTo>
                    <a:pt x="342" y="18440"/>
                  </a:lnTo>
                  <a:lnTo>
                    <a:pt x="489" y="18488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7"/>
                  </a:lnTo>
                  <a:lnTo>
                    <a:pt x="14654" y="18488"/>
                  </a:lnTo>
                  <a:lnTo>
                    <a:pt x="14800" y="18440"/>
                  </a:lnTo>
                  <a:lnTo>
                    <a:pt x="14923" y="18342"/>
                  </a:lnTo>
                  <a:lnTo>
                    <a:pt x="15020" y="18220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2" y="17780"/>
                  </a:lnTo>
                  <a:lnTo>
                    <a:pt x="15142" y="782"/>
                  </a:lnTo>
                  <a:lnTo>
                    <a:pt x="15118" y="635"/>
                  </a:lnTo>
                  <a:lnTo>
                    <a:pt x="15069" y="489"/>
                  </a:lnTo>
                  <a:lnTo>
                    <a:pt x="15020" y="342"/>
                  </a:lnTo>
                  <a:lnTo>
                    <a:pt x="14923" y="220"/>
                  </a:lnTo>
                  <a:lnTo>
                    <a:pt x="14800" y="122"/>
                  </a:lnTo>
                  <a:lnTo>
                    <a:pt x="14654" y="73"/>
                  </a:lnTo>
                  <a:lnTo>
                    <a:pt x="14507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3" name="Google Shape;433;p41"/>
          <p:cNvGrpSpPr/>
          <p:nvPr/>
        </p:nvGrpSpPr>
        <p:grpSpPr>
          <a:xfrm>
            <a:off x="1543589" y="477908"/>
            <a:ext cx="323614" cy="269396"/>
            <a:chOff x="1244325" y="314425"/>
            <a:chExt cx="444525" cy="370050"/>
          </a:xfrm>
        </p:grpSpPr>
        <p:sp>
          <p:nvSpPr>
            <p:cNvPr id="434" name="Google Shape;434;p41"/>
            <p:cNvSpPr/>
            <p:nvPr/>
          </p:nvSpPr>
          <p:spPr>
            <a:xfrm>
              <a:off x="1388425" y="463425"/>
              <a:ext cx="143525" cy="143500"/>
            </a:xfrm>
            <a:custGeom>
              <a:avLst/>
              <a:gdLst/>
              <a:ahLst/>
              <a:cxnLst/>
              <a:rect l="l" t="t" r="r" b="b"/>
              <a:pathLst>
                <a:path w="5741" h="5740" extrusionOk="0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41"/>
            <p:cNvSpPr/>
            <p:nvPr/>
          </p:nvSpPr>
          <p:spPr>
            <a:xfrm>
              <a:off x="1244325" y="314425"/>
              <a:ext cx="444525" cy="370050"/>
            </a:xfrm>
            <a:custGeom>
              <a:avLst/>
              <a:gdLst/>
              <a:ahLst/>
              <a:cxnLst/>
              <a:rect l="l" t="t" r="r" b="b"/>
              <a:pathLst>
                <a:path w="17781" h="14802" extrusionOk="0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6" name="Google Shape;436;p41"/>
          <p:cNvGrpSpPr/>
          <p:nvPr/>
        </p:nvGrpSpPr>
        <p:grpSpPr>
          <a:xfrm>
            <a:off x="2041431" y="476580"/>
            <a:ext cx="309400" cy="272054"/>
            <a:chOff x="1928175" y="312600"/>
            <a:chExt cx="425000" cy="373700"/>
          </a:xfrm>
        </p:grpSpPr>
        <p:sp>
          <p:nvSpPr>
            <p:cNvPr id="437" name="Google Shape;437;p41"/>
            <p:cNvSpPr/>
            <p:nvPr/>
          </p:nvSpPr>
          <p:spPr>
            <a:xfrm>
              <a:off x="1928175" y="312600"/>
              <a:ext cx="425000" cy="373700"/>
            </a:xfrm>
            <a:custGeom>
              <a:avLst/>
              <a:gdLst/>
              <a:ahLst/>
              <a:cxnLst/>
              <a:rect l="l" t="t" r="r" b="b"/>
              <a:pathLst>
                <a:path w="17000" h="14948" extrusionOk="0">
                  <a:moveTo>
                    <a:pt x="16022" y="978"/>
                  </a:moveTo>
                  <a:lnTo>
                    <a:pt x="16022" y="13971"/>
                  </a:lnTo>
                  <a:lnTo>
                    <a:pt x="978" y="13971"/>
                  </a:lnTo>
                  <a:lnTo>
                    <a:pt x="978" y="978"/>
                  </a:lnTo>
                  <a:close/>
                  <a:moveTo>
                    <a:pt x="782" y="1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5"/>
                  </a:lnTo>
                  <a:lnTo>
                    <a:pt x="123" y="343"/>
                  </a:lnTo>
                  <a:lnTo>
                    <a:pt x="74" y="489"/>
                  </a:lnTo>
                  <a:lnTo>
                    <a:pt x="25" y="636"/>
                  </a:lnTo>
                  <a:lnTo>
                    <a:pt x="1" y="782"/>
                  </a:lnTo>
                  <a:lnTo>
                    <a:pt x="1" y="14166"/>
                  </a:lnTo>
                  <a:lnTo>
                    <a:pt x="25" y="14313"/>
                  </a:lnTo>
                  <a:lnTo>
                    <a:pt x="74" y="14459"/>
                  </a:lnTo>
                  <a:lnTo>
                    <a:pt x="123" y="14606"/>
                  </a:lnTo>
                  <a:lnTo>
                    <a:pt x="221" y="14703"/>
                  </a:lnTo>
                  <a:lnTo>
                    <a:pt x="343" y="14801"/>
                  </a:lnTo>
                  <a:lnTo>
                    <a:pt x="489" y="14874"/>
                  </a:lnTo>
                  <a:lnTo>
                    <a:pt x="636" y="14923"/>
                  </a:lnTo>
                  <a:lnTo>
                    <a:pt x="782" y="14948"/>
                  </a:lnTo>
                  <a:lnTo>
                    <a:pt x="16218" y="14948"/>
                  </a:lnTo>
                  <a:lnTo>
                    <a:pt x="16364" y="14923"/>
                  </a:lnTo>
                  <a:lnTo>
                    <a:pt x="16511" y="14874"/>
                  </a:lnTo>
                  <a:lnTo>
                    <a:pt x="16657" y="14801"/>
                  </a:lnTo>
                  <a:lnTo>
                    <a:pt x="16779" y="14703"/>
                  </a:lnTo>
                  <a:lnTo>
                    <a:pt x="16877" y="14606"/>
                  </a:lnTo>
                  <a:lnTo>
                    <a:pt x="16926" y="14459"/>
                  </a:lnTo>
                  <a:lnTo>
                    <a:pt x="16975" y="14313"/>
                  </a:lnTo>
                  <a:lnTo>
                    <a:pt x="16999" y="14166"/>
                  </a:lnTo>
                  <a:lnTo>
                    <a:pt x="16999" y="782"/>
                  </a:lnTo>
                  <a:lnTo>
                    <a:pt x="16975" y="636"/>
                  </a:lnTo>
                  <a:lnTo>
                    <a:pt x="16926" y="489"/>
                  </a:lnTo>
                  <a:lnTo>
                    <a:pt x="16877" y="343"/>
                  </a:lnTo>
                  <a:lnTo>
                    <a:pt x="16779" y="245"/>
                  </a:lnTo>
                  <a:lnTo>
                    <a:pt x="16657" y="147"/>
                  </a:lnTo>
                  <a:lnTo>
                    <a:pt x="16511" y="74"/>
                  </a:lnTo>
                  <a:lnTo>
                    <a:pt x="16364" y="25"/>
                  </a:lnTo>
                  <a:lnTo>
                    <a:pt x="162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41"/>
            <p:cNvSpPr/>
            <p:nvPr/>
          </p:nvSpPr>
          <p:spPr>
            <a:xfrm>
              <a:off x="1964825" y="349250"/>
              <a:ext cx="351700" cy="300425"/>
            </a:xfrm>
            <a:custGeom>
              <a:avLst/>
              <a:gdLst/>
              <a:ahLst/>
              <a:cxnLst/>
              <a:rect l="l" t="t" r="r" b="b"/>
              <a:pathLst>
                <a:path w="14068" h="12017" extrusionOk="0">
                  <a:moveTo>
                    <a:pt x="10111" y="1563"/>
                  </a:moveTo>
                  <a:lnTo>
                    <a:pt x="10307" y="1588"/>
                  </a:lnTo>
                  <a:lnTo>
                    <a:pt x="10502" y="1612"/>
                  </a:lnTo>
                  <a:lnTo>
                    <a:pt x="10697" y="1661"/>
                  </a:lnTo>
                  <a:lnTo>
                    <a:pt x="10868" y="1734"/>
                  </a:lnTo>
                  <a:lnTo>
                    <a:pt x="11039" y="1807"/>
                  </a:lnTo>
                  <a:lnTo>
                    <a:pt x="11186" y="1905"/>
                  </a:lnTo>
                  <a:lnTo>
                    <a:pt x="11357" y="2027"/>
                  </a:lnTo>
                  <a:lnTo>
                    <a:pt x="11479" y="2149"/>
                  </a:lnTo>
                  <a:lnTo>
                    <a:pt x="11625" y="2271"/>
                  </a:lnTo>
                  <a:lnTo>
                    <a:pt x="11723" y="2442"/>
                  </a:lnTo>
                  <a:lnTo>
                    <a:pt x="11821" y="2589"/>
                  </a:lnTo>
                  <a:lnTo>
                    <a:pt x="11894" y="2760"/>
                  </a:lnTo>
                  <a:lnTo>
                    <a:pt x="11967" y="2955"/>
                  </a:lnTo>
                  <a:lnTo>
                    <a:pt x="12016" y="3126"/>
                  </a:lnTo>
                  <a:lnTo>
                    <a:pt x="12041" y="3322"/>
                  </a:lnTo>
                  <a:lnTo>
                    <a:pt x="12065" y="3517"/>
                  </a:lnTo>
                  <a:lnTo>
                    <a:pt x="12041" y="3737"/>
                  </a:lnTo>
                  <a:lnTo>
                    <a:pt x="12016" y="3908"/>
                  </a:lnTo>
                  <a:lnTo>
                    <a:pt x="11967" y="4103"/>
                  </a:lnTo>
                  <a:lnTo>
                    <a:pt x="11894" y="4274"/>
                  </a:lnTo>
                  <a:lnTo>
                    <a:pt x="11821" y="4445"/>
                  </a:lnTo>
                  <a:lnTo>
                    <a:pt x="11723" y="4616"/>
                  </a:lnTo>
                  <a:lnTo>
                    <a:pt x="11625" y="4763"/>
                  </a:lnTo>
                  <a:lnTo>
                    <a:pt x="11479" y="4909"/>
                  </a:lnTo>
                  <a:lnTo>
                    <a:pt x="11357" y="5031"/>
                  </a:lnTo>
                  <a:lnTo>
                    <a:pt x="11186" y="5153"/>
                  </a:lnTo>
                  <a:lnTo>
                    <a:pt x="11039" y="5251"/>
                  </a:lnTo>
                  <a:lnTo>
                    <a:pt x="10868" y="5324"/>
                  </a:lnTo>
                  <a:lnTo>
                    <a:pt x="10697" y="5398"/>
                  </a:lnTo>
                  <a:lnTo>
                    <a:pt x="10502" y="5446"/>
                  </a:lnTo>
                  <a:lnTo>
                    <a:pt x="10307" y="5471"/>
                  </a:lnTo>
                  <a:lnTo>
                    <a:pt x="9916" y="5471"/>
                  </a:lnTo>
                  <a:lnTo>
                    <a:pt x="9720" y="5446"/>
                  </a:lnTo>
                  <a:lnTo>
                    <a:pt x="9525" y="5398"/>
                  </a:lnTo>
                  <a:lnTo>
                    <a:pt x="9354" y="5324"/>
                  </a:lnTo>
                  <a:lnTo>
                    <a:pt x="9183" y="5251"/>
                  </a:lnTo>
                  <a:lnTo>
                    <a:pt x="9012" y="5153"/>
                  </a:lnTo>
                  <a:lnTo>
                    <a:pt x="8866" y="5031"/>
                  </a:lnTo>
                  <a:lnTo>
                    <a:pt x="8719" y="4909"/>
                  </a:lnTo>
                  <a:lnTo>
                    <a:pt x="8597" y="4763"/>
                  </a:lnTo>
                  <a:lnTo>
                    <a:pt x="8475" y="4616"/>
                  </a:lnTo>
                  <a:lnTo>
                    <a:pt x="8377" y="4445"/>
                  </a:lnTo>
                  <a:lnTo>
                    <a:pt x="8304" y="4274"/>
                  </a:lnTo>
                  <a:lnTo>
                    <a:pt x="8231" y="4103"/>
                  </a:lnTo>
                  <a:lnTo>
                    <a:pt x="8182" y="3908"/>
                  </a:lnTo>
                  <a:lnTo>
                    <a:pt x="8157" y="3737"/>
                  </a:lnTo>
                  <a:lnTo>
                    <a:pt x="8157" y="3517"/>
                  </a:lnTo>
                  <a:lnTo>
                    <a:pt x="8157" y="3322"/>
                  </a:lnTo>
                  <a:lnTo>
                    <a:pt x="8182" y="3126"/>
                  </a:lnTo>
                  <a:lnTo>
                    <a:pt x="8231" y="2955"/>
                  </a:lnTo>
                  <a:lnTo>
                    <a:pt x="8304" y="2760"/>
                  </a:lnTo>
                  <a:lnTo>
                    <a:pt x="8377" y="2589"/>
                  </a:lnTo>
                  <a:lnTo>
                    <a:pt x="8475" y="2442"/>
                  </a:lnTo>
                  <a:lnTo>
                    <a:pt x="8597" y="2271"/>
                  </a:lnTo>
                  <a:lnTo>
                    <a:pt x="8719" y="2149"/>
                  </a:lnTo>
                  <a:lnTo>
                    <a:pt x="8866" y="2027"/>
                  </a:lnTo>
                  <a:lnTo>
                    <a:pt x="9012" y="1905"/>
                  </a:lnTo>
                  <a:lnTo>
                    <a:pt x="9183" y="1807"/>
                  </a:lnTo>
                  <a:lnTo>
                    <a:pt x="9354" y="1734"/>
                  </a:lnTo>
                  <a:lnTo>
                    <a:pt x="9525" y="1661"/>
                  </a:lnTo>
                  <a:lnTo>
                    <a:pt x="9720" y="1612"/>
                  </a:lnTo>
                  <a:lnTo>
                    <a:pt x="9916" y="1588"/>
                  </a:lnTo>
                  <a:lnTo>
                    <a:pt x="10111" y="1563"/>
                  </a:lnTo>
                  <a:close/>
                  <a:moveTo>
                    <a:pt x="0" y="0"/>
                  </a:moveTo>
                  <a:lnTo>
                    <a:pt x="0" y="9232"/>
                  </a:lnTo>
                  <a:lnTo>
                    <a:pt x="3248" y="5080"/>
                  </a:lnTo>
                  <a:lnTo>
                    <a:pt x="3346" y="4958"/>
                  </a:lnTo>
                  <a:lnTo>
                    <a:pt x="3468" y="4885"/>
                  </a:lnTo>
                  <a:lnTo>
                    <a:pt x="3590" y="4836"/>
                  </a:lnTo>
                  <a:lnTo>
                    <a:pt x="3737" y="4811"/>
                  </a:lnTo>
                  <a:lnTo>
                    <a:pt x="3859" y="4836"/>
                  </a:lnTo>
                  <a:lnTo>
                    <a:pt x="4005" y="4885"/>
                  </a:lnTo>
                  <a:lnTo>
                    <a:pt x="4128" y="4958"/>
                  </a:lnTo>
                  <a:lnTo>
                    <a:pt x="4225" y="5080"/>
                  </a:lnTo>
                  <a:lnTo>
                    <a:pt x="9647" y="12016"/>
                  </a:lnTo>
                  <a:lnTo>
                    <a:pt x="10233" y="12016"/>
                  </a:lnTo>
                  <a:lnTo>
                    <a:pt x="10087" y="11772"/>
                  </a:lnTo>
                  <a:lnTo>
                    <a:pt x="8157" y="9305"/>
                  </a:lnTo>
                  <a:lnTo>
                    <a:pt x="9403" y="7718"/>
                  </a:lnTo>
                  <a:lnTo>
                    <a:pt x="9501" y="7596"/>
                  </a:lnTo>
                  <a:lnTo>
                    <a:pt x="9623" y="7522"/>
                  </a:lnTo>
                  <a:lnTo>
                    <a:pt x="9745" y="7473"/>
                  </a:lnTo>
                  <a:lnTo>
                    <a:pt x="9891" y="7449"/>
                  </a:lnTo>
                  <a:lnTo>
                    <a:pt x="10014" y="7473"/>
                  </a:lnTo>
                  <a:lnTo>
                    <a:pt x="10160" y="7522"/>
                  </a:lnTo>
                  <a:lnTo>
                    <a:pt x="10282" y="7596"/>
                  </a:lnTo>
                  <a:lnTo>
                    <a:pt x="10380" y="7718"/>
                  </a:lnTo>
                  <a:lnTo>
                    <a:pt x="13750" y="12016"/>
                  </a:lnTo>
                  <a:lnTo>
                    <a:pt x="14068" y="12016"/>
                  </a:lnTo>
                  <a:lnTo>
                    <a:pt x="140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9" name="Google Shape;439;p41"/>
          <p:cNvSpPr/>
          <p:nvPr/>
        </p:nvSpPr>
        <p:spPr>
          <a:xfrm>
            <a:off x="2560122" y="466801"/>
            <a:ext cx="253380" cy="291600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41"/>
          <p:cNvSpPr/>
          <p:nvPr/>
        </p:nvSpPr>
        <p:spPr>
          <a:xfrm>
            <a:off x="3068163" y="467693"/>
            <a:ext cx="218728" cy="289817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1" name="Google Shape;441;p41"/>
          <p:cNvGrpSpPr/>
          <p:nvPr/>
        </p:nvGrpSpPr>
        <p:grpSpPr>
          <a:xfrm>
            <a:off x="3490497" y="462365"/>
            <a:ext cx="355628" cy="300500"/>
            <a:chOff x="3918650" y="293075"/>
            <a:chExt cx="488500" cy="412775"/>
          </a:xfrm>
        </p:grpSpPr>
        <p:sp>
          <p:nvSpPr>
            <p:cNvPr id="442" name="Google Shape;442;p41"/>
            <p:cNvSpPr/>
            <p:nvPr/>
          </p:nvSpPr>
          <p:spPr>
            <a:xfrm>
              <a:off x="4085350" y="293675"/>
              <a:ext cx="154500" cy="412175"/>
            </a:xfrm>
            <a:custGeom>
              <a:avLst/>
              <a:gdLst/>
              <a:ahLst/>
              <a:cxnLst/>
              <a:rect l="l" t="t" r="r" b="b"/>
              <a:pathLst>
                <a:path w="6180" h="16487" extrusionOk="0">
                  <a:moveTo>
                    <a:pt x="709" y="5496"/>
                  </a:moveTo>
                  <a:lnTo>
                    <a:pt x="806" y="5520"/>
                  </a:lnTo>
                  <a:lnTo>
                    <a:pt x="1050" y="5667"/>
                  </a:lnTo>
                  <a:lnTo>
                    <a:pt x="1270" y="5813"/>
                  </a:lnTo>
                  <a:lnTo>
                    <a:pt x="1344" y="5886"/>
                  </a:lnTo>
                  <a:lnTo>
                    <a:pt x="1368" y="5984"/>
                  </a:lnTo>
                  <a:lnTo>
                    <a:pt x="1344" y="6082"/>
                  </a:lnTo>
                  <a:lnTo>
                    <a:pt x="1319" y="6155"/>
                  </a:lnTo>
                  <a:lnTo>
                    <a:pt x="1221" y="6228"/>
                  </a:lnTo>
                  <a:lnTo>
                    <a:pt x="1124" y="6253"/>
                  </a:lnTo>
                  <a:lnTo>
                    <a:pt x="1050" y="6228"/>
                  </a:lnTo>
                  <a:lnTo>
                    <a:pt x="977" y="6204"/>
                  </a:lnTo>
                  <a:lnTo>
                    <a:pt x="782" y="6082"/>
                  </a:lnTo>
                  <a:lnTo>
                    <a:pt x="586" y="5960"/>
                  </a:lnTo>
                  <a:lnTo>
                    <a:pt x="513" y="5911"/>
                  </a:lnTo>
                  <a:lnTo>
                    <a:pt x="464" y="5838"/>
                  </a:lnTo>
                  <a:lnTo>
                    <a:pt x="464" y="5740"/>
                  </a:lnTo>
                  <a:lnTo>
                    <a:pt x="489" y="5642"/>
                  </a:lnTo>
                  <a:lnTo>
                    <a:pt x="538" y="5569"/>
                  </a:lnTo>
                  <a:lnTo>
                    <a:pt x="611" y="5520"/>
                  </a:lnTo>
                  <a:lnTo>
                    <a:pt x="709" y="5496"/>
                  </a:lnTo>
                  <a:close/>
                  <a:moveTo>
                    <a:pt x="1685" y="6351"/>
                  </a:moveTo>
                  <a:lnTo>
                    <a:pt x="1783" y="6375"/>
                  </a:lnTo>
                  <a:lnTo>
                    <a:pt x="1856" y="6448"/>
                  </a:lnTo>
                  <a:lnTo>
                    <a:pt x="2003" y="6668"/>
                  </a:lnTo>
                  <a:lnTo>
                    <a:pt x="2125" y="6888"/>
                  </a:lnTo>
                  <a:lnTo>
                    <a:pt x="2150" y="6986"/>
                  </a:lnTo>
                  <a:lnTo>
                    <a:pt x="2150" y="7083"/>
                  </a:lnTo>
                  <a:lnTo>
                    <a:pt x="2101" y="7156"/>
                  </a:lnTo>
                  <a:lnTo>
                    <a:pt x="2027" y="7230"/>
                  </a:lnTo>
                  <a:lnTo>
                    <a:pt x="1979" y="7254"/>
                  </a:lnTo>
                  <a:lnTo>
                    <a:pt x="1856" y="7254"/>
                  </a:lnTo>
                  <a:lnTo>
                    <a:pt x="1783" y="7230"/>
                  </a:lnTo>
                  <a:lnTo>
                    <a:pt x="1734" y="7181"/>
                  </a:lnTo>
                  <a:lnTo>
                    <a:pt x="1685" y="7132"/>
                  </a:lnTo>
                  <a:lnTo>
                    <a:pt x="1441" y="6741"/>
                  </a:lnTo>
                  <a:lnTo>
                    <a:pt x="1417" y="6644"/>
                  </a:lnTo>
                  <a:lnTo>
                    <a:pt x="1417" y="6546"/>
                  </a:lnTo>
                  <a:lnTo>
                    <a:pt x="1441" y="6448"/>
                  </a:lnTo>
                  <a:lnTo>
                    <a:pt x="1515" y="6399"/>
                  </a:lnTo>
                  <a:lnTo>
                    <a:pt x="1612" y="6351"/>
                  </a:lnTo>
                  <a:close/>
                  <a:moveTo>
                    <a:pt x="2247" y="7498"/>
                  </a:moveTo>
                  <a:lnTo>
                    <a:pt x="2345" y="7523"/>
                  </a:lnTo>
                  <a:lnTo>
                    <a:pt x="2418" y="7572"/>
                  </a:lnTo>
                  <a:lnTo>
                    <a:pt x="2467" y="7645"/>
                  </a:lnTo>
                  <a:lnTo>
                    <a:pt x="2662" y="8109"/>
                  </a:lnTo>
                  <a:lnTo>
                    <a:pt x="2662" y="8207"/>
                  </a:lnTo>
                  <a:lnTo>
                    <a:pt x="2638" y="8304"/>
                  </a:lnTo>
                  <a:lnTo>
                    <a:pt x="2589" y="8378"/>
                  </a:lnTo>
                  <a:lnTo>
                    <a:pt x="2516" y="8426"/>
                  </a:lnTo>
                  <a:lnTo>
                    <a:pt x="2418" y="8451"/>
                  </a:lnTo>
                  <a:lnTo>
                    <a:pt x="2345" y="8426"/>
                  </a:lnTo>
                  <a:lnTo>
                    <a:pt x="2272" y="8402"/>
                  </a:lnTo>
                  <a:lnTo>
                    <a:pt x="2223" y="8353"/>
                  </a:lnTo>
                  <a:lnTo>
                    <a:pt x="2198" y="8280"/>
                  </a:lnTo>
                  <a:lnTo>
                    <a:pt x="2027" y="7840"/>
                  </a:lnTo>
                  <a:lnTo>
                    <a:pt x="2003" y="7743"/>
                  </a:lnTo>
                  <a:lnTo>
                    <a:pt x="2027" y="7645"/>
                  </a:lnTo>
                  <a:lnTo>
                    <a:pt x="2076" y="7572"/>
                  </a:lnTo>
                  <a:lnTo>
                    <a:pt x="2150" y="7523"/>
                  </a:lnTo>
                  <a:lnTo>
                    <a:pt x="2247" y="7498"/>
                  </a:lnTo>
                  <a:close/>
                  <a:moveTo>
                    <a:pt x="2711" y="8720"/>
                  </a:moveTo>
                  <a:lnTo>
                    <a:pt x="2785" y="8744"/>
                  </a:lnTo>
                  <a:lnTo>
                    <a:pt x="2858" y="8793"/>
                  </a:lnTo>
                  <a:lnTo>
                    <a:pt x="2907" y="8866"/>
                  </a:lnTo>
                  <a:lnTo>
                    <a:pt x="3078" y="9355"/>
                  </a:lnTo>
                  <a:lnTo>
                    <a:pt x="3102" y="9452"/>
                  </a:lnTo>
                  <a:lnTo>
                    <a:pt x="3078" y="9526"/>
                  </a:lnTo>
                  <a:lnTo>
                    <a:pt x="3004" y="9599"/>
                  </a:lnTo>
                  <a:lnTo>
                    <a:pt x="2931" y="9648"/>
                  </a:lnTo>
                  <a:lnTo>
                    <a:pt x="2858" y="9672"/>
                  </a:lnTo>
                  <a:lnTo>
                    <a:pt x="2785" y="9672"/>
                  </a:lnTo>
                  <a:lnTo>
                    <a:pt x="2711" y="9623"/>
                  </a:lnTo>
                  <a:lnTo>
                    <a:pt x="2662" y="9574"/>
                  </a:lnTo>
                  <a:lnTo>
                    <a:pt x="2614" y="9501"/>
                  </a:lnTo>
                  <a:lnTo>
                    <a:pt x="2467" y="9037"/>
                  </a:lnTo>
                  <a:lnTo>
                    <a:pt x="2443" y="8939"/>
                  </a:lnTo>
                  <a:lnTo>
                    <a:pt x="2467" y="8842"/>
                  </a:lnTo>
                  <a:lnTo>
                    <a:pt x="2516" y="8768"/>
                  </a:lnTo>
                  <a:lnTo>
                    <a:pt x="2614" y="8720"/>
                  </a:lnTo>
                  <a:close/>
                  <a:moveTo>
                    <a:pt x="3224" y="9941"/>
                  </a:moveTo>
                  <a:lnTo>
                    <a:pt x="3297" y="10014"/>
                  </a:lnTo>
                  <a:lnTo>
                    <a:pt x="3346" y="10087"/>
                  </a:lnTo>
                  <a:lnTo>
                    <a:pt x="3542" y="10527"/>
                  </a:lnTo>
                  <a:lnTo>
                    <a:pt x="3566" y="10625"/>
                  </a:lnTo>
                  <a:lnTo>
                    <a:pt x="3566" y="10722"/>
                  </a:lnTo>
                  <a:lnTo>
                    <a:pt x="3517" y="10796"/>
                  </a:lnTo>
                  <a:lnTo>
                    <a:pt x="3444" y="10844"/>
                  </a:lnTo>
                  <a:lnTo>
                    <a:pt x="3322" y="10869"/>
                  </a:lnTo>
                  <a:lnTo>
                    <a:pt x="3273" y="10869"/>
                  </a:lnTo>
                  <a:lnTo>
                    <a:pt x="3200" y="10844"/>
                  </a:lnTo>
                  <a:lnTo>
                    <a:pt x="3151" y="10796"/>
                  </a:lnTo>
                  <a:lnTo>
                    <a:pt x="3102" y="10747"/>
                  </a:lnTo>
                  <a:lnTo>
                    <a:pt x="2907" y="10258"/>
                  </a:lnTo>
                  <a:lnTo>
                    <a:pt x="2882" y="10161"/>
                  </a:lnTo>
                  <a:lnTo>
                    <a:pt x="2907" y="10087"/>
                  </a:lnTo>
                  <a:lnTo>
                    <a:pt x="2955" y="10014"/>
                  </a:lnTo>
                  <a:lnTo>
                    <a:pt x="3029" y="9941"/>
                  </a:lnTo>
                  <a:close/>
                  <a:moveTo>
                    <a:pt x="3761" y="11089"/>
                  </a:moveTo>
                  <a:lnTo>
                    <a:pt x="3835" y="11137"/>
                  </a:lnTo>
                  <a:lnTo>
                    <a:pt x="3908" y="11211"/>
                  </a:lnTo>
                  <a:lnTo>
                    <a:pt x="4177" y="11577"/>
                  </a:lnTo>
                  <a:lnTo>
                    <a:pt x="4225" y="11675"/>
                  </a:lnTo>
                  <a:lnTo>
                    <a:pt x="4250" y="11748"/>
                  </a:lnTo>
                  <a:lnTo>
                    <a:pt x="4201" y="11846"/>
                  </a:lnTo>
                  <a:lnTo>
                    <a:pt x="4152" y="11919"/>
                  </a:lnTo>
                  <a:lnTo>
                    <a:pt x="4079" y="11968"/>
                  </a:lnTo>
                  <a:lnTo>
                    <a:pt x="3884" y="11968"/>
                  </a:lnTo>
                  <a:lnTo>
                    <a:pt x="3810" y="11895"/>
                  </a:lnTo>
                  <a:lnTo>
                    <a:pt x="3664" y="11675"/>
                  </a:lnTo>
                  <a:lnTo>
                    <a:pt x="3493" y="11455"/>
                  </a:lnTo>
                  <a:lnTo>
                    <a:pt x="3468" y="11382"/>
                  </a:lnTo>
                  <a:lnTo>
                    <a:pt x="3468" y="11284"/>
                  </a:lnTo>
                  <a:lnTo>
                    <a:pt x="3517" y="11186"/>
                  </a:lnTo>
                  <a:lnTo>
                    <a:pt x="3566" y="11137"/>
                  </a:lnTo>
                  <a:lnTo>
                    <a:pt x="3664" y="11089"/>
                  </a:lnTo>
                  <a:close/>
                  <a:moveTo>
                    <a:pt x="4616" y="12041"/>
                  </a:moveTo>
                  <a:lnTo>
                    <a:pt x="4714" y="12090"/>
                  </a:lnTo>
                  <a:lnTo>
                    <a:pt x="4909" y="12212"/>
                  </a:lnTo>
                  <a:lnTo>
                    <a:pt x="5105" y="12334"/>
                  </a:lnTo>
                  <a:lnTo>
                    <a:pt x="5178" y="12383"/>
                  </a:lnTo>
                  <a:lnTo>
                    <a:pt x="5227" y="12481"/>
                  </a:lnTo>
                  <a:lnTo>
                    <a:pt x="5227" y="12554"/>
                  </a:lnTo>
                  <a:lnTo>
                    <a:pt x="5202" y="12652"/>
                  </a:lnTo>
                  <a:lnTo>
                    <a:pt x="5154" y="12725"/>
                  </a:lnTo>
                  <a:lnTo>
                    <a:pt x="5105" y="12749"/>
                  </a:lnTo>
                  <a:lnTo>
                    <a:pt x="5056" y="12774"/>
                  </a:lnTo>
                  <a:lnTo>
                    <a:pt x="4983" y="12798"/>
                  </a:lnTo>
                  <a:lnTo>
                    <a:pt x="4885" y="12774"/>
                  </a:lnTo>
                  <a:lnTo>
                    <a:pt x="4641" y="12627"/>
                  </a:lnTo>
                  <a:lnTo>
                    <a:pt x="4421" y="12481"/>
                  </a:lnTo>
                  <a:lnTo>
                    <a:pt x="4348" y="12407"/>
                  </a:lnTo>
                  <a:lnTo>
                    <a:pt x="4323" y="12310"/>
                  </a:lnTo>
                  <a:lnTo>
                    <a:pt x="4323" y="12236"/>
                  </a:lnTo>
                  <a:lnTo>
                    <a:pt x="4372" y="12139"/>
                  </a:lnTo>
                  <a:lnTo>
                    <a:pt x="4445" y="12066"/>
                  </a:lnTo>
                  <a:lnTo>
                    <a:pt x="4543" y="12041"/>
                  </a:lnTo>
                  <a:close/>
                  <a:moveTo>
                    <a:pt x="0" y="1"/>
                  </a:moveTo>
                  <a:lnTo>
                    <a:pt x="0" y="5325"/>
                  </a:lnTo>
                  <a:lnTo>
                    <a:pt x="74" y="5349"/>
                  </a:lnTo>
                  <a:lnTo>
                    <a:pt x="147" y="5422"/>
                  </a:lnTo>
                  <a:lnTo>
                    <a:pt x="171" y="5496"/>
                  </a:lnTo>
                  <a:lnTo>
                    <a:pt x="171" y="5569"/>
                  </a:lnTo>
                  <a:lnTo>
                    <a:pt x="171" y="5642"/>
                  </a:lnTo>
                  <a:lnTo>
                    <a:pt x="122" y="5716"/>
                  </a:lnTo>
                  <a:lnTo>
                    <a:pt x="74" y="5764"/>
                  </a:lnTo>
                  <a:lnTo>
                    <a:pt x="0" y="5789"/>
                  </a:lnTo>
                  <a:lnTo>
                    <a:pt x="0" y="13360"/>
                  </a:lnTo>
                  <a:lnTo>
                    <a:pt x="6179" y="16486"/>
                  </a:lnTo>
                  <a:lnTo>
                    <a:pt x="6179" y="13116"/>
                  </a:lnTo>
                  <a:lnTo>
                    <a:pt x="5935" y="13091"/>
                  </a:lnTo>
                  <a:lnTo>
                    <a:pt x="5691" y="13042"/>
                  </a:lnTo>
                  <a:lnTo>
                    <a:pt x="5593" y="12994"/>
                  </a:lnTo>
                  <a:lnTo>
                    <a:pt x="5520" y="12945"/>
                  </a:lnTo>
                  <a:lnTo>
                    <a:pt x="5495" y="12847"/>
                  </a:lnTo>
                  <a:lnTo>
                    <a:pt x="5495" y="12749"/>
                  </a:lnTo>
                  <a:lnTo>
                    <a:pt x="5520" y="12676"/>
                  </a:lnTo>
                  <a:lnTo>
                    <a:pt x="5593" y="12603"/>
                  </a:lnTo>
                  <a:lnTo>
                    <a:pt x="5691" y="12554"/>
                  </a:lnTo>
                  <a:lnTo>
                    <a:pt x="5789" y="12554"/>
                  </a:lnTo>
                  <a:lnTo>
                    <a:pt x="6179" y="12627"/>
                  </a:lnTo>
                  <a:lnTo>
                    <a:pt x="6179" y="312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41"/>
            <p:cNvSpPr/>
            <p:nvPr/>
          </p:nvSpPr>
          <p:spPr>
            <a:xfrm>
              <a:off x="3918650" y="293075"/>
              <a:ext cx="153900" cy="407275"/>
            </a:xfrm>
            <a:custGeom>
              <a:avLst/>
              <a:gdLst/>
              <a:ahLst/>
              <a:cxnLst/>
              <a:rect l="l" t="t" r="r" b="b"/>
              <a:pathLst>
                <a:path w="6156" h="16291" extrusionOk="0">
                  <a:moveTo>
                    <a:pt x="5349" y="5495"/>
                  </a:moveTo>
                  <a:lnTo>
                    <a:pt x="5447" y="5520"/>
                  </a:lnTo>
                  <a:lnTo>
                    <a:pt x="5520" y="5569"/>
                  </a:lnTo>
                  <a:lnTo>
                    <a:pt x="5569" y="5666"/>
                  </a:lnTo>
                  <a:lnTo>
                    <a:pt x="5569" y="5764"/>
                  </a:lnTo>
                  <a:lnTo>
                    <a:pt x="5545" y="5837"/>
                  </a:lnTo>
                  <a:lnTo>
                    <a:pt x="5496" y="5935"/>
                  </a:lnTo>
                  <a:lnTo>
                    <a:pt x="5423" y="5984"/>
                  </a:lnTo>
                  <a:lnTo>
                    <a:pt x="5203" y="6057"/>
                  </a:lnTo>
                  <a:lnTo>
                    <a:pt x="5008" y="6155"/>
                  </a:lnTo>
                  <a:lnTo>
                    <a:pt x="4934" y="6179"/>
                  </a:lnTo>
                  <a:lnTo>
                    <a:pt x="4812" y="6179"/>
                  </a:lnTo>
                  <a:lnTo>
                    <a:pt x="4763" y="6155"/>
                  </a:lnTo>
                  <a:lnTo>
                    <a:pt x="4714" y="6106"/>
                  </a:lnTo>
                  <a:lnTo>
                    <a:pt x="4666" y="6057"/>
                  </a:lnTo>
                  <a:lnTo>
                    <a:pt x="4641" y="5959"/>
                  </a:lnTo>
                  <a:lnTo>
                    <a:pt x="4641" y="5862"/>
                  </a:lnTo>
                  <a:lnTo>
                    <a:pt x="4690" y="5788"/>
                  </a:lnTo>
                  <a:lnTo>
                    <a:pt x="4763" y="5740"/>
                  </a:lnTo>
                  <a:lnTo>
                    <a:pt x="5008" y="5617"/>
                  </a:lnTo>
                  <a:lnTo>
                    <a:pt x="5252" y="5520"/>
                  </a:lnTo>
                  <a:lnTo>
                    <a:pt x="5349" y="5495"/>
                  </a:lnTo>
                  <a:close/>
                  <a:moveTo>
                    <a:pt x="4250" y="6155"/>
                  </a:moveTo>
                  <a:lnTo>
                    <a:pt x="4348" y="6179"/>
                  </a:lnTo>
                  <a:lnTo>
                    <a:pt x="4421" y="6252"/>
                  </a:lnTo>
                  <a:lnTo>
                    <a:pt x="4470" y="6326"/>
                  </a:lnTo>
                  <a:lnTo>
                    <a:pt x="4470" y="6423"/>
                  </a:lnTo>
                  <a:lnTo>
                    <a:pt x="4446" y="6497"/>
                  </a:lnTo>
                  <a:lnTo>
                    <a:pt x="4397" y="6594"/>
                  </a:lnTo>
                  <a:lnTo>
                    <a:pt x="4226" y="6741"/>
                  </a:lnTo>
                  <a:lnTo>
                    <a:pt x="4079" y="6912"/>
                  </a:lnTo>
                  <a:lnTo>
                    <a:pt x="3982" y="6985"/>
                  </a:lnTo>
                  <a:lnTo>
                    <a:pt x="3884" y="7010"/>
                  </a:lnTo>
                  <a:lnTo>
                    <a:pt x="3811" y="6985"/>
                  </a:lnTo>
                  <a:lnTo>
                    <a:pt x="3738" y="6936"/>
                  </a:lnTo>
                  <a:lnTo>
                    <a:pt x="3664" y="6863"/>
                  </a:lnTo>
                  <a:lnTo>
                    <a:pt x="3640" y="6790"/>
                  </a:lnTo>
                  <a:lnTo>
                    <a:pt x="3664" y="6692"/>
                  </a:lnTo>
                  <a:lnTo>
                    <a:pt x="3713" y="6594"/>
                  </a:lnTo>
                  <a:lnTo>
                    <a:pt x="3884" y="6399"/>
                  </a:lnTo>
                  <a:lnTo>
                    <a:pt x="4079" y="6228"/>
                  </a:lnTo>
                  <a:lnTo>
                    <a:pt x="4153" y="6179"/>
                  </a:lnTo>
                  <a:lnTo>
                    <a:pt x="4250" y="6155"/>
                  </a:lnTo>
                  <a:close/>
                  <a:moveTo>
                    <a:pt x="3469" y="7156"/>
                  </a:moveTo>
                  <a:lnTo>
                    <a:pt x="3542" y="7205"/>
                  </a:lnTo>
                  <a:lnTo>
                    <a:pt x="3615" y="7254"/>
                  </a:lnTo>
                  <a:lnTo>
                    <a:pt x="3664" y="7351"/>
                  </a:lnTo>
                  <a:lnTo>
                    <a:pt x="3664" y="7449"/>
                  </a:lnTo>
                  <a:lnTo>
                    <a:pt x="3640" y="7547"/>
                  </a:lnTo>
                  <a:lnTo>
                    <a:pt x="3396" y="7962"/>
                  </a:lnTo>
                  <a:lnTo>
                    <a:pt x="3371" y="8011"/>
                  </a:lnTo>
                  <a:lnTo>
                    <a:pt x="3298" y="8060"/>
                  </a:lnTo>
                  <a:lnTo>
                    <a:pt x="3249" y="8084"/>
                  </a:lnTo>
                  <a:lnTo>
                    <a:pt x="3176" y="8084"/>
                  </a:lnTo>
                  <a:lnTo>
                    <a:pt x="3078" y="8060"/>
                  </a:lnTo>
                  <a:lnTo>
                    <a:pt x="3005" y="8011"/>
                  </a:lnTo>
                  <a:lnTo>
                    <a:pt x="2956" y="7913"/>
                  </a:lnTo>
                  <a:lnTo>
                    <a:pt x="2932" y="7840"/>
                  </a:lnTo>
                  <a:lnTo>
                    <a:pt x="2956" y="7742"/>
                  </a:lnTo>
                  <a:lnTo>
                    <a:pt x="3225" y="7278"/>
                  </a:lnTo>
                  <a:lnTo>
                    <a:pt x="3273" y="7205"/>
                  </a:lnTo>
                  <a:lnTo>
                    <a:pt x="3371" y="7180"/>
                  </a:lnTo>
                  <a:lnTo>
                    <a:pt x="3469" y="7156"/>
                  </a:lnTo>
                  <a:close/>
                  <a:moveTo>
                    <a:pt x="2858" y="8328"/>
                  </a:moveTo>
                  <a:lnTo>
                    <a:pt x="2956" y="8353"/>
                  </a:lnTo>
                  <a:lnTo>
                    <a:pt x="3029" y="8402"/>
                  </a:lnTo>
                  <a:lnTo>
                    <a:pt x="3078" y="8475"/>
                  </a:lnTo>
                  <a:lnTo>
                    <a:pt x="3103" y="8573"/>
                  </a:lnTo>
                  <a:lnTo>
                    <a:pt x="3103" y="8670"/>
                  </a:lnTo>
                  <a:lnTo>
                    <a:pt x="2932" y="9110"/>
                  </a:lnTo>
                  <a:lnTo>
                    <a:pt x="2907" y="9183"/>
                  </a:lnTo>
                  <a:lnTo>
                    <a:pt x="2858" y="9232"/>
                  </a:lnTo>
                  <a:lnTo>
                    <a:pt x="2785" y="9281"/>
                  </a:lnTo>
                  <a:lnTo>
                    <a:pt x="2638" y="9281"/>
                  </a:lnTo>
                  <a:lnTo>
                    <a:pt x="2541" y="9232"/>
                  </a:lnTo>
                  <a:lnTo>
                    <a:pt x="2492" y="9159"/>
                  </a:lnTo>
                  <a:lnTo>
                    <a:pt x="2468" y="9061"/>
                  </a:lnTo>
                  <a:lnTo>
                    <a:pt x="2468" y="8963"/>
                  </a:lnTo>
                  <a:lnTo>
                    <a:pt x="2638" y="8499"/>
                  </a:lnTo>
                  <a:lnTo>
                    <a:pt x="2687" y="8402"/>
                  </a:lnTo>
                  <a:lnTo>
                    <a:pt x="2761" y="8353"/>
                  </a:lnTo>
                  <a:lnTo>
                    <a:pt x="2858" y="8328"/>
                  </a:lnTo>
                  <a:close/>
                  <a:moveTo>
                    <a:pt x="2541" y="9574"/>
                  </a:moveTo>
                  <a:lnTo>
                    <a:pt x="2638" y="9623"/>
                  </a:lnTo>
                  <a:lnTo>
                    <a:pt x="2712" y="9696"/>
                  </a:lnTo>
                  <a:lnTo>
                    <a:pt x="2736" y="9769"/>
                  </a:lnTo>
                  <a:lnTo>
                    <a:pt x="2736" y="9867"/>
                  </a:lnTo>
                  <a:lnTo>
                    <a:pt x="2638" y="10355"/>
                  </a:lnTo>
                  <a:lnTo>
                    <a:pt x="2590" y="10429"/>
                  </a:lnTo>
                  <a:lnTo>
                    <a:pt x="2541" y="10502"/>
                  </a:lnTo>
                  <a:lnTo>
                    <a:pt x="2468" y="10526"/>
                  </a:lnTo>
                  <a:lnTo>
                    <a:pt x="2394" y="10551"/>
                  </a:lnTo>
                  <a:lnTo>
                    <a:pt x="2345" y="10551"/>
                  </a:lnTo>
                  <a:lnTo>
                    <a:pt x="2248" y="10502"/>
                  </a:lnTo>
                  <a:lnTo>
                    <a:pt x="2199" y="10429"/>
                  </a:lnTo>
                  <a:lnTo>
                    <a:pt x="2150" y="10355"/>
                  </a:lnTo>
                  <a:lnTo>
                    <a:pt x="2150" y="10258"/>
                  </a:lnTo>
                  <a:lnTo>
                    <a:pt x="2248" y="9769"/>
                  </a:lnTo>
                  <a:lnTo>
                    <a:pt x="2297" y="9672"/>
                  </a:lnTo>
                  <a:lnTo>
                    <a:pt x="2370" y="9598"/>
                  </a:lnTo>
                  <a:lnTo>
                    <a:pt x="2443" y="9574"/>
                  </a:lnTo>
                  <a:close/>
                  <a:moveTo>
                    <a:pt x="2297" y="10844"/>
                  </a:moveTo>
                  <a:lnTo>
                    <a:pt x="2394" y="10868"/>
                  </a:lnTo>
                  <a:lnTo>
                    <a:pt x="2468" y="10942"/>
                  </a:lnTo>
                  <a:lnTo>
                    <a:pt x="2516" y="11015"/>
                  </a:lnTo>
                  <a:lnTo>
                    <a:pt x="2516" y="11113"/>
                  </a:lnTo>
                  <a:lnTo>
                    <a:pt x="2492" y="11357"/>
                  </a:lnTo>
                  <a:lnTo>
                    <a:pt x="2468" y="11430"/>
                  </a:lnTo>
                  <a:lnTo>
                    <a:pt x="2419" y="11503"/>
                  </a:lnTo>
                  <a:lnTo>
                    <a:pt x="2345" y="11552"/>
                  </a:lnTo>
                  <a:lnTo>
                    <a:pt x="2248" y="11577"/>
                  </a:lnTo>
                  <a:lnTo>
                    <a:pt x="2223" y="11577"/>
                  </a:lnTo>
                  <a:lnTo>
                    <a:pt x="2126" y="11552"/>
                  </a:lnTo>
                  <a:lnTo>
                    <a:pt x="2052" y="11503"/>
                  </a:lnTo>
                  <a:lnTo>
                    <a:pt x="2028" y="11406"/>
                  </a:lnTo>
                  <a:lnTo>
                    <a:pt x="2003" y="11308"/>
                  </a:lnTo>
                  <a:lnTo>
                    <a:pt x="2028" y="11064"/>
                  </a:lnTo>
                  <a:lnTo>
                    <a:pt x="2052" y="10966"/>
                  </a:lnTo>
                  <a:lnTo>
                    <a:pt x="2126" y="10893"/>
                  </a:lnTo>
                  <a:lnTo>
                    <a:pt x="2199" y="10844"/>
                  </a:lnTo>
                  <a:close/>
                  <a:moveTo>
                    <a:pt x="6155" y="0"/>
                  </a:moveTo>
                  <a:lnTo>
                    <a:pt x="538" y="2858"/>
                  </a:lnTo>
                  <a:lnTo>
                    <a:pt x="416" y="2906"/>
                  </a:lnTo>
                  <a:lnTo>
                    <a:pt x="318" y="3004"/>
                  </a:lnTo>
                  <a:lnTo>
                    <a:pt x="221" y="3102"/>
                  </a:lnTo>
                  <a:lnTo>
                    <a:pt x="147" y="3224"/>
                  </a:lnTo>
                  <a:lnTo>
                    <a:pt x="74" y="3322"/>
                  </a:lnTo>
                  <a:lnTo>
                    <a:pt x="25" y="3444"/>
                  </a:lnTo>
                  <a:lnTo>
                    <a:pt x="1" y="3566"/>
                  </a:lnTo>
                  <a:lnTo>
                    <a:pt x="1" y="3688"/>
                  </a:lnTo>
                  <a:lnTo>
                    <a:pt x="1" y="15924"/>
                  </a:lnTo>
                  <a:lnTo>
                    <a:pt x="1" y="16046"/>
                  </a:lnTo>
                  <a:lnTo>
                    <a:pt x="50" y="16119"/>
                  </a:lnTo>
                  <a:lnTo>
                    <a:pt x="98" y="16193"/>
                  </a:lnTo>
                  <a:lnTo>
                    <a:pt x="172" y="16241"/>
                  </a:lnTo>
                  <a:lnTo>
                    <a:pt x="245" y="16266"/>
                  </a:lnTo>
                  <a:lnTo>
                    <a:pt x="343" y="16290"/>
                  </a:lnTo>
                  <a:lnTo>
                    <a:pt x="465" y="16266"/>
                  </a:lnTo>
                  <a:lnTo>
                    <a:pt x="563" y="16217"/>
                  </a:lnTo>
                  <a:lnTo>
                    <a:pt x="6155" y="13360"/>
                  </a:lnTo>
                  <a:lnTo>
                    <a:pt x="6155" y="5813"/>
                  </a:lnTo>
                  <a:lnTo>
                    <a:pt x="6009" y="5813"/>
                  </a:lnTo>
                  <a:lnTo>
                    <a:pt x="5936" y="5764"/>
                  </a:lnTo>
                  <a:lnTo>
                    <a:pt x="5887" y="5691"/>
                  </a:lnTo>
                  <a:lnTo>
                    <a:pt x="5862" y="5593"/>
                  </a:lnTo>
                  <a:lnTo>
                    <a:pt x="5887" y="5495"/>
                  </a:lnTo>
                  <a:lnTo>
                    <a:pt x="5936" y="5422"/>
                  </a:lnTo>
                  <a:lnTo>
                    <a:pt x="6009" y="5373"/>
                  </a:lnTo>
                  <a:lnTo>
                    <a:pt x="6082" y="5349"/>
                  </a:lnTo>
                  <a:lnTo>
                    <a:pt x="6155" y="5324"/>
                  </a:lnTo>
                  <a:lnTo>
                    <a:pt x="61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1"/>
            <p:cNvSpPr/>
            <p:nvPr/>
          </p:nvSpPr>
          <p:spPr>
            <a:xfrm>
              <a:off x="4253250" y="298550"/>
              <a:ext cx="153900" cy="406675"/>
            </a:xfrm>
            <a:custGeom>
              <a:avLst/>
              <a:gdLst/>
              <a:ahLst/>
              <a:cxnLst/>
              <a:rect l="l" t="t" r="r" b="b"/>
              <a:pathLst>
                <a:path w="6156" h="16267" extrusionOk="0">
                  <a:moveTo>
                    <a:pt x="3713" y="4348"/>
                  </a:moveTo>
                  <a:lnTo>
                    <a:pt x="3737" y="4373"/>
                  </a:lnTo>
                  <a:lnTo>
                    <a:pt x="3786" y="4397"/>
                  </a:lnTo>
                  <a:lnTo>
                    <a:pt x="3811" y="4421"/>
                  </a:lnTo>
                  <a:lnTo>
                    <a:pt x="3835" y="4544"/>
                  </a:lnTo>
                  <a:lnTo>
                    <a:pt x="3811" y="4666"/>
                  </a:lnTo>
                  <a:lnTo>
                    <a:pt x="3737" y="4812"/>
                  </a:lnTo>
                  <a:lnTo>
                    <a:pt x="3224" y="5716"/>
                  </a:lnTo>
                  <a:lnTo>
                    <a:pt x="3762" y="6009"/>
                  </a:lnTo>
                  <a:lnTo>
                    <a:pt x="3786" y="6033"/>
                  </a:lnTo>
                  <a:lnTo>
                    <a:pt x="3811" y="6082"/>
                  </a:lnTo>
                  <a:lnTo>
                    <a:pt x="3835" y="6180"/>
                  </a:lnTo>
                  <a:lnTo>
                    <a:pt x="3811" y="6326"/>
                  </a:lnTo>
                  <a:lnTo>
                    <a:pt x="3762" y="6473"/>
                  </a:lnTo>
                  <a:lnTo>
                    <a:pt x="3664" y="6595"/>
                  </a:lnTo>
                  <a:lnTo>
                    <a:pt x="3566" y="6668"/>
                  </a:lnTo>
                  <a:lnTo>
                    <a:pt x="3444" y="6717"/>
                  </a:lnTo>
                  <a:lnTo>
                    <a:pt x="3395" y="6717"/>
                  </a:lnTo>
                  <a:lnTo>
                    <a:pt x="3371" y="6693"/>
                  </a:lnTo>
                  <a:lnTo>
                    <a:pt x="2834" y="6400"/>
                  </a:lnTo>
                  <a:lnTo>
                    <a:pt x="2321" y="7303"/>
                  </a:lnTo>
                  <a:lnTo>
                    <a:pt x="2223" y="7426"/>
                  </a:lnTo>
                  <a:lnTo>
                    <a:pt x="2125" y="7499"/>
                  </a:lnTo>
                  <a:lnTo>
                    <a:pt x="2003" y="7548"/>
                  </a:lnTo>
                  <a:lnTo>
                    <a:pt x="1954" y="7548"/>
                  </a:lnTo>
                  <a:lnTo>
                    <a:pt x="1930" y="7523"/>
                  </a:lnTo>
                  <a:lnTo>
                    <a:pt x="1881" y="7499"/>
                  </a:lnTo>
                  <a:lnTo>
                    <a:pt x="1857" y="7450"/>
                  </a:lnTo>
                  <a:lnTo>
                    <a:pt x="1832" y="7352"/>
                  </a:lnTo>
                  <a:lnTo>
                    <a:pt x="1857" y="7206"/>
                  </a:lnTo>
                  <a:lnTo>
                    <a:pt x="1930" y="7059"/>
                  </a:lnTo>
                  <a:lnTo>
                    <a:pt x="2443" y="6156"/>
                  </a:lnTo>
                  <a:lnTo>
                    <a:pt x="1906" y="5862"/>
                  </a:lnTo>
                  <a:lnTo>
                    <a:pt x="1881" y="5838"/>
                  </a:lnTo>
                  <a:lnTo>
                    <a:pt x="1857" y="5789"/>
                  </a:lnTo>
                  <a:lnTo>
                    <a:pt x="1832" y="5691"/>
                  </a:lnTo>
                  <a:lnTo>
                    <a:pt x="1857" y="5569"/>
                  </a:lnTo>
                  <a:lnTo>
                    <a:pt x="1906" y="5423"/>
                  </a:lnTo>
                  <a:lnTo>
                    <a:pt x="2003" y="5301"/>
                  </a:lnTo>
                  <a:lnTo>
                    <a:pt x="2101" y="5203"/>
                  </a:lnTo>
                  <a:lnTo>
                    <a:pt x="2223" y="5179"/>
                  </a:lnTo>
                  <a:lnTo>
                    <a:pt x="2272" y="5179"/>
                  </a:lnTo>
                  <a:lnTo>
                    <a:pt x="2296" y="5203"/>
                  </a:lnTo>
                  <a:lnTo>
                    <a:pt x="2834" y="5496"/>
                  </a:lnTo>
                  <a:lnTo>
                    <a:pt x="3347" y="4592"/>
                  </a:lnTo>
                  <a:lnTo>
                    <a:pt x="3444" y="4470"/>
                  </a:lnTo>
                  <a:lnTo>
                    <a:pt x="3542" y="4373"/>
                  </a:lnTo>
                  <a:lnTo>
                    <a:pt x="3664" y="4348"/>
                  </a:lnTo>
                  <a:close/>
                  <a:moveTo>
                    <a:pt x="3176" y="7303"/>
                  </a:moveTo>
                  <a:lnTo>
                    <a:pt x="3249" y="7328"/>
                  </a:lnTo>
                  <a:lnTo>
                    <a:pt x="3322" y="7401"/>
                  </a:lnTo>
                  <a:lnTo>
                    <a:pt x="3371" y="7474"/>
                  </a:lnTo>
                  <a:lnTo>
                    <a:pt x="3420" y="7743"/>
                  </a:lnTo>
                  <a:lnTo>
                    <a:pt x="3420" y="7841"/>
                  </a:lnTo>
                  <a:lnTo>
                    <a:pt x="3371" y="7914"/>
                  </a:lnTo>
                  <a:lnTo>
                    <a:pt x="3298" y="7987"/>
                  </a:lnTo>
                  <a:lnTo>
                    <a:pt x="3224" y="8012"/>
                  </a:lnTo>
                  <a:lnTo>
                    <a:pt x="3102" y="8012"/>
                  </a:lnTo>
                  <a:lnTo>
                    <a:pt x="3029" y="7963"/>
                  </a:lnTo>
                  <a:lnTo>
                    <a:pt x="2956" y="7914"/>
                  </a:lnTo>
                  <a:lnTo>
                    <a:pt x="2931" y="7816"/>
                  </a:lnTo>
                  <a:lnTo>
                    <a:pt x="2883" y="7596"/>
                  </a:lnTo>
                  <a:lnTo>
                    <a:pt x="2883" y="7499"/>
                  </a:lnTo>
                  <a:lnTo>
                    <a:pt x="2907" y="7426"/>
                  </a:lnTo>
                  <a:lnTo>
                    <a:pt x="2980" y="7352"/>
                  </a:lnTo>
                  <a:lnTo>
                    <a:pt x="3078" y="7303"/>
                  </a:lnTo>
                  <a:close/>
                  <a:moveTo>
                    <a:pt x="3249" y="8354"/>
                  </a:moveTo>
                  <a:lnTo>
                    <a:pt x="3347" y="8378"/>
                  </a:lnTo>
                  <a:lnTo>
                    <a:pt x="3444" y="8427"/>
                  </a:lnTo>
                  <a:lnTo>
                    <a:pt x="3493" y="8500"/>
                  </a:lnTo>
                  <a:lnTo>
                    <a:pt x="3518" y="8598"/>
                  </a:lnTo>
                  <a:lnTo>
                    <a:pt x="3542" y="9013"/>
                  </a:lnTo>
                  <a:lnTo>
                    <a:pt x="3518" y="9111"/>
                  </a:lnTo>
                  <a:lnTo>
                    <a:pt x="3518" y="9208"/>
                  </a:lnTo>
                  <a:lnTo>
                    <a:pt x="3469" y="9282"/>
                  </a:lnTo>
                  <a:lnTo>
                    <a:pt x="3371" y="9331"/>
                  </a:lnTo>
                  <a:lnTo>
                    <a:pt x="3273" y="9355"/>
                  </a:lnTo>
                  <a:lnTo>
                    <a:pt x="3176" y="9331"/>
                  </a:lnTo>
                  <a:lnTo>
                    <a:pt x="3102" y="9282"/>
                  </a:lnTo>
                  <a:lnTo>
                    <a:pt x="3054" y="9184"/>
                  </a:lnTo>
                  <a:lnTo>
                    <a:pt x="3029" y="9086"/>
                  </a:lnTo>
                  <a:lnTo>
                    <a:pt x="3054" y="9013"/>
                  </a:lnTo>
                  <a:lnTo>
                    <a:pt x="3029" y="8622"/>
                  </a:lnTo>
                  <a:lnTo>
                    <a:pt x="3054" y="8525"/>
                  </a:lnTo>
                  <a:lnTo>
                    <a:pt x="3102" y="8451"/>
                  </a:lnTo>
                  <a:lnTo>
                    <a:pt x="3176" y="8378"/>
                  </a:lnTo>
                  <a:lnTo>
                    <a:pt x="3249" y="8354"/>
                  </a:lnTo>
                  <a:close/>
                  <a:moveTo>
                    <a:pt x="3249" y="9648"/>
                  </a:moveTo>
                  <a:lnTo>
                    <a:pt x="3347" y="9697"/>
                  </a:lnTo>
                  <a:lnTo>
                    <a:pt x="3420" y="9746"/>
                  </a:lnTo>
                  <a:lnTo>
                    <a:pt x="3469" y="9843"/>
                  </a:lnTo>
                  <a:lnTo>
                    <a:pt x="3469" y="9941"/>
                  </a:lnTo>
                  <a:lnTo>
                    <a:pt x="3347" y="10454"/>
                  </a:lnTo>
                  <a:lnTo>
                    <a:pt x="3322" y="10527"/>
                  </a:lnTo>
                  <a:lnTo>
                    <a:pt x="3273" y="10576"/>
                  </a:lnTo>
                  <a:lnTo>
                    <a:pt x="3200" y="10601"/>
                  </a:lnTo>
                  <a:lnTo>
                    <a:pt x="3127" y="10625"/>
                  </a:lnTo>
                  <a:lnTo>
                    <a:pt x="3054" y="10625"/>
                  </a:lnTo>
                  <a:lnTo>
                    <a:pt x="2956" y="10576"/>
                  </a:lnTo>
                  <a:lnTo>
                    <a:pt x="2907" y="10503"/>
                  </a:lnTo>
                  <a:lnTo>
                    <a:pt x="2883" y="10405"/>
                  </a:lnTo>
                  <a:lnTo>
                    <a:pt x="2883" y="10307"/>
                  </a:lnTo>
                  <a:lnTo>
                    <a:pt x="2980" y="9868"/>
                  </a:lnTo>
                  <a:lnTo>
                    <a:pt x="3005" y="9770"/>
                  </a:lnTo>
                  <a:lnTo>
                    <a:pt x="3078" y="9697"/>
                  </a:lnTo>
                  <a:lnTo>
                    <a:pt x="3151" y="9648"/>
                  </a:lnTo>
                  <a:close/>
                  <a:moveTo>
                    <a:pt x="2858" y="10869"/>
                  </a:moveTo>
                  <a:lnTo>
                    <a:pt x="2931" y="10894"/>
                  </a:lnTo>
                  <a:lnTo>
                    <a:pt x="3005" y="10967"/>
                  </a:lnTo>
                  <a:lnTo>
                    <a:pt x="3054" y="11040"/>
                  </a:lnTo>
                  <a:lnTo>
                    <a:pt x="3078" y="11138"/>
                  </a:lnTo>
                  <a:lnTo>
                    <a:pt x="3029" y="11236"/>
                  </a:lnTo>
                  <a:lnTo>
                    <a:pt x="2907" y="11480"/>
                  </a:lnTo>
                  <a:lnTo>
                    <a:pt x="2736" y="11700"/>
                  </a:lnTo>
                  <a:lnTo>
                    <a:pt x="2663" y="11748"/>
                  </a:lnTo>
                  <a:lnTo>
                    <a:pt x="2565" y="11773"/>
                  </a:lnTo>
                  <a:lnTo>
                    <a:pt x="2467" y="11773"/>
                  </a:lnTo>
                  <a:lnTo>
                    <a:pt x="2394" y="11724"/>
                  </a:lnTo>
                  <a:lnTo>
                    <a:pt x="2345" y="11651"/>
                  </a:lnTo>
                  <a:lnTo>
                    <a:pt x="2321" y="11577"/>
                  </a:lnTo>
                  <a:lnTo>
                    <a:pt x="2321" y="11480"/>
                  </a:lnTo>
                  <a:lnTo>
                    <a:pt x="2370" y="11382"/>
                  </a:lnTo>
                  <a:lnTo>
                    <a:pt x="2492" y="11211"/>
                  </a:lnTo>
                  <a:lnTo>
                    <a:pt x="2614" y="11016"/>
                  </a:lnTo>
                  <a:lnTo>
                    <a:pt x="2663" y="10918"/>
                  </a:lnTo>
                  <a:lnTo>
                    <a:pt x="2760" y="10894"/>
                  </a:lnTo>
                  <a:lnTo>
                    <a:pt x="2858" y="10869"/>
                  </a:lnTo>
                  <a:close/>
                  <a:moveTo>
                    <a:pt x="2028" y="11846"/>
                  </a:moveTo>
                  <a:lnTo>
                    <a:pt x="2101" y="11871"/>
                  </a:lnTo>
                  <a:lnTo>
                    <a:pt x="2174" y="11944"/>
                  </a:lnTo>
                  <a:lnTo>
                    <a:pt x="2223" y="12041"/>
                  </a:lnTo>
                  <a:lnTo>
                    <a:pt x="2223" y="12115"/>
                  </a:lnTo>
                  <a:lnTo>
                    <a:pt x="2174" y="12212"/>
                  </a:lnTo>
                  <a:lnTo>
                    <a:pt x="2125" y="12286"/>
                  </a:lnTo>
                  <a:lnTo>
                    <a:pt x="1881" y="12432"/>
                  </a:lnTo>
                  <a:lnTo>
                    <a:pt x="1661" y="12554"/>
                  </a:lnTo>
                  <a:lnTo>
                    <a:pt x="1539" y="12579"/>
                  </a:lnTo>
                  <a:lnTo>
                    <a:pt x="1490" y="12554"/>
                  </a:lnTo>
                  <a:lnTo>
                    <a:pt x="1417" y="12530"/>
                  </a:lnTo>
                  <a:lnTo>
                    <a:pt x="1368" y="12481"/>
                  </a:lnTo>
                  <a:lnTo>
                    <a:pt x="1319" y="12432"/>
                  </a:lnTo>
                  <a:lnTo>
                    <a:pt x="1295" y="12335"/>
                  </a:lnTo>
                  <a:lnTo>
                    <a:pt x="1319" y="12237"/>
                  </a:lnTo>
                  <a:lnTo>
                    <a:pt x="1368" y="12164"/>
                  </a:lnTo>
                  <a:lnTo>
                    <a:pt x="1442" y="12115"/>
                  </a:lnTo>
                  <a:lnTo>
                    <a:pt x="1637" y="11993"/>
                  </a:lnTo>
                  <a:lnTo>
                    <a:pt x="1832" y="11871"/>
                  </a:lnTo>
                  <a:lnTo>
                    <a:pt x="1930" y="11846"/>
                  </a:lnTo>
                  <a:close/>
                  <a:moveTo>
                    <a:pt x="831" y="12335"/>
                  </a:moveTo>
                  <a:lnTo>
                    <a:pt x="929" y="12383"/>
                  </a:lnTo>
                  <a:lnTo>
                    <a:pt x="1002" y="12432"/>
                  </a:lnTo>
                  <a:lnTo>
                    <a:pt x="1026" y="12530"/>
                  </a:lnTo>
                  <a:lnTo>
                    <a:pt x="1026" y="12628"/>
                  </a:lnTo>
                  <a:lnTo>
                    <a:pt x="1002" y="12701"/>
                  </a:lnTo>
                  <a:lnTo>
                    <a:pt x="929" y="12774"/>
                  </a:lnTo>
                  <a:lnTo>
                    <a:pt x="855" y="12823"/>
                  </a:lnTo>
                  <a:lnTo>
                    <a:pt x="318" y="12896"/>
                  </a:lnTo>
                  <a:lnTo>
                    <a:pt x="294" y="12896"/>
                  </a:lnTo>
                  <a:lnTo>
                    <a:pt x="220" y="12872"/>
                  </a:lnTo>
                  <a:lnTo>
                    <a:pt x="147" y="12823"/>
                  </a:lnTo>
                  <a:lnTo>
                    <a:pt x="74" y="12774"/>
                  </a:lnTo>
                  <a:lnTo>
                    <a:pt x="49" y="12676"/>
                  </a:lnTo>
                  <a:lnTo>
                    <a:pt x="74" y="12579"/>
                  </a:lnTo>
                  <a:lnTo>
                    <a:pt x="123" y="12506"/>
                  </a:lnTo>
                  <a:lnTo>
                    <a:pt x="196" y="12432"/>
                  </a:lnTo>
                  <a:lnTo>
                    <a:pt x="269" y="12408"/>
                  </a:lnTo>
                  <a:lnTo>
                    <a:pt x="733" y="12335"/>
                  </a:lnTo>
                  <a:close/>
                  <a:moveTo>
                    <a:pt x="5691" y="1"/>
                  </a:moveTo>
                  <a:lnTo>
                    <a:pt x="5593" y="50"/>
                  </a:lnTo>
                  <a:lnTo>
                    <a:pt x="1" y="2907"/>
                  </a:lnTo>
                  <a:lnTo>
                    <a:pt x="1" y="16267"/>
                  </a:lnTo>
                  <a:lnTo>
                    <a:pt x="5618" y="13409"/>
                  </a:lnTo>
                  <a:lnTo>
                    <a:pt x="5740" y="13360"/>
                  </a:lnTo>
                  <a:lnTo>
                    <a:pt x="5838" y="13263"/>
                  </a:lnTo>
                  <a:lnTo>
                    <a:pt x="5935" y="13165"/>
                  </a:lnTo>
                  <a:lnTo>
                    <a:pt x="6009" y="13067"/>
                  </a:lnTo>
                  <a:lnTo>
                    <a:pt x="6082" y="12945"/>
                  </a:lnTo>
                  <a:lnTo>
                    <a:pt x="6131" y="12823"/>
                  </a:lnTo>
                  <a:lnTo>
                    <a:pt x="6155" y="12701"/>
                  </a:lnTo>
                  <a:lnTo>
                    <a:pt x="6155" y="12579"/>
                  </a:lnTo>
                  <a:lnTo>
                    <a:pt x="6155" y="343"/>
                  </a:lnTo>
                  <a:lnTo>
                    <a:pt x="6155" y="221"/>
                  </a:lnTo>
                  <a:lnTo>
                    <a:pt x="6106" y="147"/>
                  </a:lnTo>
                  <a:lnTo>
                    <a:pt x="6058" y="74"/>
                  </a:lnTo>
                  <a:lnTo>
                    <a:pt x="5984" y="25"/>
                  </a:lnTo>
                  <a:lnTo>
                    <a:pt x="59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5" name="Google Shape;445;p41"/>
          <p:cNvGrpSpPr/>
          <p:nvPr/>
        </p:nvGrpSpPr>
        <p:grpSpPr>
          <a:xfrm>
            <a:off x="4012783" y="439688"/>
            <a:ext cx="292510" cy="345836"/>
            <a:chOff x="4636075" y="261925"/>
            <a:chExt cx="401800" cy="475050"/>
          </a:xfrm>
        </p:grpSpPr>
        <p:sp>
          <p:nvSpPr>
            <p:cNvPr id="446" name="Google Shape;446;p41"/>
            <p:cNvSpPr/>
            <p:nvPr/>
          </p:nvSpPr>
          <p:spPr>
            <a:xfrm>
              <a:off x="4665400" y="326650"/>
              <a:ext cx="372475" cy="97100"/>
            </a:xfrm>
            <a:custGeom>
              <a:avLst/>
              <a:gdLst/>
              <a:ahLst/>
              <a:cxnLst/>
              <a:rect l="l" t="t" r="r" b="b"/>
              <a:pathLst>
                <a:path w="14899" h="3884" extrusionOk="0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41"/>
            <p:cNvSpPr/>
            <p:nvPr/>
          </p:nvSpPr>
          <p:spPr>
            <a:xfrm>
              <a:off x="4636075" y="438375"/>
              <a:ext cx="372475" cy="97125"/>
            </a:xfrm>
            <a:custGeom>
              <a:avLst/>
              <a:gdLst/>
              <a:ahLst/>
              <a:cxnLst/>
              <a:rect l="l" t="t" r="r" b="b"/>
              <a:pathLst>
                <a:path w="14899" h="3885" extrusionOk="0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41"/>
            <p:cNvSpPr/>
            <p:nvPr/>
          </p:nvSpPr>
          <p:spPr>
            <a:xfrm>
              <a:off x="4814975" y="261925"/>
              <a:ext cx="44000" cy="50100"/>
            </a:xfrm>
            <a:custGeom>
              <a:avLst/>
              <a:gdLst/>
              <a:ahLst/>
              <a:cxnLst/>
              <a:rect l="l" t="t" r="r" b="b"/>
              <a:pathLst>
                <a:path w="1760" h="2004" extrusionOk="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41"/>
            <p:cNvSpPr/>
            <p:nvPr/>
          </p:nvSpPr>
          <p:spPr>
            <a:xfrm>
              <a:off x="4814975" y="550125"/>
              <a:ext cx="44000" cy="186850"/>
            </a:xfrm>
            <a:custGeom>
              <a:avLst/>
              <a:gdLst/>
              <a:ahLst/>
              <a:cxnLst/>
              <a:rect l="l" t="t" r="r" b="b"/>
              <a:pathLst>
                <a:path w="1760" h="7474" extrusionOk="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0" name="Google Shape;450;p41"/>
          <p:cNvSpPr/>
          <p:nvPr/>
        </p:nvSpPr>
        <p:spPr>
          <a:xfrm>
            <a:off x="4482088" y="466346"/>
            <a:ext cx="335171" cy="292510"/>
          </a:xfrm>
          <a:custGeom>
            <a:avLst/>
            <a:gdLst/>
            <a:ahLst/>
            <a:cxnLst/>
            <a:rect l="l" t="t" r="r" b="b"/>
            <a:pathLst>
              <a:path w="18416" h="16072" extrusionOk="0">
                <a:moveTo>
                  <a:pt x="9208" y="1"/>
                </a:moveTo>
                <a:lnTo>
                  <a:pt x="1" y="8866"/>
                </a:lnTo>
                <a:lnTo>
                  <a:pt x="2882" y="8866"/>
                </a:lnTo>
                <a:lnTo>
                  <a:pt x="2882" y="15290"/>
                </a:lnTo>
                <a:lnTo>
                  <a:pt x="2907" y="15461"/>
                </a:lnTo>
                <a:lnTo>
                  <a:pt x="2956" y="15607"/>
                </a:lnTo>
                <a:lnTo>
                  <a:pt x="3029" y="15729"/>
                </a:lnTo>
                <a:lnTo>
                  <a:pt x="3102" y="15851"/>
                </a:lnTo>
                <a:lnTo>
                  <a:pt x="3224" y="15949"/>
                </a:lnTo>
                <a:lnTo>
                  <a:pt x="3371" y="16022"/>
                </a:lnTo>
                <a:lnTo>
                  <a:pt x="3517" y="16071"/>
                </a:lnTo>
                <a:lnTo>
                  <a:pt x="7425" y="16071"/>
                </a:lnTo>
                <a:lnTo>
                  <a:pt x="7425" y="13458"/>
                </a:lnTo>
                <a:lnTo>
                  <a:pt x="7450" y="13165"/>
                </a:lnTo>
                <a:lnTo>
                  <a:pt x="7547" y="12896"/>
                </a:lnTo>
                <a:lnTo>
                  <a:pt x="7669" y="12652"/>
                </a:lnTo>
                <a:lnTo>
                  <a:pt x="7840" y="12457"/>
                </a:lnTo>
                <a:lnTo>
                  <a:pt x="8060" y="12286"/>
                </a:lnTo>
                <a:lnTo>
                  <a:pt x="8280" y="12164"/>
                </a:lnTo>
                <a:lnTo>
                  <a:pt x="8549" y="12066"/>
                </a:lnTo>
                <a:lnTo>
                  <a:pt x="8842" y="12041"/>
                </a:lnTo>
                <a:lnTo>
                  <a:pt x="9574" y="12041"/>
                </a:lnTo>
                <a:lnTo>
                  <a:pt x="9867" y="12066"/>
                </a:lnTo>
                <a:lnTo>
                  <a:pt x="10136" y="12164"/>
                </a:lnTo>
                <a:lnTo>
                  <a:pt x="10356" y="12286"/>
                </a:lnTo>
                <a:lnTo>
                  <a:pt x="10576" y="12457"/>
                </a:lnTo>
                <a:lnTo>
                  <a:pt x="10747" y="12652"/>
                </a:lnTo>
                <a:lnTo>
                  <a:pt x="10869" y="12896"/>
                </a:lnTo>
                <a:lnTo>
                  <a:pt x="10967" y="13165"/>
                </a:lnTo>
                <a:lnTo>
                  <a:pt x="10991" y="13458"/>
                </a:lnTo>
                <a:lnTo>
                  <a:pt x="10991" y="16071"/>
                </a:lnTo>
                <a:lnTo>
                  <a:pt x="14899" y="16071"/>
                </a:lnTo>
                <a:lnTo>
                  <a:pt x="15045" y="16022"/>
                </a:lnTo>
                <a:lnTo>
                  <a:pt x="15192" y="15949"/>
                </a:lnTo>
                <a:lnTo>
                  <a:pt x="15314" y="15851"/>
                </a:lnTo>
                <a:lnTo>
                  <a:pt x="15387" y="15729"/>
                </a:lnTo>
                <a:lnTo>
                  <a:pt x="15460" y="15607"/>
                </a:lnTo>
                <a:lnTo>
                  <a:pt x="15509" y="15461"/>
                </a:lnTo>
                <a:lnTo>
                  <a:pt x="15534" y="15290"/>
                </a:lnTo>
                <a:lnTo>
                  <a:pt x="15534" y="8866"/>
                </a:lnTo>
                <a:lnTo>
                  <a:pt x="18416" y="8866"/>
                </a:lnTo>
                <a:lnTo>
                  <a:pt x="920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1" name="Google Shape;451;p41"/>
          <p:cNvGrpSpPr/>
          <p:nvPr/>
        </p:nvGrpSpPr>
        <p:grpSpPr>
          <a:xfrm>
            <a:off x="4993799" y="468590"/>
            <a:ext cx="293384" cy="287596"/>
            <a:chOff x="5983625" y="301625"/>
            <a:chExt cx="403000" cy="395050"/>
          </a:xfrm>
        </p:grpSpPr>
        <p:sp>
          <p:nvSpPr>
            <p:cNvPr id="452" name="Google Shape;452;p41"/>
            <p:cNvSpPr/>
            <p:nvPr/>
          </p:nvSpPr>
          <p:spPr>
            <a:xfrm>
              <a:off x="5983625" y="319925"/>
              <a:ext cx="403000" cy="67200"/>
            </a:xfrm>
            <a:custGeom>
              <a:avLst/>
              <a:gdLst/>
              <a:ahLst/>
              <a:cxnLst/>
              <a:rect l="l" t="t" r="r" b="b"/>
              <a:pathLst>
                <a:path w="16120" h="2688" extrusionOk="0">
                  <a:moveTo>
                    <a:pt x="3102" y="416"/>
                  </a:moveTo>
                  <a:lnTo>
                    <a:pt x="3273" y="465"/>
                  </a:lnTo>
                  <a:lnTo>
                    <a:pt x="3444" y="562"/>
                  </a:lnTo>
                  <a:lnTo>
                    <a:pt x="3566" y="660"/>
                  </a:lnTo>
                  <a:lnTo>
                    <a:pt x="3688" y="807"/>
                  </a:lnTo>
                  <a:lnTo>
                    <a:pt x="3762" y="953"/>
                  </a:lnTo>
                  <a:lnTo>
                    <a:pt x="3810" y="1124"/>
                  </a:lnTo>
                  <a:lnTo>
                    <a:pt x="3835" y="1320"/>
                  </a:lnTo>
                  <a:lnTo>
                    <a:pt x="3810" y="1491"/>
                  </a:lnTo>
                  <a:lnTo>
                    <a:pt x="3762" y="1661"/>
                  </a:lnTo>
                  <a:lnTo>
                    <a:pt x="3688" y="1808"/>
                  </a:lnTo>
                  <a:lnTo>
                    <a:pt x="3566" y="1955"/>
                  </a:lnTo>
                  <a:lnTo>
                    <a:pt x="3444" y="2052"/>
                  </a:lnTo>
                  <a:lnTo>
                    <a:pt x="3273" y="2150"/>
                  </a:lnTo>
                  <a:lnTo>
                    <a:pt x="3102" y="2199"/>
                  </a:lnTo>
                  <a:lnTo>
                    <a:pt x="2931" y="2223"/>
                  </a:lnTo>
                  <a:lnTo>
                    <a:pt x="2760" y="2199"/>
                  </a:lnTo>
                  <a:lnTo>
                    <a:pt x="2589" y="2150"/>
                  </a:lnTo>
                  <a:lnTo>
                    <a:pt x="2418" y="2052"/>
                  </a:lnTo>
                  <a:lnTo>
                    <a:pt x="2296" y="1955"/>
                  </a:lnTo>
                  <a:lnTo>
                    <a:pt x="2174" y="1808"/>
                  </a:lnTo>
                  <a:lnTo>
                    <a:pt x="2101" y="1661"/>
                  </a:lnTo>
                  <a:lnTo>
                    <a:pt x="2052" y="1491"/>
                  </a:lnTo>
                  <a:lnTo>
                    <a:pt x="2028" y="1320"/>
                  </a:lnTo>
                  <a:lnTo>
                    <a:pt x="2052" y="1124"/>
                  </a:lnTo>
                  <a:lnTo>
                    <a:pt x="2101" y="953"/>
                  </a:lnTo>
                  <a:lnTo>
                    <a:pt x="2174" y="807"/>
                  </a:lnTo>
                  <a:lnTo>
                    <a:pt x="2296" y="660"/>
                  </a:lnTo>
                  <a:lnTo>
                    <a:pt x="2418" y="562"/>
                  </a:lnTo>
                  <a:lnTo>
                    <a:pt x="2589" y="465"/>
                  </a:lnTo>
                  <a:lnTo>
                    <a:pt x="2760" y="416"/>
                  </a:lnTo>
                  <a:close/>
                  <a:moveTo>
                    <a:pt x="13360" y="416"/>
                  </a:moveTo>
                  <a:lnTo>
                    <a:pt x="13531" y="465"/>
                  </a:lnTo>
                  <a:lnTo>
                    <a:pt x="13702" y="562"/>
                  </a:lnTo>
                  <a:lnTo>
                    <a:pt x="13824" y="660"/>
                  </a:lnTo>
                  <a:lnTo>
                    <a:pt x="13946" y="807"/>
                  </a:lnTo>
                  <a:lnTo>
                    <a:pt x="14019" y="953"/>
                  </a:lnTo>
                  <a:lnTo>
                    <a:pt x="14068" y="1124"/>
                  </a:lnTo>
                  <a:lnTo>
                    <a:pt x="14093" y="1320"/>
                  </a:lnTo>
                  <a:lnTo>
                    <a:pt x="14068" y="1491"/>
                  </a:lnTo>
                  <a:lnTo>
                    <a:pt x="14019" y="1661"/>
                  </a:lnTo>
                  <a:lnTo>
                    <a:pt x="13946" y="1808"/>
                  </a:lnTo>
                  <a:lnTo>
                    <a:pt x="13824" y="1955"/>
                  </a:lnTo>
                  <a:lnTo>
                    <a:pt x="13702" y="2052"/>
                  </a:lnTo>
                  <a:lnTo>
                    <a:pt x="13531" y="2150"/>
                  </a:lnTo>
                  <a:lnTo>
                    <a:pt x="13360" y="2199"/>
                  </a:lnTo>
                  <a:lnTo>
                    <a:pt x="13189" y="2223"/>
                  </a:lnTo>
                  <a:lnTo>
                    <a:pt x="13018" y="2199"/>
                  </a:lnTo>
                  <a:lnTo>
                    <a:pt x="12847" y="2150"/>
                  </a:lnTo>
                  <a:lnTo>
                    <a:pt x="12676" y="2052"/>
                  </a:lnTo>
                  <a:lnTo>
                    <a:pt x="12554" y="1955"/>
                  </a:lnTo>
                  <a:lnTo>
                    <a:pt x="12432" y="1808"/>
                  </a:lnTo>
                  <a:lnTo>
                    <a:pt x="12359" y="1661"/>
                  </a:lnTo>
                  <a:lnTo>
                    <a:pt x="12310" y="1491"/>
                  </a:lnTo>
                  <a:lnTo>
                    <a:pt x="12285" y="1320"/>
                  </a:lnTo>
                  <a:lnTo>
                    <a:pt x="12310" y="1124"/>
                  </a:lnTo>
                  <a:lnTo>
                    <a:pt x="12359" y="953"/>
                  </a:lnTo>
                  <a:lnTo>
                    <a:pt x="12432" y="807"/>
                  </a:lnTo>
                  <a:lnTo>
                    <a:pt x="12554" y="660"/>
                  </a:lnTo>
                  <a:lnTo>
                    <a:pt x="12676" y="562"/>
                  </a:lnTo>
                  <a:lnTo>
                    <a:pt x="12847" y="465"/>
                  </a:lnTo>
                  <a:lnTo>
                    <a:pt x="13018" y="416"/>
                  </a:lnTo>
                  <a:close/>
                  <a:moveTo>
                    <a:pt x="0" y="1"/>
                  </a:moveTo>
                  <a:lnTo>
                    <a:pt x="0" y="2687"/>
                  </a:lnTo>
                  <a:lnTo>
                    <a:pt x="16120" y="2687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41"/>
            <p:cNvSpPr/>
            <p:nvPr/>
          </p:nvSpPr>
          <p:spPr>
            <a:xfrm>
              <a:off x="5983625" y="664900"/>
              <a:ext cx="403000" cy="31775"/>
            </a:xfrm>
            <a:custGeom>
              <a:avLst/>
              <a:gdLst/>
              <a:ahLst/>
              <a:cxnLst/>
              <a:rect l="l" t="t" r="r" b="b"/>
              <a:pathLst>
                <a:path w="16120" h="1271" extrusionOk="0">
                  <a:moveTo>
                    <a:pt x="0" y="1"/>
                  </a:moveTo>
                  <a:lnTo>
                    <a:pt x="0" y="489"/>
                  </a:lnTo>
                  <a:lnTo>
                    <a:pt x="25" y="660"/>
                  </a:lnTo>
                  <a:lnTo>
                    <a:pt x="74" y="807"/>
                  </a:lnTo>
                  <a:lnTo>
                    <a:pt x="147" y="929"/>
                  </a:lnTo>
                  <a:lnTo>
                    <a:pt x="220" y="1051"/>
                  </a:lnTo>
                  <a:lnTo>
                    <a:pt x="342" y="1149"/>
                  </a:lnTo>
                  <a:lnTo>
                    <a:pt x="489" y="1222"/>
                  </a:lnTo>
                  <a:lnTo>
                    <a:pt x="635" y="1271"/>
                  </a:lnTo>
                  <a:lnTo>
                    <a:pt x="15485" y="1271"/>
                  </a:lnTo>
                  <a:lnTo>
                    <a:pt x="15631" y="1222"/>
                  </a:lnTo>
                  <a:lnTo>
                    <a:pt x="15778" y="1149"/>
                  </a:lnTo>
                  <a:lnTo>
                    <a:pt x="15900" y="1051"/>
                  </a:lnTo>
                  <a:lnTo>
                    <a:pt x="15973" y="929"/>
                  </a:lnTo>
                  <a:lnTo>
                    <a:pt x="16046" y="807"/>
                  </a:lnTo>
                  <a:lnTo>
                    <a:pt x="16095" y="660"/>
                  </a:lnTo>
                  <a:lnTo>
                    <a:pt x="16120" y="489"/>
                  </a:lnTo>
                  <a:lnTo>
                    <a:pt x="16120" y="1"/>
                  </a:lnTo>
                  <a:lnTo>
                    <a:pt x="16095" y="172"/>
                  </a:lnTo>
                  <a:lnTo>
                    <a:pt x="16046" y="318"/>
                  </a:lnTo>
                  <a:lnTo>
                    <a:pt x="15973" y="440"/>
                  </a:lnTo>
                  <a:lnTo>
                    <a:pt x="15900" y="562"/>
                  </a:lnTo>
                  <a:lnTo>
                    <a:pt x="15778" y="660"/>
                  </a:lnTo>
                  <a:lnTo>
                    <a:pt x="15631" y="733"/>
                  </a:lnTo>
                  <a:lnTo>
                    <a:pt x="15485" y="782"/>
                  </a:lnTo>
                  <a:lnTo>
                    <a:pt x="635" y="782"/>
                  </a:lnTo>
                  <a:lnTo>
                    <a:pt x="489" y="733"/>
                  </a:lnTo>
                  <a:lnTo>
                    <a:pt x="342" y="660"/>
                  </a:lnTo>
                  <a:lnTo>
                    <a:pt x="220" y="562"/>
                  </a:lnTo>
                  <a:lnTo>
                    <a:pt x="147" y="440"/>
                  </a:lnTo>
                  <a:lnTo>
                    <a:pt x="74" y="318"/>
                  </a:lnTo>
                  <a:lnTo>
                    <a:pt x="25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41"/>
            <p:cNvSpPr/>
            <p:nvPr/>
          </p:nvSpPr>
          <p:spPr>
            <a:xfrm>
              <a:off x="6041025" y="3016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3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3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79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79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41"/>
            <p:cNvSpPr/>
            <p:nvPr/>
          </p:nvSpPr>
          <p:spPr>
            <a:xfrm>
              <a:off x="6297450" y="3016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41"/>
            <p:cNvSpPr/>
            <p:nvPr/>
          </p:nvSpPr>
          <p:spPr>
            <a:xfrm>
              <a:off x="609720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0" y="1"/>
                  </a:moveTo>
                  <a:lnTo>
                    <a:pt x="0" y="2150"/>
                  </a:lnTo>
                  <a:lnTo>
                    <a:pt x="2027" y="2150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41"/>
            <p:cNvSpPr/>
            <p:nvPr/>
          </p:nvSpPr>
          <p:spPr>
            <a:xfrm>
              <a:off x="609720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41"/>
            <p:cNvSpPr/>
            <p:nvPr/>
          </p:nvSpPr>
          <p:spPr>
            <a:xfrm>
              <a:off x="609720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41"/>
            <p:cNvSpPr/>
            <p:nvPr/>
          </p:nvSpPr>
          <p:spPr>
            <a:xfrm>
              <a:off x="6160075" y="575150"/>
              <a:ext cx="50100" cy="48875"/>
            </a:xfrm>
            <a:custGeom>
              <a:avLst/>
              <a:gdLst/>
              <a:ahLst/>
              <a:cxnLst/>
              <a:rect l="l" t="t" r="r" b="b"/>
              <a:pathLst>
                <a:path w="2004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41"/>
            <p:cNvSpPr/>
            <p:nvPr/>
          </p:nvSpPr>
          <p:spPr>
            <a:xfrm>
              <a:off x="603430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41"/>
            <p:cNvSpPr/>
            <p:nvPr/>
          </p:nvSpPr>
          <p:spPr>
            <a:xfrm>
              <a:off x="603430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41"/>
            <p:cNvSpPr/>
            <p:nvPr/>
          </p:nvSpPr>
          <p:spPr>
            <a:xfrm>
              <a:off x="603430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41"/>
            <p:cNvSpPr/>
            <p:nvPr/>
          </p:nvSpPr>
          <p:spPr>
            <a:xfrm>
              <a:off x="6160075" y="509200"/>
              <a:ext cx="50100" cy="53775"/>
            </a:xfrm>
            <a:custGeom>
              <a:avLst/>
              <a:gdLst/>
              <a:ahLst/>
              <a:cxnLst/>
              <a:rect l="l" t="t" r="r" b="b"/>
              <a:pathLst>
                <a:path w="2004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03" y="2150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41"/>
            <p:cNvSpPr/>
            <p:nvPr/>
          </p:nvSpPr>
          <p:spPr>
            <a:xfrm>
              <a:off x="5983625" y="399300"/>
              <a:ext cx="403000" cy="272950"/>
            </a:xfrm>
            <a:custGeom>
              <a:avLst/>
              <a:gdLst/>
              <a:ahLst/>
              <a:cxnLst/>
              <a:rect l="l" t="t" r="r" b="b"/>
              <a:pathLst>
                <a:path w="16120" h="10918" extrusionOk="0">
                  <a:moveTo>
                    <a:pt x="14434" y="1466"/>
                  </a:moveTo>
                  <a:lnTo>
                    <a:pt x="14508" y="1515"/>
                  </a:lnTo>
                  <a:lnTo>
                    <a:pt x="14557" y="1613"/>
                  </a:lnTo>
                  <a:lnTo>
                    <a:pt x="14581" y="1710"/>
                  </a:lnTo>
                  <a:lnTo>
                    <a:pt x="14581" y="9233"/>
                  </a:lnTo>
                  <a:lnTo>
                    <a:pt x="14557" y="9330"/>
                  </a:lnTo>
                  <a:lnTo>
                    <a:pt x="14508" y="9404"/>
                  </a:lnTo>
                  <a:lnTo>
                    <a:pt x="14434" y="9452"/>
                  </a:lnTo>
                  <a:lnTo>
                    <a:pt x="14337" y="9477"/>
                  </a:lnTo>
                  <a:lnTo>
                    <a:pt x="1783" y="9477"/>
                  </a:lnTo>
                  <a:lnTo>
                    <a:pt x="1686" y="9452"/>
                  </a:lnTo>
                  <a:lnTo>
                    <a:pt x="1612" y="9404"/>
                  </a:lnTo>
                  <a:lnTo>
                    <a:pt x="1564" y="9330"/>
                  </a:lnTo>
                  <a:lnTo>
                    <a:pt x="1539" y="9233"/>
                  </a:lnTo>
                  <a:lnTo>
                    <a:pt x="1539" y="1710"/>
                  </a:lnTo>
                  <a:lnTo>
                    <a:pt x="1564" y="1613"/>
                  </a:lnTo>
                  <a:lnTo>
                    <a:pt x="1612" y="1515"/>
                  </a:lnTo>
                  <a:lnTo>
                    <a:pt x="1686" y="1466"/>
                  </a:lnTo>
                  <a:close/>
                  <a:moveTo>
                    <a:pt x="0" y="1"/>
                  </a:moveTo>
                  <a:lnTo>
                    <a:pt x="0" y="10332"/>
                  </a:lnTo>
                  <a:lnTo>
                    <a:pt x="25" y="10429"/>
                  </a:lnTo>
                  <a:lnTo>
                    <a:pt x="74" y="10527"/>
                  </a:lnTo>
                  <a:lnTo>
                    <a:pt x="147" y="10625"/>
                  </a:lnTo>
                  <a:lnTo>
                    <a:pt x="220" y="10722"/>
                  </a:lnTo>
                  <a:lnTo>
                    <a:pt x="342" y="10796"/>
                  </a:lnTo>
                  <a:lnTo>
                    <a:pt x="489" y="10869"/>
                  </a:lnTo>
                  <a:lnTo>
                    <a:pt x="635" y="10918"/>
                  </a:lnTo>
                  <a:lnTo>
                    <a:pt x="15485" y="10918"/>
                  </a:lnTo>
                  <a:lnTo>
                    <a:pt x="15631" y="10869"/>
                  </a:lnTo>
                  <a:lnTo>
                    <a:pt x="15778" y="10796"/>
                  </a:lnTo>
                  <a:lnTo>
                    <a:pt x="15900" y="10698"/>
                  </a:lnTo>
                  <a:lnTo>
                    <a:pt x="15973" y="10576"/>
                  </a:lnTo>
                  <a:lnTo>
                    <a:pt x="16046" y="10454"/>
                  </a:lnTo>
                  <a:lnTo>
                    <a:pt x="16095" y="10307"/>
                  </a:lnTo>
                  <a:lnTo>
                    <a:pt x="16120" y="10136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41"/>
            <p:cNvSpPr/>
            <p:nvPr/>
          </p:nvSpPr>
          <p:spPr>
            <a:xfrm>
              <a:off x="628525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41"/>
            <p:cNvSpPr/>
            <p:nvPr/>
          </p:nvSpPr>
          <p:spPr>
            <a:xfrm>
              <a:off x="628525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0" y="1"/>
                  </a:moveTo>
                  <a:lnTo>
                    <a:pt x="0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41"/>
            <p:cNvSpPr/>
            <p:nvPr/>
          </p:nvSpPr>
          <p:spPr>
            <a:xfrm>
              <a:off x="628525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41"/>
            <p:cNvSpPr/>
            <p:nvPr/>
          </p:nvSpPr>
          <p:spPr>
            <a:xfrm>
              <a:off x="622235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41"/>
            <p:cNvSpPr/>
            <p:nvPr/>
          </p:nvSpPr>
          <p:spPr>
            <a:xfrm>
              <a:off x="6160075" y="448150"/>
              <a:ext cx="50100" cy="48875"/>
            </a:xfrm>
            <a:custGeom>
              <a:avLst/>
              <a:gdLst/>
              <a:ahLst/>
              <a:cxnLst/>
              <a:rect l="l" t="t" r="r" b="b"/>
              <a:pathLst>
                <a:path w="2004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41"/>
            <p:cNvSpPr/>
            <p:nvPr/>
          </p:nvSpPr>
          <p:spPr>
            <a:xfrm>
              <a:off x="622235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41"/>
            <p:cNvSpPr/>
            <p:nvPr/>
          </p:nvSpPr>
          <p:spPr>
            <a:xfrm>
              <a:off x="622235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2" name="Google Shape;472;p41"/>
          <p:cNvGrpSpPr/>
          <p:nvPr/>
        </p:nvGrpSpPr>
        <p:grpSpPr>
          <a:xfrm>
            <a:off x="5486746" y="466351"/>
            <a:ext cx="288943" cy="288506"/>
            <a:chOff x="6660750" y="298550"/>
            <a:chExt cx="396900" cy="396300"/>
          </a:xfrm>
        </p:grpSpPr>
        <p:sp>
          <p:nvSpPr>
            <p:cNvPr id="473" name="Google Shape;473;p41"/>
            <p:cNvSpPr/>
            <p:nvPr/>
          </p:nvSpPr>
          <p:spPr>
            <a:xfrm>
              <a:off x="6660750" y="298550"/>
              <a:ext cx="396900" cy="396300"/>
            </a:xfrm>
            <a:custGeom>
              <a:avLst/>
              <a:gdLst/>
              <a:ahLst/>
              <a:cxnLst/>
              <a:rect l="l" t="t" r="r" b="b"/>
              <a:pathLst>
                <a:path w="15876" h="15852" extrusionOk="0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1"/>
            <p:cNvSpPr/>
            <p:nvPr/>
          </p:nvSpPr>
          <p:spPr>
            <a:xfrm>
              <a:off x="6697400" y="335200"/>
              <a:ext cx="323625" cy="323025"/>
            </a:xfrm>
            <a:custGeom>
              <a:avLst/>
              <a:gdLst/>
              <a:ahLst/>
              <a:cxnLst/>
              <a:rect l="l" t="t" r="r" b="b"/>
              <a:pathLst>
                <a:path w="12945" h="12921" extrusionOk="0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5" name="Google Shape;475;p41"/>
          <p:cNvGrpSpPr/>
          <p:nvPr/>
        </p:nvGrpSpPr>
        <p:grpSpPr>
          <a:xfrm>
            <a:off x="1063545" y="920641"/>
            <a:ext cx="302266" cy="365838"/>
            <a:chOff x="584925" y="922575"/>
            <a:chExt cx="415200" cy="502525"/>
          </a:xfrm>
        </p:grpSpPr>
        <p:sp>
          <p:nvSpPr>
            <p:cNvPr id="476" name="Google Shape;476;p41"/>
            <p:cNvSpPr/>
            <p:nvPr/>
          </p:nvSpPr>
          <p:spPr>
            <a:xfrm>
              <a:off x="584925" y="961025"/>
              <a:ext cx="378575" cy="464075"/>
            </a:xfrm>
            <a:custGeom>
              <a:avLst/>
              <a:gdLst/>
              <a:ahLst/>
              <a:cxnLst/>
              <a:rect l="l" t="t" r="r" b="b"/>
              <a:pathLst>
                <a:path w="15143" h="18563" extrusionOk="0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1"/>
            <p:cNvSpPr/>
            <p:nvPr/>
          </p:nvSpPr>
          <p:spPr>
            <a:xfrm>
              <a:off x="621550" y="92257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1"/>
            <p:cNvSpPr/>
            <p:nvPr/>
          </p:nvSpPr>
          <p:spPr>
            <a:xfrm>
              <a:off x="915850" y="922575"/>
              <a:ext cx="84275" cy="84275"/>
            </a:xfrm>
            <a:custGeom>
              <a:avLst/>
              <a:gdLst/>
              <a:ahLst/>
              <a:cxnLst/>
              <a:rect l="l" t="t" r="r" b="b"/>
              <a:pathLst>
                <a:path w="3371" h="3371" extrusionOk="0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9" name="Google Shape;479;p41"/>
          <p:cNvGrpSpPr/>
          <p:nvPr/>
        </p:nvGrpSpPr>
        <p:grpSpPr>
          <a:xfrm>
            <a:off x="1545372" y="912197"/>
            <a:ext cx="320065" cy="381399"/>
            <a:chOff x="1246775" y="910975"/>
            <a:chExt cx="439650" cy="523900"/>
          </a:xfrm>
        </p:grpSpPr>
        <p:sp>
          <p:nvSpPr>
            <p:cNvPr id="480" name="Google Shape;480;p41"/>
            <p:cNvSpPr/>
            <p:nvPr/>
          </p:nvSpPr>
          <p:spPr>
            <a:xfrm>
              <a:off x="1246775" y="970800"/>
              <a:ext cx="378575" cy="464075"/>
            </a:xfrm>
            <a:custGeom>
              <a:avLst/>
              <a:gdLst/>
              <a:ahLst/>
              <a:cxnLst/>
              <a:rect l="l" t="t" r="r" b="b"/>
              <a:pathLst>
                <a:path w="15143" h="18563" extrusionOk="0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41"/>
            <p:cNvSpPr/>
            <p:nvPr/>
          </p:nvSpPr>
          <p:spPr>
            <a:xfrm>
              <a:off x="1307825" y="910975"/>
              <a:ext cx="378600" cy="464050"/>
            </a:xfrm>
            <a:custGeom>
              <a:avLst/>
              <a:gdLst/>
              <a:ahLst/>
              <a:cxnLst/>
              <a:rect l="l" t="t" r="r" b="b"/>
              <a:pathLst>
                <a:path w="15144" h="18562" extrusionOk="0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41"/>
            <p:cNvSpPr/>
            <p:nvPr/>
          </p:nvSpPr>
          <p:spPr>
            <a:xfrm>
              <a:off x="1602125" y="910975"/>
              <a:ext cx="84300" cy="84275"/>
            </a:xfrm>
            <a:custGeom>
              <a:avLst/>
              <a:gdLst/>
              <a:ahLst/>
              <a:cxnLst/>
              <a:rect l="l" t="t" r="r" b="b"/>
              <a:pathLst>
                <a:path w="3372" h="3371" extrusionOk="0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3" name="Google Shape;483;p41"/>
          <p:cNvGrpSpPr/>
          <p:nvPr/>
        </p:nvGrpSpPr>
        <p:grpSpPr>
          <a:xfrm>
            <a:off x="2040103" y="973530"/>
            <a:ext cx="312057" cy="259605"/>
            <a:chOff x="1926350" y="995225"/>
            <a:chExt cx="428650" cy="356600"/>
          </a:xfrm>
        </p:grpSpPr>
        <p:sp>
          <p:nvSpPr>
            <p:cNvPr id="484" name="Google Shape;484;p41"/>
            <p:cNvSpPr/>
            <p:nvPr/>
          </p:nvSpPr>
          <p:spPr>
            <a:xfrm>
              <a:off x="1926350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41"/>
            <p:cNvSpPr/>
            <p:nvPr/>
          </p:nvSpPr>
          <p:spPr>
            <a:xfrm>
              <a:off x="2146775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41"/>
            <p:cNvSpPr/>
            <p:nvPr/>
          </p:nvSpPr>
          <p:spPr>
            <a:xfrm>
              <a:off x="1926350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41"/>
            <p:cNvSpPr/>
            <p:nvPr/>
          </p:nvSpPr>
          <p:spPr>
            <a:xfrm>
              <a:off x="2146775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8" name="Google Shape;488;p41"/>
          <p:cNvSpPr/>
          <p:nvPr/>
        </p:nvSpPr>
        <p:spPr>
          <a:xfrm>
            <a:off x="2534333" y="951729"/>
            <a:ext cx="304959" cy="303176"/>
          </a:xfrm>
          <a:custGeom>
            <a:avLst/>
            <a:gdLst/>
            <a:ahLst/>
            <a:cxnLst/>
            <a:rect l="l" t="t" r="r" b="b"/>
            <a:pathLst>
              <a:path w="16756" h="16658" extrusionOk="0">
                <a:moveTo>
                  <a:pt x="13287" y="2565"/>
                </a:moveTo>
                <a:lnTo>
                  <a:pt x="13482" y="2590"/>
                </a:lnTo>
                <a:lnTo>
                  <a:pt x="13653" y="2663"/>
                </a:lnTo>
                <a:lnTo>
                  <a:pt x="13800" y="2736"/>
                </a:lnTo>
                <a:lnTo>
                  <a:pt x="13922" y="2858"/>
                </a:lnTo>
                <a:lnTo>
                  <a:pt x="14069" y="3005"/>
                </a:lnTo>
                <a:lnTo>
                  <a:pt x="14142" y="3176"/>
                </a:lnTo>
                <a:lnTo>
                  <a:pt x="14191" y="3371"/>
                </a:lnTo>
                <a:lnTo>
                  <a:pt x="14215" y="3567"/>
                </a:lnTo>
                <a:lnTo>
                  <a:pt x="14191" y="3738"/>
                </a:lnTo>
                <a:lnTo>
                  <a:pt x="14142" y="3884"/>
                </a:lnTo>
                <a:lnTo>
                  <a:pt x="14069" y="4055"/>
                </a:lnTo>
                <a:lnTo>
                  <a:pt x="13922" y="4202"/>
                </a:lnTo>
                <a:lnTo>
                  <a:pt x="13800" y="4348"/>
                </a:lnTo>
                <a:lnTo>
                  <a:pt x="13653" y="4446"/>
                </a:lnTo>
                <a:lnTo>
                  <a:pt x="13482" y="4495"/>
                </a:lnTo>
                <a:lnTo>
                  <a:pt x="13067" y="4495"/>
                </a:lnTo>
                <a:lnTo>
                  <a:pt x="12896" y="4446"/>
                </a:lnTo>
                <a:lnTo>
                  <a:pt x="12725" y="4348"/>
                </a:lnTo>
                <a:lnTo>
                  <a:pt x="12554" y="4202"/>
                </a:lnTo>
                <a:lnTo>
                  <a:pt x="12481" y="4055"/>
                </a:lnTo>
                <a:lnTo>
                  <a:pt x="12408" y="3884"/>
                </a:lnTo>
                <a:lnTo>
                  <a:pt x="12359" y="3738"/>
                </a:lnTo>
                <a:lnTo>
                  <a:pt x="12359" y="3567"/>
                </a:lnTo>
                <a:lnTo>
                  <a:pt x="12359" y="3371"/>
                </a:lnTo>
                <a:lnTo>
                  <a:pt x="12408" y="3176"/>
                </a:lnTo>
                <a:lnTo>
                  <a:pt x="12481" y="3005"/>
                </a:lnTo>
                <a:lnTo>
                  <a:pt x="12554" y="2858"/>
                </a:lnTo>
                <a:lnTo>
                  <a:pt x="12725" y="2736"/>
                </a:lnTo>
                <a:lnTo>
                  <a:pt x="12896" y="2663"/>
                </a:lnTo>
                <a:lnTo>
                  <a:pt x="13067" y="2590"/>
                </a:lnTo>
                <a:lnTo>
                  <a:pt x="13287" y="2565"/>
                </a:lnTo>
                <a:close/>
                <a:moveTo>
                  <a:pt x="10845" y="1"/>
                </a:moveTo>
                <a:lnTo>
                  <a:pt x="10527" y="25"/>
                </a:lnTo>
                <a:lnTo>
                  <a:pt x="10210" y="74"/>
                </a:lnTo>
                <a:lnTo>
                  <a:pt x="9868" y="172"/>
                </a:lnTo>
                <a:lnTo>
                  <a:pt x="9477" y="318"/>
                </a:lnTo>
                <a:lnTo>
                  <a:pt x="9184" y="489"/>
                </a:lnTo>
                <a:lnTo>
                  <a:pt x="8891" y="660"/>
                </a:lnTo>
                <a:lnTo>
                  <a:pt x="8622" y="831"/>
                </a:lnTo>
                <a:lnTo>
                  <a:pt x="8525" y="953"/>
                </a:lnTo>
                <a:lnTo>
                  <a:pt x="8427" y="1051"/>
                </a:lnTo>
                <a:lnTo>
                  <a:pt x="416" y="8866"/>
                </a:lnTo>
                <a:lnTo>
                  <a:pt x="270" y="9086"/>
                </a:lnTo>
                <a:lnTo>
                  <a:pt x="123" y="9355"/>
                </a:lnTo>
                <a:lnTo>
                  <a:pt x="25" y="9624"/>
                </a:lnTo>
                <a:lnTo>
                  <a:pt x="1" y="9746"/>
                </a:lnTo>
                <a:lnTo>
                  <a:pt x="1" y="9917"/>
                </a:lnTo>
                <a:lnTo>
                  <a:pt x="1" y="10039"/>
                </a:lnTo>
                <a:lnTo>
                  <a:pt x="25" y="10136"/>
                </a:lnTo>
                <a:lnTo>
                  <a:pt x="123" y="10381"/>
                </a:lnTo>
                <a:lnTo>
                  <a:pt x="270" y="10625"/>
                </a:lnTo>
                <a:lnTo>
                  <a:pt x="416" y="10869"/>
                </a:lnTo>
                <a:lnTo>
                  <a:pt x="5911" y="16242"/>
                </a:lnTo>
                <a:lnTo>
                  <a:pt x="6009" y="16340"/>
                </a:lnTo>
                <a:lnTo>
                  <a:pt x="6131" y="16438"/>
                </a:lnTo>
                <a:lnTo>
                  <a:pt x="6253" y="16511"/>
                </a:lnTo>
                <a:lnTo>
                  <a:pt x="6400" y="16560"/>
                </a:lnTo>
                <a:lnTo>
                  <a:pt x="6522" y="16609"/>
                </a:lnTo>
                <a:lnTo>
                  <a:pt x="6668" y="16633"/>
                </a:lnTo>
                <a:lnTo>
                  <a:pt x="6961" y="16657"/>
                </a:lnTo>
                <a:lnTo>
                  <a:pt x="7206" y="16633"/>
                </a:lnTo>
                <a:lnTo>
                  <a:pt x="7474" y="16560"/>
                </a:lnTo>
                <a:lnTo>
                  <a:pt x="7596" y="16511"/>
                </a:lnTo>
                <a:lnTo>
                  <a:pt x="7719" y="16438"/>
                </a:lnTo>
                <a:lnTo>
                  <a:pt x="7816" y="16340"/>
                </a:lnTo>
                <a:lnTo>
                  <a:pt x="7914" y="16242"/>
                </a:lnTo>
                <a:lnTo>
                  <a:pt x="15803" y="8427"/>
                </a:lnTo>
                <a:lnTo>
                  <a:pt x="15974" y="8183"/>
                </a:lnTo>
                <a:lnTo>
                  <a:pt x="16169" y="7938"/>
                </a:lnTo>
                <a:lnTo>
                  <a:pt x="16242" y="7792"/>
                </a:lnTo>
                <a:lnTo>
                  <a:pt x="16340" y="7645"/>
                </a:lnTo>
                <a:lnTo>
                  <a:pt x="16389" y="7474"/>
                </a:lnTo>
                <a:lnTo>
                  <a:pt x="16438" y="7279"/>
                </a:lnTo>
                <a:lnTo>
                  <a:pt x="16584" y="6961"/>
                </a:lnTo>
                <a:lnTo>
                  <a:pt x="16682" y="6644"/>
                </a:lnTo>
                <a:lnTo>
                  <a:pt x="16731" y="6326"/>
                </a:lnTo>
                <a:lnTo>
                  <a:pt x="16755" y="6009"/>
                </a:lnTo>
                <a:lnTo>
                  <a:pt x="16755" y="1491"/>
                </a:lnTo>
                <a:lnTo>
                  <a:pt x="16731" y="1173"/>
                </a:lnTo>
                <a:lnTo>
                  <a:pt x="16706" y="1051"/>
                </a:lnTo>
                <a:lnTo>
                  <a:pt x="16657" y="905"/>
                </a:lnTo>
                <a:lnTo>
                  <a:pt x="16609" y="782"/>
                </a:lnTo>
                <a:lnTo>
                  <a:pt x="16535" y="660"/>
                </a:lnTo>
                <a:lnTo>
                  <a:pt x="16438" y="538"/>
                </a:lnTo>
                <a:lnTo>
                  <a:pt x="16340" y="416"/>
                </a:lnTo>
                <a:lnTo>
                  <a:pt x="16144" y="270"/>
                </a:lnTo>
                <a:lnTo>
                  <a:pt x="15900" y="123"/>
                </a:lnTo>
                <a:lnTo>
                  <a:pt x="15632" y="50"/>
                </a:lnTo>
                <a:lnTo>
                  <a:pt x="1550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41"/>
          <p:cNvSpPr/>
          <p:nvPr/>
        </p:nvSpPr>
        <p:spPr>
          <a:xfrm>
            <a:off x="3025503" y="966853"/>
            <a:ext cx="304049" cy="272945"/>
          </a:xfrm>
          <a:custGeom>
            <a:avLst/>
            <a:gdLst/>
            <a:ahLst/>
            <a:cxnLst/>
            <a:rect l="l" t="t" r="r" b="b"/>
            <a:pathLst>
              <a:path w="16706" h="14997" extrusionOk="0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41"/>
          <p:cNvSpPr/>
          <p:nvPr/>
        </p:nvSpPr>
        <p:spPr>
          <a:xfrm>
            <a:off x="3520659" y="969073"/>
            <a:ext cx="295168" cy="268486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41"/>
          <p:cNvSpPr/>
          <p:nvPr/>
        </p:nvSpPr>
        <p:spPr>
          <a:xfrm>
            <a:off x="4021147" y="971730"/>
            <a:ext cx="275621" cy="263172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2" name="Google Shape;492;p41"/>
          <p:cNvGrpSpPr/>
          <p:nvPr/>
        </p:nvGrpSpPr>
        <p:grpSpPr>
          <a:xfrm>
            <a:off x="4497740" y="953984"/>
            <a:ext cx="304049" cy="304486"/>
            <a:chOff x="5302225" y="968375"/>
            <a:chExt cx="417650" cy="418250"/>
          </a:xfrm>
        </p:grpSpPr>
        <p:sp>
          <p:nvSpPr>
            <p:cNvPr id="493" name="Google Shape;493;p41"/>
            <p:cNvSpPr/>
            <p:nvPr/>
          </p:nvSpPr>
          <p:spPr>
            <a:xfrm>
              <a:off x="5333350" y="991575"/>
              <a:ext cx="152075" cy="155100"/>
            </a:xfrm>
            <a:custGeom>
              <a:avLst/>
              <a:gdLst/>
              <a:ahLst/>
              <a:cxnLst/>
              <a:rect l="l" t="t" r="r" b="b"/>
              <a:pathLst>
                <a:path w="6083" h="6204" extrusionOk="0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41"/>
            <p:cNvSpPr/>
            <p:nvPr/>
          </p:nvSpPr>
          <p:spPr>
            <a:xfrm>
              <a:off x="5302225" y="968375"/>
              <a:ext cx="417650" cy="418250"/>
            </a:xfrm>
            <a:custGeom>
              <a:avLst/>
              <a:gdLst/>
              <a:ahLst/>
              <a:cxnLst/>
              <a:rect l="l" t="t" r="r" b="b"/>
              <a:pathLst>
                <a:path w="16706" h="16730" extrusionOk="0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5" name="Google Shape;495;p41"/>
          <p:cNvGrpSpPr/>
          <p:nvPr/>
        </p:nvGrpSpPr>
        <p:grpSpPr>
          <a:xfrm>
            <a:off x="4952012" y="919750"/>
            <a:ext cx="376958" cy="367167"/>
            <a:chOff x="5926225" y="921350"/>
            <a:chExt cx="517800" cy="504350"/>
          </a:xfrm>
        </p:grpSpPr>
        <p:sp>
          <p:nvSpPr>
            <p:cNvPr id="496" name="Google Shape;496;p41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1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8" name="Google Shape;498;p41"/>
          <p:cNvGrpSpPr/>
          <p:nvPr/>
        </p:nvGrpSpPr>
        <p:grpSpPr>
          <a:xfrm>
            <a:off x="5455187" y="926866"/>
            <a:ext cx="352061" cy="352953"/>
            <a:chOff x="6617400" y="931125"/>
            <a:chExt cx="483600" cy="484825"/>
          </a:xfrm>
        </p:grpSpPr>
        <p:sp>
          <p:nvSpPr>
            <p:cNvPr id="499" name="Google Shape;499;p41"/>
            <p:cNvSpPr/>
            <p:nvPr/>
          </p:nvSpPr>
          <p:spPr>
            <a:xfrm>
              <a:off x="6843925" y="1183900"/>
              <a:ext cx="121525" cy="232050"/>
            </a:xfrm>
            <a:custGeom>
              <a:avLst/>
              <a:gdLst/>
              <a:ahLst/>
              <a:cxnLst/>
              <a:rect l="l" t="t" r="r" b="b"/>
              <a:pathLst>
                <a:path w="4861" h="9282" extrusionOk="0">
                  <a:moveTo>
                    <a:pt x="1" y="0"/>
                  </a:moveTo>
                  <a:lnTo>
                    <a:pt x="1" y="6863"/>
                  </a:lnTo>
                  <a:lnTo>
                    <a:pt x="25" y="7107"/>
                  </a:lnTo>
                  <a:lnTo>
                    <a:pt x="49" y="7327"/>
                  </a:lnTo>
                  <a:lnTo>
                    <a:pt x="123" y="7572"/>
                  </a:lnTo>
                  <a:lnTo>
                    <a:pt x="196" y="7791"/>
                  </a:lnTo>
                  <a:lnTo>
                    <a:pt x="294" y="8011"/>
                  </a:lnTo>
                  <a:lnTo>
                    <a:pt x="416" y="8207"/>
                  </a:lnTo>
                  <a:lnTo>
                    <a:pt x="562" y="8402"/>
                  </a:lnTo>
                  <a:lnTo>
                    <a:pt x="709" y="8573"/>
                  </a:lnTo>
                  <a:lnTo>
                    <a:pt x="880" y="8719"/>
                  </a:lnTo>
                  <a:lnTo>
                    <a:pt x="1075" y="8866"/>
                  </a:lnTo>
                  <a:lnTo>
                    <a:pt x="1271" y="8988"/>
                  </a:lnTo>
                  <a:lnTo>
                    <a:pt x="1490" y="9086"/>
                  </a:lnTo>
                  <a:lnTo>
                    <a:pt x="1710" y="9159"/>
                  </a:lnTo>
                  <a:lnTo>
                    <a:pt x="1930" y="9232"/>
                  </a:lnTo>
                  <a:lnTo>
                    <a:pt x="2174" y="9257"/>
                  </a:lnTo>
                  <a:lnTo>
                    <a:pt x="2418" y="9281"/>
                  </a:lnTo>
                  <a:lnTo>
                    <a:pt x="2663" y="9257"/>
                  </a:lnTo>
                  <a:lnTo>
                    <a:pt x="2907" y="9232"/>
                  </a:lnTo>
                  <a:lnTo>
                    <a:pt x="3151" y="9159"/>
                  </a:lnTo>
                  <a:lnTo>
                    <a:pt x="3371" y="9086"/>
                  </a:lnTo>
                  <a:lnTo>
                    <a:pt x="3591" y="8988"/>
                  </a:lnTo>
                  <a:lnTo>
                    <a:pt x="3786" y="8866"/>
                  </a:lnTo>
                  <a:lnTo>
                    <a:pt x="3957" y="8719"/>
                  </a:lnTo>
                  <a:lnTo>
                    <a:pt x="4128" y="8573"/>
                  </a:lnTo>
                  <a:lnTo>
                    <a:pt x="4299" y="8402"/>
                  </a:lnTo>
                  <a:lnTo>
                    <a:pt x="4446" y="8207"/>
                  </a:lnTo>
                  <a:lnTo>
                    <a:pt x="4568" y="8011"/>
                  </a:lnTo>
                  <a:lnTo>
                    <a:pt x="4665" y="7791"/>
                  </a:lnTo>
                  <a:lnTo>
                    <a:pt x="4739" y="7572"/>
                  </a:lnTo>
                  <a:lnTo>
                    <a:pt x="4812" y="7327"/>
                  </a:lnTo>
                  <a:lnTo>
                    <a:pt x="4836" y="7107"/>
                  </a:lnTo>
                  <a:lnTo>
                    <a:pt x="4861" y="6863"/>
                  </a:lnTo>
                  <a:lnTo>
                    <a:pt x="4836" y="6717"/>
                  </a:lnTo>
                  <a:lnTo>
                    <a:pt x="4812" y="6619"/>
                  </a:lnTo>
                  <a:lnTo>
                    <a:pt x="4739" y="6521"/>
                  </a:lnTo>
                  <a:lnTo>
                    <a:pt x="4665" y="6424"/>
                  </a:lnTo>
                  <a:lnTo>
                    <a:pt x="4592" y="6350"/>
                  </a:lnTo>
                  <a:lnTo>
                    <a:pt x="4470" y="6302"/>
                  </a:lnTo>
                  <a:lnTo>
                    <a:pt x="4372" y="6253"/>
                  </a:lnTo>
                  <a:lnTo>
                    <a:pt x="4128" y="6253"/>
                  </a:lnTo>
                  <a:lnTo>
                    <a:pt x="4006" y="6302"/>
                  </a:lnTo>
                  <a:lnTo>
                    <a:pt x="3908" y="6350"/>
                  </a:lnTo>
                  <a:lnTo>
                    <a:pt x="3811" y="6424"/>
                  </a:lnTo>
                  <a:lnTo>
                    <a:pt x="3737" y="6521"/>
                  </a:lnTo>
                  <a:lnTo>
                    <a:pt x="3688" y="6619"/>
                  </a:lnTo>
                  <a:lnTo>
                    <a:pt x="3640" y="6717"/>
                  </a:lnTo>
                  <a:lnTo>
                    <a:pt x="3640" y="6863"/>
                  </a:lnTo>
                  <a:lnTo>
                    <a:pt x="3615" y="7083"/>
                  </a:lnTo>
                  <a:lnTo>
                    <a:pt x="3542" y="7327"/>
                  </a:lnTo>
                  <a:lnTo>
                    <a:pt x="3420" y="7523"/>
                  </a:lnTo>
                  <a:lnTo>
                    <a:pt x="3273" y="7718"/>
                  </a:lnTo>
                  <a:lnTo>
                    <a:pt x="3102" y="7865"/>
                  </a:lnTo>
                  <a:lnTo>
                    <a:pt x="2907" y="7962"/>
                  </a:lnTo>
                  <a:lnTo>
                    <a:pt x="2663" y="8036"/>
                  </a:lnTo>
                  <a:lnTo>
                    <a:pt x="2418" y="8060"/>
                  </a:lnTo>
                  <a:lnTo>
                    <a:pt x="2174" y="8036"/>
                  </a:lnTo>
                  <a:lnTo>
                    <a:pt x="1954" y="7962"/>
                  </a:lnTo>
                  <a:lnTo>
                    <a:pt x="1759" y="7865"/>
                  </a:lnTo>
                  <a:lnTo>
                    <a:pt x="1564" y="7718"/>
                  </a:lnTo>
                  <a:lnTo>
                    <a:pt x="1417" y="7523"/>
                  </a:lnTo>
                  <a:lnTo>
                    <a:pt x="1319" y="7327"/>
                  </a:lnTo>
                  <a:lnTo>
                    <a:pt x="1246" y="7083"/>
                  </a:lnTo>
                  <a:lnTo>
                    <a:pt x="1222" y="6863"/>
                  </a:lnTo>
                  <a:lnTo>
                    <a:pt x="1222" y="0"/>
                  </a:lnTo>
                  <a:lnTo>
                    <a:pt x="953" y="220"/>
                  </a:lnTo>
                  <a:lnTo>
                    <a:pt x="880" y="293"/>
                  </a:lnTo>
                  <a:lnTo>
                    <a:pt x="806" y="342"/>
                  </a:lnTo>
                  <a:lnTo>
                    <a:pt x="709" y="367"/>
                  </a:lnTo>
                  <a:lnTo>
                    <a:pt x="513" y="367"/>
                  </a:lnTo>
                  <a:lnTo>
                    <a:pt x="416" y="342"/>
                  </a:lnTo>
                  <a:lnTo>
                    <a:pt x="342" y="293"/>
                  </a:lnTo>
                  <a:lnTo>
                    <a:pt x="269" y="2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1"/>
            <p:cNvSpPr/>
            <p:nvPr/>
          </p:nvSpPr>
          <p:spPr>
            <a:xfrm>
              <a:off x="6617400" y="931125"/>
              <a:ext cx="483600" cy="259500"/>
            </a:xfrm>
            <a:custGeom>
              <a:avLst/>
              <a:gdLst/>
              <a:ahLst/>
              <a:cxnLst/>
              <a:rect l="l" t="t" r="r" b="b"/>
              <a:pathLst>
                <a:path w="19344" h="10380" extrusionOk="0">
                  <a:moveTo>
                    <a:pt x="5252" y="9769"/>
                  </a:moveTo>
                  <a:lnTo>
                    <a:pt x="5252" y="9769"/>
                  </a:lnTo>
                  <a:lnTo>
                    <a:pt x="5252" y="9769"/>
                  </a:lnTo>
                  <a:close/>
                  <a:moveTo>
                    <a:pt x="9672" y="0"/>
                  </a:moveTo>
                  <a:lnTo>
                    <a:pt x="9550" y="25"/>
                  </a:lnTo>
                  <a:lnTo>
                    <a:pt x="9428" y="49"/>
                  </a:lnTo>
                  <a:lnTo>
                    <a:pt x="9330" y="122"/>
                  </a:lnTo>
                  <a:lnTo>
                    <a:pt x="9232" y="196"/>
                  </a:lnTo>
                  <a:lnTo>
                    <a:pt x="9159" y="269"/>
                  </a:lnTo>
                  <a:lnTo>
                    <a:pt x="9110" y="367"/>
                  </a:lnTo>
                  <a:lnTo>
                    <a:pt x="9086" y="489"/>
                  </a:lnTo>
                  <a:lnTo>
                    <a:pt x="9062" y="611"/>
                  </a:lnTo>
                  <a:lnTo>
                    <a:pt x="9062" y="1246"/>
                  </a:lnTo>
                  <a:lnTo>
                    <a:pt x="8622" y="1270"/>
                  </a:lnTo>
                  <a:lnTo>
                    <a:pt x="8182" y="1343"/>
                  </a:lnTo>
                  <a:lnTo>
                    <a:pt x="7767" y="1417"/>
                  </a:lnTo>
                  <a:lnTo>
                    <a:pt x="7328" y="1514"/>
                  </a:lnTo>
                  <a:lnTo>
                    <a:pt x="6912" y="1612"/>
                  </a:lnTo>
                  <a:lnTo>
                    <a:pt x="6497" y="1759"/>
                  </a:lnTo>
                  <a:lnTo>
                    <a:pt x="6082" y="1905"/>
                  </a:lnTo>
                  <a:lnTo>
                    <a:pt x="5691" y="2076"/>
                  </a:lnTo>
                  <a:lnTo>
                    <a:pt x="5300" y="2247"/>
                  </a:lnTo>
                  <a:lnTo>
                    <a:pt x="4910" y="2467"/>
                  </a:lnTo>
                  <a:lnTo>
                    <a:pt x="4543" y="2687"/>
                  </a:lnTo>
                  <a:lnTo>
                    <a:pt x="4177" y="2931"/>
                  </a:lnTo>
                  <a:lnTo>
                    <a:pt x="3811" y="3175"/>
                  </a:lnTo>
                  <a:lnTo>
                    <a:pt x="3469" y="3468"/>
                  </a:lnTo>
                  <a:lnTo>
                    <a:pt x="3151" y="3761"/>
                  </a:lnTo>
                  <a:lnTo>
                    <a:pt x="2834" y="4054"/>
                  </a:lnTo>
                  <a:lnTo>
                    <a:pt x="2516" y="4372"/>
                  </a:lnTo>
                  <a:lnTo>
                    <a:pt x="2223" y="4714"/>
                  </a:lnTo>
                  <a:lnTo>
                    <a:pt x="1930" y="5080"/>
                  </a:lnTo>
                  <a:lnTo>
                    <a:pt x="1686" y="5422"/>
                  </a:lnTo>
                  <a:lnTo>
                    <a:pt x="1442" y="5788"/>
                  </a:lnTo>
                  <a:lnTo>
                    <a:pt x="1222" y="6179"/>
                  </a:lnTo>
                  <a:lnTo>
                    <a:pt x="1002" y="6570"/>
                  </a:lnTo>
                  <a:lnTo>
                    <a:pt x="807" y="6961"/>
                  </a:lnTo>
                  <a:lnTo>
                    <a:pt x="660" y="7376"/>
                  </a:lnTo>
                  <a:lnTo>
                    <a:pt x="489" y="7791"/>
                  </a:lnTo>
                  <a:lnTo>
                    <a:pt x="367" y="8206"/>
                  </a:lnTo>
                  <a:lnTo>
                    <a:pt x="245" y="8622"/>
                  </a:lnTo>
                  <a:lnTo>
                    <a:pt x="172" y="9061"/>
                  </a:lnTo>
                  <a:lnTo>
                    <a:pt x="98" y="9501"/>
                  </a:lnTo>
                  <a:lnTo>
                    <a:pt x="25" y="9940"/>
                  </a:lnTo>
                  <a:lnTo>
                    <a:pt x="1" y="10380"/>
                  </a:lnTo>
                  <a:lnTo>
                    <a:pt x="196" y="10111"/>
                  </a:lnTo>
                  <a:lnTo>
                    <a:pt x="465" y="9867"/>
                  </a:lnTo>
                  <a:lnTo>
                    <a:pt x="758" y="9647"/>
                  </a:lnTo>
                  <a:lnTo>
                    <a:pt x="1075" y="9452"/>
                  </a:lnTo>
                  <a:lnTo>
                    <a:pt x="1442" y="9305"/>
                  </a:lnTo>
                  <a:lnTo>
                    <a:pt x="1808" y="9183"/>
                  </a:lnTo>
                  <a:lnTo>
                    <a:pt x="2223" y="9110"/>
                  </a:lnTo>
                  <a:lnTo>
                    <a:pt x="2638" y="9086"/>
                  </a:lnTo>
                  <a:lnTo>
                    <a:pt x="2956" y="9110"/>
                  </a:lnTo>
                  <a:lnTo>
                    <a:pt x="3249" y="9134"/>
                  </a:lnTo>
                  <a:lnTo>
                    <a:pt x="3542" y="9208"/>
                  </a:lnTo>
                  <a:lnTo>
                    <a:pt x="3811" y="9281"/>
                  </a:lnTo>
                  <a:lnTo>
                    <a:pt x="4079" y="9379"/>
                  </a:lnTo>
                  <a:lnTo>
                    <a:pt x="4323" y="9501"/>
                  </a:lnTo>
                  <a:lnTo>
                    <a:pt x="4543" y="9647"/>
                  </a:lnTo>
                  <a:lnTo>
                    <a:pt x="4763" y="9794"/>
                  </a:lnTo>
                  <a:lnTo>
                    <a:pt x="4812" y="9305"/>
                  </a:lnTo>
                  <a:lnTo>
                    <a:pt x="4934" y="8573"/>
                  </a:lnTo>
                  <a:lnTo>
                    <a:pt x="5007" y="8109"/>
                  </a:lnTo>
                  <a:lnTo>
                    <a:pt x="5129" y="7620"/>
                  </a:lnTo>
                  <a:lnTo>
                    <a:pt x="5276" y="7107"/>
                  </a:lnTo>
                  <a:lnTo>
                    <a:pt x="5447" y="6546"/>
                  </a:lnTo>
                  <a:lnTo>
                    <a:pt x="5642" y="5984"/>
                  </a:lnTo>
                  <a:lnTo>
                    <a:pt x="5887" y="5373"/>
                  </a:lnTo>
                  <a:lnTo>
                    <a:pt x="6180" y="4763"/>
                  </a:lnTo>
                  <a:lnTo>
                    <a:pt x="6522" y="4152"/>
                  </a:lnTo>
                  <a:lnTo>
                    <a:pt x="6888" y="3542"/>
                  </a:lnTo>
                  <a:lnTo>
                    <a:pt x="7303" y="2931"/>
                  </a:lnTo>
                  <a:lnTo>
                    <a:pt x="7792" y="2345"/>
                  </a:lnTo>
                  <a:lnTo>
                    <a:pt x="8329" y="1783"/>
                  </a:lnTo>
                  <a:lnTo>
                    <a:pt x="8402" y="1710"/>
                  </a:lnTo>
                  <a:lnTo>
                    <a:pt x="8597" y="1710"/>
                  </a:lnTo>
                  <a:lnTo>
                    <a:pt x="8671" y="1783"/>
                  </a:lnTo>
                  <a:lnTo>
                    <a:pt x="8720" y="1856"/>
                  </a:lnTo>
                  <a:lnTo>
                    <a:pt x="8744" y="1954"/>
                  </a:lnTo>
                  <a:lnTo>
                    <a:pt x="8720" y="2027"/>
                  </a:lnTo>
                  <a:lnTo>
                    <a:pt x="8671" y="2125"/>
                  </a:lnTo>
                  <a:lnTo>
                    <a:pt x="8182" y="2662"/>
                  </a:lnTo>
                  <a:lnTo>
                    <a:pt x="7718" y="3200"/>
                  </a:lnTo>
                  <a:lnTo>
                    <a:pt x="7328" y="3786"/>
                  </a:lnTo>
                  <a:lnTo>
                    <a:pt x="6961" y="4348"/>
                  </a:lnTo>
                  <a:lnTo>
                    <a:pt x="6668" y="4934"/>
                  </a:lnTo>
                  <a:lnTo>
                    <a:pt x="6375" y="5495"/>
                  </a:lnTo>
                  <a:lnTo>
                    <a:pt x="6155" y="6082"/>
                  </a:lnTo>
                  <a:lnTo>
                    <a:pt x="5960" y="6619"/>
                  </a:lnTo>
                  <a:lnTo>
                    <a:pt x="5789" y="7156"/>
                  </a:lnTo>
                  <a:lnTo>
                    <a:pt x="5642" y="7645"/>
                  </a:lnTo>
                  <a:lnTo>
                    <a:pt x="5520" y="8109"/>
                  </a:lnTo>
                  <a:lnTo>
                    <a:pt x="5423" y="8548"/>
                  </a:lnTo>
                  <a:lnTo>
                    <a:pt x="5300" y="9257"/>
                  </a:lnTo>
                  <a:lnTo>
                    <a:pt x="5252" y="9769"/>
                  </a:lnTo>
                  <a:lnTo>
                    <a:pt x="5471" y="9623"/>
                  </a:lnTo>
                  <a:lnTo>
                    <a:pt x="5691" y="9476"/>
                  </a:lnTo>
                  <a:lnTo>
                    <a:pt x="5935" y="9379"/>
                  </a:lnTo>
                  <a:lnTo>
                    <a:pt x="6180" y="9281"/>
                  </a:lnTo>
                  <a:lnTo>
                    <a:pt x="6448" y="9208"/>
                  </a:lnTo>
                  <a:lnTo>
                    <a:pt x="6741" y="9134"/>
                  </a:lnTo>
                  <a:lnTo>
                    <a:pt x="7034" y="9110"/>
                  </a:lnTo>
                  <a:lnTo>
                    <a:pt x="7328" y="9086"/>
                  </a:lnTo>
                  <a:lnTo>
                    <a:pt x="7645" y="9110"/>
                  </a:lnTo>
                  <a:lnTo>
                    <a:pt x="7938" y="9134"/>
                  </a:lnTo>
                  <a:lnTo>
                    <a:pt x="8207" y="9208"/>
                  </a:lnTo>
                  <a:lnTo>
                    <a:pt x="8475" y="9281"/>
                  </a:lnTo>
                  <a:lnTo>
                    <a:pt x="8744" y="9379"/>
                  </a:lnTo>
                  <a:lnTo>
                    <a:pt x="8988" y="9501"/>
                  </a:lnTo>
                  <a:lnTo>
                    <a:pt x="9208" y="9623"/>
                  </a:lnTo>
                  <a:lnTo>
                    <a:pt x="9428" y="9794"/>
                  </a:lnTo>
                  <a:lnTo>
                    <a:pt x="9428" y="1954"/>
                  </a:lnTo>
                  <a:lnTo>
                    <a:pt x="9452" y="1856"/>
                  </a:lnTo>
                  <a:lnTo>
                    <a:pt x="9501" y="1783"/>
                  </a:lnTo>
                  <a:lnTo>
                    <a:pt x="9574" y="1710"/>
                  </a:lnTo>
                  <a:lnTo>
                    <a:pt x="9770" y="1710"/>
                  </a:lnTo>
                  <a:lnTo>
                    <a:pt x="9843" y="1783"/>
                  </a:lnTo>
                  <a:lnTo>
                    <a:pt x="9892" y="1856"/>
                  </a:lnTo>
                  <a:lnTo>
                    <a:pt x="9916" y="1954"/>
                  </a:lnTo>
                  <a:lnTo>
                    <a:pt x="9916" y="9794"/>
                  </a:lnTo>
                  <a:lnTo>
                    <a:pt x="10136" y="9623"/>
                  </a:lnTo>
                  <a:lnTo>
                    <a:pt x="10356" y="9501"/>
                  </a:lnTo>
                  <a:lnTo>
                    <a:pt x="10600" y="9379"/>
                  </a:lnTo>
                  <a:lnTo>
                    <a:pt x="10869" y="9281"/>
                  </a:lnTo>
                  <a:lnTo>
                    <a:pt x="11137" y="9208"/>
                  </a:lnTo>
                  <a:lnTo>
                    <a:pt x="11406" y="9134"/>
                  </a:lnTo>
                  <a:lnTo>
                    <a:pt x="11699" y="9110"/>
                  </a:lnTo>
                  <a:lnTo>
                    <a:pt x="12017" y="9086"/>
                  </a:lnTo>
                  <a:lnTo>
                    <a:pt x="12310" y="9110"/>
                  </a:lnTo>
                  <a:lnTo>
                    <a:pt x="12603" y="9134"/>
                  </a:lnTo>
                  <a:lnTo>
                    <a:pt x="12896" y="9208"/>
                  </a:lnTo>
                  <a:lnTo>
                    <a:pt x="13165" y="9281"/>
                  </a:lnTo>
                  <a:lnTo>
                    <a:pt x="13409" y="9379"/>
                  </a:lnTo>
                  <a:lnTo>
                    <a:pt x="13653" y="9476"/>
                  </a:lnTo>
                  <a:lnTo>
                    <a:pt x="13873" y="9623"/>
                  </a:lnTo>
                  <a:lnTo>
                    <a:pt x="14093" y="9769"/>
                  </a:lnTo>
                  <a:lnTo>
                    <a:pt x="14019" y="9257"/>
                  </a:lnTo>
                  <a:lnTo>
                    <a:pt x="13897" y="8548"/>
                  </a:lnTo>
                  <a:lnTo>
                    <a:pt x="13824" y="8109"/>
                  </a:lnTo>
                  <a:lnTo>
                    <a:pt x="13702" y="7645"/>
                  </a:lnTo>
                  <a:lnTo>
                    <a:pt x="13555" y="7132"/>
                  </a:lnTo>
                  <a:lnTo>
                    <a:pt x="13384" y="6619"/>
                  </a:lnTo>
                  <a:lnTo>
                    <a:pt x="13189" y="6057"/>
                  </a:lnTo>
                  <a:lnTo>
                    <a:pt x="12945" y="5495"/>
                  </a:lnTo>
                  <a:lnTo>
                    <a:pt x="12676" y="4934"/>
                  </a:lnTo>
                  <a:lnTo>
                    <a:pt x="12359" y="4348"/>
                  </a:lnTo>
                  <a:lnTo>
                    <a:pt x="12017" y="3786"/>
                  </a:lnTo>
                  <a:lnTo>
                    <a:pt x="11626" y="3200"/>
                  </a:lnTo>
                  <a:lnTo>
                    <a:pt x="11162" y="2662"/>
                  </a:lnTo>
                  <a:lnTo>
                    <a:pt x="10673" y="2125"/>
                  </a:lnTo>
                  <a:lnTo>
                    <a:pt x="10625" y="2027"/>
                  </a:lnTo>
                  <a:lnTo>
                    <a:pt x="10600" y="1954"/>
                  </a:lnTo>
                  <a:lnTo>
                    <a:pt x="10625" y="1856"/>
                  </a:lnTo>
                  <a:lnTo>
                    <a:pt x="10673" y="1783"/>
                  </a:lnTo>
                  <a:lnTo>
                    <a:pt x="10747" y="1710"/>
                  </a:lnTo>
                  <a:lnTo>
                    <a:pt x="10942" y="1710"/>
                  </a:lnTo>
                  <a:lnTo>
                    <a:pt x="11015" y="1783"/>
                  </a:lnTo>
                  <a:lnTo>
                    <a:pt x="11553" y="2345"/>
                  </a:lnTo>
                  <a:lnTo>
                    <a:pt x="12017" y="2931"/>
                  </a:lnTo>
                  <a:lnTo>
                    <a:pt x="12456" y="3542"/>
                  </a:lnTo>
                  <a:lnTo>
                    <a:pt x="12823" y="4152"/>
                  </a:lnTo>
                  <a:lnTo>
                    <a:pt x="13165" y="4787"/>
                  </a:lnTo>
                  <a:lnTo>
                    <a:pt x="13458" y="5373"/>
                  </a:lnTo>
                  <a:lnTo>
                    <a:pt x="13702" y="5984"/>
                  </a:lnTo>
                  <a:lnTo>
                    <a:pt x="13897" y="6546"/>
                  </a:lnTo>
                  <a:lnTo>
                    <a:pt x="14068" y="7107"/>
                  </a:lnTo>
                  <a:lnTo>
                    <a:pt x="14215" y="7620"/>
                  </a:lnTo>
                  <a:lnTo>
                    <a:pt x="14337" y="8109"/>
                  </a:lnTo>
                  <a:lnTo>
                    <a:pt x="14410" y="8573"/>
                  </a:lnTo>
                  <a:lnTo>
                    <a:pt x="14532" y="9305"/>
                  </a:lnTo>
                  <a:lnTo>
                    <a:pt x="14581" y="9794"/>
                  </a:lnTo>
                  <a:lnTo>
                    <a:pt x="14801" y="9647"/>
                  </a:lnTo>
                  <a:lnTo>
                    <a:pt x="15021" y="9501"/>
                  </a:lnTo>
                  <a:lnTo>
                    <a:pt x="15265" y="9379"/>
                  </a:lnTo>
                  <a:lnTo>
                    <a:pt x="15534" y="9281"/>
                  </a:lnTo>
                  <a:lnTo>
                    <a:pt x="15802" y="9208"/>
                  </a:lnTo>
                  <a:lnTo>
                    <a:pt x="16095" y="9134"/>
                  </a:lnTo>
                  <a:lnTo>
                    <a:pt x="16388" y="9110"/>
                  </a:lnTo>
                  <a:lnTo>
                    <a:pt x="16706" y="9086"/>
                  </a:lnTo>
                  <a:lnTo>
                    <a:pt x="17121" y="9110"/>
                  </a:lnTo>
                  <a:lnTo>
                    <a:pt x="17536" y="9183"/>
                  </a:lnTo>
                  <a:lnTo>
                    <a:pt x="17903" y="9305"/>
                  </a:lnTo>
                  <a:lnTo>
                    <a:pt x="18269" y="9452"/>
                  </a:lnTo>
                  <a:lnTo>
                    <a:pt x="18587" y="9647"/>
                  </a:lnTo>
                  <a:lnTo>
                    <a:pt x="18880" y="9867"/>
                  </a:lnTo>
                  <a:lnTo>
                    <a:pt x="19148" y="10111"/>
                  </a:lnTo>
                  <a:lnTo>
                    <a:pt x="19344" y="10380"/>
                  </a:lnTo>
                  <a:lnTo>
                    <a:pt x="19319" y="9940"/>
                  </a:lnTo>
                  <a:lnTo>
                    <a:pt x="19246" y="9501"/>
                  </a:lnTo>
                  <a:lnTo>
                    <a:pt x="19173" y="9061"/>
                  </a:lnTo>
                  <a:lnTo>
                    <a:pt x="19099" y="8622"/>
                  </a:lnTo>
                  <a:lnTo>
                    <a:pt x="18977" y="8206"/>
                  </a:lnTo>
                  <a:lnTo>
                    <a:pt x="18855" y="7791"/>
                  </a:lnTo>
                  <a:lnTo>
                    <a:pt x="18684" y="7376"/>
                  </a:lnTo>
                  <a:lnTo>
                    <a:pt x="18538" y="6961"/>
                  </a:lnTo>
                  <a:lnTo>
                    <a:pt x="18342" y="6570"/>
                  </a:lnTo>
                  <a:lnTo>
                    <a:pt x="18122" y="6179"/>
                  </a:lnTo>
                  <a:lnTo>
                    <a:pt x="17903" y="5788"/>
                  </a:lnTo>
                  <a:lnTo>
                    <a:pt x="17658" y="5422"/>
                  </a:lnTo>
                  <a:lnTo>
                    <a:pt x="17414" y="5080"/>
                  </a:lnTo>
                  <a:lnTo>
                    <a:pt x="17121" y="4714"/>
                  </a:lnTo>
                  <a:lnTo>
                    <a:pt x="16828" y="4372"/>
                  </a:lnTo>
                  <a:lnTo>
                    <a:pt x="16511" y="4054"/>
                  </a:lnTo>
                  <a:lnTo>
                    <a:pt x="16193" y="3761"/>
                  </a:lnTo>
                  <a:lnTo>
                    <a:pt x="15876" y="3468"/>
                  </a:lnTo>
                  <a:lnTo>
                    <a:pt x="15534" y="3175"/>
                  </a:lnTo>
                  <a:lnTo>
                    <a:pt x="15167" y="2931"/>
                  </a:lnTo>
                  <a:lnTo>
                    <a:pt x="14801" y="2687"/>
                  </a:lnTo>
                  <a:lnTo>
                    <a:pt x="14435" y="2467"/>
                  </a:lnTo>
                  <a:lnTo>
                    <a:pt x="14044" y="2247"/>
                  </a:lnTo>
                  <a:lnTo>
                    <a:pt x="13653" y="2076"/>
                  </a:lnTo>
                  <a:lnTo>
                    <a:pt x="13262" y="1905"/>
                  </a:lnTo>
                  <a:lnTo>
                    <a:pt x="12847" y="1759"/>
                  </a:lnTo>
                  <a:lnTo>
                    <a:pt x="12432" y="1612"/>
                  </a:lnTo>
                  <a:lnTo>
                    <a:pt x="12017" y="1514"/>
                  </a:lnTo>
                  <a:lnTo>
                    <a:pt x="11577" y="1417"/>
                  </a:lnTo>
                  <a:lnTo>
                    <a:pt x="11162" y="1343"/>
                  </a:lnTo>
                  <a:lnTo>
                    <a:pt x="10722" y="1270"/>
                  </a:lnTo>
                  <a:lnTo>
                    <a:pt x="10283" y="1246"/>
                  </a:lnTo>
                  <a:lnTo>
                    <a:pt x="10283" y="611"/>
                  </a:lnTo>
                  <a:lnTo>
                    <a:pt x="10258" y="489"/>
                  </a:lnTo>
                  <a:lnTo>
                    <a:pt x="10234" y="367"/>
                  </a:lnTo>
                  <a:lnTo>
                    <a:pt x="10185" y="269"/>
                  </a:lnTo>
                  <a:lnTo>
                    <a:pt x="10112" y="196"/>
                  </a:lnTo>
                  <a:lnTo>
                    <a:pt x="10014" y="122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1" name="Google Shape;501;p41"/>
          <p:cNvGrpSpPr/>
          <p:nvPr/>
        </p:nvGrpSpPr>
        <p:grpSpPr>
          <a:xfrm>
            <a:off x="1044872" y="1474922"/>
            <a:ext cx="339612" cy="238274"/>
            <a:chOff x="559275" y="1683950"/>
            <a:chExt cx="466500" cy="327300"/>
          </a:xfrm>
        </p:grpSpPr>
        <p:sp>
          <p:nvSpPr>
            <p:cNvPr id="502" name="Google Shape;502;p41"/>
            <p:cNvSpPr/>
            <p:nvPr/>
          </p:nvSpPr>
          <p:spPr>
            <a:xfrm>
              <a:off x="559275" y="1683950"/>
              <a:ext cx="466500" cy="197850"/>
            </a:xfrm>
            <a:custGeom>
              <a:avLst/>
              <a:gdLst/>
              <a:ahLst/>
              <a:cxnLst/>
              <a:rect l="l" t="t" r="r" b="b"/>
              <a:pathLst>
                <a:path w="18660" h="7914" extrusionOk="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41"/>
            <p:cNvSpPr/>
            <p:nvPr/>
          </p:nvSpPr>
          <p:spPr>
            <a:xfrm>
              <a:off x="559275" y="1727925"/>
              <a:ext cx="466500" cy="283325"/>
            </a:xfrm>
            <a:custGeom>
              <a:avLst/>
              <a:gdLst/>
              <a:ahLst/>
              <a:cxnLst/>
              <a:rect l="l" t="t" r="r" b="b"/>
              <a:pathLst>
                <a:path w="18660" h="11333" extrusionOk="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4" name="Google Shape;504;p41"/>
          <p:cNvGrpSpPr/>
          <p:nvPr/>
        </p:nvGrpSpPr>
        <p:grpSpPr>
          <a:xfrm>
            <a:off x="1535599" y="1427821"/>
            <a:ext cx="339612" cy="332496"/>
            <a:chOff x="1233350" y="1619250"/>
            <a:chExt cx="466500" cy="456725"/>
          </a:xfrm>
        </p:grpSpPr>
        <p:sp>
          <p:nvSpPr>
            <p:cNvPr id="505" name="Google Shape;505;p41"/>
            <p:cNvSpPr/>
            <p:nvPr/>
          </p:nvSpPr>
          <p:spPr>
            <a:xfrm>
              <a:off x="1233350" y="1619250"/>
              <a:ext cx="466500" cy="456725"/>
            </a:xfrm>
            <a:custGeom>
              <a:avLst/>
              <a:gdLst/>
              <a:ahLst/>
              <a:cxnLst/>
              <a:rect l="l" t="t" r="r" b="b"/>
              <a:pathLst>
                <a:path w="18660" h="18269" extrusionOk="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1"/>
            <p:cNvSpPr/>
            <p:nvPr/>
          </p:nvSpPr>
          <p:spPr>
            <a:xfrm>
              <a:off x="1382325" y="1792025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1"/>
            <p:cNvSpPr/>
            <p:nvPr/>
          </p:nvSpPr>
          <p:spPr>
            <a:xfrm>
              <a:off x="1382325" y="1825000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1"/>
            <p:cNvSpPr/>
            <p:nvPr/>
          </p:nvSpPr>
          <p:spPr>
            <a:xfrm>
              <a:off x="1382325" y="1858575"/>
              <a:ext cx="70850" cy="12250"/>
            </a:xfrm>
            <a:custGeom>
              <a:avLst/>
              <a:gdLst/>
              <a:ahLst/>
              <a:cxnLst/>
              <a:rect l="l" t="t" r="r" b="b"/>
              <a:pathLst>
                <a:path w="2834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9" name="Google Shape;509;p41"/>
          <p:cNvGrpSpPr/>
          <p:nvPr/>
        </p:nvGrpSpPr>
        <p:grpSpPr>
          <a:xfrm>
            <a:off x="2036991" y="1434919"/>
            <a:ext cx="318282" cy="318282"/>
            <a:chOff x="1922075" y="1629000"/>
            <a:chExt cx="437200" cy="437200"/>
          </a:xfrm>
        </p:grpSpPr>
        <p:sp>
          <p:nvSpPr>
            <p:cNvPr id="510" name="Google Shape;510;p41"/>
            <p:cNvSpPr/>
            <p:nvPr/>
          </p:nvSpPr>
          <p:spPr>
            <a:xfrm>
              <a:off x="2208425" y="1629000"/>
              <a:ext cx="150850" cy="150850"/>
            </a:xfrm>
            <a:custGeom>
              <a:avLst/>
              <a:gdLst/>
              <a:ahLst/>
              <a:cxnLst/>
              <a:rect l="l" t="t" r="r" b="b"/>
              <a:pathLst>
                <a:path w="6034" h="6034" extrusionOk="0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1"/>
            <p:cNvSpPr/>
            <p:nvPr/>
          </p:nvSpPr>
          <p:spPr>
            <a:xfrm>
              <a:off x="1922075" y="1686400"/>
              <a:ext cx="379800" cy="379800"/>
            </a:xfrm>
            <a:custGeom>
              <a:avLst/>
              <a:gdLst/>
              <a:ahLst/>
              <a:cxnLst/>
              <a:rect l="l" t="t" r="r" b="b"/>
              <a:pathLst>
                <a:path w="15192" h="15192" extrusionOk="0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41"/>
          <p:cNvGrpSpPr/>
          <p:nvPr/>
        </p:nvGrpSpPr>
        <p:grpSpPr>
          <a:xfrm>
            <a:off x="2526389" y="1433590"/>
            <a:ext cx="320939" cy="320939"/>
            <a:chOff x="2594325" y="1627175"/>
            <a:chExt cx="440850" cy="440850"/>
          </a:xfrm>
        </p:grpSpPr>
        <p:sp>
          <p:nvSpPr>
            <p:cNvPr id="513" name="Google Shape;513;p41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l" t="t" r="r" b="b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1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l" t="t" r="r" b="b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1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l" t="t" r="r" b="b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6" name="Google Shape;516;p41"/>
          <p:cNvSpPr/>
          <p:nvPr/>
        </p:nvSpPr>
        <p:spPr>
          <a:xfrm>
            <a:off x="3031272" y="1447795"/>
            <a:ext cx="292510" cy="292492"/>
          </a:xfrm>
          <a:custGeom>
            <a:avLst/>
            <a:gdLst/>
            <a:ahLst/>
            <a:cxnLst/>
            <a:rect l="l" t="t" r="r" b="b"/>
            <a:pathLst>
              <a:path w="16072" h="16071" extrusionOk="0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7" name="Google Shape;517;p41"/>
          <p:cNvGrpSpPr/>
          <p:nvPr/>
        </p:nvGrpSpPr>
        <p:grpSpPr>
          <a:xfrm>
            <a:off x="3538072" y="1895584"/>
            <a:ext cx="260478" cy="368950"/>
            <a:chOff x="3984000" y="1594200"/>
            <a:chExt cx="357800" cy="506800"/>
          </a:xfrm>
        </p:grpSpPr>
        <p:sp>
          <p:nvSpPr>
            <p:cNvPr id="518" name="Google Shape;518;p41"/>
            <p:cNvSpPr/>
            <p:nvPr/>
          </p:nvSpPr>
          <p:spPr>
            <a:xfrm>
              <a:off x="3984000" y="1597875"/>
              <a:ext cx="44575" cy="503125"/>
            </a:xfrm>
            <a:custGeom>
              <a:avLst/>
              <a:gdLst/>
              <a:ahLst/>
              <a:cxnLst/>
              <a:rect l="l" t="t" r="r" b="b"/>
              <a:pathLst>
                <a:path w="1783" h="20125" extrusionOk="0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41"/>
            <p:cNvSpPr/>
            <p:nvPr/>
          </p:nvSpPr>
          <p:spPr>
            <a:xfrm>
              <a:off x="4041375" y="1594200"/>
              <a:ext cx="300425" cy="229600"/>
            </a:xfrm>
            <a:custGeom>
              <a:avLst/>
              <a:gdLst/>
              <a:ahLst/>
              <a:cxnLst/>
              <a:rect l="l" t="t" r="r" b="b"/>
              <a:pathLst>
                <a:path w="12017" h="9184" extrusionOk="0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0" name="Google Shape;520;p41"/>
          <p:cNvGrpSpPr/>
          <p:nvPr/>
        </p:nvGrpSpPr>
        <p:grpSpPr>
          <a:xfrm>
            <a:off x="3987448" y="1488700"/>
            <a:ext cx="343179" cy="210720"/>
            <a:chOff x="4601275" y="1702875"/>
            <a:chExt cx="471400" cy="289450"/>
          </a:xfrm>
        </p:grpSpPr>
        <p:sp>
          <p:nvSpPr>
            <p:cNvPr id="521" name="Google Shape;521;p41"/>
            <p:cNvSpPr/>
            <p:nvPr/>
          </p:nvSpPr>
          <p:spPr>
            <a:xfrm>
              <a:off x="4816200" y="170287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41"/>
            <p:cNvSpPr/>
            <p:nvPr/>
          </p:nvSpPr>
          <p:spPr>
            <a:xfrm>
              <a:off x="5031125" y="175722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41"/>
            <p:cNvSpPr/>
            <p:nvPr/>
          </p:nvSpPr>
          <p:spPr>
            <a:xfrm>
              <a:off x="4634875" y="1756000"/>
              <a:ext cx="404225" cy="178325"/>
            </a:xfrm>
            <a:custGeom>
              <a:avLst/>
              <a:gdLst/>
              <a:ahLst/>
              <a:cxnLst/>
              <a:rect l="l" t="t" r="r" b="b"/>
              <a:pathLst>
                <a:path w="16169" h="7133" extrusionOk="0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41"/>
            <p:cNvSpPr/>
            <p:nvPr/>
          </p:nvSpPr>
          <p:spPr>
            <a:xfrm>
              <a:off x="4601275" y="175722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41"/>
            <p:cNvSpPr/>
            <p:nvPr/>
          </p:nvSpPr>
          <p:spPr>
            <a:xfrm>
              <a:off x="4673325" y="1947725"/>
              <a:ext cx="327300" cy="44600"/>
            </a:xfrm>
            <a:custGeom>
              <a:avLst/>
              <a:gdLst/>
              <a:ahLst/>
              <a:cxnLst/>
              <a:rect l="l" t="t" r="r" b="b"/>
              <a:pathLst>
                <a:path w="13092" h="1784" extrusionOk="0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6" name="Google Shape;526;p41"/>
          <p:cNvGrpSpPr/>
          <p:nvPr/>
        </p:nvGrpSpPr>
        <p:grpSpPr>
          <a:xfrm>
            <a:off x="4494628" y="1437139"/>
            <a:ext cx="310274" cy="313841"/>
            <a:chOff x="5297950" y="1632050"/>
            <a:chExt cx="426200" cy="431100"/>
          </a:xfrm>
        </p:grpSpPr>
        <p:sp>
          <p:nvSpPr>
            <p:cNvPr id="527" name="Google Shape;527;p41"/>
            <p:cNvSpPr/>
            <p:nvPr/>
          </p:nvSpPr>
          <p:spPr>
            <a:xfrm>
              <a:off x="5404800" y="1936125"/>
              <a:ext cx="212500" cy="127025"/>
            </a:xfrm>
            <a:custGeom>
              <a:avLst/>
              <a:gdLst/>
              <a:ahLst/>
              <a:cxnLst/>
              <a:rect l="l" t="t" r="r" b="b"/>
              <a:pathLst>
                <a:path w="8500" h="5081" extrusionOk="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1"/>
            <p:cNvSpPr/>
            <p:nvPr/>
          </p:nvSpPr>
          <p:spPr>
            <a:xfrm>
              <a:off x="5297950" y="1632050"/>
              <a:ext cx="426200" cy="294950"/>
            </a:xfrm>
            <a:custGeom>
              <a:avLst/>
              <a:gdLst/>
              <a:ahLst/>
              <a:cxnLst/>
              <a:rect l="l" t="t" r="r" b="b"/>
              <a:pathLst>
                <a:path w="17048" h="11798" extrusionOk="0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9" name="Google Shape;529;p41"/>
          <p:cNvGrpSpPr/>
          <p:nvPr/>
        </p:nvGrpSpPr>
        <p:grpSpPr>
          <a:xfrm>
            <a:off x="4984462" y="1427821"/>
            <a:ext cx="312057" cy="332496"/>
            <a:chOff x="5970800" y="1619250"/>
            <a:chExt cx="428650" cy="456725"/>
          </a:xfrm>
        </p:grpSpPr>
        <p:sp>
          <p:nvSpPr>
            <p:cNvPr id="530" name="Google Shape;530;p41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l" t="t" r="r" b="b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41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l" t="t" r="r" b="b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1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l" t="t" r="r" b="b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1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l" t="t" r="r" b="b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1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l" t="t" r="r" b="b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5" name="Google Shape;535;p41"/>
          <p:cNvGrpSpPr/>
          <p:nvPr/>
        </p:nvGrpSpPr>
        <p:grpSpPr>
          <a:xfrm>
            <a:off x="5460975" y="1423817"/>
            <a:ext cx="349822" cy="319155"/>
            <a:chOff x="6625350" y="1613750"/>
            <a:chExt cx="480525" cy="438400"/>
          </a:xfrm>
        </p:grpSpPr>
        <p:sp>
          <p:nvSpPr>
            <p:cNvPr id="536" name="Google Shape;536;p41"/>
            <p:cNvSpPr/>
            <p:nvPr/>
          </p:nvSpPr>
          <p:spPr>
            <a:xfrm>
              <a:off x="6670525" y="1887275"/>
              <a:ext cx="117875" cy="164875"/>
            </a:xfrm>
            <a:custGeom>
              <a:avLst/>
              <a:gdLst/>
              <a:ahLst/>
              <a:cxnLst/>
              <a:rect l="l" t="t" r="r" b="b"/>
              <a:pathLst>
                <a:path w="4715" h="6595" extrusionOk="0">
                  <a:moveTo>
                    <a:pt x="0" y="1"/>
                  </a:moveTo>
                  <a:lnTo>
                    <a:pt x="538" y="6058"/>
                  </a:lnTo>
                  <a:lnTo>
                    <a:pt x="562" y="6180"/>
                  </a:lnTo>
                  <a:lnTo>
                    <a:pt x="587" y="6277"/>
                  </a:lnTo>
                  <a:lnTo>
                    <a:pt x="660" y="6351"/>
                  </a:lnTo>
                  <a:lnTo>
                    <a:pt x="733" y="6448"/>
                  </a:lnTo>
                  <a:lnTo>
                    <a:pt x="806" y="6497"/>
                  </a:lnTo>
                  <a:lnTo>
                    <a:pt x="904" y="6546"/>
                  </a:lnTo>
                  <a:lnTo>
                    <a:pt x="1002" y="6571"/>
                  </a:lnTo>
                  <a:lnTo>
                    <a:pt x="1124" y="6595"/>
                  </a:lnTo>
                  <a:lnTo>
                    <a:pt x="4128" y="6595"/>
                  </a:lnTo>
                  <a:lnTo>
                    <a:pt x="4274" y="6571"/>
                  </a:lnTo>
                  <a:lnTo>
                    <a:pt x="4397" y="6522"/>
                  </a:lnTo>
                  <a:lnTo>
                    <a:pt x="4494" y="6473"/>
                  </a:lnTo>
                  <a:lnTo>
                    <a:pt x="4592" y="6375"/>
                  </a:lnTo>
                  <a:lnTo>
                    <a:pt x="4665" y="6253"/>
                  </a:lnTo>
                  <a:lnTo>
                    <a:pt x="4714" y="6155"/>
                  </a:lnTo>
                  <a:lnTo>
                    <a:pt x="4714" y="6009"/>
                  </a:lnTo>
                  <a:lnTo>
                    <a:pt x="4714" y="5887"/>
                  </a:lnTo>
                  <a:lnTo>
                    <a:pt x="3713" y="123"/>
                  </a:lnTo>
                  <a:lnTo>
                    <a:pt x="2589" y="50"/>
                  </a:lnTo>
                  <a:lnTo>
                    <a:pt x="1637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1"/>
            <p:cNvSpPr/>
            <p:nvPr/>
          </p:nvSpPr>
          <p:spPr>
            <a:xfrm>
              <a:off x="7075950" y="1754175"/>
              <a:ext cx="29925" cy="99550"/>
            </a:xfrm>
            <a:custGeom>
              <a:avLst/>
              <a:gdLst/>
              <a:ahLst/>
              <a:cxnLst/>
              <a:rect l="l" t="t" r="r" b="b"/>
              <a:pathLst>
                <a:path w="1197" h="3982" extrusionOk="0">
                  <a:moveTo>
                    <a:pt x="0" y="1"/>
                  </a:moveTo>
                  <a:lnTo>
                    <a:pt x="0" y="3981"/>
                  </a:lnTo>
                  <a:lnTo>
                    <a:pt x="269" y="3811"/>
                  </a:lnTo>
                  <a:lnTo>
                    <a:pt x="489" y="3615"/>
                  </a:lnTo>
                  <a:lnTo>
                    <a:pt x="684" y="3420"/>
                  </a:lnTo>
                  <a:lnTo>
                    <a:pt x="855" y="3176"/>
                  </a:lnTo>
                  <a:lnTo>
                    <a:pt x="1002" y="2907"/>
                  </a:lnTo>
                  <a:lnTo>
                    <a:pt x="1099" y="2614"/>
                  </a:lnTo>
                  <a:lnTo>
                    <a:pt x="1173" y="2296"/>
                  </a:lnTo>
                  <a:lnTo>
                    <a:pt x="1197" y="1979"/>
                  </a:lnTo>
                  <a:lnTo>
                    <a:pt x="1173" y="1661"/>
                  </a:lnTo>
                  <a:lnTo>
                    <a:pt x="1099" y="1368"/>
                  </a:lnTo>
                  <a:lnTo>
                    <a:pt x="1002" y="1075"/>
                  </a:lnTo>
                  <a:lnTo>
                    <a:pt x="855" y="806"/>
                  </a:lnTo>
                  <a:lnTo>
                    <a:pt x="684" y="562"/>
                  </a:lnTo>
                  <a:lnTo>
                    <a:pt x="489" y="342"/>
                  </a:lnTo>
                  <a:lnTo>
                    <a:pt x="269" y="17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41"/>
            <p:cNvSpPr/>
            <p:nvPr/>
          </p:nvSpPr>
          <p:spPr>
            <a:xfrm>
              <a:off x="6625350" y="1729750"/>
              <a:ext cx="97700" cy="147175"/>
            </a:xfrm>
            <a:custGeom>
              <a:avLst/>
              <a:gdLst/>
              <a:ahLst/>
              <a:cxnLst/>
              <a:rect l="l" t="t" r="r" b="b"/>
              <a:pathLst>
                <a:path w="3908" h="5887" extrusionOk="0">
                  <a:moveTo>
                    <a:pt x="3908" y="1"/>
                  </a:moveTo>
                  <a:lnTo>
                    <a:pt x="2711" y="25"/>
                  </a:lnTo>
                  <a:lnTo>
                    <a:pt x="1759" y="25"/>
                  </a:lnTo>
                  <a:lnTo>
                    <a:pt x="1588" y="49"/>
                  </a:lnTo>
                  <a:lnTo>
                    <a:pt x="1417" y="74"/>
                  </a:lnTo>
                  <a:lnTo>
                    <a:pt x="1246" y="123"/>
                  </a:lnTo>
                  <a:lnTo>
                    <a:pt x="1099" y="172"/>
                  </a:lnTo>
                  <a:lnTo>
                    <a:pt x="953" y="245"/>
                  </a:lnTo>
                  <a:lnTo>
                    <a:pt x="806" y="343"/>
                  </a:lnTo>
                  <a:lnTo>
                    <a:pt x="660" y="440"/>
                  </a:lnTo>
                  <a:lnTo>
                    <a:pt x="537" y="562"/>
                  </a:lnTo>
                  <a:lnTo>
                    <a:pt x="415" y="684"/>
                  </a:lnTo>
                  <a:lnTo>
                    <a:pt x="318" y="831"/>
                  </a:lnTo>
                  <a:lnTo>
                    <a:pt x="220" y="978"/>
                  </a:lnTo>
                  <a:lnTo>
                    <a:pt x="147" y="1124"/>
                  </a:lnTo>
                  <a:lnTo>
                    <a:pt x="73" y="1295"/>
                  </a:lnTo>
                  <a:lnTo>
                    <a:pt x="49" y="1442"/>
                  </a:lnTo>
                  <a:lnTo>
                    <a:pt x="0" y="1613"/>
                  </a:lnTo>
                  <a:lnTo>
                    <a:pt x="0" y="1783"/>
                  </a:lnTo>
                  <a:lnTo>
                    <a:pt x="0" y="4128"/>
                  </a:lnTo>
                  <a:lnTo>
                    <a:pt x="0" y="4299"/>
                  </a:lnTo>
                  <a:lnTo>
                    <a:pt x="49" y="4446"/>
                  </a:lnTo>
                  <a:lnTo>
                    <a:pt x="73" y="4617"/>
                  </a:lnTo>
                  <a:lnTo>
                    <a:pt x="147" y="4763"/>
                  </a:lnTo>
                  <a:lnTo>
                    <a:pt x="220" y="4934"/>
                  </a:lnTo>
                  <a:lnTo>
                    <a:pt x="318" y="5081"/>
                  </a:lnTo>
                  <a:lnTo>
                    <a:pt x="415" y="5203"/>
                  </a:lnTo>
                  <a:lnTo>
                    <a:pt x="537" y="5325"/>
                  </a:lnTo>
                  <a:lnTo>
                    <a:pt x="660" y="5447"/>
                  </a:lnTo>
                  <a:lnTo>
                    <a:pt x="806" y="5545"/>
                  </a:lnTo>
                  <a:lnTo>
                    <a:pt x="953" y="5642"/>
                  </a:lnTo>
                  <a:lnTo>
                    <a:pt x="1099" y="5716"/>
                  </a:lnTo>
                  <a:lnTo>
                    <a:pt x="1246" y="5789"/>
                  </a:lnTo>
                  <a:lnTo>
                    <a:pt x="1417" y="5838"/>
                  </a:lnTo>
                  <a:lnTo>
                    <a:pt x="1588" y="5862"/>
                  </a:lnTo>
                  <a:lnTo>
                    <a:pt x="1759" y="5862"/>
                  </a:lnTo>
                  <a:lnTo>
                    <a:pt x="2711" y="5887"/>
                  </a:lnTo>
                  <a:lnTo>
                    <a:pt x="3908" y="5887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1"/>
            <p:cNvSpPr/>
            <p:nvPr/>
          </p:nvSpPr>
          <p:spPr>
            <a:xfrm>
              <a:off x="6736475" y="1638175"/>
              <a:ext cx="279650" cy="330325"/>
            </a:xfrm>
            <a:custGeom>
              <a:avLst/>
              <a:gdLst/>
              <a:ahLst/>
              <a:cxnLst/>
              <a:rect l="l" t="t" r="r" b="b"/>
              <a:pathLst>
                <a:path w="11186" h="13213" extrusionOk="0">
                  <a:moveTo>
                    <a:pt x="11186" y="0"/>
                  </a:moveTo>
                  <a:lnTo>
                    <a:pt x="10771" y="342"/>
                  </a:lnTo>
                  <a:lnTo>
                    <a:pt x="10380" y="635"/>
                  </a:lnTo>
                  <a:lnTo>
                    <a:pt x="9940" y="904"/>
                  </a:lnTo>
                  <a:lnTo>
                    <a:pt x="9525" y="1172"/>
                  </a:lnTo>
                  <a:lnTo>
                    <a:pt x="9110" y="1417"/>
                  </a:lnTo>
                  <a:lnTo>
                    <a:pt x="8695" y="1661"/>
                  </a:lnTo>
                  <a:lnTo>
                    <a:pt x="7840" y="2052"/>
                  </a:lnTo>
                  <a:lnTo>
                    <a:pt x="7034" y="2418"/>
                  </a:lnTo>
                  <a:lnTo>
                    <a:pt x="6228" y="2687"/>
                  </a:lnTo>
                  <a:lnTo>
                    <a:pt x="5471" y="2931"/>
                  </a:lnTo>
                  <a:lnTo>
                    <a:pt x="4763" y="3126"/>
                  </a:lnTo>
                  <a:lnTo>
                    <a:pt x="4225" y="3248"/>
                  </a:lnTo>
                  <a:lnTo>
                    <a:pt x="3664" y="3346"/>
                  </a:lnTo>
                  <a:lnTo>
                    <a:pt x="3077" y="3419"/>
                  </a:lnTo>
                  <a:lnTo>
                    <a:pt x="2467" y="3493"/>
                  </a:lnTo>
                  <a:lnTo>
                    <a:pt x="1221" y="3590"/>
                  </a:lnTo>
                  <a:lnTo>
                    <a:pt x="0" y="3664"/>
                  </a:lnTo>
                  <a:lnTo>
                    <a:pt x="0" y="9574"/>
                  </a:lnTo>
                  <a:lnTo>
                    <a:pt x="1221" y="9623"/>
                  </a:lnTo>
                  <a:lnTo>
                    <a:pt x="2467" y="9721"/>
                  </a:lnTo>
                  <a:lnTo>
                    <a:pt x="3077" y="9794"/>
                  </a:lnTo>
                  <a:lnTo>
                    <a:pt x="3664" y="9891"/>
                  </a:lnTo>
                  <a:lnTo>
                    <a:pt x="4225" y="9989"/>
                  </a:lnTo>
                  <a:lnTo>
                    <a:pt x="4763" y="10111"/>
                  </a:lnTo>
                  <a:lnTo>
                    <a:pt x="5471" y="10307"/>
                  </a:lnTo>
                  <a:lnTo>
                    <a:pt x="6228" y="10526"/>
                  </a:lnTo>
                  <a:lnTo>
                    <a:pt x="7034" y="10820"/>
                  </a:lnTo>
                  <a:lnTo>
                    <a:pt x="7840" y="11161"/>
                  </a:lnTo>
                  <a:lnTo>
                    <a:pt x="8695" y="11577"/>
                  </a:lnTo>
                  <a:lnTo>
                    <a:pt x="9110" y="11796"/>
                  </a:lnTo>
                  <a:lnTo>
                    <a:pt x="9525" y="12041"/>
                  </a:lnTo>
                  <a:lnTo>
                    <a:pt x="9940" y="12309"/>
                  </a:lnTo>
                  <a:lnTo>
                    <a:pt x="10380" y="12602"/>
                  </a:lnTo>
                  <a:lnTo>
                    <a:pt x="10771" y="12896"/>
                  </a:lnTo>
                  <a:lnTo>
                    <a:pt x="11186" y="13213"/>
                  </a:lnTo>
                  <a:lnTo>
                    <a:pt x="111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41"/>
            <p:cNvSpPr/>
            <p:nvPr/>
          </p:nvSpPr>
          <p:spPr>
            <a:xfrm>
              <a:off x="7029550" y="1613750"/>
              <a:ext cx="34200" cy="379800"/>
            </a:xfrm>
            <a:custGeom>
              <a:avLst/>
              <a:gdLst/>
              <a:ahLst/>
              <a:cxnLst/>
              <a:rect l="l" t="t" r="r" b="b"/>
              <a:pathLst>
                <a:path w="1368" h="15192" extrusionOk="0">
                  <a:moveTo>
                    <a:pt x="684" y="0"/>
                  </a:moveTo>
                  <a:lnTo>
                    <a:pt x="562" y="25"/>
                  </a:lnTo>
                  <a:lnTo>
                    <a:pt x="464" y="98"/>
                  </a:lnTo>
                  <a:lnTo>
                    <a:pt x="366" y="171"/>
                  </a:lnTo>
                  <a:lnTo>
                    <a:pt x="0" y="513"/>
                  </a:lnTo>
                  <a:lnTo>
                    <a:pt x="0" y="14654"/>
                  </a:lnTo>
                  <a:lnTo>
                    <a:pt x="366" y="15020"/>
                  </a:lnTo>
                  <a:lnTo>
                    <a:pt x="464" y="15094"/>
                  </a:lnTo>
                  <a:lnTo>
                    <a:pt x="562" y="15143"/>
                  </a:lnTo>
                  <a:lnTo>
                    <a:pt x="684" y="15191"/>
                  </a:lnTo>
                  <a:lnTo>
                    <a:pt x="904" y="15191"/>
                  </a:lnTo>
                  <a:lnTo>
                    <a:pt x="1001" y="15143"/>
                  </a:lnTo>
                  <a:lnTo>
                    <a:pt x="1148" y="15045"/>
                  </a:lnTo>
                  <a:lnTo>
                    <a:pt x="1270" y="14923"/>
                  </a:lnTo>
                  <a:lnTo>
                    <a:pt x="1343" y="14776"/>
                  </a:lnTo>
                  <a:lnTo>
                    <a:pt x="1368" y="14605"/>
                  </a:lnTo>
                  <a:lnTo>
                    <a:pt x="1368" y="586"/>
                  </a:lnTo>
                  <a:lnTo>
                    <a:pt x="1343" y="415"/>
                  </a:lnTo>
                  <a:lnTo>
                    <a:pt x="1270" y="244"/>
                  </a:lnTo>
                  <a:lnTo>
                    <a:pt x="1148" y="122"/>
                  </a:lnTo>
                  <a:lnTo>
                    <a:pt x="1001" y="25"/>
                  </a:lnTo>
                  <a:lnTo>
                    <a:pt x="9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1" name="Google Shape;541;p41"/>
          <p:cNvGrpSpPr/>
          <p:nvPr/>
        </p:nvGrpSpPr>
        <p:grpSpPr>
          <a:xfrm>
            <a:off x="1082655" y="1942990"/>
            <a:ext cx="264046" cy="283611"/>
            <a:chOff x="611175" y="2326900"/>
            <a:chExt cx="362700" cy="389575"/>
          </a:xfrm>
        </p:grpSpPr>
        <p:sp>
          <p:nvSpPr>
            <p:cNvPr id="542" name="Google Shape;542;p41"/>
            <p:cNvSpPr/>
            <p:nvPr/>
          </p:nvSpPr>
          <p:spPr>
            <a:xfrm>
              <a:off x="611175" y="2326900"/>
              <a:ext cx="362700" cy="389575"/>
            </a:xfrm>
            <a:custGeom>
              <a:avLst/>
              <a:gdLst/>
              <a:ahLst/>
              <a:cxnLst/>
              <a:rect l="l" t="t" r="r" b="b"/>
              <a:pathLst>
                <a:path w="14508" h="15583" extrusionOk="0">
                  <a:moveTo>
                    <a:pt x="9647" y="489"/>
                  </a:moveTo>
                  <a:lnTo>
                    <a:pt x="9769" y="513"/>
                  </a:lnTo>
                  <a:lnTo>
                    <a:pt x="9916" y="562"/>
                  </a:lnTo>
                  <a:lnTo>
                    <a:pt x="10014" y="660"/>
                  </a:lnTo>
                  <a:lnTo>
                    <a:pt x="10087" y="782"/>
                  </a:lnTo>
                  <a:lnTo>
                    <a:pt x="10111" y="928"/>
                  </a:lnTo>
                  <a:lnTo>
                    <a:pt x="10111" y="1075"/>
                  </a:lnTo>
                  <a:lnTo>
                    <a:pt x="10063" y="1197"/>
                  </a:lnTo>
                  <a:lnTo>
                    <a:pt x="9989" y="1319"/>
                  </a:lnTo>
                  <a:lnTo>
                    <a:pt x="9281" y="2003"/>
                  </a:lnTo>
                  <a:lnTo>
                    <a:pt x="9232" y="2076"/>
                  </a:lnTo>
                  <a:lnTo>
                    <a:pt x="9183" y="2174"/>
                  </a:lnTo>
                  <a:lnTo>
                    <a:pt x="9159" y="2247"/>
                  </a:lnTo>
                  <a:lnTo>
                    <a:pt x="9159" y="2345"/>
                  </a:lnTo>
                  <a:lnTo>
                    <a:pt x="9159" y="6497"/>
                  </a:lnTo>
                  <a:lnTo>
                    <a:pt x="9183" y="6643"/>
                  </a:lnTo>
                  <a:lnTo>
                    <a:pt x="9232" y="6790"/>
                  </a:lnTo>
                  <a:lnTo>
                    <a:pt x="10575" y="8671"/>
                  </a:lnTo>
                  <a:lnTo>
                    <a:pt x="3932" y="8671"/>
                  </a:lnTo>
                  <a:lnTo>
                    <a:pt x="5276" y="6790"/>
                  </a:lnTo>
                  <a:lnTo>
                    <a:pt x="5324" y="6643"/>
                  </a:lnTo>
                  <a:lnTo>
                    <a:pt x="5349" y="6497"/>
                  </a:lnTo>
                  <a:lnTo>
                    <a:pt x="5349" y="2345"/>
                  </a:lnTo>
                  <a:lnTo>
                    <a:pt x="5349" y="2247"/>
                  </a:lnTo>
                  <a:lnTo>
                    <a:pt x="5324" y="2174"/>
                  </a:lnTo>
                  <a:lnTo>
                    <a:pt x="5276" y="2076"/>
                  </a:lnTo>
                  <a:lnTo>
                    <a:pt x="5227" y="2003"/>
                  </a:lnTo>
                  <a:lnTo>
                    <a:pt x="4519" y="1319"/>
                  </a:lnTo>
                  <a:lnTo>
                    <a:pt x="4445" y="1197"/>
                  </a:lnTo>
                  <a:lnTo>
                    <a:pt x="4396" y="1075"/>
                  </a:lnTo>
                  <a:lnTo>
                    <a:pt x="4396" y="928"/>
                  </a:lnTo>
                  <a:lnTo>
                    <a:pt x="4421" y="782"/>
                  </a:lnTo>
                  <a:lnTo>
                    <a:pt x="4494" y="660"/>
                  </a:lnTo>
                  <a:lnTo>
                    <a:pt x="4592" y="562"/>
                  </a:lnTo>
                  <a:lnTo>
                    <a:pt x="4738" y="513"/>
                  </a:lnTo>
                  <a:lnTo>
                    <a:pt x="4860" y="489"/>
                  </a:lnTo>
                  <a:close/>
                  <a:moveTo>
                    <a:pt x="6717" y="9574"/>
                  </a:moveTo>
                  <a:lnTo>
                    <a:pt x="6912" y="9647"/>
                  </a:lnTo>
                  <a:lnTo>
                    <a:pt x="7083" y="9745"/>
                  </a:lnTo>
                  <a:lnTo>
                    <a:pt x="7254" y="9892"/>
                  </a:lnTo>
                  <a:lnTo>
                    <a:pt x="7376" y="10038"/>
                  </a:lnTo>
                  <a:lnTo>
                    <a:pt x="7474" y="10234"/>
                  </a:lnTo>
                  <a:lnTo>
                    <a:pt x="7547" y="10429"/>
                  </a:lnTo>
                  <a:lnTo>
                    <a:pt x="7571" y="10649"/>
                  </a:lnTo>
                  <a:lnTo>
                    <a:pt x="7547" y="10869"/>
                  </a:lnTo>
                  <a:lnTo>
                    <a:pt x="7474" y="11064"/>
                  </a:lnTo>
                  <a:lnTo>
                    <a:pt x="7376" y="11259"/>
                  </a:lnTo>
                  <a:lnTo>
                    <a:pt x="7254" y="11406"/>
                  </a:lnTo>
                  <a:lnTo>
                    <a:pt x="7083" y="11552"/>
                  </a:lnTo>
                  <a:lnTo>
                    <a:pt x="6912" y="11650"/>
                  </a:lnTo>
                  <a:lnTo>
                    <a:pt x="6717" y="11699"/>
                  </a:lnTo>
                  <a:lnTo>
                    <a:pt x="6497" y="11723"/>
                  </a:lnTo>
                  <a:lnTo>
                    <a:pt x="6277" y="11699"/>
                  </a:lnTo>
                  <a:lnTo>
                    <a:pt x="6057" y="11650"/>
                  </a:lnTo>
                  <a:lnTo>
                    <a:pt x="5886" y="11552"/>
                  </a:lnTo>
                  <a:lnTo>
                    <a:pt x="5715" y="11406"/>
                  </a:lnTo>
                  <a:lnTo>
                    <a:pt x="5593" y="11259"/>
                  </a:lnTo>
                  <a:lnTo>
                    <a:pt x="5495" y="11064"/>
                  </a:lnTo>
                  <a:lnTo>
                    <a:pt x="5422" y="10869"/>
                  </a:lnTo>
                  <a:lnTo>
                    <a:pt x="5398" y="10649"/>
                  </a:lnTo>
                  <a:lnTo>
                    <a:pt x="5422" y="10429"/>
                  </a:lnTo>
                  <a:lnTo>
                    <a:pt x="5495" y="10234"/>
                  </a:lnTo>
                  <a:lnTo>
                    <a:pt x="5593" y="10038"/>
                  </a:lnTo>
                  <a:lnTo>
                    <a:pt x="5715" y="9892"/>
                  </a:lnTo>
                  <a:lnTo>
                    <a:pt x="5886" y="9745"/>
                  </a:lnTo>
                  <a:lnTo>
                    <a:pt x="6057" y="9647"/>
                  </a:lnTo>
                  <a:lnTo>
                    <a:pt x="6277" y="9574"/>
                  </a:lnTo>
                  <a:close/>
                  <a:moveTo>
                    <a:pt x="8475" y="11894"/>
                  </a:moveTo>
                  <a:lnTo>
                    <a:pt x="8597" y="11919"/>
                  </a:lnTo>
                  <a:lnTo>
                    <a:pt x="8695" y="11943"/>
                  </a:lnTo>
                  <a:lnTo>
                    <a:pt x="8817" y="11992"/>
                  </a:lnTo>
                  <a:lnTo>
                    <a:pt x="8915" y="12065"/>
                  </a:lnTo>
                  <a:lnTo>
                    <a:pt x="8988" y="12163"/>
                  </a:lnTo>
                  <a:lnTo>
                    <a:pt x="9037" y="12285"/>
                  </a:lnTo>
                  <a:lnTo>
                    <a:pt x="9086" y="12383"/>
                  </a:lnTo>
                  <a:lnTo>
                    <a:pt x="9086" y="12529"/>
                  </a:lnTo>
                  <a:lnTo>
                    <a:pt x="9086" y="12652"/>
                  </a:lnTo>
                  <a:lnTo>
                    <a:pt x="9037" y="12749"/>
                  </a:lnTo>
                  <a:lnTo>
                    <a:pt x="8988" y="12871"/>
                  </a:lnTo>
                  <a:lnTo>
                    <a:pt x="8915" y="12969"/>
                  </a:lnTo>
                  <a:lnTo>
                    <a:pt x="8817" y="13042"/>
                  </a:lnTo>
                  <a:lnTo>
                    <a:pt x="8695" y="13091"/>
                  </a:lnTo>
                  <a:lnTo>
                    <a:pt x="8597" y="13140"/>
                  </a:lnTo>
                  <a:lnTo>
                    <a:pt x="8329" y="13140"/>
                  </a:lnTo>
                  <a:lnTo>
                    <a:pt x="8231" y="13091"/>
                  </a:lnTo>
                  <a:lnTo>
                    <a:pt x="8109" y="13042"/>
                  </a:lnTo>
                  <a:lnTo>
                    <a:pt x="8011" y="12969"/>
                  </a:lnTo>
                  <a:lnTo>
                    <a:pt x="7938" y="12871"/>
                  </a:lnTo>
                  <a:lnTo>
                    <a:pt x="7889" y="12749"/>
                  </a:lnTo>
                  <a:lnTo>
                    <a:pt x="7864" y="12652"/>
                  </a:lnTo>
                  <a:lnTo>
                    <a:pt x="7840" y="12529"/>
                  </a:lnTo>
                  <a:lnTo>
                    <a:pt x="7864" y="12383"/>
                  </a:lnTo>
                  <a:lnTo>
                    <a:pt x="7889" y="12285"/>
                  </a:lnTo>
                  <a:lnTo>
                    <a:pt x="7938" y="12163"/>
                  </a:lnTo>
                  <a:lnTo>
                    <a:pt x="8011" y="12065"/>
                  </a:lnTo>
                  <a:lnTo>
                    <a:pt x="8109" y="11992"/>
                  </a:lnTo>
                  <a:lnTo>
                    <a:pt x="8231" y="11943"/>
                  </a:lnTo>
                  <a:lnTo>
                    <a:pt x="8329" y="11919"/>
                  </a:lnTo>
                  <a:lnTo>
                    <a:pt x="8475" y="11894"/>
                  </a:lnTo>
                  <a:close/>
                  <a:moveTo>
                    <a:pt x="6741" y="13360"/>
                  </a:moveTo>
                  <a:lnTo>
                    <a:pt x="6814" y="13384"/>
                  </a:lnTo>
                  <a:lnTo>
                    <a:pt x="6912" y="13433"/>
                  </a:lnTo>
                  <a:lnTo>
                    <a:pt x="6985" y="13482"/>
                  </a:lnTo>
                  <a:lnTo>
                    <a:pt x="7034" y="13555"/>
                  </a:lnTo>
                  <a:lnTo>
                    <a:pt x="7083" y="13653"/>
                  </a:lnTo>
                  <a:lnTo>
                    <a:pt x="7107" y="13726"/>
                  </a:lnTo>
                  <a:lnTo>
                    <a:pt x="7107" y="13824"/>
                  </a:lnTo>
                  <a:lnTo>
                    <a:pt x="7107" y="13922"/>
                  </a:lnTo>
                  <a:lnTo>
                    <a:pt x="7083" y="14019"/>
                  </a:lnTo>
                  <a:lnTo>
                    <a:pt x="7034" y="14117"/>
                  </a:lnTo>
                  <a:lnTo>
                    <a:pt x="6985" y="14166"/>
                  </a:lnTo>
                  <a:lnTo>
                    <a:pt x="6912" y="14239"/>
                  </a:lnTo>
                  <a:lnTo>
                    <a:pt x="6814" y="14288"/>
                  </a:lnTo>
                  <a:lnTo>
                    <a:pt x="6741" y="14312"/>
                  </a:lnTo>
                  <a:lnTo>
                    <a:pt x="6546" y="14312"/>
                  </a:lnTo>
                  <a:lnTo>
                    <a:pt x="6448" y="14288"/>
                  </a:lnTo>
                  <a:lnTo>
                    <a:pt x="6375" y="14239"/>
                  </a:lnTo>
                  <a:lnTo>
                    <a:pt x="6301" y="14166"/>
                  </a:lnTo>
                  <a:lnTo>
                    <a:pt x="6228" y="14117"/>
                  </a:lnTo>
                  <a:lnTo>
                    <a:pt x="6179" y="14019"/>
                  </a:lnTo>
                  <a:lnTo>
                    <a:pt x="6155" y="13922"/>
                  </a:lnTo>
                  <a:lnTo>
                    <a:pt x="6155" y="13824"/>
                  </a:lnTo>
                  <a:lnTo>
                    <a:pt x="6155" y="13726"/>
                  </a:lnTo>
                  <a:lnTo>
                    <a:pt x="6179" y="13653"/>
                  </a:lnTo>
                  <a:lnTo>
                    <a:pt x="6228" y="13555"/>
                  </a:lnTo>
                  <a:lnTo>
                    <a:pt x="6301" y="13482"/>
                  </a:lnTo>
                  <a:lnTo>
                    <a:pt x="6375" y="13433"/>
                  </a:lnTo>
                  <a:lnTo>
                    <a:pt x="6448" y="13384"/>
                  </a:lnTo>
                  <a:lnTo>
                    <a:pt x="6546" y="13360"/>
                  </a:lnTo>
                  <a:close/>
                  <a:moveTo>
                    <a:pt x="4860" y="0"/>
                  </a:moveTo>
                  <a:lnTo>
                    <a:pt x="4714" y="25"/>
                  </a:lnTo>
                  <a:lnTo>
                    <a:pt x="4592" y="49"/>
                  </a:lnTo>
                  <a:lnTo>
                    <a:pt x="4445" y="98"/>
                  </a:lnTo>
                  <a:lnTo>
                    <a:pt x="4323" y="171"/>
                  </a:lnTo>
                  <a:lnTo>
                    <a:pt x="4225" y="245"/>
                  </a:lnTo>
                  <a:lnTo>
                    <a:pt x="4128" y="367"/>
                  </a:lnTo>
                  <a:lnTo>
                    <a:pt x="4030" y="464"/>
                  </a:lnTo>
                  <a:lnTo>
                    <a:pt x="3981" y="611"/>
                  </a:lnTo>
                  <a:lnTo>
                    <a:pt x="3932" y="733"/>
                  </a:lnTo>
                  <a:lnTo>
                    <a:pt x="3908" y="880"/>
                  </a:lnTo>
                  <a:lnTo>
                    <a:pt x="3908" y="1026"/>
                  </a:lnTo>
                  <a:lnTo>
                    <a:pt x="3908" y="1173"/>
                  </a:lnTo>
                  <a:lnTo>
                    <a:pt x="3957" y="1295"/>
                  </a:lnTo>
                  <a:lnTo>
                    <a:pt x="4006" y="1441"/>
                  </a:lnTo>
                  <a:lnTo>
                    <a:pt x="4079" y="1563"/>
                  </a:lnTo>
                  <a:lnTo>
                    <a:pt x="4177" y="1661"/>
                  </a:lnTo>
                  <a:lnTo>
                    <a:pt x="4860" y="2345"/>
                  </a:lnTo>
                  <a:lnTo>
                    <a:pt x="4860" y="6497"/>
                  </a:lnTo>
                  <a:lnTo>
                    <a:pt x="196" y="13067"/>
                  </a:lnTo>
                  <a:lnTo>
                    <a:pt x="122" y="13189"/>
                  </a:lnTo>
                  <a:lnTo>
                    <a:pt x="49" y="13311"/>
                  </a:lnTo>
                  <a:lnTo>
                    <a:pt x="25" y="13433"/>
                  </a:lnTo>
                  <a:lnTo>
                    <a:pt x="0" y="13555"/>
                  </a:lnTo>
                  <a:lnTo>
                    <a:pt x="0" y="13677"/>
                  </a:lnTo>
                  <a:lnTo>
                    <a:pt x="25" y="13824"/>
                  </a:lnTo>
                  <a:lnTo>
                    <a:pt x="49" y="13946"/>
                  </a:lnTo>
                  <a:lnTo>
                    <a:pt x="98" y="14068"/>
                  </a:lnTo>
                  <a:lnTo>
                    <a:pt x="586" y="15045"/>
                  </a:lnTo>
                  <a:lnTo>
                    <a:pt x="660" y="15167"/>
                  </a:lnTo>
                  <a:lnTo>
                    <a:pt x="757" y="15265"/>
                  </a:lnTo>
                  <a:lnTo>
                    <a:pt x="831" y="15362"/>
                  </a:lnTo>
                  <a:lnTo>
                    <a:pt x="953" y="15436"/>
                  </a:lnTo>
                  <a:lnTo>
                    <a:pt x="1075" y="15485"/>
                  </a:lnTo>
                  <a:lnTo>
                    <a:pt x="1197" y="15533"/>
                  </a:lnTo>
                  <a:lnTo>
                    <a:pt x="1319" y="15582"/>
                  </a:lnTo>
                  <a:lnTo>
                    <a:pt x="13189" y="15582"/>
                  </a:lnTo>
                  <a:lnTo>
                    <a:pt x="13311" y="15533"/>
                  </a:lnTo>
                  <a:lnTo>
                    <a:pt x="13433" y="15485"/>
                  </a:lnTo>
                  <a:lnTo>
                    <a:pt x="13555" y="15436"/>
                  </a:lnTo>
                  <a:lnTo>
                    <a:pt x="13677" y="15362"/>
                  </a:lnTo>
                  <a:lnTo>
                    <a:pt x="13750" y="15265"/>
                  </a:lnTo>
                  <a:lnTo>
                    <a:pt x="13848" y="15167"/>
                  </a:lnTo>
                  <a:lnTo>
                    <a:pt x="13921" y="15045"/>
                  </a:lnTo>
                  <a:lnTo>
                    <a:pt x="14410" y="14068"/>
                  </a:lnTo>
                  <a:lnTo>
                    <a:pt x="14459" y="13946"/>
                  </a:lnTo>
                  <a:lnTo>
                    <a:pt x="14483" y="13824"/>
                  </a:lnTo>
                  <a:lnTo>
                    <a:pt x="14508" y="13677"/>
                  </a:lnTo>
                  <a:lnTo>
                    <a:pt x="14508" y="13555"/>
                  </a:lnTo>
                  <a:lnTo>
                    <a:pt x="14483" y="13433"/>
                  </a:lnTo>
                  <a:lnTo>
                    <a:pt x="14459" y="13311"/>
                  </a:lnTo>
                  <a:lnTo>
                    <a:pt x="14385" y="13189"/>
                  </a:lnTo>
                  <a:lnTo>
                    <a:pt x="14312" y="13067"/>
                  </a:lnTo>
                  <a:lnTo>
                    <a:pt x="9647" y="6497"/>
                  </a:lnTo>
                  <a:lnTo>
                    <a:pt x="9647" y="2345"/>
                  </a:lnTo>
                  <a:lnTo>
                    <a:pt x="10331" y="1661"/>
                  </a:lnTo>
                  <a:lnTo>
                    <a:pt x="10429" y="1563"/>
                  </a:lnTo>
                  <a:lnTo>
                    <a:pt x="10502" y="1441"/>
                  </a:lnTo>
                  <a:lnTo>
                    <a:pt x="10551" y="1295"/>
                  </a:lnTo>
                  <a:lnTo>
                    <a:pt x="10600" y="1173"/>
                  </a:lnTo>
                  <a:lnTo>
                    <a:pt x="10600" y="1026"/>
                  </a:lnTo>
                  <a:lnTo>
                    <a:pt x="10600" y="880"/>
                  </a:lnTo>
                  <a:lnTo>
                    <a:pt x="10575" y="733"/>
                  </a:lnTo>
                  <a:lnTo>
                    <a:pt x="10527" y="611"/>
                  </a:lnTo>
                  <a:lnTo>
                    <a:pt x="10478" y="464"/>
                  </a:lnTo>
                  <a:lnTo>
                    <a:pt x="10380" y="367"/>
                  </a:lnTo>
                  <a:lnTo>
                    <a:pt x="10282" y="245"/>
                  </a:lnTo>
                  <a:lnTo>
                    <a:pt x="10185" y="171"/>
                  </a:lnTo>
                  <a:lnTo>
                    <a:pt x="10063" y="98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4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41"/>
            <p:cNvSpPr/>
            <p:nvPr/>
          </p:nvSpPr>
          <p:spPr>
            <a:xfrm>
              <a:off x="794950" y="2500900"/>
              <a:ext cx="24450" cy="23850"/>
            </a:xfrm>
            <a:custGeom>
              <a:avLst/>
              <a:gdLst/>
              <a:ahLst/>
              <a:cxnLst/>
              <a:rect l="l" t="t" r="r" b="b"/>
              <a:pathLst>
                <a:path w="978" h="954" extrusionOk="0">
                  <a:moveTo>
                    <a:pt x="391" y="1"/>
                  </a:moveTo>
                  <a:lnTo>
                    <a:pt x="294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98" y="196"/>
                  </a:lnTo>
                  <a:lnTo>
                    <a:pt x="49" y="294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25" y="563"/>
                  </a:lnTo>
                  <a:lnTo>
                    <a:pt x="49" y="660"/>
                  </a:lnTo>
                  <a:lnTo>
                    <a:pt x="98" y="734"/>
                  </a:lnTo>
                  <a:lnTo>
                    <a:pt x="147" y="807"/>
                  </a:lnTo>
                  <a:lnTo>
                    <a:pt x="220" y="880"/>
                  </a:lnTo>
                  <a:lnTo>
                    <a:pt x="294" y="905"/>
                  </a:lnTo>
                  <a:lnTo>
                    <a:pt x="391" y="953"/>
                  </a:lnTo>
                  <a:lnTo>
                    <a:pt x="587" y="953"/>
                  </a:lnTo>
                  <a:lnTo>
                    <a:pt x="684" y="905"/>
                  </a:lnTo>
                  <a:lnTo>
                    <a:pt x="758" y="880"/>
                  </a:lnTo>
                  <a:lnTo>
                    <a:pt x="831" y="807"/>
                  </a:lnTo>
                  <a:lnTo>
                    <a:pt x="880" y="734"/>
                  </a:lnTo>
                  <a:lnTo>
                    <a:pt x="929" y="660"/>
                  </a:lnTo>
                  <a:lnTo>
                    <a:pt x="953" y="563"/>
                  </a:lnTo>
                  <a:lnTo>
                    <a:pt x="978" y="465"/>
                  </a:lnTo>
                  <a:lnTo>
                    <a:pt x="953" y="367"/>
                  </a:lnTo>
                  <a:lnTo>
                    <a:pt x="929" y="294"/>
                  </a:lnTo>
                  <a:lnTo>
                    <a:pt x="880" y="196"/>
                  </a:lnTo>
                  <a:lnTo>
                    <a:pt x="831" y="123"/>
                  </a:lnTo>
                  <a:lnTo>
                    <a:pt x="758" y="74"/>
                  </a:lnTo>
                  <a:lnTo>
                    <a:pt x="684" y="25"/>
                  </a:lnTo>
                  <a:lnTo>
                    <a:pt x="58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41"/>
            <p:cNvSpPr/>
            <p:nvPr/>
          </p:nvSpPr>
          <p:spPr>
            <a:xfrm>
              <a:off x="754650" y="2381250"/>
              <a:ext cx="75750" cy="14050"/>
            </a:xfrm>
            <a:custGeom>
              <a:avLst/>
              <a:gdLst/>
              <a:ahLst/>
              <a:cxnLst/>
              <a:rect l="l" t="t" r="r" b="b"/>
              <a:pathLst>
                <a:path w="3030" h="562" extrusionOk="0">
                  <a:moveTo>
                    <a:pt x="294" y="0"/>
                  </a:moveTo>
                  <a:lnTo>
                    <a:pt x="172" y="24"/>
                  </a:lnTo>
                  <a:lnTo>
                    <a:pt x="74" y="73"/>
                  </a:lnTo>
                  <a:lnTo>
                    <a:pt x="25" y="171"/>
                  </a:lnTo>
                  <a:lnTo>
                    <a:pt x="1" y="269"/>
                  </a:lnTo>
                  <a:lnTo>
                    <a:pt x="25" y="391"/>
                  </a:lnTo>
                  <a:lnTo>
                    <a:pt x="74" y="488"/>
                  </a:lnTo>
                  <a:lnTo>
                    <a:pt x="172" y="537"/>
                  </a:lnTo>
                  <a:lnTo>
                    <a:pt x="294" y="562"/>
                  </a:lnTo>
                  <a:lnTo>
                    <a:pt x="2736" y="562"/>
                  </a:lnTo>
                  <a:lnTo>
                    <a:pt x="2858" y="537"/>
                  </a:lnTo>
                  <a:lnTo>
                    <a:pt x="2956" y="488"/>
                  </a:lnTo>
                  <a:lnTo>
                    <a:pt x="3005" y="391"/>
                  </a:lnTo>
                  <a:lnTo>
                    <a:pt x="3029" y="269"/>
                  </a:lnTo>
                  <a:lnTo>
                    <a:pt x="3005" y="171"/>
                  </a:lnTo>
                  <a:lnTo>
                    <a:pt x="2956" y="73"/>
                  </a:lnTo>
                  <a:lnTo>
                    <a:pt x="2858" y="24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41"/>
            <p:cNvSpPr/>
            <p:nvPr/>
          </p:nvSpPr>
          <p:spPr>
            <a:xfrm>
              <a:off x="765025" y="2453900"/>
              <a:ext cx="31175" cy="31150"/>
            </a:xfrm>
            <a:custGeom>
              <a:avLst/>
              <a:gdLst/>
              <a:ahLst/>
              <a:cxnLst/>
              <a:rect l="l" t="t" r="r" b="b"/>
              <a:pathLst>
                <a:path w="1247" h="1246" extrusionOk="0">
                  <a:moveTo>
                    <a:pt x="611" y="0"/>
                  </a:moveTo>
                  <a:lnTo>
                    <a:pt x="489" y="25"/>
                  </a:lnTo>
                  <a:lnTo>
                    <a:pt x="367" y="49"/>
                  </a:lnTo>
                  <a:lnTo>
                    <a:pt x="270" y="122"/>
                  </a:lnTo>
                  <a:lnTo>
                    <a:pt x="172" y="196"/>
                  </a:lnTo>
                  <a:lnTo>
                    <a:pt x="99" y="269"/>
                  </a:lnTo>
                  <a:lnTo>
                    <a:pt x="50" y="391"/>
                  </a:lnTo>
                  <a:lnTo>
                    <a:pt x="1" y="513"/>
                  </a:lnTo>
                  <a:lnTo>
                    <a:pt x="1" y="635"/>
                  </a:lnTo>
                  <a:lnTo>
                    <a:pt x="1" y="757"/>
                  </a:lnTo>
                  <a:lnTo>
                    <a:pt x="50" y="880"/>
                  </a:lnTo>
                  <a:lnTo>
                    <a:pt x="99" y="977"/>
                  </a:lnTo>
                  <a:lnTo>
                    <a:pt x="172" y="1075"/>
                  </a:lnTo>
                  <a:lnTo>
                    <a:pt x="270" y="1148"/>
                  </a:lnTo>
                  <a:lnTo>
                    <a:pt x="367" y="1197"/>
                  </a:lnTo>
                  <a:lnTo>
                    <a:pt x="489" y="1246"/>
                  </a:lnTo>
                  <a:lnTo>
                    <a:pt x="734" y="1246"/>
                  </a:lnTo>
                  <a:lnTo>
                    <a:pt x="856" y="1197"/>
                  </a:lnTo>
                  <a:lnTo>
                    <a:pt x="978" y="1148"/>
                  </a:lnTo>
                  <a:lnTo>
                    <a:pt x="1051" y="1075"/>
                  </a:lnTo>
                  <a:lnTo>
                    <a:pt x="1149" y="977"/>
                  </a:lnTo>
                  <a:lnTo>
                    <a:pt x="1198" y="880"/>
                  </a:lnTo>
                  <a:lnTo>
                    <a:pt x="1222" y="757"/>
                  </a:lnTo>
                  <a:lnTo>
                    <a:pt x="1246" y="635"/>
                  </a:lnTo>
                  <a:lnTo>
                    <a:pt x="1222" y="513"/>
                  </a:lnTo>
                  <a:lnTo>
                    <a:pt x="1198" y="391"/>
                  </a:lnTo>
                  <a:lnTo>
                    <a:pt x="1149" y="269"/>
                  </a:lnTo>
                  <a:lnTo>
                    <a:pt x="1051" y="196"/>
                  </a:lnTo>
                  <a:lnTo>
                    <a:pt x="978" y="122"/>
                  </a:lnTo>
                  <a:lnTo>
                    <a:pt x="856" y="49"/>
                  </a:lnTo>
                  <a:lnTo>
                    <a:pt x="734" y="25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6" name="Google Shape;546;p41"/>
          <p:cNvSpPr/>
          <p:nvPr/>
        </p:nvSpPr>
        <p:spPr>
          <a:xfrm>
            <a:off x="1566244" y="1945608"/>
            <a:ext cx="278278" cy="278278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41"/>
          <p:cNvSpPr/>
          <p:nvPr/>
        </p:nvSpPr>
        <p:spPr>
          <a:xfrm>
            <a:off x="2056959" y="1945608"/>
            <a:ext cx="278278" cy="278278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41"/>
          <p:cNvSpPr/>
          <p:nvPr/>
        </p:nvSpPr>
        <p:spPr>
          <a:xfrm>
            <a:off x="2547674" y="1945608"/>
            <a:ext cx="278278" cy="278278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9" name="Google Shape;549;p41"/>
          <p:cNvGrpSpPr/>
          <p:nvPr/>
        </p:nvGrpSpPr>
        <p:grpSpPr>
          <a:xfrm>
            <a:off x="3103347" y="1897654"/>
            <a:ext cx="148476" cy="370734"/>
            <a:chOff x="3386850" y="2264625"/>
            <a:chExt cx="203950" cy="509250"/>
          </a:xfrm>
        </p:grpSpPr>
        <p:sp>
          <p:nvSpPr>
            <p:cNvPr id="550" name="Google Shape;550;p41"/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l" t="t" r="r" b="b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1"/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l" t="t" r="r" b="b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2" name="Google Shape;552;p41"/>
          <p:cNvGrpSpPr/>
          <p:nvPr/>
        </p:nvGrpSpPr>
        <p:grpSpPr>
          <a:xfrm>
            <a:off x="4098141" y="1944773"/>
            <a:ext cx="121794" cy="276494"/>
            <a:chOff x="4753325" y="2329350"/>
            <a:chExt cx="167300" cy="379800"/>
          </a:xfrm>
        </p:grpSpPr>
        <p:sp>
          <p:nvSpPr>
            <p:cNvPr id="553" name="Google Shape;553;p41"/>
            <p:cNvSpPr/>
            <p:nvPr/>
          </p:nvSpPr>
          <p:spPr>
            <a:xfrm>
              <a:off x="4753325" y="2424600"/>
              <a:ext cx="167300" cy="284550"/>
            </a:xfrm>
            <a:custGeom>
              <a:avLst/>
              <a:gdLst/>
              <a:ahLst/>
              <a:cxnLst/>
              <a:rect l="l" t="t" r="r" b="b"/>
              <a:pathLst>
                <a:path w="6692" h="11382" extrusionOk="0">
                  <a:moveTo>
                    <a:pt x="4030" y="0"/>
                  </a:moveTo>
                  <a:lnTo>
                    <a:pt x="3883" y="73"/>
                  </a:lnTo>
                  <a:lnTo>
                    <a:pt x="3712" y="122"/>
                  </a:lnTo>
                  <a:lnTo>
                    <a:pt x="3517" y="171"/>
                  </a:lnTo>
                  <a:lnTo>
                    <a:pt x="3175" y="171"/>
                  </a:lnTo>
                  <a:lnTo>
                    <a:pt x="3004" y="147"/>
                  </a:lnTo>
                  <a:lnTo>
                    <a:pt x="2833" y="73"/>
                  </a:lnTo>
                  <a:lnTo>
                    <a:pt x="2662" y="24"/>
                  </a:lnTo>
                  <a:lnTo>
                    <a:pt x="2418" y="24"/>
                  </a:lnTo>
                  <a:lnTo>
                    <a:pt x="2174" y="98"/>
                  </a:lnTo>
                  <a:lnTo>
                    <a:pt x="1954" y="171"/>
                  </a:lnTo>
                  <a:lnTo>
                    <a:pt x="1710" y="318"/>
                  </a:lnTo>
                  <a:lnTo>
                    <a:pt x="1490" y="489"/>
                  </a:lnTo>
                  <a:lnTo>
                    <a:pt x="1246" y="684"/>
                  </a:lnTo>
                  <a:lnTo>
                    <a:pt x="1050" y="928"/>
                  </a:lnTo>
                  <a:lnTo>
                    <a:pt x="855" y="1197"/>
                  </a:lnTo>
                  <a:lnTo>
                    <a:pt x="660" y="1514"/>
                  </a:lnTo>
                  <a:lnTo>
                    <a:pt x="513" y="1856"/>
                  </a:lnTo>
                  <a:lnTo>
                    <a:pt x="366" y="2223"/>
                  </a:lnTo>
                  <a:lnTo>
                    <a:pt x="244" y="2638"/>
                  </a:lnTo>
                  <a:lnTo>
                    <a:pt x="122" y="3102"/>
                  </a:lnTo>
                  <a:lnTo>
                    <a:pt x="49" y="3590"/>
                  </a:lnTo>
                  <a:lnTo>
                    <a:pt x="0" y="4103"/>
                  </a:lnTo>
                  <a:lnTo>
                    <a:pt x="0" y="4665"/>
                  </a:lnTo>
                  <a:lnTo>
                    <a:pt x="0" y="4787"/>
                  </a:lnTo>
                  <a:lnTo>
                    <a:pt x="25" y="4909"/>
                  </a:lnTo>
                  <a:lnTo>
                    <a:pt x="73" y="5007"/>
                  </a:lnTo>
                  <a:lnTo>
                    <a:pt x="147" y="5104"/>
                  </a:lnTo>
                  <a:lnTo>
                    <a:pt x="220" y="5178"/>
                  </a:lnTo>
                  <a:lnTo>
                    <a:pt x="318" y="5251"/>
                  </a:lnTo>
                  <a:lnTo>
                    <a:pt x="415" y="5275"/>
                  </a:lnTo>
                  <a:lnTo>
                    <a:pt x="537" y="5300"/>
                  </a:lnTo>
                  <a:lnTo>
                    <a:pt x="660" y="5275"/>
                  </a:lnTo>
                  <a:lnTo>
                    <a:pt x="757" y="5251"/>
                  </a:lnTo>
                  <a:lnTo>
                    <a:pt x="855" y="5178"/>
                  </a:lnTo>
                  <a:lnTo>
                    <a:pt x="928" y="5104"/>
                  </a:lnTo>
                  <a:lnTo>
                    <a:pt x="1001" y="5007"/>
                  </a:lnTo>
                  <a:lnTo>
                    <a:pt x="1026" y="4909"/>
                  </a:lnTo>
                  <a:lnTo>
                    <a:pt x="1050" y="4787"/>
                  </a:lnTo>
                  <a:lnTo>
                    <a:pt x="1075" y="4665"/>
                  </a:lnTo>
                  <a:lnTo>
                    <a:pt x="1099" y="4201"/>
                  </a:lnTo>
                  <a:lnTo>
                    <a:pt x="1148" y="3737"/>
                  </a:lnTo>
                  <a:lnTo>
                    <a:pt x="1221" y="3322"/>
                  </a:lnTo>
                  <a:lnTo>
                    <a:pt x="1319" y="2931"/>
                  </a:lnTo>
                  <a:lnTo>
                    <a:pt x="1441" y="2589"/>
                  </a:lnTo>
                  <a:lnTo>
                    <a:pt x="1539" y="2345"/>
                  </a:lnTo>
                  <a:lnTo>
                    <a:pt x="1636" y="2174"/>
                  </a:lnTo>
                  <a:lnTo>
                    <a:pt x="1685" y="2149"/>
                  </a:lnTo>
                  <a:lnTo>
                    <a:pt x="1710" y="2149"/>
                  </a:lnTo>
                  <a:lnTo>
                    <a:pt x="1734" y="2247"/>
                  </a:lnTo>
                  <a:lnTo>
                    <a:pt x="1734" y="2516"/>
                  </a:lnTo>
                  <a:lnTo>
                    <a:pt x="1685" y="3493"/>
                  </a:lnTo>
                  <a:lnTo>
                    <a:pt x="1612" y="4836"/>
                  </a:lnTo>
                  <a:lnTo>
                    <a:pt x="1490" y="6374"/>
                  </a:lnTo>
                  <a:lnTo>
                    <a:pt x="1246" y="9256"/>
                  </a:lnTo>
                  <a:lnTo>
                    <a:pt x="1148" y="10551"/>
                  </a:lnTo>
                  <a:lnTo>
                    <a:pt x="1148" y="10697"/>
                  </a:lnTo>
                  <a:lnTo>
                    <a:pt x="1148" y="10844"/>
                  </a:lnTo>
                  <a:lnTo>
                    <a:pt x="1197" y="10966"/>
                  </a:lnTo>
                  <a:lnTo>
                    <a:pt x="1270" y="11088"/>
                  </a:lnTo>
                  <a:lnTo>
                    <a:pt x="1343" y="11186"/>
                  </a:lnTo>
                  <a:lnTo>
                    <a:pt x="1465" y="11284"/>
                  </a:lnTo>
                  <a:lnTo>
                    <a:pt x="1588" y="11357"/>
                  </a:lnTo>
                  <a:lnTo>
                    <a:pt x="1710" y="11381"/>
                  </a:lnTo>
                  <a:lnTo>
                    <a:pt x="1954" y="11381"/>
                  </a:lnTo>
                  <a:lnTo>
                    <a:pt x="2076" y="11357"/>
                  </a:lnTo>
                  <a:lnTo>
                    <a:pt x="2174" y="11284"/>
                  </a:lnTo>
                  <a:lnTo>
                    <a:pt x="2271" y="11210"/>
                  </a:lnTo>
                  <a:lnTo>
                    <a:pt x="2345" y="11137"/>
                  </a:lnTo>
                  <a:lnTo>
                    <a:pt x="2418" y="11039"/>
                  </a:lnTo>
                  <a:lnTo>
                    <a:pt x="2467" y="10917"/>
                  </a:lnTo>
                  <a:lnTo>
                    <a:pt x="2516" y="10795"/>
                  </a:lnTo>
                  <a:lnTo>
                    <a:pt x="3053" y="7034"/>
                  </a:lnTo>
                  <a:lnTo>
                    <a:pt x="3053" y="6985"/>
                  </a:lnTo>
                  <a:lnTo>
                    <a:pt x="3102" y="6887"/>
                  </a:lnTo>
                  <a:lnTo>
                    <a:pt x="3151" y="6839"/>
                  </a:lnTo>
                  <a:lnTo>
                    <a:pt x="3200" y="6790"/>
                  </a:lnTo>
                  <a:lnTo>
                    <a:pt x="3273" y="6765"/>
                  </a:lnTo>
                  <a:lnTo>
                    <a:pt x="3346" y="6741"/>
                  </a:lnTo>
                  <a:lnTo>
                    <a:pt x="3419" y="6765"/>
                  </a:lnTo>
                  <a:lnTo>
                    <a:pt x="3493" y="6790"/>
                  </a:lnTo>
                  <a:lnTo>
                    <a:pt x="3541" y="6839"/>
                  </a:lnTo>
                  <a:lnTo>
                    <a:pt x="3590" y="6887"/>
                  </a:lnTo>
                  <a:lnTo>
                    <a:pt x="3639" y="6985"/>
                  </a:lnTo>
                  <a:lnTo>
                    <a:pt x="3639" y="7034"/>
                  </a:lnTo>
                  <a:lnTo>
                    <a:pt x="4176" y="10795"/>
                  </a:lnTo>
                  <a:lnTo>
                    <a:pt x="4225" y="10917"/>
                  </a:lnTo>
                  <a:lnTo>
                    <a:pt x="4274" y="11039"/>
                  </a:lnTo>
                  <a:lnTo>
                    <a:pt x="4347" y="11137"/>
                  </a:lnTo>
                  <a:lnTo>
                    <a:pt x="4421" y="11210"/>
                  </a:lnTo>
                  <a:lnTo>
                    <a:pt x="4518" y="11284"/>
                  </a:lnTo>
                  <a:lnTo>
                    <a:pt x="4616" y="11357"/>
                  </a:lnTo>
                  <a:lnTo>
                    <a:pt x="4738" y="11381"/>
                  </a:lnTo>
                  <a:lnTo>
                    <a:pt x="4982" y="11381"/>
                  </a:lnTo>
                  <a:lnTo>
                    <a:pt x="5104" y="11357"/>
                  </a:lnTo>
                  <a:lnTo>
                    <a:pt x="5227" y="11284"/>
                  </a:lnTo>
                  <a:lnTo>
                    <a:pt x="5349" y="11186"/>
                  </a:lnTo>
                  <a:lnTo>
                    <a:pt x="5422" y="11088"/>
                  </a:lnTo>
                  <a:lnTo>
                    <a:pt x="5495" y="10966"/>
                  </a:lnTo>
                  <a:lnTo>
                    <a:pt x="5544" y="10844"/>
                  </a:lnTo>
                  <a:lnTo>
                    <a:pt x="5544" y="10697"/>
                  </a:lnTo>
                  <a:lnTo>
                    <a:pt x="5544" y="10551"/>
                  </a:lnTo>
                  <a:lnTo>
                    <a:pt x="5202" y="6399"/>
                  </a:lnTo>
                  <a:lnTo>
                    <a:pt x="5007" y="3517"/>
                  </a:lnTo>
                  <a:lnTo>
                    <a:pt x="4958" y="2540"/>
                  </a:lnTo>
                  <a:lnTo>
                    <a:pt x="4958" y="2247"/>
                  </a:lnTo>
                  <a:lnTo>
                    <a:pt x="4982" y="2149"/>
                  </a:lnTo>
                  <a:lnTo>
                    <a:pt x="5007" y="2149"/>
                  </a:lnTo>
                  <a:lnTo>
                    <a:pt x="5056" y="2174"/>
                  </a:lnTo>
                  <a:lnTo>
                    <a:pt x="5153" y="2320"/>
                  </a:lnTo>
                  <a:lnTo>
                    <a:pt x="5251" y="2564"/>
                  </a:lnTo>
                  <a:lnTo>
                    <a:pt x="5349" y="2906"/>
                  </a:lnTo>
                  <a:lnTo>
                    <a:pt x="5446" y="3297"/>
                  </a:lnTo>
                  <a:lnTo>
                    <a:pt x="5544" y="3737"/>
                  </a:lnTo>
                  <a:lnTo>
                    <a:pt x="5593" y="4201"/>
                  </a:lnTo>
                  <a:lnTo>
                    <a:pt x="5617" y="4665"/>
                  </a:lnTo>
                  <a:lnTo>
                    <a:pt x="5642" y="4787"/>
                  </a:lnTo>
                  <a:lnTo>
                    <a:pt x="5666" y="4909"/>
                  </a:lnTo>
                  <a:lnTo>
                    <a:pt x="5691" y="5007"/>
                  </a:lnTo>
                  <a:lnTo>
                    <a:pt x="5764" y="5104"/>
                  </a:lnTo>
                  <a:lnTo>
                    <a:pt x="5837" y="5178"/>
                  </a:lnTo>
                  <a:lnTo>
                    <a:pt x="5935" y="5251"/>
                  </a:lnTo>
                  <a:lnTo>
                    <a:pt x="6033" y="5275"/>
                  </a:lnTo>
                  <a:lnTo>
                    <a:pt x="6155" y="5300"/>
                  </a:lnTo>
                  <a:lnTo>
                    <a:pt x="6277" y="5275"/>
                  </a:lnTo>
                  <a:lnTo>
                    <a:pt x="6374" y="5251"/>
                  </a:lnTo>
                  <a:lnTo>
                    <a:pt x="6472" y="5178"/>
                  </a:lnTo>
                  <a:lnTo>
                    <a:pt x="6545" y="5104"/>
                  </a:lnTo>
                  <a:lnTo>
                    <a:pt x="6619" y="5007"/>
                  </a:lnTo>
                  <a:lnTo>
                    <a:pt x="6668" y="4909"/>
                  </a:lnTo>
                  <a:lnTo>
                    <a:pt x="6692" y="4787"/>
                  </a:lnTo>
                  <a:lnTo>
                    <a:pt x="6692" y="4665"/>
                  </a:lnTo>
                  <a:lnTo>
                    <a:pt x="6692" y="4103"/>
                  </a:lnTo>
                  <a:lnTo>
                    <a:pt x="6643" y="3566"/>
                  </a:lnTo>
                  <a:lnTo>
                    <a:pt x="6570" y="3077"/>
                  </a:lnTo>
                  <a:lnTo>
                    <a:pt x="6472" y="2638"/>
                  </a:lnTo>
                  <a:lnTo>
                    <a:pt x="6374" y="2223"/>
                  </a:lnTo>
                  <a:lnTo>
                    <a:pt x="6228" y="1832"/>
                  </a:lnTo>
                  <a:lnTo>
                    <a:pt x="6081" y="1490"/>
                  </a:lnTo>
                  <a:lnTo>
                    <a:pt x="5910" y="1172"/>
                  </a:lnTo>
                  <a:lnTo>
                    <a:pt x="5715" y="904"/>
                  </a:lnTo>
                  <a:lnTo>
                    <a:pt x="5520" y="659"/>
                  </a:lnTo>
                  <a:lnTo>
                    <a:pt x="5300" y="464"/>
                  </a:lnTo>
                  <a:lnTo>
                    <a:pt x="5056" y="293"/>
                  </a:lnTo>
                  <a:lnTo>
                    <a:pt x="4811" y="171"/>
                  </a:lnTo>
                  <a:lnTo>
                    <a:pt x="4567" y="73"/>
                  </a:lnTo>
                  <a:lnTo>
                    <a:pt x="4299" y="24"/>
                  </a:lnTo>
                  <a:lnTo>
                    <a:pt x="40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1"/>
            <p:cNvSpPr/>
            <p:nvPr/>
          </p:nvSpPr>
          <p:spPr>
            <a:xfrm>
              <a:off x="4798500" y="2329350"/>
              <a:ext cx="76950" cy="84275"/>
            </a:xfrm>
            <a:custGeom>
              <a:avLst/>
              <a:gdLst/>
              <a:ahLst/>
              <a:cxnLst/>
              <a:rect l="l" t="t" r="r" b="b"/>
              <a:pathLst>
                <a:path w="3078" h="3371" extrusionOk="0">
                  <a:moveTo>
                    <a:pt x="1539" y="0"/>
                  </a:moveTo>
                  <a:lnTo>
                    <a:pt x="1222" y="24"/>
                  </a:lnTo>
                  <a:lnTo>
                    <a:pt x="953" y="98"/>
                  </a:lnTo>
                  <a:lnTo>
                    <a:pt x="684" y="220"/>
                  </a:lnTo>
                  <a:lnTo>
                    <a:pt x="464" y="415"/>
                  </a:lnTo>
                  <a:lnTo>
                    <a:pt x="367" y="513"/>
                  </a:lnTo>
                  <a:lnTo>
                    <a:pt x="269" y="635"/>
                  </a:lnTo>
                  <a:lnTo>
                    <a:pt x="196" y="757"/>
                  </a:lnTo>
                  <a:lnTo>
                    <a:pt x="123" y="879"/>
                  </a:lnTo>
                  <a:lnTo>
                    <a:pt x="74" y="1026"/>
                  </a:lnTo>
                  <a:lnTo>
                    <a:pt x="49" y="1172"/>
                  </a:lnTo>
                  <a:lnTo>
                    <a:pt x="25" y="1343"/>
                  </a:lnTo>
                  <a:lnTo>
                    <a:pt x="0" y="1514"/>
                  </a:lnTo>
                  <a:lnTo>
                    <a:pt x="25" y="1685"/>
                  </a:lnTo>
                  <a:lnTo>
                    <a:pt x="49" y="1856"/>
                  </a:lnTo>
                  <a:lnTo>
                    <a:pt x="123" y="2198"/>
                  </a:lnTo>
                  <a:lnTo>
                    <a:pt x="269" y="2516"/>
                  </a:lnTo>
                  <a:lnTo>
                    <a:pt x="464" y="2784"/>
                  </a:lnTo>
                  <a:lnTo>
                    <a:pt x="562" y="2906"/>
                  </a:lnTo>
                  <a:lnTo>
                    <a:pt x="684" y="3029"/>
                  </a:lnTo>
                  <a:lnTo>
                    <a:pt x="806" y="3126"/>
                  </a:lnTo>
                  <a:lnTo>
                    <a:pt x="953" y="3199"/>
                  </a:lnTo>
                  <a:lnTo>
                    <a:pt x="1075" y="3273"/>
                  </a:lnTo>
                  <a:lnTo>
                    <a:pt x="1222" y="3322"/>
                  </a:lnTo>
                  <a:lnTo>
                    <a:pt x="1393" y="3346"/>
                  </a:lnTo>
                  <a:lnTo>
                    <a:pt x="1539" y="3370"/>
                  </a:lnTo>
                  <a:lnTo>
                    <a:pt x="1686" y="3346"/>
                  </a:lnTo>
                  <a:lnTo>
                    <a:pt x="1857" y="3322"/>
                  </a:lnTo>
                  <a:lnTo>
                    <a:pt x="2003" y="3273"/>
                  </a:lnTo>
                  <a:lnTo>
                    <a:pt x="2125" y="3199"/>
                  </a:lnTo>
                  <a:lnTo>
                    <a:pt x="2272" y="3126"/>
                  </a:lnTo>
                  <a:lnTo>
                    <a:pt x="2394" y="3029"/>
                  </a:lnTo>
                  <a:lnTo>
                    <a:pt x="2516" y="2906"/>
                  </a:lnTo>
                  <a:lnTo>
                    <a:pt x="2614" y="2784"/>
                  </a:lnTo>
                  <a:lnTo>
                    <a:pt x="2809" y="2516"/>
                  </a:lnTo>
                  <a:lnTo>
                    <a:pt x="2956" y="2198"/>
                  </a:lnTo>
                  <a:lnTo>
                    <a:pt x="3029" y="1856"/>
                  </a:lnTo>
                  <a:lnTo>
                    <a:pt x="3053" y="1685"/>
                  </a:lnTo>
                  <a:lnTo>
                    <a:pt x="3078" y="1514"/>
                  </a:lnTo>
                  <a:lnTo>
                    <a:pt x="3053" y="1343"/>
                  </a:lnTo>
                  <a:lnTo>
                    <a:pt x="3029" y="1172"/>
                  </a:lnTo>
                  <a:lnTo>
                    <a:pt x="3004" y="1026"/>
                  </a:lnTo>
                  <a:lnTo>
                    <a:pt x="2956" y="879"/>
                  </a:lnTo>
                  <a:lnTo>
                    <a:pt x="2882" y="757"/>
                  </a:lnTo>
                  <a:lnTo>
                    <a:pt x="2809" y="635"/>
                  </a:lnTo>
                  <a:lnTo>
                    <a:pt x="2711" y="513"/>
                  </a:lnTo>
                  <a:lnTo>
                    <a:pt x="2614" y="415"/>
                  </a:lnTo>
                  <a:lnTo>
                    <a:pt x="2394" y="220"/>
                  </a:lnTo>
                  <a:lnTo>
                    <a:pt x="2125" y="98"/>
                  </a:lnTo>
                  <a:lnTo>
                    <a:pt x="1857" y="24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5" name="Google Shape;555;p41"/>
          <p:cNvGrpSpPr/>
          <p:nvPr/>
        </p:nvGrpSpPr>
        <p:grpSpPr>
          <a:xfrm>
            <a:off x="3605175" y="1899419"/>
            <a:ext cx="126272" cy="367185"/>
            <a:chOff x="4076175" y="2267050"/>
            <a:chExt cx="173450" cy="504375"/>
          </a:xfrm>
        </p:grpSpPr>
        <p:sp>
          <p:nvSpPr>
            <p:cNvPr id="556" name="Google Shape;556;p41"/>
            <p:cNvSpPr/>
            <p:nvPr/>
          </p:nvSpPr>
          <p:spPr>
            <a:xfrm>
              <a:off x="4122600" y="2267050"/>
              <a:ext cx="80600" cy="91625"/>
            </a:xfrm>
            <a:custGeom>
              <a:avLst/>
              <a:gdLst/>
              <a:ahLst/>
              <a:cxnLst/>
              <a:rect l="l" t="t" r="r" b="b"/>
              <a:pathLst>
                <a:path w="3224" h="3665" extrusionOk="0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41"/>
            <p:cNvSpPr/>
            <p:nvPr/>
          </p:nvSpPr>
          <p:spPr>
            <a:xfrm>
              <a:off x="4076175" y="2370250"/>
              <a:ext cx="173450" cy="401175"/>
            </a:xfrm>
            <a:custGeom>
              <a:avLst/>
              <a:gdLst/>
              <a:ahLst/>
              <a:cxnLst/>
              <a:rect l="l" t="t" r="r" b="b"/>
              <a:pathLst>
                <a:path w="6938" h="16047" extrusionOk="0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8" name="Google Shape;558;p41"/>
          <p:cNvSpPr/>
          <p:nvPr/>
        </p:nvSpPr>
        <p:spPr>
          <a:xfrm>
            <a:off x="4510534" y="1938056"/>
            <a:ext cx="278278" cy="293384"/>
          </a:xfrm>
          <a:custGeom>
            <a:avLst/>
            <a:gdLst/>
            <a:ahLst/>
            <a:cxnLst/>
            <a:rect l="l" t="t" r="r" b="b"/>
            <a:pathLst>
              <a:path w="15290" h="16120" extrusionOk="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9" name="Google Shape;559;p41"/>
          <p:cNvGrpSpPr/>
          <p:nvPr/>
        </p:nvGrpSpPr>
        <p:grpSpPr>
          <a:xfrm>
            <a:off x="4987575" y="1943427"/>
            <a:ext cx="305833" cy="282719"/>
            <a:chOff x="5975075" y="2327500"/>
            <a:chExt cx="420100" cy="388350"/>
          </a:xfrm>
        </p:grpSpPr>
        <p:sp>
          <p:nvSpPr>
            <p:cNvPr id="560" name="Google Shape;560;p41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1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2" name="Google Shape;562;p41"/>
          <p:cNvGrpSpPr/>
          <p:nvPr/>
        </p:nvGrpSpPr>
        <p:grpSpPr>
          <a:xfrm>
            <a:off x="5537415" y="1934982"/>
            <a:ext cx="187606" cy="305833"/>
            <a:chOff x="6730350" y="2315900"/>
            <a:chExt cx="257700" cy="420100"/>
          </a:xfrm>
        </p:grpSpPr>
        <p:sp>
          <p:nvSpPr>
            <p:cNvPr id="563" name="Google Shape;563;p41"/>
            <p:cNvSpPr/>
            <p:nvPr/>
          </p:nvSpPr>
          <p:spPr>
            <a:xfrm>
              <a:off x="6807900" y="2671250"/>
              <a:ext cx="102600" cy="22625"/>
            </a:xfrm>
            <a:custGeom>
              <a:avLst/>
              <a:gdLst/>
              <a:ahLst/>
              <a:cxnLst/>
              <a:rect l="l" t="t" r="r" b="b"/>
              <a:pathLst>
                <a:path w="4104" h="905" extrusionOk="0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1"/>
            <p:cNvSpPr/>
            <p:nvPr/>
          </p:nvSpPr>
          <p:spPr>
            <a:xfrm>
              <a:off x="6807900" y="2636450"/>
              <a:ext cx="102600" cy="22625"/>
            </a:xfrm>
            <a:custGeom>
              <a:avLst/>
              <a:gdLst/>
              <a:ahLst/>
              <a:cxnLst/>
              <a:rect l="l" t="t" r="r" b="b"/>
              <a:pathLst>
                <a:path w="4104" h="905" extrusionOk="0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1"/>
            <p:cNvSpPr/>
            <p:nvPr/>
          </p:nvSpPr>
          <p:spPr>
            <a:xfrm>
              <a:off x="6807900" y="2706075"/>
              <a:ext cx="102600" cy="29925"/>
            </a:xfrm>
            <a:custGeom>
              <a:avLst/>
              <a:gdLst/>
              <a:ahLst/>
              <a:cxnLst/>
              <a:rect l="l" t="t" r="r" b="b"/>
              <a:pathLst>
                <a:path w="4104" h="1197" extrusionOk="0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1"/>
            <p:cNvSpPr/>
            <p:nvPr/>
          </p:nvSpPr>
          <p:spPr>
            <a:xfrm>
              <a:off x="6811575" y="2463675"/>
              <a:ext cx="95275" cy="160600"/>
            </a:xfrm>
            <a:custGeom>
              <a:avLst/>
              <a:gdLst/>
              <a:ahLst/>
              <a:cxnLst/>
              <a:rect l="l" t="t" r="r" b="b"/>
              <a:pathLst>
                <a:path w="3811" h="6424" extrusionOk="0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1"/>
            <p:cNvSpPr/>
            <p:nvPr/>
          </p:nvSpPr>
          <p:spPr>
            <a:xfrm>
              <a:off x="6730350" y="2315900"/>
              <a:ext cx="257700" cy="308375"/>
            </a:xfrm>
            <a:custGeom>
              <a:avLst/>
              <a:gdLst/>
              <a:ahLst/>
              <a:cxnLst/>
              <a:rect l="l" t="t" r="r" b="b"/>
              <a:pathLst>
                <a:path w="10308" h="12335" extrusionOk="0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8" name="Google Shape;568;p41"/>
          <p:cNvGrpSpPr/>
          <p:nvPr/>
        </p:nvGrpSpPr>
        <p:grpSpPr>
          <a:xfrm>
            <a:off x="1167103" y="2402158"/>
            <a:ext cx="95150" cy="346728"/>
            <a:chOff x="727175" y="2957625"/>
            <a:chExt cx="130700" cy="476275"/>
          </a:xfrm>
        </p:grpSpPr>
        <p:sp>
          <p:nvSpPr>
            <p:cNvPr id="569" name="Google Shape;569;p41"/>
            <p:cNvSpPr/>
            <p:nvPr/>
          </p:nvSpPr>
          <p:spPr>
            <a:xfrm>
              <a:off x="727175" y="2957625"/>
              <a:ext cx="130700" cy="476275"/>
            </a:xfrm>
            <a:custGeom>
              <a:avLst/>
              <a:gdLst/>
              <a:ahLst/>
              <a:cxnLst/>
              <a:rect l="l" t="t" r="r" b="b"/>
              <a:pathLst>
                <a:path w="5228" h="19051" extrusionOk="0">
                  <a:moveTo>
                    <a:pt x="2614" y="489"/>
                  </a:moveTo>
                  <a:lnTo>
                    <a:pt x="2858" y="538"/>
                  </a:lnTo>
                  <a:lnTo>
                    <a:pt x="3102" y="611"/>
                  </a:lnTo>
                  <a:lnTo>
                    <a:pt x="3322" y="709"/>
                  </a:lnTo>
                  <a:lnTo>
                    <a:pt x="3493" y="880"/>
                  </a:lnTo>
                  <a:lnTo>
                    <a:pt x="3664" y="1051"/>
                  </a:lnTo>
                  <a:lnTo>
                    <a:pt x="3762" y="1270"/>
                  </a:lnTo>
                  <a:lnTo>
                    <a:pt x="3835" y="1490"/>
                  </a:lnTo>
                  <a:lnTo>
                    <a:pt x="3859" y="1759"/>
                  </a:lnTo>
                  <a:lnTo>
                    <a:pt x="3859" y="14483"/>
                  </a:lnTo>
                  <a:lnTo>
                    <a:pt x="3884" y="14581"/>
                  </a:lnTo>
                  <a:lnTo>
                    <a:pt x="3908" y="14679"/>
                  </a:lnTo>
                  <a:lnTo>
                    <a:pt x="3957" y="14776"/>
                  </a:lnTo>
                  <a:lnTo>
                    <a:pt x="4030" y="14850"/>
                  </a:lnTo>
                  <a:lnTo>
                    <a:pt x="4177" y="14996"/>
                  </a:lnTo>
                  <a:lnTo>
                    <a:pt x="4324" y="15167"/>
                  </a:lnTo>
                  <a:lnTo>
                    <a:pt x="4446" y="15363"/>
                  </a:lnTo>
                  <a:lnTo>
                    <a:pt x="4543" y="15558"/>
                  </a:lnTo>
                  <a:lnTo>
                    <a:pt x="4641" y="15778"/>
                  </a:lnTo>
                  <a:lnTo>
                    <a:pt x="4690" y="15973"/>
                  </a:lnTo>
                  <a:lnTo>
                    <a:pt x="4714" y="16193"/>
                  </a:lnTo>
                  <a:lnTo>
                    <a:pt x="4739" y="16437"/>
                  </a:lnTo>
                  <a:lnTo>
                    <a:pt x="4714" y="16633"/>
                  </a:lnTo>
                  <a:lnTo>
                    <a:pt x="4690" y="16852"/>
                  </a:lnTo>
                  <a:lnTo>
                    <a:pt x="4641" y="17048"/>
                  </a:lnTo>
                  <a:lnTo>
                    <a:pt x="4568" y="17243"/>
                  </a:lnTo>
                  <a:lnTo>
                    <a:pt x="4470" y="17438"/>
                  </a:lnTo>
                  <a:lnTo>
                    <a:pt x="4372" y="17609"/>
                  </a:lnTo>
                  <a:lnTo>
                    <a:pt x="4250" y="17780"/>
                  </a:lnTo>
                  <a:lnTo>
                    <a:pt x="4104" y="17927"/>
                  </a:lnTo>
                  <a:lnTo>
                    <a:pt x="3957" y="18073"/>
                  </a:lnTo>
                  <a:lnTo>
                    <a:pt x="3811" y="18196"/>
                  </a:lnTo>
                  <a:lnTo>
                    <a:pt x="3615" y="18293"/>
                  </a:lnTo>
                  <a:lnTo>
                    <a:pt x="3444" y="18391"/>
                  </a:lnTo>
                  <a:lnTo>
                    <a:pt x="3249" y="18464"/>
                  </a:lnTo>
                  <a:lnTo>
                    <a:pt x="3029" y="18513"/>
                  </a:lnTo>
                  <a:lnTo>
                    <a:pt x="2834" y="18538"/>
                  </a:lnTo>
                  <a:lnTo>
                    <a:pt x="2614" y="18562"/>
                  </a:lnTo>
                  <a:lnTo>
                    <a:pt x="2394" y="18538"/>
                  </a:lnTo>
                  <a:lnTo>
                    <a:pt x="2174" y="18513"/>
                  </a:lnTo>
                  <a:lnTo>
                    <a:pt x="1979" y="18464"/>
                  </a:lnTo>
                  <a:lnTo>
                    <a:pt x="1784" y="18391"/>
                  </a:lnTo>
                  <a:lnTo>
                    <a:pt x="1613" y="18293"/>
                  </a:lnTo>
                  <a:lnTo>
                    <a:pt x="1417" y="18196"/>
                  </a:lnTo>
                  <a:lnTo>
                    <a:pt x="1271" y="18073"/>
                  </a:lnTo>
                  <a:lnTo>
                    <a:pt x="1124" y="17927"/>
                  </a:lnTo>
                  <a:lnTo>
                    <a:pt x="978" y="17780"/>
                  </a:lnTo>
                  <a:lnTo>
                    <a:pt x="855" y="17609"/>
                  </a:lnTo>
                  <a:lnTo>
                    <a:pt x="758" y="17438"/>
                  </a:lnTo>
                  <a:lnTo>
                    <a:pt x="660" y="17243"/>
                  </a:lnTo>
                  <a:lnTo>
                    <a:pt x="587" y="17048"/>
                  </a:lnTo>
                  <a:lnTo>
                    <a:pt x="538" y="16852"/>
                  </a:lnTo>
                  <a:lnTo>
                    <a:pt x="514" y="16633"/>
                  </a:lnTo>
                  <a:lnTo>
                    <a:pt x="489" y="16437"/>
                  </a:lnTo>
                  <a:lnTo>
                    <a:pt x="514" y="16193"/>
                  </a:lnTo>
                  <a:lnTo>
                    <a:pt x="538" y="15973"/>
                  </a:lnTo>
                  <a:lnTo>
                    <a:pt x="587" y="15778"/>
                  </a:lnTo>
                  <a:lnTo>
                    <a:pt x="684" y="15558"/>
                  </a:lnTo>
                  <a:lnTo>
                    <a:pt x="782" y="15363"/>
                  </a:lnTo>
                  <a:lnTo>
                    <a:pt x="904" y="15167"/>
                  </a:lnTo>
                  <a:lnTo>
                    <a:pt x="1051" y="14996"/>
                  </a:lnTo>
                  <a:lnTo>
                    <a:pt x="1197" y="14850"/>
                  </a:lnTo>
                  <a:lnTo>
                    <a:pt x="1271" y="14776"/>
                  </a:lnTo>
                  <a:lnTo>
                    <a:pt x="1319" y="14679"/>
                  </a:lnTo>
                  <a:lnTo>
                    <a:pt x="1344" y="14581"/>
                  </a:lnTo>
                  <a:lnTo>
                    <a:pt x="1368" y="14483"/>
                  </a:lnTo>
                  <a:lnTo>
                    <a:pt x="1368" y="1759"/>
                  </a:lnTo>
                  <a:lnTo>
                    <a:pt x="1393" y="1490"/>
                  </a:lnTo>
                  <a:lnTo>
                    <a:pt x="1466" y="1270"/>
                  </a:lnTo>
                  <a:lnTo>
                    <a:pt x="1564" y="1051"/>
                  </a:lnTo>
                  <a:lnTo>
                    <a:pt x="1735" y="880"/>
                  </a:lnTo>
                  <a:lnTo>
                    <a:pt x="1906" y="709"/>
                  </a:lnTo>
                  <a:lnTo>
                    <a:pt x="2125" y="611"/>
                  </a:lnTo>
                  <a:lnTo>
                    <a:pt x="2370" y="538"/>
                  </a:lnTo>
                  <a:lnTo>
                    <a:pt x="2614" y="489"/>
                  </a:lnTo>
                  <a:close/>
                  <a:moveTo>
                    <a:pt x="2614" y="0"/>
                  </a:moveTo>
                  <a:lnTo>
                    <a:pt x="2443" y="25"/>
                  </a:lnTo>
                  <a:lnTo>
                    <a:pt x="2272" y="49"/>
                  </a:lnTo>
                  <a:lnTo>
                    <a:pt x="2101" y="98"/>
                  </a:lnTo>
                  <a:lnTo>
                    <a:pt x="1930" y="147"/>
                  </a:lnTo>
                  <a:lnTo>
                    <a:pt x="1784" y="220"/>
                  </a:lnTo>
                  <a:lnTo>
                    <a:pt x="1637" y="318"/>
                  </a:lnTo>
                  <a:lnTo>
                    <a:pt x="1515" y="416"/>
                  </a:lnTo>
                  <a:lnTo>
                    <a:pt x="1393" y="513"/>
                  </a:lnTo>
                  <a:lnTo>
                    <a:pt x="1271" y="635"/>
                  </a:lnTo>
                  <a:lnTo>
                    <a:pt x="1173" y="782"/>
                  </a:lnTo>
                  <a:lnTo>
                    <a:pt x="1075" y="928"/>
                  </a:lnTo>
                  <a:lnTo>
                    <a:pt x="1002" y="1075"/>
                  </a:lnTo>
                  <a:lnTo>
                    <a:pt x="953" y="1246"/>
                  </a:lnTo>
                  <a:lnTo>
                    <a:pt x="904" y="1393"/>
                  </a:lnTo>
                  <a:lnTo>
                    <a:pt x="880" y="1588"/>
                  </a:lnTo>
                  <a:lnTo>
                    <a:pt x="880" y="1759"/>
                  </a:lnTo>
                  <a:lnTo>
                    <a:pt x="880" y="14483"/>
                  </a:lnTo>
                  <a:lnTo>
                    <a:pt x="684" y="14679"/>
                  </a:lnTo>
                  <a:lnTo>
                    <a:pt x="514" y="14874"/>
                  </a:lnTo>
                  <a:lnTo>
                    <a:pt x="367" y="15094"/>
                  </a:lnTo>
                  <a:lnTo>
                    <a:pt x="245" y="15338"/>
                  </a:lnTo>
                  <a:lnTo>
                    <a:pt x="147" y="15607"/>
                  </a:lnTo>
                  <a:lnTo>
                    <a:pt x="74" y="15875"/>
                  </a:lnTo>
                  <a:lnTo>
                    <a:pt x="25" y="16144"/>
                  </a:lnTo>
                  <a:lnTo>
                    <a:pt x="1" y="16437"/>
                  </a:lnTo>
                  <a:lnTo>
                    <a:pt x="25" y="16681"/>
                  </a:lnTo>
                  <a:lnTo>
                    <a:pt x="49" y="16950"/>
                  </a:lnTo>
                  <a:lnTo>
                    <a:pt x="123" y="17194"/>
                  </a:lnTo>
                  <a:lnTo>
                    <a:pt x="196" y="17438"/>
                  </a:lnTo>
                  <a:lnTo>
                    <a:pt x="318" y="17683"/>
                  </a:lnTo>
                  <a:lnTo>
                    <a:pt x="440" y="17878"/>
                  </a:lnTo>
                  <a:lnTo>
                    <a:pt x="611" y="18098"/>
                  </a:lnTo>
                  <a:lnTo>
                    <a:pt x="758" y="18269"/>
                  </a:lnTo>
                  <a:lnTo>
                    <a:pt x="953" y="18440"/>
                  </a:lnTo>
                  <a:lnTo>
                    <a:pt x="1149" y="18586"/>
                  </a:lnTo>
                  <a:lnTo>
                    <a:pt x="1368" y="18733"/>
                  </a:lnTo>
                  <a:lnTo>
                    <a:pt x="1588" y="18831"/>
                  </a:lnTo>
                  <a:lnTo>
                    <a:pt x="1832" y="18928"/>
                  </a:lnTo>
                  <a:lnTo>
                    <a:pt x="2077" y="18977"/>
                  </a:lnTo>
                  <a:lnTo>
                    <a:pt x="2345" y="19026"/>
                  </a:lnTo>
                  <a:lnTo>
                    <a:pt x="2614" y="19050"/>
                  </a:lnTo>
                  <a:lnTo>
                    <a:pt x="2883" y="19026"/>
                  </a:lnTo>
                  <a:lnTo>
                    <a:pt x="3151" y="18977"/>
                  </a:lnTo>
                  <a:lnTo>
                    <a:pt x="3395" y="18928"/>
                  </a:lnTo>
                  <a:lnTo>
                    <a:pt x="3640" y="18831"/>
                  </a:lnTo>
                  <a:lnTo>
                    <a:pt x="3859" y="18733"/>
                  </a:lnTo>
                  <a:lnTo>
                    <a:pt x="4079" y="18586"/>
                  </a:lnTo>
                  <a:lnTo>
                    <a:pt x="4275" y="18440"/>
                  </a:lnTo>
                  <a:lnTo>
                    <a:pt x="4470" y="18269"/>
                  </a:lnTo>
                  <a:lnTo>
                    <a:pt x="4617" y="18098"/>
                  </a:lnTo>
                  <a:lnTo>
                    <a:pt x="4788" y="17878"/>
                  </a:lnTo>
                  <a:lnTo>
                    <a:pt x="4910" y="17683"/>
                  </a:lnTo>
                  <a:lnTo>
                    <a:pt x="5032" y="17438"/>
                  </a:lnTo>
                  <a:lnTo>
                    <a:pt x="5105" y="17194"/>
                  </a:lnTo>
                  <a:lnTo>
                    <a:pt x="5178" y="16950"/>
                  </a:lnTo>
                  <a:lnTo>
                    <a:pt x="5203" y="16681"/>
                  </a:lnTo>
                  <a:lnTo>
                    <a:pt x="5227" y="16437"/>
                  </a:lnTo>
                  <a:lnTo>
                    <a:pt x="5203" y="16144"/>
                  </a:lnTo>
                  <a:lnTo>
                    <a:pt x="5154" y="15875"/>
                  </a:lnTo>
                  <a:lnTo>
                    <a:pt x="5081" y="15607"/>
                  </a:lnTo>
                  <a:lnTo>
                    <a:pt x="4983" y="15338"/>
                  </a:lnTo>
                  <a:lnTo>
                    <a:pt x="4861" y="15094"/>
                  </a:lnTo>
                  <a:lnTo>
                    <a:pt x="4714" y="14874"/>
                  </a:lnTo>
                  <a:lnTo>
                    <a:pt x="4543" y="14679"/>
                  </a:lnTo>
                  <a:lnTo>
                    <a:pt x="4348" y="14483"/>
                  </a:lnTo>
                  <a:lnTo>
                    <a:pt x="4348" y="1759"/>
                  </a:lnTo>
                  <a:lnTo>
                    <a:pt x="4348" y="1588"/>
                  </a:lnTo>
                  <a:lnTo>
                    <a:pt x="4324" y="1393"/>
                  </a:lnTo>
                  <a:lnTo>
                    <a:pt x="4275" y="1246"/>
                  </a:lnTo>
                  <a:lnTo>
                    <a:pt x="4226" y="1075"/>
                  </a:lnTo>
                  <a:lnTo>
                    <a:pt x="4153" y="928"/>
                  </a:lnTo>
                  <a:lnTo>
                    <a:pt x="4055" y="782"/>
                  </a:lnTo>
                  <a:lnTo>
                    <a:pt x="3957" y="635"/>
                  </a:lnTo>
                  <a:lnTo>
                    <a:pt x="3835" y="513"/>
                  </a:lnTo>
                  <a:lnTo>
                    <a:pt x="3713" y="416"/>
                  </a:lnTo>
                  <a:lnTo>
                    <a:pt x="3591" y="318"/>
                  </a:lnTo>
                  <a:lnTo>
                    <a:pt x="3444" y="220"/>
                  </a:lnTo>
                  <a:lnTo>
                    <a:pt x="3298" y="147"/>
                  </a:lnTo>
                  <a:lnTo>
                    <a:pt x="3127" y="98"/>
                  </a:lnTo>
                  <a:lnTo>
                    <a:pt x="2956" y="49"/>
                  </a:lnTo>
                  <a:lnTo>
                    <a:pt x="2785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1"/>
            <p:cNvSpPr/>
            <p:nvPr/>
          </p:nvSpPr>
          <p:spPr>
            <a:xfrm>
              <a:off x="751600" y="3090125"/>
              <a:ext cx="81850" cy="319350"/>
            </a:xfrm>
            <a:custGeom>
              <a:avLst/>
              <a:gdLst/>
              <a:ahLst/>
              <a:cxnLst/>
              <a:rect l="l" t="t" r="r" b="b"/>
              <a:pathLst>
                <a:path w="3274" h="12774" extrusionOk="0">
                  <a:moveTo>
                    <a:pt x="880" y="0"/>
                  </a:moveTo>
                  <a:lnTo>
                    <a:pt x="880" y="9183"/>
                  </a:lnTo>
                  <a:lnTo>
                    <a:pt x="855" y="9379"/>
                  </a:lnTo>
                  <a:lnTo>
                    <a:pt x="782" y="9574"/>
                  </a:lnTo>
                  <a:lnTo>
                    <a:pt x="684" y="9745"/>
                  </a:lnTo>
                  <a:lnTo>
                    <a:pt x="538" y="9916"/>
                  </a:lnTo>
                  <a:lnTo>
                    <a:pt x="416" y="10038"/>
                  </a:lnTo>
                  <a:lnTo>
                    <a:pt x="318" y="10160"/>
                  </a:lnTo>
                  <a:lnTo>
                    <a:pt x="220" y="10307"/>
                  </a:lnTo>
                  <a:lnTo>
                    <a:pt x="147" y="10453"/>
                  </a:lnTo>
                  <a:lnTo>
                    <a:pt x="74" y="10624"/>
                  </a:lnTo>
                  <a:lnTo>
                    <a:pt x="49" y="10795"/>
                  </a:lnTo>
                  <a:lnTo>
                    <a:pt x="1" y="10966"/>
                  </a:lnTo>
                  <a:lnTo>
                    <a:pt x="1" y="11137"/>
                  </a:lnTo>
                  <a:lnTo>
                    <a:pt x="1" y="11284"/>
                  </a:lnTo>
                  <a:lnTo>
                    <a:pt x="25" y="11455"/>
                  </a:lnTo>
                  <a:lnTo>
                    <a:pt x="74" y="11601"/>
                  </a:lnTo>
                  <a:lnTo>
                    <a:pt x="123" y="11772"/>
                  </a:lnTo>
                  <a:lnTo>
                    <a:pt x="196" y="11894"/>
                  </a:lnTo>
                  <a:lnTo>
                    <a:pt x="294" y="12041"/>
                  </a:lnTo>
                  <a:lnTo>
                    <a:pt x="367" y="12163"/>
                  </a:lnTo>
                  <a:lnTo>
                    <a:pt x="489" y="12285"/>
                  </a:lnTo>
                  <a:lnTo>
                    <a:pt x="587" y="12383"/>
                  </a:lnTo>
                  <a:lnTo>
                    <a:pt x="733" y="12480"/>
                  </a:lnTo>
                  <a:lnTo>
                    <a:pt x="855" y="12554"/>
                  </a:lnTo>
                  <a:lnTo>
                    <a:pt x="1002" y="12627"/>
                  </a:lnTo>
                  <a:lnTo>
                    <a:pt x="1148" y="12700"/>
                  </a:lnTo>
                  <a:lnTo>
                    <a:pt x="1319" y="12725"/>
                  </a:lnTo>
                  <a:lnTo>
                    <a:pt x="1466" y="12749"/>
                  </a:lnTo>
                  <a:lnTo>
                    <a:pt x="1637" y="12773"/>
                  </a:lnTo>
                  <a:lnTo>
                    <a:pt x="1808" y="12749"/>
                  </a:lnTo>
                  <a:lnTo>
                    <a:pt x="1954" y="12725"/>
                  </a:lnTo>
                  <a:lnTo>
                    <a:pt x="2125" y="12700"/>
                  </a:lnTo>
                  <a:lnTo>
                    <a:pt x="2272" y="12627"/>
                  </a:lnTo>
                  <a:lnTo>
                    <a:pt x="2418" y="12554"/>
                  </a:lnTo>
                  <a:lnTo>
                    <a:pt x="2541" y="12480"/>
                  </a:lnTo>
                  <a:lnTo>
                    <a:pt x="2687" y="12383"/>
                  </a:lnTo>
                  <a:lnTo>
                    <a:pt x="2785" y="12285"/>
                  </a:lnTo>
                  <a:lnTo>
                    <a:pt x="2907" y="12163"/>
                  </a:lnTo>
                  <a:lnTo>
                    <a:pt x="2980" y="12041"/>
                  </a:lnTo>
                  <a:lnTo>
                    <a:pt x="3078" y="11894"/>
                  </a:lnTo>
                  <a:lnTo>
                    <a:pt x="3151" y="11772"/>
                  </a:lnTo>
                  <a:lnTo>
                    <a:pt x="3200" y="11601"/>
                  </a:lnTo>
                  <a:lnTo>
                    <a:pt x="3249" y="11455"/>
                  </a:lnTo>
                  <a:lnTo>
                    <a:pt x="3273" y="11284"/>
                  </a:lnTo>
                  <a:lnTo>
                    <a:pt x="3273" y="11137"/>
                  </a:lnTo>
                  <a:lnTo>
                    <a:pt x="3273" y="10966"/>
                  </a:lnTo>
                  <a:lnTo>
                    <a:pt x="3224" y="10795"/>
                  </a:lnTo>
                  <a:lnTo>
                    <a:pt x="3200" y="10624"/>
                  </a:lnTo>
                  <a:lnTo>
                    <a:pt x="3127" y="10453"/>
                  </a:lnTo>
                  <a:lnTo>
                    <a:pt x="3053" y="10307"/>
                  </a:lnTo>
                  <a:lnTo>
                    <a:pt x="2956" y="10160"/>
                  </a:lnTo>
                  <a:lnTo>
                    <a:pt x="2858" y="10038"/>
                  </a:lnTo>
                  <a:lnTo>
                    <a:pt x="2736" y="9916"/>
                  </a:lnTo>
                  <a:lnTo>
                    <a:pt x="2589" y="9745"/>
                  </a:lnTo>
                  <a:lnTo>
                    <a:pt x="2492" y="9574"/>
                  </a:lnTo>
                  <a:lnTo>
                    <a:pt x="2418" y="9379"/>
                  </a:lnTo>
                  <a:lnTo>
                    <a:pt x="2394" y="9183"/>
                  </a:lnTo>
                  <a:lnTo>
                    <a:pt x="2394" y="8255"/>
                  </a:lnTo>
                  <a:lnTo>
                    <a:pt x="2052" y="8255"/>
                  </a:lnTo>
                  <a:lnTo>
                    <a:pt x="1954" y="8231"/>
                  </a:lnTo>
                  <a:lnTo>
                    <a:pt x="1881" y="8182"/>
                  </a:lnTo>
                  <a:lnTo>
                    <a:pt x="1832" y="8109"/>
                  </a:lnTo>
                  <a:lnTo>
                    <a:pt x="1808" y="8011"/>
                  </a:lnTo>
                  <a:lnTo>
                    <a:pt x="1832" y="7913"/>
                  </a:lnTo>
                  <a:lnTo>
                    <a:pt x="1881" y="7840"/>
                  </a:lnTo>
                  <a:lnTo>
                    <a:pt x="1954" y="7791"/>
                  </a:lnTo>
                  <a:lnTo>
                    <a:pt x="2052" y="7767"/>
                  </a:lnTo>
                  <a:lnTo>
                    <a:pt x="2394" y="7767"/>
                  </a:lnTo>
                  <a:lnTo>
                    <a:pt x="2394" y="6912"/>
                  </a:lnTo>
                  <a:lnTo>
                    <a:pt x="2052" y="6912"/>
                  </a:lnTo>
                  <a:lnTo>
                    <a:pt x="1954" y="6888"/>
                  </a:lnTo>
                  <a:lnTo>
                    <a:pt x="1881" y="6839"/>
                  </a:lnTo>
                  <a:lnTo>
                    <a:pt x="1832" y="6765"/>
                  </a:lnTo>
                  <a:lnTo>
                    <a:pt x="1808" y="6668"/>
                  </a:lnTo>
                  <a:lnTo>
                    <a:pt x="1832" y="6570"/>
                  </a:lnTo>
                  <a:lnTo>
                    <a:pt x="1881" y="6497"/>
                  </a:lnTo>
                  <a:lnTo>
                    <a:pt x="1954" y="6448"/>
                  </a:lnTo>
                  <a:lnTo>
                    <a:pt x="2052" y="6423"/>
                  </a:lnTo>
                  <a:lnTo>
                    <a:pt x="2394" y="6423"/>
                  </a:lnTo>
                  <a:lnTo>
                    <a:pt x="2394" y="5569"/>
                  </a:lnTo>
                  <a:lnTo>
                    <a:pt x="2052" y="5569"/>
                  </a:lnTo>
                  <a:lnTo>
                    <a:pt x="1954" y="5544"/>
                  </a:lnTo>
                  <a:lnTo>
                    <a:pt x="1881" y="5495"/>
                  </a:lnTo>
                  <a:lnTo>
                    <a:pt x="1832" y="5422"/>
                  </a:lnTo>
                  <a:lnTo>
                    <a:pt x="1808" y="5324"/>
                  </a:lnTo>
                  <a:lnTo>
                    <a:pt x="1832" y="5227"/>
                  </a:lnTo>
                  <a:lnTo>
                    <a:pt x="1881" y="5153"/>
                  </a:lnTo>
                  <a:lnTo>
                    <a:pt x="1954" y="5105"/>
                  </a:lnTo>
                  <a:lnTo>
                    <a:pt x="2052" y="5080"/>
                  </a:lnTo>
                  <a:lnTo>
                    <a:pt x="2394" y="5080"/>
                  </a:lnTo>
                  <a:lnTo>
                    <a:pt x="2394" y="4225"/>
                  </a:lnTo>
                  <a:lnTo>
                    <a:pt x="2052" y="4225"/>
                  </a:lnTo>
                  <a:lnTo>
                    <a:pt x="1954" y="4201"/>
                  </a:lnTo>
                  <a:lnTo>
                    <a:pt x="1881" y="4152"/>
                  </a:lnTo>
                  <a:lnTo>
                    <a:pt x="1832" y="4079"/>
                  </a:lnTo>
                  <a:lnTo>
                    <a:pt x="1808" y="3981"/>
                  </a:lnTo>
                  <a:lnTo>
                    <a:pt x="1832" y="3883"/>
                  </a:lnTo>
                  <a:lnTo>
                    <a:pt x="1881" y="3810"/>
                  </a:lnTo>
                  <a:lnTo>
                    <a:pt x="1954" y="3761"/>
                  </a:lnTo>
                  <a:lnTo>
                    <a:pt x="2052" y="3737"/>
                  </a:lnTo>
                  <a:lnTo>
                    <a:pt x="2394" y="3737"/>
                  </a:lnTo>
                  <a:lnTo>
                    <a:pt x="2394" y="2882"/>
                  </a:lnTo>
                  <a:lnTo>
                    <a:pt x="2052" y="2882"/>
                  </a:lnTo>
                  <a:lnTo>
                    <a:pt x="1954" y="2858"/>
                  </a:lnTo>
                  <a:lnTo>
                    <a:pt x="1881" y="2809"/>
                  </a:lnTo>
                  <a:lnTo>
                    <a:pt x="1832" y="2736"/>
                  </a:lnTo>
                  <a:lnTo>
                    <a:pt x="1808" y="2638"/>
                  </a:lnTo>
                  <a:lnTo>
                    <a:pt x="1832" y="2540"/>
                  </a:lnTo>
                  <a:lnTo>
                    <a:pt x="1881" y="2467"/>
                  </a:lnTo>
                  <a:lnTo>
                    <a:pt x="1954" y="2418"/>
                  </a:lnTo>
                  <a:lnTo>
                    <a:pt x="2052" y="2394"/>
                  </a:lnTo>
                  <a:lnTo>
                    <a:pt x="2394" y="2394"/>
                  </a:lnTo>
                  <a:lnTo>
                    <a:pt x="2394" y="1539"/>
                  </a:lnTo>
                  <a:lnTo>
                    <a:pt x="2052" y="1539"/>
                  </a:lnTo>
                  <a:lnTo>
                    <a:pt x="1954" y="1514"/>
                  </a:lnTo>
                  <a:lnTo>
                    <a:pt x="1881" y="1466"/>
                  </a:lnTo>
                  <a:lnTo>
                    <a:pt x="1832" y="1392"/>
                  </a:lnTo>
                  <a:lnTo>
                    <a:pt x="1808" y="1295"/>
                  </a:lnTo>
                  <a:lnTo>
                    <a:pt x="1832" y="1197"/>
                  </a:lnTo>
                  <a:lnTo>
                    <a:pt x="1881" y="1124"/>
                  </a:lnTo>
                  <a:lnTo>
                    <a:pt x="1954" y="1075"/>
                  </a:lnTo>
                  <a:lnTo>
                    <a:pt x="2052" y="1050"/>
                  </a:lnTo>
                  <a:lnTo>
                    <a:pt x="2394" y="1050"/>
                  </a:lnTo>
                  <a:lnTo>
                    <a:pt x="23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1" name="Google Shape;571;p41"/>
          <p:cNvSpPr/>
          <p:nvPr/>
        </p:nvSpPr>
        <p:spPr>
          <a:xfrm>
            <a:off x="2050298" y="2388332"/>
            <a:ext cx="291600" cy="374283"/>
          </a:xfrm>
          <a:custGeom>
            <a:avLst/>
            <a:gdLst/>
            <a:ahLst/>
            <a:cxnLst/>
            <a:rect l="l" t="t" r="r" b="b"/>
            <a:pathLst>
              <a:path w="16022" h="20565" extrusionOk="0">
                <a:moveTo>
                  <a:pt x="14434" y="1588"/>
                </a:moveTo>
                <a:lnTo>
                  <a:pt x="14434" y="17683"/>
                </a:lnTo>
                <a:lnTo>
                  <a:pt x="1588" y="17683"/>
                </a:lnTo>
                <a:lnTo>
                  <a:pt x="1588" y="1588"/>
                </a:lnTo>
                <a:close/>
                <a:moveTo>
                  <a:pt x="8011" y="18293"/>
                </a:moveTo>
                <a:lnTo>
                  <a:pt x="8182" y="18318"/>
                </a:lnTo>
                <a:lnTo>
                  <a:pt x="8328" y="18366"/>
                </a:lnTo>
                <a:lnTo>
                  <a:pt x="8475" y="18440"/>
                </a:lnTo>
                <a:lnTo>
                  <a:pt x="8597" y="18537"/>
                </a:lnTo>
                <a:lnTo>
                  <a:pt x="8695" y="18660"/>
                </a:lnTo>
                <a:lnTo>
                  <a:pt x="8768" y="18806"/>
                </a:lnTo>
                <a:lnTo>
                  <a:pt x="8817" y="18953"/>
                </a:lnTo>
                <a:lnTo>
                  <a:pt x="8841" y="19124"/>
                </a:lnTo>
                <a:lnTo>
                  <a:pt x="8817" y="19295"/>
                </a:lnTo>
                <a:lnTo>
                  <a:pt x="8768" y="19441"/>
                </a:lnTo>
                <a:lnTo>
                  <a:pt x="8695" y="19588"/>
                </a:lnTo>
                <a:lnTo>
                  <a:pt x="8597" y="19710"/>
                </a:lnTo>
                <a:lnTo>
                  <a:pt x="8475" y="19807"/>
                </a:lnTo>
                <a:lnTo>
                  <a:pt x="8328" y="19881"/>
                </a:lnTo>
                <a:lnTo>
                  <a:pt x="8182" y="19930"/>
                </a:lnTo>
                <a:lnTo>
                  <a:pt x="8011" y="19954"/>
                </a:lnTo>
                <a:lnTo>
                  <a:pt x="7840" y="19930"/>
                </a:lnTo>
                <a:lnTo>
                  <a:pt x="7693" y="19881"/>
                </a:lnTo>
                <a:lnTo>
                  <a:pt x="7547" y="19807"/>
                </a:lnTo>
                <a:lnTo>
                  <a:pt x="7425" y="19710"/>
                </a:lnTo>
                <a:lnTo>
                  <a:pt x="7327" y="19588"/>
                </a:lnTo>
                <a:lnTo>
                  <a:pt x="7254" y="19441"/>
                </a:lnTo>
                <a:lnTo>
                  <a:pt x="7205" y="19295"/>
                </a:lnTo>
                <a:lnTo>
                  <a:pt x="7181" y="19124"/>
                </a:lnTo>
                <a:lnTo>
                  <a:pt x="7205" y="18953"/>
                </a:lnTo>
                <a:lnTo>
                  <a:pt x="7254" y="18806"/>
                </a:lnTo>
                <a:lnTo>
                  <a:pt x="7327" y="18660"/>
                </a:lnTo>
                <a:lnTo>
                  <a:pt x="7425" y="18537"/>
                </a:lnTo>
                <a:lnTo>
                  <a:pt x="7547" y="18440"/>
                </a:lnTo>
                <a:lnTo>
                  <a:pt x="7693" y="18366"/>
                </a:lnTo>
                <a:lnTo>
                  <a:pt x="7840" y="18318"/>
                </a:lnTo>
                <a:lnTo>
                  <a:pt x="8011" y="18293"/>
                </a:lnTo>
                <a:close/>
                <a:moveTo>
                  <a:pt x="1270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7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7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70" y="20565"/>
                </a:lnTo>
                <a:lnTo>
                  <a:pt x="14752" y="20565"/>
                </a:lnTo>
                <a:lnTo>
                  <a:pt x="14996" y="20540"/>
                </a:lnTo>
                <a:lnTo>
                  <a:pt x="15240" y="20467"/>
                </a:lnTo>
                <a:lnTo>
                  <a:pt x="15460" y="20345"/>
                </a:lnTo>
                <a:lnTo>
                  <a:pt x="15655" y="20198"/>
                </a:lnTo>
                <a:lnTo>
                  <a:pt x="15802" y="20003"/>
                </a:lnTo>
                <a:lnTo>
                  <a:pt x="15924" y="19783"/>
                </a:lnTo>
                <a:lnTo>
                  <a:pt x="15997" y="19539"/>
                </a:lnTo>
                <a:lnTo>
                  <a:pt x="16022" y="19270"/>
                </a:lnTo>
                <a:lnTo>
                  <a:pt x="16022" y="1295"/>
                </a:lnTo>
                <a:lnTo>
                  <a:pt x="15997" y="1026"/>
                </a:lnTo>
                <a:lnTo>
                  <a:pt x="15924" y="782"/>
                </a:lnTo>
                <a:lnTo>
                  <a:pt x="15802" y="562"/>
                </a:lnTo>
                <a:lnTo>
                  <a:pt x="15655" y="367"/>
                </a:lnTo>
                <a:lnTo>
                  <a:pt x="15460" y="220"/>
                </a:lnTo>
                <a:lnTo>
                  <a:pt x="15240" y="98"/>
                </a:lnTo>
                <a:lnTo>
                  <a:pt x="14996" y="25"/>
                </a:lnTo>
                <a:lnTo>
                  <a:pt x="14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41"/>
          <p:cNvSpPr/>
          <p:nvPr/>
        </p:nvSpPr>
        <p:spPr>
          <a:xfrm>
            <a:off x="1597365" y="2388332"/>
            <a:ext cx="216034" cy="374283"/>
          </a:xfrm>
          <a:custGeom>
            <a:avLst/>
            <a:gdLst/>
            <a:ahLst/>
            <a:cxnLst/>
            <a:rect l="l" t="t" r="r" b="b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3" name="Google Shape;573;p41"/>
          <p:cNvGrpSpPr/>
          <p:nvPr/>
        </p:nvGrpSpPr>
        <p:grpSpPr>
          <a:xfrm>
            <a:off x="2518381" y="2413260"/>
            <a:ext cx="336955" cy="324506"/>
            <a:chOff x="2583325" y="2972875"/>
            <a:chExt cx="462850" cy="445750"/>
          </a:xfrm>
        </p:grpSpPr>
        <p:sp>
          <p:nvSpPr>
            <p:cNvPr id="574" name="Google Shape;574;p41"/>
            <p:cNvSpPr/>
            <p:nvPr/>
          </p:nvSpPr>
          <p:spPr>
            <a:xfrm>
              <a:off x="2701775" y="3323350"/>
              <a:ext cx="225950" cy="95275"/>
            </a:xfrm>
            <a:custGeom>
              <a:avLst/>
              <a:gdLst/>
              <a:ahLst/>
              <a:cxnLst/>
              <a:rect l="l" t="t" r="r" b="b"/>
              <a:pathLst>
                <a:path w="9038" h="3811" extrusionOk="0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41"/>
            <p:cNvSpPr/>
            <p:nvPr/>
          </p:nvSpPr>
          <p:spPr>
            <a:xfrm>
              <a:off x="2583325" y="2972875"/>
              <a:ext cx="462850" cy="337075"/>
            </a:xfrm>
            <a:custGeom>
              <a:avLst/>
              <a:gdLst/>
              <a:ahLst/>
              <a:cxnLst/>
              <a:rect l="l" t="t" r="r" b="b"/>
              <a:pathLst>
                <a:path w="18514" h="13483" extrusionOk="0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6" name="Google Shape;576;p41"/>
          <p:cNvGrpSpPr/>
          <p:nvPr/>
        </p:nvGrpSpPr>
        <p:grpSpPr>
          <a:xfrm>
            <a:off x="2997550" y="2461726"/>
            <a:ext cx="360069" cy="227591"/>
            <a:chOff x="3241525" y="3039450"/>
            <a:chExt cx="494600" cy="312625"/>
          </a:xfrm>
        </p:grpSpPr>
        <p:sp>
          <p:nvSpPr>
            <p:cNvPr id="577" name="Google Shape;577;p41"/>
            <p:cNvSpPr/>
            <p:nvPr/>
          </p:nvSpPr>
          <p:spPr>
            <a:xfrm>
              <a:off x="3241525" y="3039450"/>
              <a:ext cx="494600" cy="312625"/>
            </a:xfrm>
            <a:custGeom>
              <a:avLst/>
              <a:gdLst/>
              <a:ahLst/>
              <a:cxnLst/>
              <a:rect l="l" t="t" r="r" b="b"/>
              <a:pathLst>
                <a:path w="19784" h="12505" extrusionOk="0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41"/>
            <p:cNvSpPr/>
            <p:nvPr/>
          </p:nvSpPr>
          <p:spPr>
            <a:xfrm>
              <a:off x="3384400" y="3091350"/>
              <a:ext cx="208850" cy="208825"/>
            </a:xfrm>
            <a:custGeom>
              <a:avLst/>
              <a:gdLst/>
              <a:ahLst/>
              <a:cxnLst/>
              <a:rect l="l" t="t" r="r" b="b"/>
              <a:pathLst>
                <a:path w="8354" h="8353" extrusionOk="0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9" name="Google Shape;579;p41"/>
          <p:cNvSpPr/>
          <p:nvPr/>
        </p:nvSpPr>
        <p:spPr>
          <a:xfrm>
            <a:off x="4004258" y="2420781"/>
            <a:ext cx="309400" cy="309382"/>
          </a:xfrm>
          <a:custGeom>
            <a:avLst/>
            <a:gdLst/>
            <a:ahLst/>
            <a:cxnLst/>
            <a:rect l="l" t="t" r="r" b="b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0" name="Google Shape;580;p41"/>
          <p:cNvGrpSpPr/>
          <p:nvPr/>
        </p:nvGrpSpPr>
        <p:grpSpPr>
          <a:xfrm>
            <a:off x="4463506" y="2437720"/>
            <a:ext cx="372518" cy="275603"/>
            <a:chOff x="5255200" y="3006475"/>
            <a:chExt cx="511700" cy="378575"/>
          </a:xfrm>
        </p:grpSpPr>
        <p:sp>
          <p:nvSpPr>
            <p:cNvPr id="581" name="Google Shape;581;p41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l" t="t" r="r" b="b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41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l" t="t" r="r" b="b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3" name="Google Shape;583;p41"/>
          <p:cNvGrpSpPr/>
          <p:nvPr/>
        </p:nvGrpSpPr>
        <p:grpSpPr>
          <a:xfrm>
            <a:off x="3517615" y="2421723"/>
            <a:ext cx="301392" cy="307598"/>
            <a:chOff x="3955900" y="2984500"/>
            <a:chExt cx="414000" cy="422525"/>
          </a:xfrm>
        </p:grpSpPr>
        <p:sp>
          <p:nvSpPr>
            <p:cNvPr id="584" name="Google Shape;584;p41"/>
            <p:cNvSpPr/>
            <p:nvPr/>
          </p:nvSpPr>
          <p:spPr>
            <a:xfrm>
              <a:off x="3955900" y="2984500"/>
              <a:ext cx="315700" cy="315675"/>
            </a:xfrm>
            <a:custGeom>
              <a:avLst/>
              <a:gdLst/>
              <a:ahLst/>
              <a:cxnLst/>
              <a:rect l="l" t="t" r="r" b="b"/>
              <a:pathLst>
                <a:path w="12628" h="12627" extrusionOk="0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41"/>
            <p:cNvSpPr/>
            <p:nvPr/>
          </p:nvSpPr>
          <p:spPr>
            <a:xfrm>
              <a:off x="3992525" y="3021125"/>
              <a:ext cx="242425" cy="242425"/>
            </a:xfrm>
            <a:custGeom>
              <a:avLst/>
              <a:gdLst/>
              <a:ahLst/>
              <a:cxnLst/>
              <a:rect l="l" t="t" r="r" b="b"/>
              <a:pathLst>
                <a:path w="9697" h="9697" extrusionOk="0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41"/>
            <p:cNvSpPr/>
            <p:nvPr/>
          </p:nvSpPr>
          <p:spPr>
            <a:xfrm>
              <a:off x="4215400" y="3253150"/>
              <a:ext cx="154500" cy="153875"/>
            </a:xfrm>
            <a:custGeom>
              <a:avLst/>
              <a:gdLst/>
              <a:ahLst/>
              <a:cxnLst/>
              <a:rect l="l" t="t" r="r" b="b"/>
              <a:pathLst>
                <a:path w="6180" h="6155" extrusionOk="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7" name="Google Shape;587;p41"/>
          <p:cNvSpPr/>
          <p:nvPr/>
        </p:nvSpPr>
        <p:spPr>
          <a:xfrm>
            <a:off x="1047975" y="2933719"/>
            <a:ext cx="336937" cy="264937"/>
          </a:xfrm>
          <a:custGeom>
            <a:avLst/>
            <a:gdLst/>
            <a:ahLst/>
            <a:cxnLst/>
            <a:rect l="l" t="t" r="r" b="b"/>
            <a:pathLst>
              <a:path w="18513" h="14557" extrusionOk="0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41"/>
          <p:cNvSpPr/>
          <p:nvPr/>
        </p:nvSpPr>
        <p:spPr>
          <a:xfrm>
            <a:off x="5023033" y="2406549"/>
            <a:ext cx="234707" cy="337847"/>
          </a:xfrm>
          <a:custGeom>
            <a:avLst/>
            <a:gdLst/>
            <a:ahLst/>
            <a:cxnLst/>
            <a:rect l="l" t="t" r="r" b="b"/>
            <a:pathLst>
              <a:path w="12896" h="18563" extrusionOk="0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9" name="Google Shape;589;p41"/>
          <p:cNvGrpSpPr/>
          <p:nvPr/>
        </p:nvGrpSpPr>
        <p:grpSpPr>
          <a:xfrm>
            <a:off x="5516084" y="2417264"/>
            <a:ext cx="230266" cy="327181"/>
            <a:chOff x="6701050" y="2978375"/>
            <a:chExt cx="316300" cy="449425"/>
          </a:xfrm>
        </p:grpSpPr>
        <p:sp>
          <p:nvSpPr>
            <p:cNvPr id="590" name="Google Shape;590;p41"/>
            <p:cNvSpPr/>
            <p:nvPr/>
          </p:nvSpPr>
          <p:spPr>
            <a:xfrm>
              <a:off x="6701050" y="2978375"/>
              <a:ext cx="316300" cy="78175"/>
            </a:xfrm>
            <a:custGeom>
              <a:avLst/>
              <a:gdLst/>
              <a:ahLst/>
              <a:cxnLst/>
              <a:rect l="l" t="t" r="r" b="b"/>
              <a:pathLst>
                <a:path w="12652" h="3127" extrusionOk="0">
                  <a:moveTo>
                    <a:pt x="7840" y="782"/>
                  </a:moveTo>
                  <a:lnTo>
                    <a:pt x="7865" y="807"/>
                  </a:lnTo>
                  <a:lnTo>
                    <a:pt x="7889" y="831"/>
                  </a:lnTo>
                  <a:lnTo>
                    <a:pt x="7889" y="880"/>
                  </a:lnTo>
                  <a:lnTo>
                    <a:pt x="7889" y="1417"/>
                  </a:lnTo>
                  <a:lnTo>
                    <a:pt x="4763" y="1417"/>
                  </a:lnTo>
                  <a:lnTo>
                    <a:pt x="4763" y="880"/>
                  </a:lnTo>
                  <a:lnTo>
                    <a:pt x="4763" y="831"/>
                  </a:lnTo>
                  <a:lnTo>
                    <a:pt x="4787" y="807"/>
                  </a:lnTo>
                  <a:lnTo>
                    <a:pt x="4812" y="782"/>
                  </a:lnTo>
                  <a:close/>
                  <a:moveTo>
                    <a:pt x="4861" y="1"/>
                  </a:moveTo>
                  <a:lnTo>
                    <a:pt x="4690" y="25"/>
                  </a:lnTo>
                  <a:lnTo>
                    <a:pt x="4519" y="74"/>
                  </a:lnTo>
                  <a:lnTo>
                    <a:pt x="4372" y="147"/>
                  </a:lnTo>
                  <a:lnTo>
                    <a:pt x="4250" y="269"/>
                  </a:lnTo>
                  <a:lnTo>
                    <a:pt x="4128" y="392"/>
                  </a:lnTo>
                  <a:lnTo>
                    <a:pt x="4055" y="538"/>
                  </a:lnTo>
                  <a:lnTo>
                    <a:pt x="4006" y="709"/>
                  </a:lnTo>
                  <a:lnTo>
                    <a:pt x="3982" y="880"/>
                  </a:lnTo>
                  <a:lnTo>
                    <a:pt x="3982" y="1417"/>
                  </a:lnTo>
                  <a:lnTo>
                    <a:pt x="391" y="1417"/>
                  </a:lnTo>
                  <a:lnTo>
                    <a:pt x="294" y="1466"/>
                  </a:lnTo>
                  <a:lnTo>
                    <a:pt x="220" y="1491"/>
                  </a:lnTo>
                  <a:lnTo>
                    <a:pt x="147" y="1564"/>
                  </a:lnTo>
                  <a:lnTo>
                    <a:pt x="74" y="1637"/>
                  </a:lnTo>
                  <a:lnTo>
                    <a:pt x="49" y="1710"/>
                  </a:lnTo>
                  <a:lnTo>
                    <a:pt x="1" y="1808"/>
                  </a:lnTo>
                  <a:lnTo>
                    <a:pt x="1" y="1906"/>
                  </a:lnTo>
                  <a:lnTo>
                    <a:pt x="1" y="3127"/>
                  </a:lnTo>
                  <a:lnTo>
                    <a:pt x="12652" y="3127"/>
                  </a:lnTo>
                  <a:lnTo>
                    <a:pt x="12652" y="1906"/>
                  </a:lnTo>
                  <a:lnTo>
                    <a:pt x="12652" y="1808"/>
                  </a:lnTo>
                  <a:lnTo>
                    <a:pt x="12603" y="1710"/>
                  </a:lnTo>
                  <a:lnTo>
                    <a:pt x="12578" y="1637"/>
                  </a:lnTo>
                  <a:lnTo>
                    <a:pt x="12505" y="1564"/>
                  </a:lnTo>
                  <a:lnTo>
                    <a:pt x="12432" y="1491"/>
                  </a:lnTo>
                  <a:lnTo>
                    <a:pt x="12359" y="1466"/>
                  </a:lnTo>
                  <a:lnTo>
                    <a:pt x="12261" y="1417"/>
                  </a:lnTo>
                  <a:lnTo>
                    <a:pt x="8671" y="1417"/>
                  </a:lnTo>
                  <a:lnTo>
                    <a:pt x="8671" y="880"/>
                  </a:lnTo>
                  <a:lnTo>
                    <a:pt x="8646" y="709"/>
                  </a:lnTo>
                  <a:lnTo>
                    <a:pt x="8597" y="538"/>
                  </a:lnTo>
                  <a:lnTo>
                    <a:pt x="8524" y="392"/>
                  </a:lnTo>
                  <a:lnTo>
                    <a:pt x="8402" y="269"/>
                  </a:lnTo>
                  <a:lnTo>
                    <a:pt x="8280" y="147"/>
                  </a:lnTo>
                  <a:lnTo>
                    <a:pt x="8133" y="74"/>
                  </a:lnTo>
                  <a:lnTo>
                    <a:pt x="7962" y="25"/>
                  </a:lnTo>
                  <a:lnTo>
                    <a:pt x="77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41"/>
            <p:cNvSpPr/>
            <p:nvPr/>
          </p:nvSpPr>
          <p:spPr>
            <a:xfrm>
              <a:off x="6713875" y="3068750"/>
              <a:ext cx="290650" cy="359050"/>
            </a:xfrm>
            <a:custGeom>
              <a:avLst/>
              <a:gdLst/>
              <a:ahLst/>
              <a:cxnLst/>
              <a:rect l="l" t="t" r="r" b="b"/>
              <a:pathLst>
                <a:path w="11626" h="14362" extrusionOk="0">
                  <a:moveTo>
                    <a:pt x="2614" y="1686"/>
                  </a:moveTo>
                  <a:lnTo>
                    <a:pt x="2711" y="1710"/>
                  </a:lnTo>
                  <a:lnTo>
                    <a:pt x="2785" y="1759"/>
                  </a:lnTo>
                  <a:lnTo>
                    <a:pt x="2834" y="1857"/>
                  </a:lnTo>
                  <a:lnTo>
                    <a:pt x="2858" y="1930"/>
                  </a:lnTo>
                  <a:lnTo>
                    <a:pt x="2858" y="12432"/>
                  </a:lnTo>
                  <a:lnTo>
                    <a:pt x="2834" y="12529"/>
                  </a:lnTo>
                  <a:lnTo>
                    <a:pt x="2785" y="12603"/>
                  </a:lnTo>
                  <a:lnTo>
                    <a:pt x="2711" y="12652"/>
                  </a:lnTo>
                  <a:lnTo>
                    <a:pt x="2614" y="12676"/>
                  </a:lnTo>
                  <a:lnTo>
                    <a:pt x="2516" y="12652"/>
                  </a:lnTo>
                  <a:lnTo>
                    <a:pt x="2443" y="12603"/>
                  </a:lnTo>
                  <a:lnTo>
                    <a:pt x="2394" y="12529"/>
                  </a:lnTo>
                  <a:lnTo>
                    <a:pt x="2369" y="12432"/>
                  </a:lnTo>
                  <a:lnTo>
                    <a:pt x="2369" y="1930"/>
                  </a:lnTo>
                  <a:lnTo>
                    <a:pt x="2394" y="1857"/>
                  </a:lnTo>
                  <a:lnTo>
                    <a:pt x="2443" y="1759"/>
                  </a:lnTo>
                  <a:lnTo>
                    <a:pt x="2516" y="1710"/>
                  </a:lnTo>
                  <a:lnTo>
                    <a:pt x="2614" y="1686"/>
                  </a:lnTo>
                  <a:close/>
                  <a:moveTo>
                    <a:pt x="5813" y="1686"/>
                  </a:moveTo>
                  <a:lnTo>
                    <a:pt x="5911" y="1710"/>
                  </a:lnTo>
                  <a:lnTo>
                    <a:pt x="5984" y="1759"/>
                  </a:lnTo>
                  <a:lnTo>
                    <a:pt x="6033" y="1857"/>
                  </a:lnTo>
                  <a:lnTo>
                    <a:pt x="6057" y="1930"/>
                  </a:lnTo>
                  <a:lnTo>
                    <a:pt x="6057" y="12432"/>
                  </a:lnTo>
                  <a:lnTo>
                    <a:pt x="6033" y="12529"/>
                  </a:lnTo>
                  <a:lnTo>
                    <a:pt x="5984" y="12603"/>
                  </a:lnTo>
                  <a:lnTo>
                    <a:pt x="5911" y="12652"/>
                  </a:lnTo>
                  <a:lnTo>
                    <a:pt x="5813" y="12676"/>
                  </a:lnTo>
                  <a:lnTo>
                    <a:pt x="5715" y="12652"/>
                  </a:lnTo>
                  <a:lnTo>
                    <a:pt x="5642" y="12603"/>
                  </a:lnTo>
                  <a:lnTo>
                    <a:pt x="5593" y="12529"/>
                  </a:lnTo>
                  <a:lnTo>
                    <a:pt x="5569" y="12432"/>
                  </a:lnTo>
                  <a:lnTo>
                    <a:pt x="5569" y="1930"/>
                  </a:lnTo>
                  <a:lnTo>
                    <a:pt x="5593" y="1857"/>
                  </a:lnTo>
                  <a:lnTo>
                    <a:pt x="5642" y="1759"/>
                  </a:lnTo>
                  <a:lnTo>
                    <a:pt x="5715" y="1710"/>
                  </a:lnTo>
                  <a:lnTo>
                    <a:pt x="5813" y="1686"/>
                  </a:lnTo>
                  <a:close/>
                  <a:moveTo>
                    <a:pt x="9013" y="1686"/>
                  </a:moveTo>
                  <a:lnTo>
                    <a:pt x="9110" y="1710"/>
                  </a:lnTo>
                  <a:lnTo>
                    <a:pt x="9183" y="1759"/>
                  </a:lnTo>
                  <a:lnTo>
                    <a:pt x="9232" y="1857"/>
                  </a:lnTo>
                  <a:lnTo>
                    <a:pt x="9257" y="1930"/>
                  </a:lnTo>
                  <a:lnTo>
                    <a:pt x="9257" y="12432"/>
                  </a:lnTo>
                  <a:lnTo>
                    <a:pt x="9232" y="12529"/>
                  </a:lnTo>
                  <a:lnTo>
                    <a:pt x="9183" y="12603"/>
                  </a:lnTo>
                  <a:lnTo>
                    <a:pt x="9110" y="12652"/>
                  </a:lnTo>
                  <a:lnTo>
                    <a:pt x="9013" y="12676"/>
                  </a:lnTo>
                  <a:lnTo>
                    <a:pt x="8915" y="12652"/>
                  </a:lnTo>
                  <a:lnTo>
                    <a:pt x="8842" y="12603"/>
                  </a:lnTo>
                  <a:lnTo>
                    <a:pt x="8793" y="12529"/>
                  </a:lnTo>
                  <a:lnTo>
                    <a:pt x="8768" y="12432"/>
                  </a:lnTo>
                  <a:lnTo>
                    <a:pt x="8768" y="1930"/>
                  </a:lnTo>
                  <a:lnTo>
                    <a:pt x="8793" y="1857"/>
                  </a:lnTo>
                  <a:lnTo>
                    <a:pt x="8842" y="1759"/>
                  </a:lnTo>
                  <a:lnTo>
                    <a:pt x="8915" y="1710"/>
                  </a:lnTo>
                  <a:lnTo>
                    <a:pt x="9013" y="1686"/>
                  </a:lnTo>
                  <a:close/>
                  <a:moveTo>
                    <a:pt x="0" y="0"/>
                  </a:moveTo>
                  <a:lnTo>
                    <a:pt x="0" y="13873"/>
                  </a:lnTo>
                  <a:lnTo>
                    <a:pt x="0" y="13970"/>
                  </a:lnTo>
                  <a:lnTo>
                    <a:pt x="49" y="14068"/>
                  </a:lnTo>
                  <a:lnTo>
                    <a:pt x="74" y="14141"/>
                  </a:lnTo>
                  <a:lnTo>
                    <a:pt x="147" y="14215"/>
                  </a:lnTo>
                  <a:lnTo>
                    <a:pt x="220" y="14263"/>
                  </a:lnTo>
                  <a:lnTo>
                    <a:pt x="294" y="14312"/>
                  </a:lnTo>
                  <a:lnTo>
                    <a:pt x="391" y="14337"/>
                  </a:lnTo>
                  <a:lnTo>
                    <a:pt x="489" y="14361"/>
                  </a:lnTo>
                  <a:lnTo>
                    <a:pt x="11137" y="14361"/>
                  </a:lnTo>
                  <a:lnTo>
                    <a:pt x="11235" y="14337"/>
                  </a:lnTo>
                  <a:lnTo>
                    <a:pt x="11333" y="14312"/>
                  </a:lnTo>
                  <a:lnTo>
                    <a:pt x="11406" y="14263"/>
                  </a:lnTo>
                  <a:lnTo>
                    <a:pt x="11479" y="14215"/>
                  </a:lnTo>
                  <a:lnTo>
                    <a:pt x="11553" y="14141"/>
                  </a:lnTo>
                  <a:lnTo>
                    <a:pt x="11577" y="14068"/>
                  </a:lnTo>
                  <a:lnTo>
                    <a:pt x="11626" y="13970"/>
                  </a:lnTo>
                  <a:lnTo>
                    <a:pt x="11626" y="13873"/>
                  </a:lnTo>
                  <a:lnTo>
                    <a:pt x="116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2" name="Google Shape;592;p41"/>
          <p:cNvGrpSpPr/>
          <p:nvPr/>
        </p:nvGrpSpPr>
        <p:grpSpPr>
          <a:xfrm>
            <a:off x="1541368" y="2956002"/>
            <a:ext cx="328073" cy="220493"/>
            <a:chOff x="1241275" y="3718400"/>
            <a:chExt cx="450650" cy="302875"/>
          </a:xfrm>
        </p:grpSpPr>
        <p:sp>
          <p:nvSpPr>
            <p:cNvPr id="593" name="Google Shape;593;p41"/>
            <p:cNvSpPr/>
            <p:nvPr/>
          </p:nvSpPr>
          <p:spPr>
            <a:xfrm>
              <a:off x="1241275" y="3718400"/>
              <a:ext cx="450650" cy="302875"/>
            </a:xfrm>
            <a:custGeom>
              <a:avLst/>
              <a:gdLst/>
              <a:ahLst/>
              <a:cxnLst/>
              <a:rect l="l" t="t" r="r" b="b"/>
              <a:pathLst>
                <a:path w="18026" h="12115" extrusionOk="0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41"/>
            <p:cNvSpPr/>
            <p:nvPr/>
          </p:nvSpPr>
          <p:spPr>
            <a:xfrm>
              <a:off x="1293175" y="3895475"/>
              <a:ext cx="174050" cy="12225"/>
            </a:xfrm>
            <a:custGeom>
              <a:avLst/>
              <a:gdLst/>
              <a:ahLst/>
              <a:cxnLst/>
              <a:rect l="l" t="t" r="r" b="b"/>
              <a:pathLst>
                <a:path w="6962" h="489" extrusionOk="0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41"/>
            <p:cNvSpPr/>
            <p:nvPr/>
          </p:nvSpPr>
          <p:spPr>
            <a:xfrm>
              <a:off x="1293175" y="3935775"/>
              <a:ext cx="122750" cy="12225"/>
            </a:xfrm>
            <a:custGeom>
              <a:avLst/>
              <a:gdLst/>
              <a:ahLst/>
              <a:cxnLst/>
              <a:rect l="l" t="t" r="r" b="b"/>
              <a:pathLst>
                <a:path w="4910" h="489" extrusionOk="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41"/>
            <p:cNvSpPr/>
            <p:nvPr/>
          </p:nvSpPr>
          <p:spPr>
            <a:xfrm>
              <a:off x="1570375" y="3901575"/>
              <a:ext cx="62300" cy="40325"/>
            </a:xfrm>
            <a:custGeom>
              <a:avLst/>
              <a:gdLst/>
              <a:ahLst/>
              <a:cxnLst/>
              <a:rect l="l" t="t" r="r" b="b"/>
              <a:pathLst>
                <a:path w="2492" h="1613" extrusionOk="0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7" name="Google Shape;597;p41"/>
          <p:cNvGrpSpPr/>
          <p:nvPr/>
        </p:nvGrpSpPr>
        <p:grpSpPr>
          <a:xfrm>
            <a:off x="2036554" y="2939112"/>
            <a:ext cx="319155" cy="254709"/>
            <a:chOff x="1921475" y="3695200"/>
            <a:chExt cx="438400" cy="349875"/>
          </a:xfrm>
        </p:grpSpPr>
        <p:sp>
          <p:nvSpPr>
            <p:cNvPr id="598" name="Google Shape;598;p41"/>
            <p:cNvSpPr/>
            <p:nvPr/>
          </p:nvSpPr>
          <p:spPr>
            <a:xfrm>
              <a:off x="2246900" y="3992550"/>
              <a:ext cx="52525" cy="52525"/>
            </a:xfrm>
            <a:custGeom>
              <a:avLst/>
              <a:gdLst/>
              <a:ahLst/>
              <a:cxnLst/>
              <a:rect l="l" t="t" r="r" b="b"/>
              <a:pathLst>
                <a:path w="2101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41"/>
            <p:cNvSpPr/>
            <p:nvPr/>
          </p:nvSpPr>
          <p:spPr>
            <a:xfrm>
              <a:off x="2033800" y="3992550"/>
              <a:ext cx="52550" cy="52525"/>
            </a:xfrm>
            <a:custGeom>
              <a:avLst/>
              <a:gdLst/>
              <a:ahLst/>
              <a:cxnLst/>
              <a:rect l="l" t="t" r="r" b="b"/>
              <a:pathLst>
                <a:path w="2102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41"/>
            <p:cNvSpPr/>
            <p:nvPr/>
          </p:nvSpPr>
          <p:spPr>
            <a:xfrm>
              <a:off x="1921475" y="3695200"/>
              <a:ext cx="438400" cy="297975"/>
            </a:xfrm>
            <a:custGeom>
              <a:avLst/>
              <a:gdLst/>
              <a:ahLst/>
              <a:cxnLst/>
              <a:rect l="l" t="t" r="r" b="b"/>
              <a:pathLst>
                <a:path w="17536" h="11919" extrusionOk="0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1" name="Google Shape;601;p41"/>
          <p:cNvGrpSpPr/>
          <p:nvPr/>
        </p:nvGrpSpPr>
        <p:grpSpPr>
          <a:xfrm>
            <a:off x="2530393" y="2935108"/>
            <a:ext cx="312931" cy="262280"/>
            <a:chOff x="2599825" y="3689700"/>
            <a:chExt cx="429850" cy="360275"/>
          </a:xfrm>
        </p:grpSpPr>
        <p:sp>
          <p:nvSpPr>
            <p:cNvPr id="602" name="Google Shape;602;p41"/>
            <p:cNvSpPr/>
            <p:nvPr/>
          </p:nvSpPr>
          <p:spPr>
            <a:xfrm>
              <a:off x="2599825" y="3689700"/>
              <a:ext cx="429850" cy="169150"/>
            </a:xfrm>
            <a:custGeom>
              <a:avLst/>
              <a:gdLst/>
              <a:ahLst/>
              <a:cxnLst/>
              <a:rect l="l" t="t" r="r" b="b"/>
              <a:pathLst>
                <a:path w="17194" h="6766" extrusionOk="0">
                  <a:moveTo>
                    <a:pt x="10160" y="978"/>
                  </a:moveTo>
                  <a:lnTo>
                    <a:pt x="10258" y="1002"/>
                  </a:lnTo>
                  <a:lnTo>
                    <a:pt x="10355" y="1026"/>
                  </a:lnTo>
                  <a:lnTo>
                    <a:pt x="10429" y="1075"/>
                  </a:lnTo>
                  <a:lnTo>
                    <a:pt x="10502" y="1124"/>
                  </a:lnTo>
                  <a:lnTo>
                    <a:pt x="10575" y="1197"/>
                  </a:lnTo>
                  <a:lnTo>
                    <a:pt x="10600" y="1295"/>
                  </a:lnTo>
                  <a:lnTo>
                    <a:pt x="10649" y="1368"/>
                  </a:lnTo>
                  <a:lnTo>
                    <a:pt x="10649" y="1466"/>
                  </a:lnTo>
                  <a:lnTo>
                    <a:pt x="10649" y="1881"/>
                  </a:lnTo>
                  <a:lnTo>
                    <a:pt x="6545" y="1881"/>
                  </a:lnTo>
                  <a:lnTo>
                    <a:pt x="6545" y="1466"/>
                  </a:lnTo>
                  <a:lnTo>
                    <a:pt x="6545" y="1368"/>
                  </a:lnTo>
                  <a:lnTo>
                    <a:pt x="6594" y="1295"/>
                  </a:lnTo>
                  <a:lnTo>
                    <a:pt x="6619" y="1197"/>
                  </a:lnTo>
                  <a:lnTo>
                    <a:pt x="6692" y="1124"/>
                  </a:lnTo>
                  <a:lnTo>
                    <a:pt x="6765" y="1075"/>
                  </a:lnTo>
                  <a:lnTo>
                    <a:pt x="6839" y="1026"/>
                  </a:lnTo>
                  <a:lnTo>
                    <a:pt x="6936" y="1002"/>
                  </a:lnTo>
                  <a:lnTo>
                    <a:pt x="7034" y="978"/>
                  </a:lnTo>
                  <a:close/>
                  <a:moveTo>
                    <a:pt x="7034" y="1"/>
                  </a:moveTo>
                  <a:lnTo>
                    <a:pt x="6887" y="25"/>
                  </a:lnTo>
                  <a:lnTo>
                    <a:pt x="6741" y="50"/>
                  </a:lnTo>
                  <a:lnTo>
                    <a:pt x="6472" y="123"/>
                  </a:lnTo>
                  <a:lnTo>
                    <a:pt x="6204" y="269"/>
                  </a:lnTo>
                  <a:lnTo>
                    <a:pt x="6008" y="440"/>
                  </a:lnTo>
                  <a:lnTo>
                    <a:pt x="5813" y="660"/>
                  </a:lnTo>
                  <a:lnTo>
                    <a:pt x="5691" y="904"/>
                  </a:lnTo>
                  <a:lnTo>
                    <a:pt x="5593" y="1173"/>
                  </a:lnTo>
                  <a:lnTo>
                    <a:pt x="5569" y="1320"/>
                  </a:lnTo>
                  <a:lnTo>
                    <a:pt x="5569" y="1466"/>
                  </a:lnTo>
                  <a:lnTo>
                    <a:pt x="5569" y="1881"/>
                  </a:lnTo>
                  <a:lnTo>
                    <a:pt x="391" y="1881"/>
                  </a:lnTo>
                  <a:lnTo>
                    <a:pt x="293" y="1906"/>
                  </a:lnTo>
                  <a:lnTo>
                    <a:pt x="220" y="1955"/>
                  </a:lnTo>
                  <a:lnTo>
                    <a:pt x="147" y="2028"/>
                  </a:lnTo>
                  <a:lnTo>
                    <a:pt x="73" y="2077"/>
                  </a:lnTo>
                  <a:lnTo>
                    <a:pt x="49" y="2174"/>
                  </a:lnTo>
                  <a:lnTo>
                    <a:pt x="0" y="2272"/>
                  </a:lnTo>
                  <a:lnTo>
                    <a:pt x="0" y="2370"/>
                  </a:lnTo>
                  <a:lnTo>
                    <a:pt x="0" y="5789"/>
                  </a:lnTo>
                  <a:lnTo>
                    <a:pt x="24" y="5984"/>
                  </a:lnTo>
                  <a:lnTo>
                    <a:pt x="73" y="6155"/>
                  </a:lnTo>
                  <a:lnTo>
                    <a:pt x="171" y="6326"/>
                  </a:lnTo>
                  <a:lnTo>
                    <a:pt x="293" y="6473"/>
                  </a:lnTo>
                  <a:lnTo>
                    <a:pt x="440" y="6595"/>
                  </a:lnTo>
                  <a:lnTo>
                    <a:pt x="586" y="6693"/>
                  </a:lnTo>
                  <a:lnTo>
                    <a:pt x="782" y="6741"/>
                  </a:lnTo>
                  <a:lnTo>
                    <a:pt x="977" y="6766"/>
                  </a:lnTo>
                  <a:lnTo>
                    <a:pt x="7742" y="6766"/>
                  </a:lnTo>
                  <a:lnTo>
                    <a:pt x="7742" y="6155"/>
                  </a:lnTo>
                  <a:lnTo>
                    <a:pt x="7767" y="6058"/>
                  </a:lnTo>
                  <a:lnTo>
                    <a:pt x="7791" y="5984"/>
                  </a:lnTo>
                  <a:lnTo>
                    <a:pt x="7840" y="5887"/>
                  </a:lnTo>
                  <a:lnTo>
                    <a:pt x="7889" y="5813"/>
                  </a:lnTo>
                  <a:lnTo>
                    <a:pt x="7962" y="5765"/>
                  </a:lnTo>
                  <a:lnTo>
                    <a:pt x="8060" y="5716"/>
                  </a:lnTo>
                  <a:lnTo>
                    <a:pt x="8133" y="5691"/>
                  </a:lnTo>
                  <a:lnTo>
                    <a:pt x="8231" y="5667"/>
                  </a:lnTo>
                  <a:lnTo>
                    <a:pt x="8963" y="5667"/>
                  </a:lnTo>
                  <a:lnTo>
                    <a:pt x="9061" y="5691"/>
                  </a:lnTo>
                  <a:lnTo>
                    <a:pt x="9134" y="5716"/>
                  </a:lnTo>
                  <a:lnTo>
                    <a:pt x="9232" y="5765"/>
                  </a:lnTo>
                  <a:lnTo>
                    <a:pt x="9305" y="5813"/>
                  </a:lnTo>
                  <a:lnTo>
                    <a:pt x="9354" y="5887"/>
                  </a:lnTo>
                  <a:lnTo>
                    <a:pt x="9403" y="5984"/>
                  </a:lnTo>
                  <a:lnTo>
                    <a:pt x="9427" y="6058"/>
                  </a:lnTo>
                  <a:lnTo>
                    <a:pt x="9452" y="6155"/>
                  </a:lnTo>
                  <a:lnTo>
                    <a:pt x="9452" y="6766"/>
                  </a:lnTo>
                  <a:lnTo>
                    <a:pt x="16217" y="6766"/>
                  </a:lnTo>
                  <a:lnTo>
                    <a:pt x="16412" y="6741"/>
                  </a:lnTo>
                  <a:lnTo>
                    <a:pt x="16608" y="6693"/>
                  </a:lnTo>
                  <a:lnTo>
                    <a:pt x="16754" y="6595"/>
                  </a:lnTo>
                  <a:lnTo>
                    <a:pt x="16901" y="6473"/>
                  </a:lnTo>
                  <a:lnTo>
                    <a:pt x="17023" y="6326"/>
                  </a:lnTo>
                  <a:lnTo>
                    <a:pt x="17121" y="6155"/>
                  </a:lnTo>
                  <a:lnTo>
                    <a:pt x="17169" y="5984"/>
                  </a:lnTo>
                  <a:lnTo>
                    <a:pt x="17194" y="5789"/>
                  </a:lnTo>
                  <a:lnTo>
                    <a:pt x="17194" y="2370"/>
                  </a:lnTo>
                  <a:lnTo>
                    <a:pt x="17194" y="2272"/>
                  </a:lnTo>
                  <a:lnTo>
                    <a:pt x="17145" y="2174"/>
                  </a:lnTo>
                  <a:lnTo>
                    <a:pt x="17121" y="2077"/>
                  </a:lnTo>
                  <a:lnTo>
                    <a:pt x="17047" y="2028"/>
                  </a:lnTo>
                  <a:lnTo>
                    <a:pt x="16974" y="1955"/>
                  </a:lnTo>
                  <a:lnTo>
                    <a:pt x="16901" y="1906"/>
                  </a:lnTo>
                  <a:lnTo>
                    <a:pt x="16803" y="1881"/>
                  </a:lnTo>
                  <a:lnTo>
                    <a:pt x="11625" y="1881"/>
                  </a:lnTo>
                  <a:lnTo>
                    <a:pt x="11625" y="1466"/>
                  </a:lnTo>
                  <a:lnTo>
                    <a:pt x="11625" y="1320"/>
                  </a:lnTo>
                  <a:lnTo>
                    <a:pt x="11601" y="1173"/>
                  </a:lnTo>
                  <a:lnTo>
                    <a:pt x="11503" y="904"/>
                  </a:lnTo>
                  <a:lnTo>
                    <a:pt x="11381" y="660"/>
                  </a:lnTo>
                  <a:lnTo>
                    <a:pt x="11186" y="440"/>
                  </a:lnTo>
                  <a:lnTo>
                    <a:pt x="10990" y="269"/>
                  </a:lnTo>
                  <a:lnTo>
                    <a:pt x="10722" y="123"/>
                  </a:lnTo>
                  <a:lnTo>
                    <a:pt x="10453" y="50"/>
                  </a:lnTo>
                  <a:lnTo>
                    <a:pt x="10307" y="25"/>
                  </a:lnTo>
                  <a:lnTo>
                    <a:pt x="101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41"/>
            <p:cNvSpPr/>
            <p:nvPr/>
          </p:nvSpPr>
          <p:spPr>
            <a:xfrm>
              <a:off x="2599825" y="3861275"/>
              <a:ext cx="429850" cy="188700"/>
            </a:xfrm>
            <a:custGeom>
              <a:avLst/>
              <a:gdLst/>
              <a:ahLst/>
              <a:cxnLst/>
              <a:rect l="l" t="t" r="r" b="b"/>
              <a:pathLst>
                <a:path w="17194" h="7548" extrusionOk="0">
                  <a:moveTo>
                    <a:pt x="0" y="1"/>
                  </a:moveTo>
                  <a:lnTo>
                    <a:pt x="0" y="7059"/>
                  </a:lnTo>
                  <a:lnTo>
                    <a:pt x="0" y="7157"/>
                  </a:lnTo>
                  <a:lnTo>
                    <a:pt x="49" y="7230"/>
                  </a:lnTo>
                  <a:lnTo>
                    <a:pt x="73" y="7327"/>
                  </a:lnTo>
                  <a:lnTo>
                    <a:pt x="147" y="7401"/>
                  </a:lnTo>
                  <a:lnTo>
                    <a:pt x="220" y="7450"/>
                  </a:lnTo>
                  <a:lnTo>
                    <a:pt x="293" y="7498"/>
                  </a:lnTo>
                  <a:lnTo>
                    <a:pt x="391" y="7523"/>
                  </a:lnTo>
                  <a:lnTo>
                    <a:pt x="489" y="7547"/>
                  </a:lnTo>
                  <a:lnTo>
                    <a:pt x="16705" y="7547"/>
                  </a:lnTo>
                  <a:lnTo>
                    <a:pt x="16803" y="7523"/>
                  </a:lnTo>
                  <a:lnTo>
                    <a:pt x="16901" y="7498"/>
                  </a:lnTo>
                  <a:lnTo>
                    <a:pt x="16974" y="7450"/>
                  </a:lnTo>
                  <a:lnTo>
                    <a:pt x="17047" y="7401"/>
                  </a:lnTo>
                  <a:lnTo>
                    <a:pt x="17121" y="7327"/>
                  </a:lnTo>
                  <a:lnTo>
                    <a:pt x="17145" y="7230"/>
                  </a:lnTo>
                  <a:lnTo>
                    <a:pt x="17194" y="7157"/>
                  </a:lnTo>
                  <a:lnTo>
                    <a:pt x="17194" y="7059"/>
                  </a:lnTo>
                  <a:lnTo>
                    <a:pt x="17194" y="1"/>
                  </a:lnTo>
                  <a:lnTo>
                    <a:pt x="16974" y="172"/>
                  </a:lnTo>
                  <a:lnTo>
                    <a:pt x="16754" y="294"/>
                  </a:lnTo>
                  <a:lnTo>
                    <a:pt x="16486" y="367"/>
                  </a:lnTo>
                  <a:lnTo>
                    <a:pt x="16217" y="391"/>
                  </a:lnTo>
                  <a:lnTo>
                    <a:pt x="9452" y="391"/>
                  </a:lnTo>
                  <a:lnTo>
                    <a:pt x="9452" y="855"/>
                  </a:lnTo>
                  <a:lnTo>
                    <a:pt x="9427" y="953"/>
                  </a:lnTo>
                  <a:lnTo>
                    <a:pt x="9403" y="1051"/>
                  </a:lnTo>
                  <a:lnTo>
                    <a:pt x="9354" y="1148"/>
                  </a:lnTo>
                  <a:lnTo>
                    <a:pt x="9305" y="1197"/>
                  </a:lnTo>
                  <a:lnTo>
                    <a:pt x="9232" y="1271"/>
                  </a:lnTo>
                  <a:lnTo>
                    <a:pt x="9134" y="1319"/>
                  </a:lnTo>
                  <a:lnTo>
                    <a:pt x="9061" y="1344"/>
                  </a:lnTo>
                  <a:lnTo>
                    <a:pt x="8133" y="1344"/>
                  </a:lnTo>
                  <a:lnTo>
                    <a:pt x="8060" y="1319"/>
                  </a:lnTo>
                  <a:lnTo>
                    <a:pt x="7962" y="1271"/>
                  </a:lnTo>
                  <a:lnTo>
                    <a:pt x="7889" y="1197"/>
                  </a:lnTo>
                  <a:lnTo>
                    <a:pt x="7840" y="1148"/>
                  </a:lnTo>
                  <a:lnTo>
                    <a:pt x="7791" y="1051"/>
                  </a:lnTo>
                  <a:lnTo>
                    <a:pt x="7767" y="953"/>
                  </a:lnTo>
                  <a:lnTo>
                    <a:pt x="7742" y="855"/>
                  </a:lnTo>
                  <a:lnTo>
                    <a:pt x="7742" y="391"/>
                  </a:lnTo>
                  <a:lnTo>
                    <a:pt x="977" y="391"/>
                  </a:lnTo>
                  <a:lnTo>
                    <a:pt x="708" y="367"/>
                  </a:lnTo>
                  <a:lnTo>
                    <a:pt x="440" y="294"/>
                  </a:lnTo>
                  <a:lnTo>
                    <a:pt x="220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4" name="Google Shape;604;p41"/>
          <p:cNvGrpSpPr/>
          <p:nvPr/>
        </p:nvGrpSpPr>
        <p:grpSpPr>
          <a:xfrm>
            <a:off x="3036225" y="2907990"/>
            <a:ext cx="282719" cy="295168"/>
            <a:chOff x="3294650" y="3652450"/>
            <a:chExt cx="388350" cy="405450"/>
          </a:xfrm>
        </p:grpSpPr>
        <p:sp>
          <p:nvSpPr>
            <p:cNvPr id="605" name="Google Shape;605;p41"/>
            <p:cNvSpPr/>
            <p:nvPr/>
          </p:nvSpPr>
          <p:spPr>
            <a:xfrm>
              <a:off x="3294650" y="3681775"/>
              <a:ext cx="376150" cy="376125"/>
            </a:xfrm>
            <a:custGeom>
              <a:avLst/>
              <a:gdLst/>
              <a:ahLst/>
              <a:cxnLst/>
              <a:rect l="l" t="t" r="r" b="b"/>
              <a:pathLst>
                <a:path w="15046" h="15045" extrusionOk="0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41"/>
            <p:cNvSpPr/>
            <p:nvPr/>
          </p:nvSpPr>
          <p:spPr>
            <a:xfrm>
              <a:off x="3494925" y="3760525"/>
              <a:ext cx="188075" cy="97100"/>
            </a:xfrm>
            <a:custGeom>
              <a:avLst/>
              <a:gdLst/>
              <a:ahLst/>
              <a:cxnLst/>
              <a:rect l="l" t="t" r="r" b="b"/>
              <a:pathLst>
                <a:path w="7523" h="3884" extrusionOk="0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41"/>
            <p:cNvSpPr/>
            <p:nvPr/>
          </p:nvSpPr>
          <p:spPr>
            <a:xfrm>
              <a:off x="3494925" y="3652450"/>
              <a:ext cx="161200" cy="188100"/>
            </a:xfrm>
            <a:custGeom>
              <a:avLst/>
              <a:gdLst/>
              <a:ahLst/>
              <a:cxnLst/>
              <a:rect l="l" t="t" r="r" b="b"/>
              <a:pathLst>
                <a:path w="6448" h="7524" extrusionOk="0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8" name="Google Shape;608;p41"/>
          <p:cNvGrpSpPr/>
          <p:nvPr/>
        </p:nvGrpSpPr>
        <p:grpSpPr>
          <a:xfrm>
            <a:off x="3503401" y="2945337"/>
            <a:ext cx="329820" cy="241823"/>
            <a:chOff x="3936375" y="3703750"/>
            <a:chExt cx="453050" cy="332175"/>
          </a:xfrm>
        </p:grpSpPr>
        <p:sp>
          <p:nvSpPr>
            <p:cNvPr id="609" name="Google Shape;609;p41"/>
            <p:cNvSpPr/>
            <p:nvPr/>
          </p:nvSpPr>
          <p:spPr>
            <a:xfrm>
              <a:off x="3936375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41"/>
            <p:cNvSpPr/>
            <p:nvPr/>
          </p:nvSpPr>
          <p:spPr>
            <a:xfrm>
              <a:off x="3988875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41"/>
            <p:cNvSpPr/>
            <p:nvPr/>
          </p:nvSpPr>
          <p:spPr>
            <a:xfrm>
              <a:off x="4259350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41"/>
            <p:cNvSpPr/>
            <p:nvPr/>
          </p:nvSpPr>
          <p:spPr>
            <a:xfrm>
              <a:off x="4078625" y="3717800"/>
              <a:ext cx="77575" cy="279650"/>
            </a:xfrm>
            <a:custGeom>
              <a:avLst/>
              <a:gdLst/>
              <a:ahLst/>
              <a:cxnLst/>
              <a:rect l="l" t="t" r="r" b="b"/>
              <a:pathLst>
                <a:path w="3103" h="1118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41"/>
            <p:cNvSpPr/>
            <p:nvPr/>
          </p:nvSpPr>
          <p:spPr>
            <a:xfrm>
              <a:off x="4168375" y="3788625"/>
              <a:ext cx="78175" cy="208825"/>
            </a:xfrm>
            <a:custGeom>
              <a:avLst/>
              <a:gdLst/>
              <a:ahLst/>
              <a:cxnLst/>
              <a:rect l="l" t="t" r="r" b="b"/>
              <a:pathLst>
                <a:path w="3127" h="8353" extrusionOk="0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4" name="Google Shape;614;p41"/>
          <p:cNvGrpSpPr/>
          <p:nvPr/>
        </p:nvGrpSpPr>
        <p:grpSpPr>
          <a:xfrm>
            <a:off x="3994128" y="2945337"/>
            <a:ext cx="329820" cy="241823"/>
            <a:chOff x="4610450" y="3703750"/>
            <a:chExt cx="453050" cy="332175"/>
          </a:xfrm>
        </p:grpSpPr>
        <p:sp>
          <p:nvSpPr>
            <p:cNvPr id="615" name="Google Shape;615;p41"/>
            <p:cNvSpPr/>
            <p:nvPr/>
          </p:nvSpPr>
          <p:spPr>
            <a:xfrm>
              <a:off x="4610450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1"/>
            <p:cNvSpPr/>
            <p:nvPr/>
          </p:nvSpPr>
          <p:spPr>
            <a:xfrm>
              <a:off x="4642200" y="3730000"/>
              <a:ext cx="389550" cy="249150"/>
            </a:xfrm>
            <a:custGeom>
              <a:avLst/>
              <a:gdLst/>
              <a:ahLst/>
              <a:cxnLst/>
              <a:rect l="l" t="t" r="r" b="b"/>
              <a:pathLst>
                <a:path w="15582" h="9966" extrusionOk="0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7" name="Google Shape;617;p41"/>
          <p:cNvGrpSpPr/>
          <p:nvPr/>
        </p:nvGrpSpPr>
        <p:grpSpPr>
          <a:xfrm>
            <a:off x="4496411" y="2920894"/>
            <a:ext cx="306706" cy="290709"/>
            <a:chOff x="5300400" y="3670175"/>
            <a:chExt cx="421300" cy="399325"/>
          </a:xfrm>
        </p:grpSpPr>
        <p:sp>
          <p:nvSpPr>
            <p:cNvPr id="618" name="Google Shape;618;p41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l" t="t" r="r" b="b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41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41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1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41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3" name="Google Shape;623;p41"/>
          <p:cNvSpPr/>
          <p:nvPr/>
        </p:nvSpPr>
        <p:spPr>
          <a:xfrm>
            <a:off x="4969690" y="2895499"/>
            <a:ext cx="341396" cy="341377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4" name="Google Shape;624;p41"/>
          <p:cNvGrpSpPr/>
          <p:nvPr/>
        </p:nvGrpSpPr>
        <p:grpSpPr>
          <a:xfrm>
            <a:off x="5482305" y="2917327"/>
            <a:ext cx="297825" cy="297843"/>
            <a:chOff x="6654650" y="3665275"/>
            <a:chExt cx="409100" cy="409125"/>
          </a:xfrm>
        </p:grpSpPr>
        <p:sp>
          <p:nvSpPr>
            <p:cNvPr id="625" name="Google Shape;625;p41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1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7" name="Google Shape;627;p41"/>
          <p:cNvGrpSpPr/>
          <p:nvPr/>
        </p:nvGrpSpPr>
        <p:grpSpPr>
          <a:xfrm>
            <a:off x="1053317" y="3395605"/>
            <a:ext cx="322722" cy="322741"/>
            <a:chOff x="570875" y="4322250"/>
            <a:chExt cx="443300" cy="443325"/>
          </a:xfrm>
        </p:grpSpPr>
        <p:sp>
          <p:nvSpPr>
            <p:cNvPr id="628" name="Google Shape;628;p41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1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41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41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2" name="Google Shape;632;p41"/>
          <p:cNvSpPr/>
          <p:nvPr/>
        </p:nvSpPr>
        <p:spPr>
          <a:xfrm>
            <a:off x="1530682" y="3458212"/>
            <a:ext cx="349404" cy="197379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3" name="Google Shape;633;p41"/>
          <p:cNvGrpSpPr/>
          <p:nvPr/>
        </p:nvGrpSpPr>
        <p:grpSpPr>
          <a:xfrm>
            <a:off x="2078778" y="3371617"/>
            <a:ext cx="234707" cy="370716"/>
            <a:chOff x="1979475" y="4289300"/>
            <a:chExt cx="322400" cy="509225"/>
          </a:xfrm>
        </p:grpSpPr>
        <p:sp>
          <p:nvSpPr>
            <p:cNvPr id="634" name="Google Shape;634;p41"/>
            <p:cNvSpPr/>
            <p:nvPr/>
          </p:nvSpPr>
          <p:spPr>
            <a:xfrm>
              <a:off x="2187075" y="4509100"/>
              <a:ext cx="114800" cy="114800"/>
            </a:xfrm>
            <a:custGeom>
              <a:avLst/>
              <a:gdLst/>
              <a:ahLst/>
              <a:cxnLst/>
              <a:rect l="l" t="t" r="r" b="b"/>
              <a:pathLst>
                <a:path w="4592" h="4592" extrusionOk="0">
                  <a:moveTo>
                    <a:pt x="4396" y="0"/>
                  </a:moveTo>
                  <a:lnTo>
                    <a:pt x="3981" y="49"/>
                  </a:lnTo>
                  <a:lnTo>
                    <a:pt x="3419" y="171"/>
                  </a:lnTo>
                  <a:lnTo>
                    <a:pt x="2784" y="367"/>
                  </a:lnTo>
                  <a:lnTo>
                    <a:pt x="2100" y="587"/>
                  </a:lnTo>
                  <a:lnTo>
                    <a:pt x="1465" y="831"/>
                  </a:lnTo>
                  <a:lnTo>
                    <a:pt x="1172" y="953"/>
                  </a:lnTo>
                  <a:lnTo>
                    <a:pt x="928" y="1099"/>
                  </a:lnTo>
                  <a:lnTo>
                    <a:pt x="708" y="1246"/>
                  </a:lnTo>
                  <a:lnTo>
                    <a:pt x="562" y="1368"/>
                  </a:lnTo>
                  <a:lnTo>
                    <a:pt x="440" y="1515"/>
                  </a:lnTo>
                  <a:lnTo>
                    <a:pt x="318" y="1637"/>
                  </a:lnTo>
                  <a:lnTo>
                    <a:pt x="244" y="1808"/>
                  </a:lnTo>
                  <a:lnTo>
                    <a:pt x="171" y="1954"/>
                  </a:lnTo>
                  <a:lnTo>
                    <a:pt x="98" y="2101"/>
                  </a:lnTo>
                  <a:lnTo>
                    <a:pt x="49" y="2272"/>
                  </a:lnTo>
                  <a:lnTo>
                    <a:pt x="25" y="2443"/>
                  </a:lnTo>
                  <a:lnTo>
                    <a:pt x="0" y="2589"/>
                  </a:lnTo>
                  <a:lnTo>
                    <a:pt x="0" y="2760"/>
                  </a:lnTo>
                  <a:lnTo>
                    <a:pt x="25" y="2931"/>
                  </a:lnTo>
                  <a:lnTo>
                    <a:pt x="49" y="3102"/>
                  </a:lnTo>
                  <a:lnTo>
                    <a:pt x="98" y="3273"/>
                  </a:lnTo>
                  <a:lnTo>
                    <a:pt x="147" y="3420"/>
                  </a:lnTo>
                  <a:lnTo>
                    <a:pt x="220" y="3566"/>
                  </a:lnTo>
                  <a:lnTo>
                    <a:pt x="318" y="3737"/>
                  </a:lnTo>
                  <a:lnTo>
                    <a:pt x="415" y="3859"/>
                  </a:lnTo>
                  <a:lnTo>
                    <a:pt x="2418" y="1857"/>
                  </a:lnTo>
                  <a:lnTo>
                    <a:pt x="2491" y="1808"/>
                  </a:lnTo>
                  <a:lnTo>
                    <a:pt x="2638" y="1808"/>
                  </a:lnTo>
                  <a:lnTo>
                    <a:pt x="2711" y="1857"/>
                  </a:lnTo>
                  <a:lnTo>
                    <a:pt x="2760" y="1930"/>
                  </a:lnTo>
                  <a:lnTo>
                    <a:pt x="2784" y="2028"/>
                  </a:lnTo>
                  <a:lnTo>
                    <a:pt x="2760" y="2101"/>
                  </a:lnTo>
                  <a:lnTo>
                    <a:pt x="2711" y="2174"/>
                  </a:lnTo>
                  <a:lnTo>
                    <a:pt x="708" y="4177"/>
                  </a:lnTo>
                  <a:lnTo>
                    <a:pt x="855" y="4274"/>
                  </a:lnTo>
                  <a:lnTo>
                    <a:pt x="1001" y="4372"/>
                  </a:lnTo>
                  <a:lnTo>
                    <a:pt x="1172" y="4445"/>
                  </a:lnTo>
                  <a:lnTo>
                    <a:pt x="1319" y="4494"/>
                  </a:lnTo>
                  <a:lnTo>
                    <a:pt x="1490" y="4543"/>
                  </a:lnTo>
                  <a:lnTo>
                    <a:pt x="1661" y="4568"/>
                  </a:lnTo>
                  <a:lnTo>
                    <a:pt x="1807" y="4592"/>
                  </a:lnTo>
                  <a:lnTo>
                    <a:pt x="1978" y="4568"/>
                  </a:lnTo>
                  <a:lnTo>
                    <a:pt x="2149" y="4568"/>
                  </a:lnTo>
                  <a:lnTo>
                    <a:pt x="2320" y="4543"/>
                  </a:lnTo>
                  <a:lnTo>
                    <a:pt x="2491" y="4494"/>
                  </a:lnTo>
                  <a:lnTo>
                    <a:pt x="2638" y="4421"/>
                  </a:lnTo>
                  <a:lnTo>
                    <a:pt x="2784" y="4348"/>
                  </a:lnTo>
                  <a:lnTo>
                    <a:pt x="2931" y="4250"/>
                  </a:lnTo>
                  <a:lnTo>
                    <a:pt x="3077" y="4152"/>
                  </a:lnTo>
                  <a:lnTo>
                    <a:pt x="3200" y="4030"/>
                  </a:lnTo>
                  <a:lnTo>
                    <a:pt x="3346" y="3859"/>
                  </a:lnTo>
                  <a:lnTo>
                    <a:pt x="3493" y="3664"/>
                  </a:lnTo>
                  <a:lnTo>
                    <a:pt x="3615" y="3395"/>
                  </a:lnTo>
                  <a:lnTo>
                    <a:pt x="3761" y="3127"/>
                  </a:lnTo>
                  <a:lnTo>
                    <a:pt x="4005" y="2467"/>
                  </a:lnTo>
                  <a:lnTo>
                    <a:pt x="4225" y="1808"/>
                  </a:lnTo>
                  <a:lnTo>
                    <a:pt x="4421" y="1148"/>
                  </a:lnTo>
                  <a:lnTo>
                    <a:pt x="4543" y="611"/>
                  </a:lnTo>
                  <a:lnTo>
                    <a:pt x="4592" y="196"/>
                  </a:lnTo>
                  <a:lnTo>
                    <a:pt x="4592" y="74"/>
                  </a:lnTo>
                  <a:lnTo>
                    <a:pt x="45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41"/>
            <p:cNvSpPr/>
            <p:nvPr/>
          </p:nvSpPr>
          <p:spPr>
            <a:xfrm>
              <a:off x="1979475" y="4542675"/>
              <a:ext cx="156925" cy="156950"/>
            </a:xfrm>
            <a:custGeom>
              <a:avLst/>
              <a:gdLst/>
              <a:ahLst/>
              <a:cxnLst/>
              <a:rect l="l" t="t" r="r" b="b"/>
              <a:pathLst>
                <a:path w="6277" h="6278" extrusionOk="0">
                  <a:moveTo>
                    <a:pt x="122" y="1"/>
                  </a:moveTo>
                  <a:lnTo>
                    <a:pt x="25" y="25"/>
                  </a:lnTo>
                  <a:lnTo>
                    <a:pt x="0" y="123"/>
                  </a:lnTo>
                  <a:lnTo>
                    <a:pt x="0" y="294"/>
                  </a:lnTo>
                  <a:lnTo>
                    <a:pt x="25" y="538"/>
                  </a:lnTo>
                  <a:lnTo>
                    <a:pt x="74" y="856"/>
                  </a:lnTo>
                  <a:lnTo>
                    <a:pt x="244" y="1613"/>
                  </a:lnTo>
                  <a:lnTo>
                    <a:pt x="489" y="2492"/>
                  </a:lnTo>
                  <a:lnTo>
                    <a:pt x="806" y="3420"/>
                  </a:lnTo>
                  <a:lnTo>
                    <a:pt x="977" y="3860"/>
                  </a:lnTo>
                  <a:lnTo>
                    <a:pt x="1148" y="4275"/>
                  </a:lnTo>
                  <a:lnTo>
                    <a:pt x="1319" y="4666"/>
                  </a:lnTo>
                  <a:lnTo>
                    <a:pt x="1514" y="5007"/>
                  </a:lnTo>
                  <a:lnTo>
                    <a:pt x="1710" y="5301"/>
                  </a:lnTo>
                  <a:lnTo>
                    <a:pt x="1905" y="5520"/>
                  </a:lnTo>
                  <a:lnTo>
                    <a:pt x="2076" y="5691"/>
                  </a:lnTo>
                  <a:lnTo>
                    <a:pt x="2272" y="5838"/>
                  </a:lnTo>
                  <a:lnTo>
                    <a:pt x="2467" y="5960"/>
                  </a:lnTo>
                  <a:lnTo>
                    <a:pt x="2687" y="6058"/>
                  </a:lnTo>
                  <a:lnTo>
                    <a:pt x="2907" y="6155"/>
                  </a:lnTo>
                  <a:lnTo>
                    <a:pt x="3126" y="6204"/>
                  </a:lnTo>
                  <a:lnTo>
                    <a:pt x="3371" y="6253"/>
                  </a:lnTo>
                  <a:lnTo>
                    <a:pt x="3590" y="6277"/>
                  </a:lnTo>
                  <a:lnTo>
                    <a:pt x="3835" y="6277"/>
                  </a:lnTo>
                  <a:lnTo>
                    <a:pt x="4054" y="6253"/>
                  </a:lnTo>
                  <a:lnTo>
                    <a:pt x="4299" y="6204"/>
                  </a:lnTo>
                  <a:lnTo>
                    <a:pt x="4519" y="6155"/>
                  </a:lnTo>
                  <a:lnTo>
                    <a:pt x="4738" y="6058"/>
                  </a:lnTo>
                  <a:lnTo>
                    <a:pt x="4958" y="5960"/>
                  </a:lnTo>
                  <a:lnTo>
                    <a:pt x="5154" y="5838"/>
                  </a:lnTo>
                  <a:lnTo>
                    <a:pt x="5349" y="5691"/>
                  </a:lnTo>
                  <a:lnTo>
                    <a:pt x="2003" y="2345"/>
                  </a:lnTo>
                  <a:lnTo>
                    <a:pt x="1954" y="2272"/>
                  </a:lnTo>
                  <a:lnTo>
                    <a:pt x="1954" y="2174"/>
                  </a:lnTo>
                  <a:lnTo>
                    <a:pt x="1954" y="2101"/>
                  </a:lnTo>
                  <a:lnTo>
                    <a:pt x="2003" y="2003"/>
                  </a:lnTo>
                  <a:lnTo>
                    <a:pt x="2101" y="1955"/>
                  </a:lnTo>
                  <a:lnTo>
                    <a:pt x="2272" y="1955"/>
                  </a:lnTo>
                  <a:lnTo>
                    <a:pt x="2345" y="2003"/>
                  </a:lnTo>
                  <a:lnTo>
                    <a:pt x="5691" y="5349"/>
                  </a:lnTo>
                  <a:lnTo>
                    <a:pt x="5837" y="5154"/>
                  </a:lnTo>
                  <a:lnTo>
                    <a:pt x="5959" y="4959"/>
                  </a:lnTo>
                  <a:lnTo>
                    <a:pt x="6057" y="4739"/>
                  </a:lnTo>
                  <a:lnTo>
                    <a:pt x="6155" y="4519"/>
                  </a:lnTo>
                  <a:lnTo>
                    <a:pt x="6204" y="4299"/>
                  </a:lnTo>
                  <a:lnTo>
                    <a:pt x="6253" y="4055"/>
                  </a:lnTo>
                  <a:lnTo>
                    <a:pt x="6277" y="3835"/>
                  </a:lnTo>
                  <a:lnTo>
                    <a:pt x="6277" y="3591"/>
                  </a:lnTo>
                  <a:lnTo>
                    <a:pt x="6253" y="3371"/>
                  </a:lnTo>
                  <a:lnTo>
                    <a:pt x="6204" y="3127"/>
                  </a:lnTo>
                  <a:lnTo>
                    <a:pt x="6155" y="2907"/>
                  </a:lnTo>
                  <a:lnTo>
                    <a:pt x="6057" y="2687"/>
                  </a:lnTo>
                  <a:lnTo>
                    <a:pt x="5959" y="2467"/>
                  </a:lnTo>
                  <a:lnTo>
                    <a:pt x="5837" y="2272"/>
                  </a:lnTo>
                  <a:lnTo>
                    <a:pt x="5691" y="2077"/>
                  </a:lnTo>
                  <a:lnTo>
                    <a:pt x="5520" y="1906"/>
                  </a:lnTo>
                  <a:lnTo>
                    <a:pt x="5300" y="1710"/>
                  </a:lnTo>
                  <a:lnTo>
                    <a:pt x="5007" y="1515"/>
                  </a:lnTo>
                  <a:lnTo>
                    <a:pt x="4665" y="1320"/>
                  </a:lnTo>
                  <a:lnTo>
                    <a:pt x="4274" y="1149"/>
                  </a:lnTo>
                  <a:lnTo>
                    <a:pt x="3859" y="978"/>
                  </a:lnTo>
                  <a:lnTo>
                    <a:pt x="3419" y="807"/>
                  </a:lnTo>
                  <a:lnTo>
                    <a:pt x="2491" y="489"/>
                  </a:lnTo>
                  <a:lnTo>
                    <a:pt x="1612" y="245"/>
                  </a:lnTo>
                  <a:lnTo>
                    <a:pt x="855" y="74"/>
                  </a:lnTo>
                  <a:lnTo>
                    <a:pt x="538" y="25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41"/>
            <p:cNvSpPr/>
            <p:nvPr/>
          </p:nvSpPr>
          <p:spPr>
            <a:xfrm>
              <a:off x="2041125" y="4289300"/>
              <a:ext cx="240000" cy="509225"/>
            </a:xfrm>
            <a:custGeom>
              <a:avLst/>
              <a:gdLst/>
              <a:ahLst/>
              <a:cxnLst/>
              <a:rect l="l" t="t" r="r" b="b"/>
              <a:pathLst>
                <a:path w="9600" h="20369" extrusionOk="0">
                  <a:moveTo>
                    <a:pt x="4788" y="3664"/>
                  </a:moveTo>
                  <a:lnTo>
                    <a:pt x="5032" y="3688"/>
                  </a:lnTo>
                  <a:lnTo>
                    <a:pt x="5228" y="3761"/>
                  </a:lnTo>
                  <a:lnTo>
                    <a:pt x="5423" y="3859"/>
                  </a:lnTo>
                  <a:lnTo>
                    <a:pt x="5594" y="3981"/>
                  </a:lnTo>
                  <a:lnTo>
                    <a:pt x="5716" y="4152"/>
                  </a:lnTo>
                  <a:lnTo>
                    <a:pt x="5838" y="4347"/>
                  </a:lnTo>
                  <a:lnTo>
                    <a:pt x="5887" y="4567"/>
                  </a:lnTo>
                  <a:lnTo>
                    <a:pt x="5911" y="4787"/>
                  </a:lnTo>
                  <a:lnTo>
                    <a:pt x="5887" y="5007"/>
                  </a:lnTo>
                  <a:lnTo>
                    <a:pt x="5838" y="5227"/>
                  </a:lnTo>
                  <a:lnTo>
                    <a:pt x="5716" y="5422"/>
                  </a:lnTo>
                  <a:lnTo>
                    <a:pt x="5594" y="5569"/>
                  </a:lnTo>
                  <a:lnTo>
                    <a:pt x="5423" y="5715"/>
                  </a:lnTo>
                  <a:lnTo>
                    <a:pt x="5228" y="5813"/>
                  </a:lnTo>
                  <a:lnTo>
                    <a:pt x="5032" y="5886"/>
                  </a:lnTo>
                  <a:lnTo>
                    <a:pt x="4788" y="5911"/>
                  </a:lnTo>
                  <a:lnTo>
                    <a:pt x="4568" y="5886"/>
                  </a:lnTo>
                  <a:lnTo>
                    <a:pt x="4348" y="5813"/>
                  </a:lnTo>
                  <a:lnTo>
                    <a:pt x="4177" y="5715"/>
                  </a:lnTo>
                  <a:lnTo>
                    <a:pt x="4006" y="5569"/>
                  </a:lnTo>
                  <a:lnTo>
                    <a:pt x="3860" y="5422"/>
                  </a:lnTo>
                  <a:lnTo>
                    <a:pt x="3762" y="5227"/>
                  </a:lnTo>
                  <a:lnTo>
                    <a:pt x="3689" y="5007"/>
                  </a:lnTo>
                  <a:lnTo>
                    <a:pt x="3664" y="4787"/>
                  </a:lnTo>
                  <a:lnTo>
                    <a:pt x="3689" y="4567"/>
                  </a:lnTo>
                  <a:lnTo>
                    <a:pt x="3762" y="4347"/>
                  </a:lnTo>
                  <a:lnTo>
                    <a:pt x="3860" y="4152"/>
                  </a:lnTo>
                  <a:lnTo>
                    <a:pt x="4006" y="3981"/>
                  </a:lnTo>
                  <a:lnTo>
                    <a:pt x="4177" y="3859"/>
                  </a:lnTo>
                  <a:lnTo>
                    <a:pt x="4348" y="3761"/>
                  </a:lnTo>
                  <a:lnTo>
                    <a:pt x="4568" y="3688"/>
                  </a:lnTo>
                  <a:lnTo>
                    <a:pt x="4788" y="3664"/>
                  </a:lnTo>
                  <a:close/>
                  <a:moveTo>
                    <a:pt x="4568" y="0"/>
                  </a:moveTo>
                  <a:lnTo>
                    <a:pt x="4348" y="49"/>
                  </a:lnTo>
                  <a:lnTo>
                    <a:pt x="4153" y="122"/>
                  </a:lnTo>
                  <a:lnTo>
                    <a:pt x="3933" y="220"/>
                  </a:lnTo>
                  <a:lnTo>
                    <a:pt x="3738" y="342"/>
                  </a:lnTo>
                  <a:lnTo>
                    <a:pt x="3542" y="489"/>
                  </a:lnTo>
                  <a:lnTo>
                    <a:pt x="3347" y="684"/>
                  </a:lnTo>
                  <a:lnTo>
                    <a:pt x="3176" y="904"/>
                  </a:lnTo>
                  <a:lnTo>
                    <a:pt x="2907" y="855"/>
                  </a:lnTo>
                  <a:lnTo>
                    <a:pt x="2663" y="855"/>
                  </a:lnTo>
                  <a:lnTo>
                    <a:pt x="2394" y="904"/>
                  </a:lnTo>
                  <a:lnTo>
                    <a:pt x="2175" y="953"/>
                  </a:lnTo>
                  <a:lnTo>
                    <a:pt x="1955" y="1026"/>
                  </a:lnTo>
                  <a:lnTo>
                    <a:pt x="1759" y="1124"/>
                  </a:lnTo>
                  <a:lnTo>
                    <a:pt x="1564" y="1246"/>
                  </a:lnTo>
                  <a:lnTo>
                    <a:pt x="1393" y="1392"/>
                  </a:lnTo>
                  <a:lnTo>
                    <a:pt x="1271" y="1563"/>
                  </a:lnTo>
                  <a:lnTo>
                    <a:pt x="1124" y="1734"/>
                  </a:lnTo>
                  <a:lnTo>
                    <a:pt x="1027" y="1930"/>
                  </a:lnTo>
                  <a:lnTo>
                    <a:pt x="953" y="2149"/>
                  </a:lnTo>
                  <a:lnTo>
                    <a:pt x="905" y="2394"/>
                  </a:lnTo>
                  <a:lnTo>
                    <a:pt x="880" y="2638"/>
                  </a:lnTo>
                  <a:lnTo>
                    <a:pt x="880" y="2906"/>
                  </a:lnTo>
                  <a:lnTo>
                    <a:pt x="905" y="3175"/>
                  </a:lnTo>
                  <a:lnTo>
                    <a:pt x="685" y="3346"/>
                  </a:lnTo>
                  <a:lnTo>
                    <a:pt x="514" y="3517"/>
                  </a:lnTo>
                  <a:lnTo>
                    <a:pt x="343" y="3712"/>
                  </a:lnTo>
                  <a:lnTo>
                    <a:pt x="221" y="3932"/>
                  </a:lnTo>
                  <a:lnTo>
                    <a:pt x="123" y="4128"/>
                  </a:lnTo>
                  <a:lnTo>
                    <a:pt x="50" y="4347"/>
                  </a:lnTo>
                  <a:lnTo>
                    <a:pt x="25" y="4567"/>
                  </a:lnTo>
                  <a:lnTo>
                    <a:pt x="1" y="4787"/>
                  </a:lnTo>
                  <a:lnTo>
                    <a:pt x="25" y="5007"/>
                  </a:lnTo>
                  <a:lnTo>
                    <a:pt x="50" y="5227"/>
                  </a:lnTo>
                  <a:lnTo>
                    <a:pt x="123" y="5422"/>
                  </a:lnTo>
                  <a:lnTo>
                    <a:pt x="221" y="5642"/>
                  </a:lnTo>
                  <a:lnTo>
                    <a:pt x="343" y="5837"/>
                  </a:lnTo>
                  <a:lnTo>
                    <a:pt x="514" y="6033"/>
                  </a:lnTo>
                  <a:lnTo>
                    <a:pt x="685" y="6228"/>
                  </a:lnTo>
                  <a:lnTo>
                    <a:pt x="905" y="6399"/>
                  </a:lnTo>
                  <a:lnTo>
                    <a:pt x="880" y="6668"/>
                  </a:lnTo>
                  <a:lnTo>
                    <a:pt x="880" y="6936"/>
                  </a:lnTo>
                  <a:lnTo>
                    <a:pt x="905" y="7181"/>
                  </a:lnTo>
                  <a:lnTo>
                    <a:pt x="953" y="7400"/>
                  </a:lnTo>
                  <a:lnTo>
                    <a:pt x="1027" y="7620"/>
                  </a:lnTo>
                  <a:lnTo>
                    <a:pt x="1124" y="7816"/>
                  </a:lnTo>
                  <a:lnTo>
                    <a:pt x="1271" y="8011"/>
                  </a:lnTo>
                  <a:lnTo>
                    <a:pt x="1393" y="8182"/>
                  </a:lnTo>
                  <a:lnTo>
                    <a:pt x="1564" y="8328"/>
                  </a:lnTo>
                  <a:lnTo>
                    <a:pt x="1759" y="8451"/>
                  </a:lnTo>
                  <a:lnTo>
                    <a:pt x="1955" y="8548"/>
                  </a:lnTo>
                  <a:lnTo>
                    <a:pt x="2175" y="8621"/>
                  </a:lnTo>
                  <a:lnTo>
                    <a:pt x="2394" y="8670"/>
                  </a:lnTo>
                  <a:lnTo>
                    <a:pt x="2663" y="8695"/>
                  </a:lnTo>
                  <a:lnTo>
                    <a:pt x="2907" y="8695"/>
                  </a:lnTo>
                  <a:lnTo>
                    <a:pt x="3176" y="8670"/>
                  </a:lnTo>
                  <a:lnTo>
                    <a:pt x="3420" y="8939"/>
                  </a:lnTo>
                  <a:lnTo>
                    <a:pt x="3664" y="9159"/>
                  </a:lnTo>
                  <a:lnTo>
                    <a:pt x="3933" y="9354"/>
                  </a:lnTo>
                  <a:lnTo>
                    <a:pt x="4202" y="9476"/>
                  </a:lnTo>
                  <a:lnTo>
                    <a:pt x="4202" y="19783"/>
                  </a:lnTo>
                  <a:lnTo>
                    <a:pt x="4226" y="19905"/>
                  </a:lnTo>
                  <a:lnTo>
                    <a:pt x="4251" y="20027"/>
                  </a:lnTo>
                  <a:lnTo>
                    <a:pt x="4299" y="20125"/>
                  </a:lnTo>
                  <a:lnTo>
                    <a:pt x="4373" y="20198"/>
                  </a:lnTo>
                  <a:lnTo>
                    <a:pt x="4470" y="20271"/>
                  </a:lnTo>
                  <a:lnTo>
                    <a:pt x="4568" y="20345"/>
                  </a:lnTo>
                  <a:lnTo>
                    <a:pt x="4666" y="20369"/>
                  </a:lnTo>
                  <a:lnTo>
                    <a:pt x="4910" y="20369"/>
                  </a:lnTo>
                  <a:lnTo>
                    <a:pt x="5032" y="20345"/>
                  </a:lnTo>
                  <a:lnTo>
                    <a:pt x="5130" y="20271"/>
                  </a:lnTo>
                  <a:lnTo>
                    <a:pt x="5203" y="20198"/>
                  </a:lnTo>
                  <a:lnTo>
                    <a:pt x="5276" y="20125"/>
                  </a:lnTo>
                  <a:lnTo>
                    <a:pt x="5350" y="20027"/>
                  </a:lnTo>
                  <a:lnTo>
                    <a:pt x="5374" y="19905"/>
                  </a:lnTo>
                  <a:lnTo>
                    <a:pt x="5374" y="19783"/>
                  </a:lnTo>
                  <a:lnTo>
                    <a:pt x="5374" y="9476"/>
                  </a:lnTo>
                  <a:lnTo>
                    <a:pt x="5667" y="9354"/>
                  </a:lnTo>
                  <a:lnTo>
                    <a:pt x="5936" y="9159"/>
                  </a:lnTo>
                  <a:lnTo>
                    <a:pt x="6180" y="8939"/>
                  </a:lnTo>
                  <a:lnTo>
                    <a:pt x="6400" y="8670"/>
                  </a:lnTo>
                  <a:lnTo>
                    <a:pt x="6668" y="8695"/>
                  </a:lnTo>
                  <a:lnTo>
                    <a:pt x="6937" y="8695"/>
                  </a:lnTo>
                  <a:lnTo>
                    <a:pt x="7181" y="8670"/>
                  </a:lnTo>
                  <a:lnTo>
                    <a:pt x="7426" y="8621"/>
                  </a:lnTo>
                  <a:lnTo>
                    <a:pt x="7645" y="8548"/>
                  </a:lnTo>
                  <a:lnTo>
                    <a:pt x="7841" y="8451"/>
                  </a:lnTo>
                  <a:lnTo>
                    <a:pt x="8012" y="8328"/>
                  </a:lnTo>
                  <a:lnTo>
                    <a:pt x="8183" y="8182"/>
                  </a:lnTo>
                  <a:lnTo>
                    <a:pt x="8329" y="8011"/>
                  </a:lnTo>
                  <a:lnTo>
                    <a:pt x="8451" y="7816"/>
                  </a:lnTo>
                  <a:lnTo>
                    <a:pt x="8549" y="7620"/>
                  </a:lnTo>
                  <a:lnTo>
                    <a:pt x="8622" y="7400"/>
                  </a:lnTo>
                  <a:lnTo>
                    <a:pt x="8696" y="7181"/>
                  </a:lnTo>
                  <a:lnTo>
                    <a:pt x="8720" y="6936"/>
                  </a:lnTo>
                  <a:lnTo>
                    <a:pt x="8720" y="6668"/>
                  </a:lnTo>
                  <a:lnTo>
                    <a:pt x="8696" y="6399"/>
                  </a:lnTo>
                  <a:lnTo>
                    <a:pt x="8891" y="6228"/>
                  </a:lnTo>
                  <a:lnTo>
                    <a:pt x="9086" y="6033"/>
                  </a:lnTo>
                  <a:lnTo>
                    <a:pt x="9233" y="5837"/>
                  </a:lnTo>
                  <a:lnTo>
                    <a:pt x="9355" y="5642"/>
                  </a:lnTo>
                  <a:lnTo>
                    <a:pt x="9453" y="5422"/>
                  </a:lnTo>
                  <a:lnTo>
                    <a:pt x="9526" y="5227"/>
                  </a:lnTo>
                  <a:lnTo>
                    <a:pt x="9575" y="5007"/>
                  </a:lnTo>
                  <a:lnTo>
                    <a:pt x="9599" y="4787"/>
                  </a:lnTo>
                  <a:lnTo>
                    <a:pt x="9575" y="4567"/>
                  </a:lnTo>
                  <a:lnTo>
                    <a:pt x="9526" y="4347"/>
                  </a:lnTo>
                  <a:lnTo>
                    <a:pt x="9453" y="4128"/>
                  </a:lnTo>
                  <a:lnTo>
                    <a:pt x="9355" y="3932"/>
                  </a:lnTo>
                  <a:lnTo>
                    <a:pt x="9233" y="3712"/>
                  </a:lnTo>
                  <a:lnTo>
                    <a:pt x="9086" y="3517"/>
                  </a:lnTo>
                  <a:lnTo>
                    <a:pt x="8891" y="3346"/>
                  </a:lnTo>
                  <a:lnTo>
                    <a:pt x="8696" y="3175"/>
                  </a:lnTo>
                  <a:lnTo>
                    <a:pt x="8720" y="2906"/>
                  </a:lnTo>
                  <a:lnTo>
                    <a:pt x="8720" y="2638"/>
                  </a:lnTo>
                  <a:lnTo>
                    <a:pt x="8696" y="2394"/>
                  </a:lnTo>
                  <a:lnTo>
                    <a:pt x="8622" y="2149"/>
                  </a:lnTo>
                  <a:lnTo>
                    <a:pt x="8549" y="1930"/>
                  </a:lnTo>
                  <a:lnTo>
                    <a:pt x="8451" y="1734"/>
                  </a:lnTo>
                  <a:lnTo>
                    <a:pt x="8329" y="1563"/>
                  </a:lnTo>
                  <a:lnTo>
                    <a:pt x="8183" y="1392"/>
                  </a:lnTo>
                  <a:lnTo>
                    <a:pt x="8012" y="1246"/>
                  </a:lnTo>
                  <a:lnTo>
                    <a:pt x="7841" y="1124"/>
                  </a:lnTo>
                  <a:lnTo>
                    <a:pt x="7645" y="1026"/>
                  </a:lnTo>
                  <a:lnTo>
                    <a:pt x="7426" y="953"/>
                  </a:lnTo>
                  <a:lnTo>
                    <a:pt x="7181" y="904"/>
                  </a:lnTo>
                  <a:lnTo>
                    <a:pt x="6937" y="855"/>
                  </a:lnTo>
                  <a:lnTo>
                    <a:pt x="6668" y="855"/>
                  </a:lnTo>
                  <a:lnTo>
                    <a:pt x="6400" y="904"/>
                  </a:lnTo>
                  <a:lnTo>
                    <a:pt x="6229" y="684"/>
                  </a:lnTo>
                  <a:lnTo>
                    <a:pt x="6058" y="489"/>
                  </a:lnTo>
                  <a:lnTo>
                    <a:pt x="5863" y="342"/>
                  </a:lnTo>
                  <a:lnTo>
                    <a:pt x="5643" y="220"/>
                  </a:lnTo>
                  <a:lnTo>
                    <a:pt x="5447" y="122"/>
                  </a:lnTo>
                  <a:lnTo>
                    <a:pt x="5228" y="49"/>
                  </a:lnTo>
                  <a:lnTo>
                    <a:pt x="50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7" name="Google Shape;637;p41"/>
          <p:cNvGrpSpPr/>
          <p:nvPr/>
        </p:nvGrpSpPr>
        <p:grpSpPr>
          <a:xfrm>
            <a:off x="2548611" y="3376495"/>
            <a:ext cx="276931" cy="360961"/>
            <a:chOff x="2624850" y="4296000"/>
            <a:chExt cx="380400" cy="495825"/>
          </a:xfrm>
        </p:grpSpPr>
        <p:sp>
          <p:nvSpPr>
            <p:cNvPr id="638" name="Google Shape;638;p41"/>
            <p:cNvSpPr/>
            <p:nvPr/>
          </p:nvSpPr>
          <p:spPr>
            <a:xfrm>
              <a:off x="2845875" y="4296000"/>
              <a:ext cx="126425" cy="125800"/>
            </a:xfrm>
            <a:custGeom>
              <a:avLst/>
              <a:gdLst/>
              <a:ahLst/>
              <a:cxnLst/>
              <a:rect l="l" t="t" r="r" b="b"/>
              <a:pathLst>
                <a:path w="5057" h="5032" extrusionOk="0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1"/>
            <p:cNvSpPr/>
            <p:nvPr/>
          </p:nvSpPr>
          <p:spPr>
            <a:xfrm>
              <a:off x="2635850" y="4316150"/>
              <a:ext cx="369400" cy="475675"/>
            </a:xfrm>
            <a:custGeom>
              <a:avLst/>
              <a:gdLst/>
              <a:ahLst/>
              <a:cxnLst/>
              <a:rect l="l" t="t" r="r" b="b"/>
              <a:pathLst>
                <a:path w="14776" h="19027" extrusionOk="0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1"/>
            <p:cNvSpPr/>
            <p:nvPr/>
          </p:nvSpPr>
          <p:spPr>
            <a:xfrm>
              <a:off x="2624850" y="4357675"/>
              <a:ext cx="171600" cy="171600"/>
            </a:xfrm>
            <a:custGeom>
              <a:avLst/>
              <a:gdLst/>
              <a:ahLst/>
              <a:cxnLst/>
              <a:rect l="l" t="t" r="r" b="b"/>
              <a:pathLst>
                <a:path w="6864" h="6864" extrusionOk="0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1" name="Google Shape;641;p41"/>
          <p:cNvSpPr/>
          <p:nvPr/>
        </p:nvSpPr>
        <p:spPr>
          <a:xfrm>
            <a:off x="3520222" y="3408873"/>
            <a:ext cx="296041" cy="296059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2" name="Google Shape;642;p41"/>
          <p:cNvSpPr/>
          <p:nvPr/>
        </p:nvSpPr>
        <p:spPr>
          <a:xfrm>
            <a:off x="3029507" y="3427546"/>
            <a:ext cx="296041" cy="258713"/>
          </a:xfrm>
          <a:custGeom>
            <a:avLst/>
            <a:gdLst/>
            <a:ahLst/>
            <a:cxnLst/>
            <a:rect l="l" t="t" r="r" b="b"/>
            <a:pathLst>
              <a:path w="16266" h="14215" extrusionOk="0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41"/>
          <p:cNvSpPr/>
          <p:nvPr/>
        </p:nvSpPr>
        <p:spPr>
          <a:xfrm>
            <a:off x="4009590" y="3407545"/>
            <a:ext cx="298735" cy="298717"/>
          </a:xfrm>
          <a:custGeom>
            <a:avLst/>
            <a:gdLst/>
            <a:ahLst/>
            <a:cxnLst/>
            <a:rect l="l" t="t" r="r" b="b"/>
            <a:pathLst>
              <a:path w="16414" h="16413" extrusionOk="0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4" name="Google Shape;644;p41"/>
          <p:cNvGrpSpPr/>
          <p:nvPr/>
        </p:nvGrpSpPr>
        <p:grpSpPr>
          <a:xfrm>
            <a:off x="4478630" y="3412057"/>
            <a:ext cx="342269" cy="289835"/>
            <a:chOff x="5275975" y="4344850"/>
            <a:chExt cx="470150" cy="398125"/>
          </a:xfrm>
        </p:grpSpPr>
        <p:sp>
          <p:nvSpPr>
            <p:cNvPr id="645" name="Google Shape;645;p41"/>
            <p:cNvSpPr/>
            <p:nvPr/>
          </p:nvSpPr>
          <p:spPr>
            <a:xfrm>
              <a:off x="5661250" y="4690450"/>
              <a:ext cx="65950" cy="52525"/>
            </a:xfrm>
            <a:custGeom>
              <a:avLst/>
              <a:gdLst/>
              <a:ahLst/>
              <a:cxnLst/>
              <a:rect l="l" t="t" r="r" b="b"/>
              <a:pathLst>
                <a:path w="2638" h="2101" extrusionOk="0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122" y="1295"/>
                  </a:lnTo>
                  <a:lnTo>
                    <a:pt x="244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418" y="1514"/>
                  </a:lnTo>
                  <a:lnTo>
                    <a:pt x="2540" y="1295"/>
                  </a:lnTo>
                  <a:lnTo>
                    <a:pt x="2613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41"/>
            <p:cNvSpPr/>
            <p:nvPr/>
          </p:nvSpPr>
          <p:spPr>
            <a:xfrm>
              <a:off x="5294900" y="4690450"/>
              <a:ext cx="65950" cy="52525"/>
            </a:xfrm>
            <a:custGeom>
              <a:avLst/>
              <a:gdLst/>
              <a:ahLst/>
              <a:cxnLst/>
              <a:rect l="l" t="t" r="r" b="b"/>
              <a:pathLst>
                <a:path w="2638" h="2101" extrusionOk="0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98" y="1295"/>
                  </a:lnTo>
                  <a:lnTo>
                    <a:pt x="220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394" y="1514"/>
                  </a:lnTo>
                  <a:lnTo>
                    <a:pt x="2516" y="1295"/>
                  </a:lnTo>
                  <a:lnTo>
                    <a:pt x="2614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1"/>
            <p:cNvSpPr/>
            <p:nvPr/>
          </p:nvSpPr>
          <p:spPr>
            <a:xfrm>
              <a:off x="5275975" y="4344850"/>
              <a:ext cx="470150" cy="334025"/>
            </a:xfrm>
            <a:custGeom>
              <a:avLst/>
              <a:gdLst/>
              <a:ahLst/>
              <a:cxnLst/>
              <a:rect l="l" t="t" r="r" b="b"/>
              <a:pathLst>
                <a:path w="18806" h="13361" extrusionOk="0">
                  <a:moveTo>
                    <a:pt x="10062" y="1344"/>
                  </a:moveTo>
                  <a:lnTo>
                    <a:pt x="10673" y="1368"/>
                  </a:lnTo>
                  <a:lnTo>
                    <a:pt x="11699" y="1442"/>
                  </a:lnTo>
                  <a:lnTo>
                    <a:pt x="12529" y="1564"/>
                  </a:lnTo>
                  <a:lnTo>
                    <a:pt x="13164" y="1686"/>
                  </a:lnTo>
                  <a:lnTo>
                    <a:pt x="13628" y="1808"/>
                  </a:lnTo>
                  <a:lnTo>
                    <a:pt x="13946" y="1906"/>
                  </a:lnTo>
                  <a:lnTo>
                    <a:pt x="14166" y="2003"/>
                  </a:lnTo>
                  <a:lnTo>
                    <a:pt x="14214" y="2052"/>
                  </a:lnTo>
                  <a:lnTo>
                    <a:pt x="14288" y="2174"/>
                  </a:lnTo>
                  <a:lnTo>
                    <a:pt x="14459" y="2638"/>
                  </a:lnTo>
                  <a:lnTo>
                    <a:pt x="14678" y="3273"/>
                  </a:lnTo>
                  <a:lnTo>
                    <a:pt x="14898" y="4006"/>
                  </a:lnTo>
                  <a:lnTo>
                    <a:pt x="15313" y="5374"/>
                  </a:lnTo>
                  <a:lnTo>
                    <a:pt x="15484" y="5984"/>
                  </a:lnTo>
                  <a:lnTo>
                    <a:pt x="15460" y="6033"/>
                  </a:lnTo>
                  <a:lnTo>
                    <a:pt x="15411" y="6106"/>
                  </a:lnTo>
                  <a:lnTo>
                    <a:pt x="15313" y="6180"/>
                  </a:lnTo>
                  <a:lnTo>
                    <a:pt x="15167" y="6277"/>
                  </a:lnTo>
                  <a:lnTo>
                    <a:pt x="14972" y="6399"/>
                  </a:lnTo>
                  <a:lnTo>
                    <a:pt x="14727" y="6522"/>
                  </a:lnTo>
                  <a:lnTo>
                    <a:pt x="14410" y="6619"/>
                  </a:lnTo>
                  <a:lnTo>
                    <a:pt x="14068" y="6741"/>
                  </a:lnTo>
                  <a:lnTo>
                    <a:pt x="13677" y="6864"/>
                  </a:lnTo>
                  <a:lnTo>
                    <a:pt x="13213" y="6986"/>
                  </a:lnTo>
                  <a:lnTo>
                    <a:pt x="12725" y="7083"/>
                  </a:lnTo>
                  <a:lnTo>
                    <a:pt x="12163" y="7181"/>
                  </a:lnTo>
                  <a:lnTo>
                    <a:pt x="11552" y="7254"/>
                  </a:lnTo>
                  <a:lnTo>
                    <a:pt x="10893" y="7303"/>
                  </a:lnTo>
                  <a:lnTo>
                    <a:pt x="10185" y="7352"/>
                  </a:lnTo>
                  <a:lnTo>
                    <a:pt x="8622" y="7352"/>
                  </a:lnTo>
                  <a:lnTo>
                    <a:pt x="7913" y="7303"/>
                  </a:lnTo>
                  <a:lnTo>
                    <a:pt x="7254" y="7254"/>
                  </a:lnTo>
                  <a:lnTo>
                    <a:pt x="6643" y="7181"/>
                  </a:lnTo>
                  <a:lnTo>
                    <a:pt x="6082" y="7083"/>
                  </a:lnTo>
                  <a:lnTo>
                    <a:pt x="5593" y="6986"/>
                  </a:lnTo>
                  <a:lnTo>
                    <a:pt x="5129" y="6864"/>
                  </a:lnTo>
                  <a:lnTo>
                    <a:pt x="4738" y="6741"/>
                  </a:lnTo>
                  <a:lnTo>
                    <a:pt x="4396" y="6619"/>
                  </a:lnTo>
                  <a:lnTo>
                    <a:pt x="4079" y="6522"/>
                  </a:lnTo>
                  <a:lnTo>
                    <a:pt x="3835" y="6399"/>
                  </a:lnTo>
                  <a:lnTo>
                    <a:pt x="3639" y="6277"/>
                  </a:lnTo>
                  <a:lnTo>
                    <a:pt x="3493" y="6180"/>
                  </a:lnTo>
                  <a:lnTo>
                    <a:pt x="3395" y="6106"/>
                  </a:lnTo>
                  <a:lnTo>
                    <a:pt x="3346" y="6033"/>
                  </a:lnTo>
                  <a:lnTo>
                    <a:pt x="3322" y="5984"/>
                  </a:lnTo>
                  <a:lnTo>
                    <a:pt x="3493" y="5374"/>
                  </a:lnTo>
                  <a:lnTo>
                    <a:pt x="3908" y="4006"/>
                  </a:lnTo>
                  <a:lnTo>
                    <a:pt x="4128" y="3273"/>
                  </a:lnTo>
                  <a:lnTo>
                    <a:pt x="4347" y="2638"/>
                  </a:lnTo>
                  <a:lnTo>
                    <a:pt x="4518" y="2174"/>
                  </a:lnTo>
                  <a:lnTo>
                    <a:pt x="4592" y="2052"/>
                  </a:lnTo>
                  <a:lnTo>
                    <a:pt x="4641" y="2003"/>
                  </a:lnTo>
                  <a:lnTo>
                    <a:pt x="4860" y="1906"/>
                  </a:lnTo>
                  <a:lnTo>
                    <a:pt x="5178" y="1808"/>
                  </a:lnTo>
                  <a:lnTo>
                    <a:pt x="5642" y="1686"/>
                  </a:lnTo>
                  <a:lnTo>
                    <a:pt x="6277" y="1564"/>
                  </a:lnTo>
                  <a:lnTo>
                    <a:pt x="7107" y="1442"/>
                  </a:lnTo>
                  <a:lnTo>
                    <a:pt x="8133" y="1368"/>
                  </a:lnTo>
                  <a:lnTo>
                    <a:pt x="8744" y="1344"/>
                  </a:lnTo>
                  <a:close/>
                  <a:moveTo>
                    <a:pt x="11919" y="9916"/>
                  </a:moveTo>
                  <a:lnTo>
                    <a:pt x="12016" y="9941"/>
                  </a:lnTo>
                  <a:lnTo>
                    <a:pt x="12090" y="9990"/>
                  </a:lnTo>
                  <a:lnTo>
                    <a:pt x="12138" y="10063"/>
                  </a:lnTo>
                  <a:lnTo>
                    <a:pt x="12163" y="10161"/>
                  </a:lnTo>
                  <a:lnTo>
                    <a:pt x="12138" y="10258"/>
                  </a:lnTo>
                  <a:lnTo>
                    <a:pt x="12090" y="10332"/>
                  </a:lnTo>
                  <a:lnTo>
                    <a:pt x="12016" y="10380"/>
                  </a:lnTo>
                  <a:lnTo>
                    <a:pt x="11919" y="10405"/>
                  </a:lnTo>
                  <a:lnTo>
                    <a:pt x="6887" y="10405"/>
                  </a:lnTo>
                  <a:lnTo>
                    <a:pt x="6790" y="10380"/>
                  </a:lnTo>
                  <a:lnTo>
                    <a:pt x="6717" y="10332"/>
                  </a:lnTo>
                  <a:lnTo>
                    <a:pt x="6668" y="10258"/>
                  </a:lnTo>
                  <a:lnTo>
                    <a:pt x="6643" y="10161"/>
                  </a:lnTo>
                  <a:lnTo>
                    <a:pt x="6668" y="10063"/>
                  </a:lnTo>
                  <a:lnTo>
                    <a:pt x="6717" y="9990"/>
                  </a:lnTo>
                  <a:lnTo>
                    <a:pt x="6790" y="9941"/>
                  </a:lnTo>
                  <a:lnTo>
                    <a:pt x="6887" y="9916"/>
                  </a:lnTo>
                  <a:close/>
                  <a:moveTo>
                    <a:pt x="11626" y="10991"/>
                  </a:moveTo>
                  <a:lnTo>
                    <a:pt x="11723" y="11015"/>
                  </a:lnTo>
                  <a:lnTo>
                    <a:pt x="11797" y="11064"/>
                  </a:lnTo>
                  <a:lnTo>
                    <a:pt x="11845" y="11138"/>
                  </a:lnTo>
                  <a:lnTo>
                    <a:pt x="11870" y="11235"/>
                  </a:lnTo>
                  <a:lnTo>
                    <a:pt x="11845" y="11333"/>
                  </a:lnTo>
                  <a:lnTo>
                    <a:pt x="11797" y="11406"/>
                  </a:lnTo>
                  <a:lnTo>
                    <a:pt x="11723" y="11455"/>
                  </a:lnTo>
                  <a:lnTo>
                    <a:pt x="11626" y="11479"/>
                  </a:lnTo>
                  <a:lnTo>
                    <a:pt x="7181" y="11479"/>
                  </a:lnTo>
                  <a:lnTo>
                    <a:pt x="7083" y="11455"/>
                  </a:lnTo>
                  <a:lnTo>
                    <a:pt x="7010" y="11406"/>
                  </a:lnTo>
                  <a:lnTo>
                    <a:pt x="6961" y="11333"/>
                  </a:lnTo>
                  <a:lnTo>
                    <a:pt x="6936" y="11235"/>
                  </a:lnTo>
                  <a:lnTo>
                    <a:pt x="6961" y="11138"/>
                  </a:lnTo>
                  <a:lnTo>
                    <a:pt x="7010" y="11064"/>
                  </a:lnTo>
                  <a:lnTo>
                    <a:pt x="7083" y="11015"/>
                  </a:lnTo>
                  <a:lnTo>
                    <a:pt x="7181" y="10991"/>
                  </a:lnTo>
                  <a:close/>
                  <a:moveTo>
                    <a:pt x="4152" y="9110"/>
                  </a:moveTo>
                  <a:lnTo>
                    <a:pt x="4299" y="9159"/>
                  </a:lnTo>
                  <a:lnTo>
                    <a:pt x="4470" y="9208"/>
                  </a:lnTo>
                  <a:lnTo>
                    <a:pt x="4616" y="9281"/>
                  </a:lnTo>
                  <a:lnTo>
                    <a:pt x="4763" y="9379"/>
                  </a:lnTo>
                  <a:lnTo>
                    <a:pt x="4885" y="9501"/>
                  </a:lnTo>
                  <a:lnTo>
                    <a:pt x="5129" y="9745"/>
                  </a:lnTo>
                  <a:lnTo>
                    <a:pt x="5324" y="10039"/>
                  </a:lnTo>
                  <a:lnTo>
                    <a:pt x="5471" y="10332"/>
                  </a:lnTo>
                  <a:lnTo>
                    <a:pt x="5569" y="10649"/>
                  </a:lnTo>
                  <a:lnTo>
                    <a:pt x="5593" y="10796"/>
                  </a:lnTo>
                  <a:lnTo>
                    <a:pt x="5593" y="10918"/>
                  </a:lnTo>
                  <a:lnTo>
                    <a:pt x="5593" y="11064"/>
                  </a:lnTo>
                  <a:lnTo>
                    <a:pt x="5569" y="11162"/>
                  </a:lnTo>
                  <a:lnTo>
                    <a:pt x="5520" y="11260"/>
                  </a:lnTo>
                  <a:lnTo>
                    <a:pt x="5471" y="11357"/>
                  </a:lnTo>
                  <a:lnTo>
                    <a:pt x="5398" y="11431"/>
                  </a:lnTo>
                  <a:lnTo>
                    <a:pt x="5324" y="11504"/>
                  </a:lnTo>
                  <a:lnTo>
                    <a:pt x="5129" y="11602"/>
                  </a:lnTo>
                  <a:lnTo>
                    <a:pt x="4885" y="11675"/>
                  </a:lnTo>
                  <a:lnTo>
                    <a:pt x="4616" y="11699"/>
                  </a:lnTo>
                  <a:lnTo>
                    <a:pt x="4299" y="11724"/>
                  </a:lnTo>
                  <a:lnTo>
                    <a:pt x="3981" y="11724"/>
                  </a:lnTo>
                  <a:lnTo>
                    <a:pt x="3639" y="11699"/>
                  </a:lnTo>
                  <a:lnTo>
                    <a:pt x="3346" y="11626"/>
                  </a:lnTo>
                  <a:lnTo>
                    <a:pt x="3077" y="11504"/>
                  </a:lnTo>
                  <a:lnTo>
                    <a:pt x="2833" y="11333"/>
                  </a:lnTo>
                  <a:lnTo>
                    <a:pt x="2638" y="11162"/>
                  </a:lnTo>
                  <a:lnTo>
                    <a:pt x="2467" y="10918"/>
                  </a:lnTo>
                  <a:lnTo>
                    <a:pt x="2418" y="10820"/>
                  </a:lnTo>
                  <a:lnTo>
                    <a:pt x="2394" y="10674"/>
                  </a:lnTo>
                  <a:lnTo>
                    <a:pt x="2369" y="10551"/>
                  </a:lnTo>
                  <a:lnTo>
                    <a:pt x="2345" y="10429"/>
                  </a:lnTo>
                  <a:lnTo>
                    <a:pt x="2369" y="10283"/>
                  </a:lnTo>
                  <a:lnTo>
                    <a:pt x="2394" y="10161"/>
                  </a:lnTo>
                  <a:lnTo>
                    <a:pt x="2418" y="10039"/>
                  </a:lnTo>
                  <a:lnTo>
                    <a:pt x="2467" y="9916"/>
                  </a:lnTo>
                  <a:lnTo>
                    <a:pt x="2638" y="9697"/>
                  </a:lnTo>
                  <a:lnTo>
                    <a:pt x="2833" y="9501"/>
                  </a:lnTo>
                  <a:lnTo>
                    <a:pt x="3077" y="9330"/>
                  </a:lnTo>
                  <a:lnTo>
                    <a:pt x="3346" y="9208"/>
                  </a:lnTo>
                  <a:lnTo>
                    <a:pt x="3639" y="9135"/>
                  </a:lnTo>
                  <a:lnTo>
                    <a:pt x="3981" y="9110"/>
                  </a:lnTo>
                  <a:close/>
                  <a:moveTo>
                    <a:pt x="14825" y="9110"/>
                  </a:moveTo>
                  <a:lnTo>
                    <a:pt x="15167" y="9135"/>
                  </a:lnTo>
                  <a:lnTo>
                    <a:pt x="15460" y="9208"/>
                  </a:lnTo>
                  <a:lnTo>
                    <a:pt x="15729" y="9330"/>
                  </a:lnTo>
                  <a:lnTo>
                    <a:pt x="15973" y="9501"/>
                  </a:lnTo>
                  <a:lnTo>
                    <a:pt x="16168" y="9697"/>
                  </a:lnTo>
                  <a:lnTo>
                    <a:pt x="16339" y="9916"/>
                  </a:lnTo>
                  <a:lnTo>
                    <a:pt x="16388" y="10039"/>
                  </a:lnTo>
                  <a:lnTo>
                    <a:pt x="16412" y="10161"/>
                  </a:lnTo>
                  <a:lnTo>
                    <a:pt x="16437" y="10283"/>
                  </a:lnTo>
                  <a:lnTo>
                    <a:pt x="16461" y="10429"/>
                  </a:lnTo>
                  <a:lnTo>
                    <a:pt x="16437" y="10551"/>
                  </a:lnTo>
                  <a:lnTo>
                    <a:pt x="16412" y="10674"/>
                  </a:lnTo>
                  <a:lnTo>
                    <a:pt x="16388" y="10820"/>
                  </a:lnTo>
                  <a:lnTo>
                    <a:pt x="16339" y="10918"/>
                  </a:lnTo>
                  <a:lnTo>
                    <a:pt x="16168" y="11162"/>
                  </a:lnTo>
                  <a:lnTo>
                    <a:pt x="15973" y="11333"/>
                  </a:lnTo>
                  <a:lnTo>
                    <a:pt x="15729" y="11504"/>
                  </a:lnTo>
                  <a:lnTo>
                    <a:pt x="15460" y="11626"/>
                  </a:lnTo>
                  <a:lnTo>
                    <a:pt x="15167" y="11699"/>
                  </a:lnTo>
                  <a:lnTo>
                    <a:pt x="14825" y="11724"/>
                  </a:lnTo>
                  <a:lnTo>
                    <a:pt x="14507" y="11724"/>
                  </a:lnTo>
                  <a:lnTo>
                    <a:pt x="14190" y="11699"/>
                  </a:lnTo>
                  <a:lnTo>
                    <a:pt x="13921" y="11675"/>
                  </a:lnTo>
                  <a:lnTo>
                    <a:pt x="13677" y="11602"/>
                  </a:lnTo>
                  <a:lnTo>
                    <a:pt x="13482" y="11504"/>
                  </a:lnTo>
                  <a:lnTo>
                    <a:pt x="13408" y="11431"/>
                  </a:lnTo>
                  <a:lnTo>
                    <a:pt x="13335" y="11357"/>
                  </a:lnTo>
                  <a:lnTo>
                    <a:pt x="13286" y="11260"/>
                  </a:lnTo>
                  <a:lnTo>
                    <a:pt x="13237" y="11162"/>
                  </a:lnTo>
                  <a:lnTo>
                    <a:pt x="13213" y="11064"/>
                  </a:lnTo>
                  <a:lnTo>
                    <a:pt x="13213" y="10918"/>
                  </a:lnTo>
                  <a:lnTo>
                    <a:pt x="13213" y="10796"/>
                  </a:lnTo>
                  <a:lnTo>
                    <a:pt x="13237" y="10649"/>
                  </a:lnTo>
                  <a:lnTo>
                    <a:pt x="13335" y="10332"/>
                  </a:lnTo>
                  <a:lnTo>
                    <a:pt x="13482" y="10039"/>
                  </a:lnTo>
                  <a:lnTo>
                    <a:pt x="13677" y="9745"/>
                  </a:lnTo>
                  <a:lnTo>
                    <a:pt x="13921" y="9501"/>
                  </a:lnTo>
                  <a:lnTo>
                    <a:pt x="14043" y="9379"/>
                  </a:lnTo>
                  <a:lnTo>
                    <a:pt x="14190" y="9281"/>
                  </a:lnTo>
                  <a:lnTo>
                    <a:pt x="14337" y="9208"/>
                  </a:lnTo>
                  <a:lnTo>
                    <a:pt x="14507" y="9159"/>
                  </a:lnTo>
                  <a:lnTo>
                    <a:pt x="14654" y="9110"/>
                  </a:lnTo>
                  <a:close/>
                  <a:moveTo>
                    <a:pt x="9403" y="1"/>
                  </a:moveTo>
                  <a:lnTo>
                    <a:pt x="8280" y="25"/>
                  </a:lnTo>
                  <a:lnTo>
                    <a:pt x="7303" y="74"/>
                  </a:lnTo>
                  <a:lnTo>
                    <a:pt x="6497" y="147"/>
                  </a:lnTo>
                  <a:lnTo>
                    <a:pt x="5837" y="220"/>
                  </a:lnTo>
                  <a:lnTo>
                    <a:pt x="5324" y="318"/>
                  </a:lnTo>
                  <a:lnTo>
                    <a:pt x="4958" y="391"/>
                  </a:lnTo>
                  <a:lnTo>
                    <a:pt x="4665" y="440"/>
                  </a:lnTo>
                  <a:lnTo>
                    <a:pt x="4421" y="538"/>
                  </a:lnTo>
                  <a:lnTo>
                    <a:pt x="4201" y="660"/>
                  </a:lnTo>
                  <a:lnTo>
                    <a:pt x="3981" y="807"/>
                  </a:lnTo>
                  <a:lnTo>
                    <a:pt x="3761" y="978"/>
                  </a:lnTo>
                  <a:lnTo>
                    <a:pt x="3590" y="1173"/>
                  </a:lnTo>
                  <a:lnTo>
                    <a:pt x="3419" y="1368"/>
                  </a:lnTo>
                  <a:lnTo>
                    <a:pt x="3273" y="1588"/>
                  </a:lnTo>
                  <a:lnTo>
                    <a:pt x="3175" y="1808"/>
                  </a:lnTo>
                  <a:lnTo>
                    <a:pt x="2272" y="4153"/>
                  </a:lnTo>
                  <a:lnTo>
                    <a:pt x="928" y="4153"/>
                  </a:lnTo>
                  <a:lnTo>
                    <a:pt x="831" y="4177"/>
                  </a:lnTo>
                  <a:lnTo>
                    <a:pt x="733" y="4226"/>
                  </a:lnTo>
                  <a:lnTo>
                    <a:pt x="635" y="4299"/>
                  </a:lnTo>
                  <a:lnTo>
                    <a:pt x="464" y="4446"/>
                  </a:lnTo>
                  <a:lnTo>
                    <a:pt x="293" y="4641"/>
                  </a:lnTo>
                  <a:lnTo>
                    <a:pt x="171" y="4861"/>
                  </a:lnTo>
                  <a:lnTo>
                    <a:pt x="73" y="5105"/>
                  </a:lnTo>
                  <a:lnTo>
                    <a:pt x="25" y="5349"/>
                  </a:lnTo>
                  <a:lnTo>
                    <a:pt x="0" y="5569"/>
                  </a:lnTo>
                  <a:lnTo>
                    <a:pt x="25" y="5764"/>
                  </a:lnTo>
                  <a:lnTo>
                    <a:pt x="73" y="5911"/>
                  </a:lnTo>
                  <a:lnTo>
                    <a:pt x="171" y="6033"/>
                  </a:lnTo>
                  <a:lnTo>
                    <a:pt x="293" y="6106"/>
                  </a:lnTo>
                  <a:lnTo>
                    <a:pt x="464" y="6155"/>
                  </a:lnTo>
                  <a:lnTo>
                    <a:pt x="635" y="6204"/>
                  </a:lnTo>
                  <a:lnTo>
                    <a:pt x="1466" y="6204"/>
                  </a:lnTo>
                  <a:lnTo>
                    <a:pt x="1148" y="7034"/>
                  </a:lnTo>
                  <a:lnTo>
                    <a:pt x="1002" y="7547"/>
                  </a:lnTo>
                  <a:lnTo>
                    <a:pt x="879" y="8109"/>
                  </a:lnTo>
                  <a:lnTo>
                    <a:pt x="782" y="8695"/>
                  </a:lnTo>
                  <a:lnTo>
                    <a:pt x="757" y="9233"/>
                  </a:lnTo>
                  <a:lnTo>
                    <a:pt x="757" y="13360"/>
                  </a:lnTo>
                  <a:lnTo>
                    <a:pt x="18049" y="13360"/>
                  </a:lnTo>
                  <a:lnTo>
                    <a:pt x="18049" y="9233"/>
                  </a:lnTo>
                  <a:lnTo>
                    <a:pt x="18024" y="8695"/>
                  </a:lnTo>
                  <a:lnTo>
                    <a:pt x="17927" y="8109"/>
                  </a:lnTo>
                  <a:lnTo>
                    <a:pt x="17805" y="7547"/>
                  </a:lnTo>
                  <a:lnTo>
                    <a:pt x="17658" y="7034"/>
                  </a:lnTo>
                  <a:lnTo>
                    <a:pt x="17341" y="6204"/>
                  </a:lnTo>
                  <a:lnTo>
                    <a:pt x="18171" y="6204"/>
                  </a:lnTo>
                  <a:lnTo>
                    <a:pt x="18342" y="6155"/>
                  </a:lnTo>
                  <a:lnTo>
                    <a:pt x="18513" y="6106"/>
                  </a:lnTo>
                  <a:lnTo>
                    <a:pt x="18635" y="6033"/>
                  </a:lnTo>
                  <a:lnTo>
                    <a:pt x="18733" y="5911"/>
                  </a:lnTo>
                  <a:lnTo>
                    <a:pt x="18782" y="5764"/>
                  </a:lnTo>
                  <a:lnTo>
                    <a:pt x="18806" y="5569"/>
                  </a:lnTo>
                  <a:lnTo>
                    <a:pt x="18782" y="5349"/>
                  </a:lnTo>
                  <a:lnTo>
                    <a:pt x="18733" y="5105"/>
                  </a:lnTo>
                  <a:lnTo>
                    <a:pt x="18635" y="4861"/>
                  </a:lnTo>
                  <a:lnTo>
                    <a:pt x="18513" y="4641"/>
                  </a:lnTo>
                  <a:lnTo>
                    <a:pt x="18342" y="4446"/>
                  </a:lnTo>
                  <a:lnTo>
                    <a:pt x="18171" y="4299"/>
                  </a:lnTo>
                  <a:lnTo>
                    <a:pt x="18073" y="4226"/>
                  </a:lnTo>
                  <a:lnTo>
                    <a:pt x="17976" y="4177"/>
                  </a:lnTo>
                  <a:lnTo>
                    <a:pt x="17878" y="4153"/>
                  </a:lnTo>
                  <a:lnTo>
                    <a:pt x="16535" y="4153"/>
                  </a:lnTo>
                  <a:lnTo>
                    <a:pt x="15631" y="1808"/>
                  </a:lnTo>
                  <a:lnTo>
                    <a:pt x="15533" y="1588"/>
                  </a:lnTo>
                  <a:lnTo>
                    <a:pt x="15387" y="1368"/>
                  </a:lnTo>
                  <a:lnTo>
                    <a:pt x="15216" y="1173"/>
                  </a:lnTo>
                  <a:lnTo>
                    <a:pt x="15045" y="978"/>
                  </a:lnTo>
                  <a:lnTo>
                    <a:pt x="14825" y="807"/>
                  </a:lnTo>
                  <a:lnTo>
                    <a:pt x="14605" y="660"/>
                  </a:lnTo>
                  <a:lnTo>
                    <a:pt x="14385" y="538"/>
                  </a:lnTo>
                  <a:lnTo>
                    <a:pt x="14141" y="440"/>
                  </a:lnTo>
                  <a:lnTo>
                    <a:pt x="13848" y="391"/>
                  </a:lnTo>
                  <a:lnTo>
                    <a:pt x="13482" y="318"/>
                  </a:lnTo>
                  <a:lnTo>
                    <a:pt x="12969" y="220"/>
                  </a:lnTo>
                  <a:lnTo>
                    <a:pt x="12309" y="147"/>
                  </a:lnTo>
                  <a:lnTo>
                    <a:pt x="11503" y="74"/>
                  </a:lnTo>
                  <a:lnTo>
                    <a:pt x="10527" y="25"/>
                  </a:lnTo>
                  <a:lnTo>
                    <a:pt x="94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8" name="Google Shape;648;p41"/>
          <p:cNvSpPr/>
          <p:nvPr/>
        </p:nvSpPr>
        <p:spPr>
          <a:xfrm>
            <a:off x="4986579" y="3403104"/>
            <a:ext cx="307616" cy="307598"/>
          </a:xfrm>
          <a:custGeom>
            <a:avLst/>
            <a:gdLst/>
            <a:ahLst/>
            <a:cxnLst/>
            <a:rect l="l" t="t" r="r" b="b"/>
            <a:pathLst>
              <a:path w="16902" h="16901" extrusionOk="0">
                <a:moveTo>
                  <a:pt x="14386" y="757"/>
                </a:moveTo>
                <a:lnTo>
                  <a:pt x="14557" y="782"/>
                </a:lnTo>
                <a:lnTo>
                  <a:pt x="14728" y="806"/>
                </a:lnTo>
                <a:lnTo>
                  <a:pt x="14899" y="831"/>
                </a:lnTo>
                <a:lnTo>
                  <a:pt x="15070" y="904"/>
                </a:lnTo>
                <a:lnTo>
                  <a:pt x="15216" y="977"/>
                </a:lnTo>
                <a:lnTo>
                  <a:pt x="15363" y="1050"/>
                </a:lnTo>
                <a:lnTo>
                  <a:pt x="15509" y="1148"/>
                </a:lnTo>
                <a:lnTo>
                  <a:pt x="15631" y="1270"/>
                </a:lnTo>
                <a:lnTo>
                  <a:pt x="15729" y="1392"/>
                </a:lnTo>
                <a:lnTo>
                  <a:pt x="15827" y="1539"/>
                </a:lnTo>
                <a:lnTo>
                  <a:pt x="15925" y="1661"/>
                </a:lnTo>
                <a:lnTo>
                  <a:pt x="15998" y="1807"/>
                </a:lnTo>
                <a:lnTo>
                  <a:pt x="16047" y="1978"/>
                </a:lnTo>
                <a:lnTo>
                  <a:pt x="16095" y="2125"/>
                </a:lnTo>
                <a:lnTo>
                  <a:pt x="16120" y="2296"/>
                </a:lnTo>
                <a:lnTo>
                  <a:pt x="16144" y="2467"/>
                </a:lnTo>
                <a:lnTo>
                  <a:pt x="16120" y="2565"/>
                </a:lnTo>
                <a:lnTo>
                  <a:pt x="16071" y="2638"/>
                </a:lnTo>
                <a:lnTo>
                  <a:pt x="15998" y="2687"/>
                </a:lnTo>
                <a:lnTo>
                  <a:pt x="15900" y="2711"/>
                </a:lnTo>
                <a:lnTo>
                  <a:pt x="15802" y="2687"/>
                </a:lnTo>
                <a:lnTo>
                  <a:pt x="15729" y="2638"/>
                </a:lnTo>
                <a:lnTo>
                  <a:pt x="15680" y="2565"/>
                </a:lnTo>
                <a:lnTo>
                  <a:pt x="15656" y="2467"/>
                </a:lnTo>
                <a:lnTo>
                  <a:pt x="15631" y="2247"/>
                </a:lnTo>
                <a:lnTo>
                  <a:pt x="15558" y="2003"/>
                </a:lnTo>
                <a:lnTo>
                  <a:pt x="15436" y="1807"/>
                </a:lnTo>
                <a:lnTo>
                  <a:pt x="15290" y="1612"/>
                </a:lnTo>
                <a:lnTo>
                  <a:pt x="15094" y="1466"/>
                </a:lnTo>
                <a:lnTo>
                  <a:pt x="14874" y="1343"/>
                </a:lnTo>
                <a:lnTo>
                  <a:pt x="14630" y="1270"/>
                </a:lnTo>
                <a:lnTo>
                  <a:pt x="14386" y="1246"/>
                </a:lnTo>
                <a:lnTo>
                  <a:pt x="14288" y="1246"/>
                </a:lnTo>
                <a:lnTo>
                  <a:pt x="14215" y="1172"/>
                </a:lnTo>
                <a:lnTo>
                  <a:pt x="14166" y="1099"/>
                </a:lnTo>
                <a:lnTo>
                  <a:pt x="14142" y="1002"/>
                </a:lnTo>
                <a:lnTo>
                  <a:pt x="14166" y="904"/>
                </a:lnTo>
                <a:lnTo>
                  <a:pt x="14215" y="831"/>
                </a:lnTo>
                <a:lnTo>
                  <a:pt x="14288" y="782"/>
                </a:lnTo>
                <a:lnTo>
                  <a:pt x="14386" y="757"/>
                </a:lnTo>
                <a:close/>
                <a:moveTo>
                  <a:pt x="15460" y="0"/>
                </a:moveTo>
                <a:lnTo>
                  <a:pt x="15167" y="25"/>
                </a:lnTo>
                <a:lnTo>
                  <a:pt x="14850" y="49"/>
                </a:lnTo>
                <a:lnTo>
                  <a:pt x="14557" y="122"/>
                </a:lnTo>
                <a:lnTo>
                  <a:pt x="14117" y="244"/>
                </a:lnTo>
                <a:lnTo>
                  <a:pt x="13873" y="318"/>
                </a:lnTo>
                <a:lnTo>
                  <a:pt x="13653" y="415"/>
                </a:lnTo>
                <a:lnTo>
                  <a:pt x="13458" y="537"/>
                </a:lnTo>
                <a:lnTo>
                  <a:pt x="13287" y="660"/>
                </a:lnTo>
                <a:lnTo>
                  <a:pt x="10625" y="3346"/>
                </a:lnTo>
                <a:lnTo>
                  <a:pt x="2858" y="1221"/>
                </a:lnTo>
                <a:lnTo>
                  <a:pt x="2712" y="1197"/>
                </a:lnTo>
                <a:lnTo>
                  <a:pt x="2590" y="1221"/>
                </a:lnTo>
                <a:lnTo>
                  <a:pt x="2467" y="1270"/>
                </a:lnTo>
                <a:lnTo>
                  <a:pt x="2345" y="1343"/>
                </a:lnTo>
                <a:lnTo>
                  <a:pt x="1613" y="2101"/>
                </a:lnTo>
                <a:lnTo>
                  <a:pt x="1539" y="2198"/>
                </a:lnTo>
                <a:lnTo>
                  <a:pt x="1491" y="2296"/>
                </a:lnTo>
                <a:lnTo>
                  <a:pt x="1466" y="2418"/>
                </a:lnTo>
                <a:lnTo>
                  <a:pt x="1466" y="2516"/>
                </a:lnTo>
                <a:lnTo>
                  <a:pt x="1491" y="2613"/>
                </a:lnTo>
                <a:lnTo>
                  <a:pt x="1515" y="2687"/>
                </a:lnTo>
                <a:lnTo>
                  <a:pt x="1613" y="2833"/>
                </a:lnTo>
                <a:lnTo>
                  <a:pt x="1710" y="2907"/>
                </a:lnTo>
                <a:lnTo>
                  <a:pt x="7425" y="6619"/>
                </a:lnTo>
                <a:lnTo>
                  <a:pt x="4177" y="10893"/>
                </a:lnTo>
                <a:lnTo>
                  <a:pt x="929" y="10331"/>
                </a:lnTo>
                <a:lnTo>
                  <a:pt x="831" y="10331"/>
                </a:lnTo>
                <a:lnTo>
                  <a:pt x="709" y="10356"/>
                </a:lnTo>
                <a:lnTo>
                  <a:pt x="611" y="10404"/>
                </a:lnTo>
                <a:lnTo>
                  <a:pt x="514" y="10478"/>
                </a:lnTo>
                <a:lnTo>
                  <a:pt x="147" y="10844"/>
                </a:lnTo>
                <a:lnTo>
                  <a:pt x="74" y="10942"/>
                </a:lnTo>
                <a:lnTo>
                  <a:pt x="25" y="11064"/>
                </a:lnTo>
                <a:lnTo>
                  <a:pt x="1" y="11186"/>
                </a:lnTo>
                <a:lnTo>
                  <a:pt x="1" y="11308"/>
                </a:lnTo>
                <a:lnTo>
                  <a:pt x="50" y="11455"/>
                </a:lnTo>
                <a:lnTo>
                  <a:pt x="147" y="11601"/>
                </a:lnTo>
                <a:lnTo>
                  <a:pt x="245" y="11674"/>
                </a:lnTo>
                <a:lnTo>
                  <a:pt x="3444" y="13457"/>
                </a:lnTo>
                <a:lnTo>
                  <a:pt x="5227" y="16657"/>
                </a:lnTo>
                <a:lnTo>
                  <a:pt x="5301" y="16754"/>
                </a:lnTo>
                <a:lnTo>
                  <a:pt x="5447" y="16852"/>
                </a:lnTo>
                <a:lnTo>
                  <a:pt x="5594" y="16901"/>
                </a:lnTo>
                <a:lnTo>
                  <a:pt x="5716" y="16901"/>
                </a:lnTo>
                <a:lnTo>
                  <a:pt x="5838" y="16877"/>
                </a:lnTo>
                <a:lnTo>
                  <a:pt x="5960" y="16828"/>
                </a:lnTo>
                <a:lnTo>
                  <a:pt x="6058" y="16754"/>
                </a:lnTo>
                <a:lnTo>
                  <a:pt x="6424" y="16388"/>
                </a:lnTo>
                <a:lnTo>
                  <a:pt x="6497" y="16290"/>
                </a:lnTo>
                <a:lnTo>
                  <a:pt x="6546" y="16193"/>
                </a:lnTo>
                <a:lnTo>
                  <a:pt x="6571" y="16071"/>
                </a:lnTo>
                <a:lnTo>
                  <a:pt x="6571" y="15973"/>
                </a:lnTo>
                <a:lnTo>
                  <a:pt x="6009" y="12725"/>
                </a:lnTo>
                <a:lnTo>
                  <a:pt x="10283" y="9476"/>
                </a:lnTo>
                <a:lnTo>
                  <a:pt x="13995" y="15191"/>
                </a:lnTo>
                <a:lnTo>
                  <a:pt x="14068" y="15289"/>
                </a:lnTo>
                <a:lnTo>
                  <a:pt x="14215" y="15387"/>
                </a:lnTo>
                <a:lnTo>
                  <a:pt x="14288" y="15411"/>
                </a:lnTo>
                <a:lnTo>
                  <a:pt x="14386" y="15436"/>
                </a:lnTo>
                <a:lnTo>
                  <a:pt x="14484" y="15436"/>
                </a:lnTo>
                <a:lnTo>
                  <a:pt x="14606" y="15411"/>
                </a:lnTo>
                <a:lnTo>
                  <a:pt x="14703" y="15362"/>
                </a:lnTo>
                <a:lnTo>
                  <a:pt x="14801" y="15289"/>
                </a:lnTo>
                <a:lnTo>
                  <a:pt x="15558" y="14556"/>
                </a:lnTo>
                <a:lnTo>
                  <a:pt x="15631" y="14434"/>
                </a:lnTo>
                <a:lnTo>
                  <a:pt x="15680" y="14312"/>
                </a:lnTo>
                <a:lnTo>
                  <a:pt x="15705" y="14190"/>
                </a:lnTo>
                <a:lnTo>
                  <a:pt x="15680" y="14043"/>
                </a:lnTo>
                <a:lnTo>
                  <a:pt x="13555" y="6277"/>
                </a:lnTo>
                <a:lnTo>
                  <a:pt x="16242" y="3615"/>
                </a:lnTo>
                <a:lnTo>
                  <a:pt x="16364" y="3444"/>
                </a:lnTo>
                <a:lnTo>
                  <a:pt x="16486" y="3248"/>
                </a:lnTo>
                <a:lnTo>
                  <a:pt x="16584" y="3029"/>
                </a:lnTo>
                <a:lnTo>
                  <a:pt x="16657" y="2784"/>
                </a:lnTo>
                <a:lnTo>
                  <a:pt x="16779" y="2345"/>
                </a:lnTo>
                <a:lnTo>
                  <a:pt x="16853" y="2052"/>
                </a:lnTo>
                <a:lnTo>
                  <a:pt x="16877" y="1734"/>
                </a:lnTo>
                <a:lnTo>
                  <a:pt x="16901" y="1441"/>
                </a:lnTo>
                <a:lnTo>
                  <a:pt x="16901" y="1197"/>
                </a:lnTo>
                <a:lnTo>
                  <a:pt x="16901" y="953"/>
                </a:lnTo>
                <a:lnTo>
                  <a:pt x="16853" y="757"/>
                </a:lnTo>
                <a:lnTo>
                  <a:pt x="16779" y="586"/>
                </a:lnTo>
                <a:lnTo>
                  <a:pt x="16706" y="415"/>
                </a:lnTo>
                <a:lnTo>
                  <a:pt x="16608" y="293"/>
                </a:lnTo>
                <a:lnTo>
                  <a:pt x="16486" y="196"/>
                </a:lnTo>
                <a:lnTo>
                  <a:pt x="16315" y="122"/>
                </a:lnTo>
                <a:lnTo>
                  <a:pt x="16144" y="49"/>
                </a:lnTo>
                <a:lnTo>
                  <a:pt x="159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9" name="Google Shape;649;p41"/>
          <p:cNvGrpSpPr/>
          <p:nvPr/>
        </p:nvGrpSpPr>
        <p:grpSpPr>
          <a:xfrm>
            <a:off x="5473405" y="3388507"/>
            <a:ext cx="315624" cy="336937"/>
            <a:chOff x="6642425" y="4312500"/>
            <a:chExt cx="433550" cy="462825"/>
          </a:xfrm>
        </p:grpSpPr>
        <p:sp>
          <p:nvSpPr>
            <p:cNvPr id="650" name="Google Shape;650;p41"/>
            <p:cNvSpPr/>
            <p:nvPr/>
          </p:nvSpPr>
          <p:spPr>
            <a:xfrm>
              <a:off x="6642425" y="4687375"/>
              <a:ext cx="433550" cy="39125"/>
            </a:xfrm>
            <a:custGeom>
              <a:avLst/>
              <a:gdLst/>
              <a:ahLst/>
              <a:cxnLst/>
              <a:rect l="l" t="t" r="r" b="b"/>
              <a:pathLst>
                <a:path w="17342" h="156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8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2"/>
                  </a:lnTo>
                  <a:lnTo>
                    <a:pt x="25" y="685"/>
                  </a:lnTo>
                  <a:lnTo>
                    <a:pt x="74" y="783"/>
                  </a:lnTo>
                  <a:lnTo>
                    <a:pt x="147" y="856"/>
                  </a:lnTo>
                  <a:lnTo>
                    <a:pt x="221" y="905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40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40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40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40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40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40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40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40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5"/>
                  </a:lnTo>
                  <a:lnTo>
                    <a:pt x="17195" y="856"/>
                  </a:lnTo>
                  <a:lnTo>
                    <a:pt x="17268" y="783"/>
                  </a:lnTo>
                  <a:lnTo>
                    <a:pt x="17317" y="685"/>
                  </a:lnTo>
                  <a:lnTo>
                    <a:pt x="17341" y="612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8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41"/>
            <p:cNvSpPr/>
            <p:nvPr/>
          </p:nvSpPr>
          <p:spPr>
            <a:xfrm>
              <a:off x="6642425" y="4736225"/>
              <a:ext cx="433550" cy="39100"/>
            </a:xfrm>
            <a:custGeom>
              <a:avLst/>
              <a:gdLst/>
              <a:ahLst/>
              <a:cxnLst/>
              <a:rect l="l" t="t" r="r" b="b"/>
              <a:pathLst>
                <a:path w="17342" h="1564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1"/>
                  </a:lnTo>
                  <a:lnTo>
                    <a:pt x="25" y="685"/>
                  </a:lnTo>
                  <a:lnTo>
                    <a:pt x="74" y="782"/>
                  </a:lnTo>
                  <a:lnTo>
                    <a:pt x="147" y="856"/>
                  </a:lnTo>
                  <a:lnTo>
                    <a:pt x="221" y="904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39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39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39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39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39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39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39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39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4"/>
                  </a:lnTo>
                  <a:lnTo>
                    <a:pt x="17195" y="856"/>
                  </a:lnTo>
                  <a:lnTo>
                    <a:pt x="17268" y="782"/>
                  </a:lnTo>
                  <a:lnTo>
                    <a:pt x="17317" y="685"/>
                  </a:lnTo>
                  <a:lnTo>
                    <a:pt x="17341" y="611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7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41"/>
            <p:cNvSpPr/>
            <p:nvPr/>
          </p:nvSpPr>
          <p:spPr>
            <a:xfrm>
              <a:off x="6684575" y="4312500"/>
              <a:ext cx="349875" cy="377350"/>
            </a:xfrm>
            <a:custGeom>
              <a:avLst/>
              <a:gdLst/>
              <a:ahLst/>
              <a:cxnLst/>
              <a:rect l="l" t="t" r="r" b="b"/>
              <a:pathLst>
                <a:path w="13995" h="15094" extrusionOk="0">
                  <a:moveTo>
                    <a:pt x="5691" y="5740"/>
                  </a:moveTo>
                  <a:lnTo>
                    <a:pt x="5764" y="5764"/>
                  </a:lnTo>
                  <a:lnTo>
                    <a:pt x="5813" y="5837"/>
                  </a:lnTo>
                  <a:lnTo>
                    <a:pt x="5862" y="5886"/>
                  </a:lnTo>
                  <a:lnTo>
                    <a:pt x="5935" y="6082"/>
                  </a:lnTo>
                  <a:lnTo>
                    <a:pt x="5959" y="6301"/>
                  </a:lnTo>
                  <a:lnTo>
                    <a:pt x="5935" y="6521"/>
                  </a:lnTo>
                  <a:lnTo>
                    <a:pt x="5862" y="6692"/>
                  </a:lnTo>
                  <a:lnTo>
                    <a:pt x="5813" y="6765"/>
                  </a:lnTo>
                  <a:lnTo>
                    <a:pt x="5764" y="6814"/>
                  </a:lnTo>
                  <a:lnTo>
                    <a:pt x="5691" y="6839"/>
                  </a:lnTo>
                  <a:lnTo>
                    <a:pt x="5642" y="6863"/>
                  </a:lnTo>
                  <a:lnTo>
                    <a:pt x="5569" y="6839"/>
                  </a:lnTo>
                  <a:lnTo>
                    <a:pt x="5520" y="6814"/>
                  </a:lnTo>
                  <a:lnTo>
                    <a:pt x="5446" y="6765"/>
                  </a:lnTo>
                  <a:lnTo>
                    <a:pt x="5398" y="6692"/>
                  </a:lnTo>
                  <a:lnTo>
                    <a:pt x="5349" y="6521"/>
                  </a:lnTo>
                  <a:lnTo>
                    <a:pt x="5324" y="6301"/>
                  </a:lnTo>
                  <a:lnTo>
                    <a:pt x="5349" y="6082"/>
                  </a:lnTo>
                  <a:lnTo>
                    <a:pt x="5398" y="5886"/>
                  </a:lnTo>
                  <a:lnTo>
                    <a:pt x="5446" y="5837"/>
                  </a:lnTo>
                  <a:lnTo>
                    <a:pt x="5520" y="5764"/>
                  </a:lnTo>
                  <a:lnTo>
                    <a:pt x="5569" y="5740"/>
                  </a:lnTo>
                  <a:close/>
                  <a:moveTo>
                    <a:pt x="8402" y="5740"/>
                  </a:moveTo>
                  <a:lnTo>
                    <a:pt x="8475" y="5764"/>
                  </a:lnTo>
                  <a:lnTo>
                    <a:pt x="8524" y="5837"/>
                  </a:lnTo>
                  <a:lnTo>
                    <a:pt x="8573" y="5886"/>
                  </a:lnTo>
                  <a:lnTo>
                    <a:pt x="8621" y="6082"/>
                  </a:lnTo>
                  <a:lnTo>
                    <a:pt x="8646" y="6301"/>
                  </a:lnTo>
                  <a:lnTo>
                    <a:pt x="8621" y="6521"/>
                  </a:lnTo>
                  <a:lnTo>
                    <a:pt x="8573" y="6692"/>
                  </a:lnTo>
                  <a:lnTo>
                    <a:pt x="8524" y="6765"/>
                  </a:lnTo>
                  <a:lnTo>
                    <a:pt x="8475" y="6814"/>
                  </a:lnTo>
                  <a:lnTo>
                    <a:pt x="8402" y="6839"/>
                  </a:lnTo>
                  <a:lnTo>
                    <a:pt x="8328" y="6863"/>
                  </a:lnTo>
                  <a:lnTo>
                    <a:pt x="8280" y="6839"/>
                  </a:lnTo>
                  <a:lnTo>
                    <a:pt x="8206" y="6814"/>
                  </a:lnTo>
                  <a:lnTo>
                    <a:pt x="8157" y="6765"/>
                  </a:lnTo>
                  <a:lnTo>
                    <a:pt x="8109" y="6692"/>
                  </a:lnTo>
                  <a:lnTo>
                    <a:pt x="8035" y="6521"/>
                  </a:lnTo>
                  <a:lnTo>
                    <a:pt x="8011" y="6301"/>
                  </a:lnTo>
                  <a:lnTo>
                    <a:pt x="8035" y="6082"/>
                  </a:lnTo>
                  <a:lnTo>
                    <a:pt x="8109" y="5886"/>
                  </a:lnTo>
                  <a:lnTo>
                    <a:pt x="8157" y="5837"/>
                  </a:lnTo>
                  <a:lnTo>
                    <a:pt x="8206" y="5764"/>
                  </a:lnTo>
                  <a:lnTo>
                    <a:pt x="8280" y="5740"/>
                  </a:lnTo>
                  <a:close/>
                  <a:moveTo>
                    <a:pt x="9867" y="2931"/>
                  </a:moveTo>
                  <a:lnTo>
                    <a:pt x="9867" y="4421"/>
                  </a:lnTo>
                  <a:lnTo>
                    <a:pt x="11552" y="4421"/>
                  </a:lnTo>
                  <a:lnTo>
                    <a:pt x="11552" y="6033"/>
                  </a:lnTo>
                  <a:lnTo>
                    <a:pt x="7229" y="4225"/>
                  </a:lnTo>
                  <a:lnTo>
                    <a:pt x="7229" y="9867"/>
                  </a:lnTo>
                  <a:lnTo>
                    <a:pt x="7205" y="9965"/>
                  </a:lnTo>
                  <a:lnTo>
                    <a:pt x="7156" y="10063"/>
                  </a:lnTo>
                  <a:lnTo>
                    <a:pt x="7083" y="10111"/>
                  </a:lnTo>
                  <a:lnTo>
                    <a:pt x="6887" y="10111"/>
                  </a:lnTo>
                  <a:lnTo>
                    <a:pt x="6814" y="10063"/>
                  </a:lnTo>
                  <a:lnTo>
                    <a:pt x="6765" y="9965"/>
                  </a:lnTo>
                  <a:lnTo>
                    <a:pt x="6741" y="9867"/>
                  </a:lnTo>
                  <a:lnTo>
                    <a:pt x="6741" y="4225"/>
                  </a:lnTo>
                  <a:lnTo>
                    <a:pt x="2418" y="6033"/>
                  </a:lnTo>
                  <a:lnTo>
                    <a:pt x="2418" y="4421"/>
                  </a:lnTo>
                  <a:lnTo>
                    <a:pt x="4103" y="4421"/>
                  </a:lnTo>
                  <a:lnTo>
                    <a:pt x="4103" y="2931"/>
                  </a:lnTo>
                  <a:close/>
                  <a:moveTo>
                    <a:pt x="5520" y="0"/>
                  </a:moveTo>
                  <a:lnTo>
                    <a:pt x="5520" y="2027"/>
                  </a:lnTo>
                  <a:lnTo>
                    <a:pt x="3151" y="2027"/>
                  </a:lnTo>
                  <a:lnTo>
                    <a:pt x="3151" y="3542"/>
                  </a:lnTo>
                  <a:lnTo>
                    <a:pt x="1466" y="3542"/>
                  </a:lnTo>
                  <a:lnTo>
                    <a:pt x="1466" y="6423"/>
                  </a:lnTo>
                  <a:lnTo>
                    <a:pt x="586" y="6765"/>
                  </a:lnTo>
                  <a:lnTo>
                    <a:pt x="415" y="6863"/>
                  </a:lnTo>
                  <a:lnTo>
                    <a:pt x="269" y="6985"/>
                  </a:lnTo>
                  <a:lnTo>
                    <a:pt x="147" y="7132"/>
                  </a:lnTo>
                  <a:lnTo>
                    <a:pt x="49" y="7278"/>
                  </a:lnTo>
                  <a:lnTo>
                    <a:pt x="0" y="7425"/>
                  </a:lnTo>
                  <a:lnTo>
                    <a:pt x="0" y="7596"/>
                  </a:lnTo>
                  <a:lnTo>
                    <a:pt x="0" y="7791"/>
                  </a:lnTo>
                  <a:lnTo>
                    <a:pt x="73" y="7987"/>
                  </a:lnTo>
                  <a:lnTo>
                    <a:pt x="1514" y="11308"/>
                  </a:lnTo>
                  <a:lnTo>
                    <a:pt x="1514" y="14874"/>
                  </a:lnTo>
                  <a:lnTo>
                    <a:pt x="1759" y="14752"/>
                  </a:lnTo>
                  <a:lnTo>
                    <a:pt x="2052" y="14630"/>
                  </a:lnTo>
                  <a:lnTo>
                    <a:pt x="2247" y="14581"/>
                  </a:lnTo>
                  <a:lnTo>
                    <a:pt x="2442" y="14556"/>
                  </a:lnTo>
                  <a:lnTo>
                    <a:pt x="2662" y="14532"/>
                  </a:lnTo>
                  <a:lnTo>
                    <a:pt x="2882" y="14508"/>
                  </a:lnTo>
                  <a:lnTo>
                    <a:pt x="3175" y="14532"/>
                  </a:lnTo>
                  <a:lnTo>
                    <a:pt x="3419" y="14556"/>
                  </a:lnTo>
                  <a:lnTo>
                    <a:pt x="3639" y="14605"/>
                  </a:lnTo>
                  <a:lnTo>
                    <a:pt x="3835" y="14678"/>
                  </a:lnTo>
                  <a:lnTo>
                    <a:pt x="4152" y="14801"/>
                  </a:lnTo>
                  <a:lnTo>
                    <a:pt x="4396" y="14947"/>
                  </a:lnTo>
                  <a:lnTo>
                    <a:pt x="4543" y="15020"/>
                  </a:lnTo>
                  <a:lnTo>
                    <a:pt x="4641" y="15069"/>
                  </a:lnTo>
                  <a:lnTo>
                    <a:pt x="4787" y="15094"/>
                  </a:lnTo>
                  <a:lnTo>
                    <a:pt x="5105" y="15094"/>
                  </a:lnTo>
                  <a:lnTo>
                    <a:pt x="5227" y="15069"/>
                  </a:lnTo>
                  <a:lnTo>
                    <a:pt x="5349" y="15020"/>
                  </a:lnTo>
                  <a:lnTo>
                    <a:pt x="5471" y="14947"/>
                  </a:lnTo>
                  <a:lnTo>
                    <a:pt x="5740" y="14801"/>
                  </a:lnTo>
                  <a:lnTo>
                    <a:pt x="6057" y="14678"/>
                  </a:lnTo>
                  <a:lnTo>
                    <a:pt x="6252" y="14605"/>
                  </a:lnTo>
                  <a:lnTo>
                    <a:pt x="6472" y="14556"/>
                  </a:lnTo>
                  <a:lnTo>
                    <a:pt x="6716" y="14532"/>
                  </a:lnTo>
                  <a:lnTo>
                    <a:pt x="6985" y="14508"/>
                  </a:lnTo>
                  <a:lnTo>
                    <a:pt x="7254" y="14532"/>
                  </a:lnTo>
                  <a:lnTo>
                    <a:pt x="7498" y="14556"/>
                  </a:lnTo>
                  <a:lnTo>
                    <a:pt x="7718" y="14605"/>
                  </a:lnTo>
                  <a:lnTo>
                    <a:pt x="7913" y="14678"/>
                  </a:lnTo>
                  <a:lnTo>
                    <a:pt x="8255" y="14801"/>
                  </a:lnTo>
                  <a:lnTo>
                    <a:pt x="8499" y="14947"/>
                  </a:lnTo>
                  <a:lnTo>
                    <a:pt x="8621" y="15020"/>
                  </a:lnTo>
                  <a:lnTo>
                    <a:pt x="8744" y="15069"/>
                  </a:lnTo>
                  <a:lnTo>
                    <a:pt x="8866" y="15094"/>
                  </a:lnTo>
                  <a:lnTo>
                    <a:pt x="9183" y="15094"/>
                  </a:lnTo>
                  <a:lnTo>
                    <a:pt x="9330" y="15069"/>
                  </a:lnTo>
                  <a:lnTo>
                    <a:pt x="9427" y="15020"/>
                  </a:lnTo>
                  <a:lnTo>
                    <a:pt x="9574" y="14947"/>
                  </a:lnTo>
                  <a:lnTo>
                    <a:pt x="9818" y="14801"/>
                  </a:lnTo>
                  <a:lnTo>
                    <a:pt x="10136" y="14678"/>
                  </a:lnTo>
                  <a:lnTo>
                    <a:pt x="10331" y="14605"/>
                  </a:lnTo>
                  <a:lnTo>
                    <a:pt x="10551" y="14556"/>
                  </a:lnTo>
                  <a:lnTo>
                    <a:pt x="10795" y="14532"/>
                  </a:lnTo>
                  <a:lnTo>
                    <a:pt x="11088" y="14508"/>
                  </a:lnTo>
                  <a:lnTo>
                    <a:pt x="11308" y="14532"/>
                  </a:lnTo>
                  <a:lnTo>
                    <a:pt x="11528" y="14556"/>
                  </a:lnTo>
                  <a:lnTo>
                    <a:pt x="11723" y="14581"/>
                  </a:lnTo>
                  <a:lnTo>
                    <a:pt x="11919" y="14630"/>
                  </a:lnTo>
                  <a:lnTo>
                    <a:pt x="12212" y="14752"/>
                  </a:lnTo>
                  <a:lnTo>
                    <a:pt x="12456" y="14874"/>
                  </a:lnTo>
                  <a:lnTo>
                    <a:pt x="12456" y="11308"/>
                  </a:lnTo>
                  <a:lnTo>
                    <a:pt x="13897" y="7987"/>
                  </a:lnTo>
                  <a:lnTo>
                    <a:pt x="13970" y="7791"/>
                  </a:lnTo>
                  <a:lnTo>
                    <a:pt x="13995" y="7596"/>
                  </a:lnTo>
                  <a:lnTo>
                    <a:pt x="13970" y="7425"/>
                  </a:lnTo>
                  <a:lnTo>
                    <a:pt x="13921" y="7278"/>
                  </a:lnTo>
                  <a:lnTo>
                    <a:pt x="13824" y="7132"/>
                  </a:lnTo>
                  <a:lnTo>
                    <a:pt x="13701" y="6985"/>
                  </a:lnTo>
                  <a:lnTo>
                    <a:pt x="13555" y="6863"/>
                  </a:lnTo>
                  <a:lnTo>
                    <a:pt x="13384" y="6765"/>
                  </a:lnTo>
                  <a:lnTo>
                    <a:pt x="12505" y="6423"/>
                  </a:lnTo>
                  <a:lnTo>
                    <a:pt x="12505" y="3542"/>
                  </a:lnTo>
                  <a:lnTo>
                    <a:pt x="10820" y="3542"/>
                  </a:lnTo>
                  <a:lnTo>
                    <a:pt x="10820" y="2027"/>
                  </a:lnTo>
                  <a:lnTo>
                    <a:pt x="8450" y="2027"/>
                  </a:lnTo>
                  <a:lnTo>
                    <a:pt x="845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3" name="Google Shape;653;p41"/>
          <p:cNvSpPr/>
          <p:nvPr/>
        </p:nvSpPr>
        <p:spPr>
          <a:xfrm>
            <a:off x="1011976" y="3928034"/>
            <a:ext cx="405387" cy="239166"/>
          </a:xfrm>
          <a:custGeom>
            <a:avLst/>
            <a:gdLst/>
            <a:ahLst/>
            <a:cxnLst/>
            <a:rect l="l" t="t" r="r" b="b"/>
            <a:pathLst>
              <a:path w="22274" h="13141" extrusionOk="0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54" name="Google Shape;654;p41"/>
          <p:cNvGrpSpPr/>
          <p:nvPr/>
        </p:nvGrpSpPr>
        <p:grpSpPr>
          <a:xfrm>
            <a:off x="1543589" y="3888570"/>
            <a:ext cx="323614" cy="318282"/>
            <a:chOff x="1244325" y="4999400"/>
            <a:chExt cx="444525" cy="437200"/>
          </a:xfrm>
        </p:grpSpPr>
        <p:sp>
          <p:nvSpPr>
            <p:cNvPr id="655" name="Google Shape;655;p41"/>
            <p:cNvSpPr/>
            <p:nvPr/>
          </p:nvSpPr>
          <p:spPr>
            <a:xfrm>
              <a:off x="1244325" y="5161200"/>
              <a:ext cx="374925" cy="222275"/>
            </a:xfrm>
            <a:custGeom>
              <a:avLst/>
              <a:gdLst/>
              <a:ahLst/>
              <a:cxnLst/>
              <a:rect l="l" t="t" r="r" b="b"/>
              <a:pathLst>
                <a:path w="14997" h="8891" extrusionOk="0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41"/>
            <p:cNvSpPr/>
            <p:nvPr/>
          </p:nvSpPr>
          <p:spPr>
            <a:xfrm>
              <a:off x="1244325" y="5397500"/>
              <a:ext cx="444525" cy="39100"/>
            </a:xfrm>
            <a:custGeom>
              <a:avLst/>
              <a:gdLst/>
              <a:ahLst/>
              <a:cxnLst/>
              <a:rect l="l" t="t" r="r" b="b"/>
              <a:pathLst>
                <a:path w="17781" h="1564" extrusionOk="0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41"/>
            <p:cNvSpPr/>
            <p:nvPr/>
          </p:nvSpPr>
          <p:spPr>
            <a:xfrm>
              <a:off x="1451925" y="4999400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41"/>
            <p:cNvSpPr/>
            <p:nvPr/>
          </p:nvSpPr>
          <p:spPr>
            <a:xfrm>
              <a:off x="1407975" y="4999400"/>
              <a:ext cx="31150" cy="129450"/>
            </a:xfrm>
            <a:custGeom>
              <a:avLst/>
              <a:gdLst/>
              <a:ahLst/>
              <a:cxnLst/>
              <a:rect l="l" t="t" r="r" b="b"/>
              <a:pathLst>
                <a:path w="1246" h="5178" extrusionOk="0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41"/>
            <p:cNvSpPr/>
            <p:nvPr/>
          </p:nvSpPr>
          <p:spPr>
            <a:xfrm>
              <a:off x="1495900" y="4999400"/>
              <a:ext cx="30550" cy="129450"/>
            </a:xfrm>
            <a:custGeom>
              <a:avLst/>
              <a:gdLst/>
              <a:ahLst/>
              <a:cxnLst/>
              <a:rect l="l" t="t" r="r" b="b"/>
              <a:pathLst>
                <a:path w="1222" h="5178" extrusionOk="0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0" name="Google Shape;660;p41"/>
          <p:cNvGrpSpPr/>
          <p:nvPr/>
        </p:nvGrpSpPr>
        <p:grpSpPr>
          <a:xfrm>
            <a:off x="2063217" y="3878341"/>
            <a:ext cx="265829" cy="338720"/>
            <a:chOff x="1958100" y="4985350"/>
            <a:chExt cx="365150" cy="465275"/>
          </a:xfrm>
        </p:grpSpPr>
        <p:sp>
          <p:nvSpPr>
            <p:cNvPr id="661" name="Google Shape;661;p41"/>
            <p:cNvSpPr/>
            <p:nvPr/>
          </p:nvSpPr>
          <p:spPr>
            <a:xfrm>
              <a:off x="1958100" y="4985350"/>
              <a:ext cx="365150" cy="465275"/>
            </a:xfrm>
            <a:custGeom>
              <a:avLst/>
              <a:gdLst/>
              <a:ahLst/>
              <a:cxnLst/>
              <a:rect l="l" t="t" r="r" b="b"/>
              <a:pathLst>
                <a:path w="14606" h="18611" extrusionOk="0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41"/>
            <p:cNvSpPr/>
            <p:nvPr/>
          </p:nvSpPr>
          <p:spPr>
            <a:xfrm>
              <a:off x="1977625" y="5237525"/>
              <a:ext cx="113600" cy="213100"/>
            </a:xfrm>
            <a:custGeom>
              <a:avLst/>
              <a:gdLst/>
              <a:ahLst/>
              <a:cxnLst/>
              <a:rect l="l" t="t" r="r" b="b"/>
              <a:pathLst>
                <a:path w="4544" h="8524" extrusionOk="0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41"/>
            <p:cNvSpPr/>
            <p:nvPr/>
          </p:nvSpPr>
          <p:spPr>
            <a:xfrm>
              <a:off x="2190125" y="5237525"/>
              <a:ext cx="113575" cy="213100"/>
            </a:xfrm>
            <a:custGeom>
              <a:avLst/>
              <a:gdLst/>
              <a:ahLst/>
              <a:cxnLst/>
              <a:rect l="l" t="t" r="r" b="b"/>
              <a:pathLst>
                <a:path w="4543" h="8524" extrusionOk="0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4" name="Google Shape;664;p41"/>
          <p:cNvGrpSpPr/>
          <p:nvPr/>
        </p:nvGrpSpPr>
        <p:grpSpPr>
          <a:xfrm>
            <a:off x="2534378" y="3891227"/>
            <a:ext cx="304959" cy="313386"/>
            <a:chOff x="2605300" y="5003050"/>
            <a:chExt cx="418900" cy="430475"/>
          </a:xfrm>
        </p:grpSpPr>
        <p:sp>
          <p:nvSpPr>
            <p:cNvPr id="665" name="Google Shape;665;p41"/>
            <p:cNvSpPr/>
            <p:nvPr/>
          </p:nvSpPr>
          <p:spPr>
            <a:xfrm>
              <a:off x="2820225" y="5222250"/>
              <a:ext cx="202750" cy="211275"/>
            </a:xfrm>
            <a:custGeom>
              <a:avLst/>
              <a:gdLst/>
              <a:ahLst/>
              <a:cxnLst/>
              <a:rect l="l" t="t" r="r" b="b"/>
              <a:pathLst>
                <a:path w="8110" h="8451" extrusionOk="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1"/>
            <p:cNvSpPr/>
            <p:nvPr/>
          </p:nvSpPr>
          <p:spPr>
            <a:xfrm>
              <a:off x="2606525" y="5003050"/>
              <a:ext cx="203975" cy="208225"/>
            </a:xfrm>
            <a:custGeom>
              <a:avLst/>
              <a:gdLst/>
              <a:ahLst/>
              <a:cxnLst/>
              <a:rect l="l" t="t" r="r" b="b"/>
              <a:pathLst>
                <a:path w="8159" h="8329" extrusionOk="0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1"/>
            <p:cNvSpPr/>
            <p:nvPr/>
          </p:nvSpPr>
          <p:spPr>
            <a:xfrm>
              <a:off x="2605300" y="5008550"/>
              <a:ext cx="418900" cy="418875"/>
            </a:xfrm>
            <a:custGeom>
              <a:avLst/>
              <a:gdLst/>
              <a:ahLst/>
              <a:cxnLst/>
              <a:rect l="l" t="t" r="r" b="b"/>
              <a:pathLst>
                <a:path w="16756" h="16755" extrusionOk="0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8" name="Google Shape;668;p41"/>
          <p:cNvGrpSpPr/>
          <p:nvPr/>
        </p:nvGrpSpPr>
        <p:grpSpPr>
          <a:xfrm>
            <a:off x="2995330" y="3897906"/>
            <a:ext cx="364510" cy="299608"/>
            <a:chOff x="3238475" y="5012225"/>
            <a:chExt cx="500700" cy="411550"/>
          </a:xfrm>
        </p:grpSpPr>
        <p:sp>
          <p:nvSpPr>
            <p:cNvPr id="669" name="Google Shape;669;p41"/>
            <p:cNvSpPr/>
            <p:nvPr/>
          </p:nvSpPr>
          <p:spPr>
            <a:xfrm>
              <a:off x="3238475" y="5315050"/>
              <a:ext cx="500700" cy="108725"/>
            </a:xfrm>
            <a:custGeom>
              <a:avLst/>
              <a:gdLst/>
              <a:ahLst/>
              <a:cxnLst/>
              <a:rect l="l" t="t" r="r" b="b"/>
              <a:pathLst>
                <a:path w="20028" h="4349" extrusionOk="0">
                  <a:moveTo>
                    <a:pt x="17683" y="856"/>
                  </a:moveTo>
                  <a:lnTo>
                    <a:pt x="17781" y="880"/>
                  </a:lnTo>
                  <a:lnTo>
                    <a:pt x="17854" y="929"/>
                  </a:lnTo>
                  <a:lnTo>
                    <a:pt x="17903" y="1002"/>
                  </a:lnTo>
                  <a:lnTo>
                    <a:pt x="17927" y="1100"/>
                  </a:lnTo>
                  <a:lnTo>
                    <a:pt x="17903" y="1198"/>
                  </a:lnTo>
                  <a:lnTo>
                    <a:pt x="17854" y="1271"/>
                  </a:lnTo>
                  <a:lnTo>
                    <a:pt x="17781" y="1320"/>
                  </a:lnTo>
                  <a:lnTo>
                    <a:pt x="17683" y="1344"/>
                  </a:lnTo>
                  <a:lnTo>
                    <a:pt x="2345" y="1344"/>
                  </a:lnTo>
                  <a:lnTo>
                    <a:pt x="2247" y="1320"/>
                  </a:lnTo>
                  <a:lnTo>
                    <a:pt x="2174" y="1271"/>
                  </a:lnTo>
                  <a:lnTo>
                    <a:pt x="2125" y="1198"/>
                  </a:lnTo>
                  <a:lnTo>
                    <a:pt x="2101" y="1100"/>
                  </a:lnTo>
                  <a:lnTo>
                    <a:pt x="2125" y="1002"/>
                  </a:lnTo>
                  <a:lnTo>
                    <a:pt x="2174" y="929"/>
                  </a:lnTo>
                  <a:lnTo>
                    <a:pt x="2247" y="880"/>
                  </a:lnTo>
                  <a:lnTo>
                    <a:pt x="2345" y="856"/>
                  </a:lnTo>
                  <a:close/>
                  <a:moveTo>
                    <a:pt x="367" y="1"/>
                  </a:moveTo>
                  <a:lnTo>
                    <a:pt x="269" y="25"/>
                  </a:lnTo>
                  <a:lnTo>
                    <a:pt x="196" y="74"/>
                  </a:lnTo>
                  <a:lnTo>
                    <a:pt x="123" y="123"/>
                  </a:lnTo>
                  <a:lnTo>
                    <a:pt x="74" y="196"/>
                  </a:lnTo>
                  <a:lnTo>
                    <a:pt x="49" y="270"/>
                  </a:lnTo>
                  <a:lnTo>
                    <a:pt x="25" y="343"/>
                  </a:lnTo>
                  <a:lnTo>
                    <a:pt x="1" y="441"/>
                  </a:lnTo>
                  <a:lnTo>
                    <a:pt x="25" y="514"/>
                  </a:lnTo>
                  <a:lnTo>
                    <a:pt x="49" y="587"/>
                  </a:lnTo>
                  <a:lnTo>
                    <a:pt x="74" y="660"/>
                  </a:lnTo>
                  <a:lnTo>
                    <a:pt x="123" y="734"/>
                  </a:lnTo>
                  <a:lnTo>
                    <a:pt x="196" y="782"/>
                  </a:lnTo>
                  <a:lnTo>
                    <a:pt x="269" y="831"/>
                  </a:lnTo>
                  <a:lnTo>
                    <a:pt x="367" y="856"/>
                  </a:lnTo>
                  <a:lnTo>
                    <a:pt x="440" y="856"/>
                  </a:lnTo>
                  <a:lnTo>
                    <a:pt x="489" y="880"/>
                  </a:lnTo>
                  <a:lnTo>
                    <a:pt x="562" y="905"/>
                  </a:lnTo>
                  <a:lnTo>
                    <a:pt x="709" y="1051"/>
                  </a:lnTo>
                  <a:lnTo>
                    <a:pt x="855" y="1246"/>
                  </a:lnTo>
                  <a:lnTo>
                    <a:pt x="1026" y="1491"/>
                  </a:lnTo>
                  <a:lnTo>
                    <a:pt x="1344" y="2028"/>
                  </a:lnTo>
                  <a:lnTo>
                    <a:pt x="1637" y="2516"/>
                  </a:lnTo>
                  <a:lnTo>
                    <a:pt x="1906" y="3005"/>
                  </a:lnTo>
                  <a:lnTo>
                    <a:pt x="2174" y="3469"/>
                  </a:lnTo>
                  <a:lnTo>
                    <a:pt x="2467" y="3884"/>
                  </a:lnTo>
                  <a:lnTo>
                    <a:pt x="2589" y="4055"/>
                  </a:lnTo>
                  <a:lnTo>
                    <a:pt x="2736" y="4226"/>
                  </a:lnTo>
                  <a:lnTo>
                    <a:pt x="2809" y="4275"/>
                  </a:lnTo>
                  <a:lnTo>
                    <a:pt x="2882" y="4299"/>
                  </a:lnTo>
                  <a:lnTo>
                    <a:pt x="2980" y="4324"/>
                  </a:lnTo>
                  <a:lnTo>
                    <a:pt x="3053" y="4348"/>
                  </a:lnTo>
                  <a:lnTo>
                    <a:pt x="16975" y="4348"/>
                  </a:lnTo>
                  <a:lnTo>
                    <a:pt x="17048" y="4324"/>
                  </a:lnTo>
                  <a:lnTo>
                    <a:pt x="17146" y="4299"/>
                  </a:lnTo>
                  <a:lnTo>
                    <a:pt x="17219" y="4275"/>
                  </a:lnTo>
                  <a:lnTo>
                    <a:pt x="17292" y="4226"/>
                  </a:lnTo>
                  <a:lnTo>
                    <a:pt x="17439" y="4055"/>
                  </a:lnTo>
                  <a:lnTo>
                    <a:pt x="17561" y="3884"/>
                  </a:lnTo>
                  <a:lnTo>
                    <a:pt x="17854" y="3469"/>
                  </a:lnTo>
                  <a:lnTo>
                    <a:pt x="18122" y="3005"/>
                  </a:lnTo>
                  <a:lnTo>
                    <a:pt x="18391" y="2516"/>
                  </a:lnTo>
                  <a:lnTo>
                    <a:pt x="18684" y="2028"/>
                  </a:lnTo>
                  <a:lnTo>
                    <a:pt x="19002" y="1491"/>
                  </a:lnTo>
                  <a:lnTo>
                    <a:pt x="19173" y="1246"/>
                  </a:lnTo>
                  <a:lnTo>
                    <a:pt x="19319" y="1051"/>
                  </a:lnTo>
                  <a:lnTo>
                    <a:pt x="19466" y="905"/>
                  </a:lnTo>
                  <a:lnTo>
                    <a:pt x="19539" y="880"/>
                  </a:lnTo>
                  <a:lnTo>
                    <a:pt x="19588" y="856"/>
                  </a:lnTo>
                  <a:lnTo>
                    <a:pt x="19661" y="856"/>
                  </a:lnTo>
                  <a:lnTo>
                    <a:pt x="19759" y="831"/>
                  </a:lnTo>
                  <a:lnTo>
                    <a:pt x="19832" y="782"/>
                  </a:lnTo>
                  <a:lnTo>
                    <a:pt x="19905" y="734"/>
                  </a:lnTo>
                  <a:lnTo>
                    <a:pt x="19954" y="660"/>
                  </a:lnTo>
                  <a:lnTo>
                    <a:pt x="19979" y="587"/>
                  </a:lnTo>
                  <a:lnTo>
                    <a:pt x="20003" y="514"/>
                  </a:lnTo>
                  <a:lnTo>
                    <a:pt x="20027" y="441"/>
                  </a:lnTo>
                  <a:lnTo>
                    <a:pt x="20003" y="343"/>
                  </a:lnTo>
                  <a:lnTo>
                    <a:pt x="19979" y="270"/>
                  </a:lnTo>
                  <a:lnTo>
                    <a:pt x="19954" y="196"/>
                  </a:lnTo>
                  <a:lnTo>
                    <a:pt x="19881" y="123"/>
                  </a:lnTo>
                  <a:lnTo>
                    <a:pt x="19832" y="74"/>
                  </a:lnTo>
                  <a:lnTo>
                    <a:pt x="19759" y="25"/>
                  </a:lnTo>
                  <a:lnTo>
                    <a:pt x="196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1"/>
            <p:cNvSpPr/>
            <p:nvPr/>
          </p:nvSpPr>
          <p:spPr>
            <a:xfrm>
              <a:off x="3282450" y="5160575"/>
              <a:ext cx="412750" cy="140475"/>
            </a:xfrm>
            <a:custGeom>
              <a:avLst/>
              <a:gdLst/>
              <a:ahLst/>
              <a:cxnLst/>
              <a:rect l="l" t="t" r="r" b="b"/>
              <a:pathLst>
                <a:path w="16510" h="5619" extrusionOk="0">
                  <a:moveTo>
                    <a:pt x="8475" y="1"/>
                  </a:moveTo>
                  <a:lnTo>
                    <a:pt x="8157" y="50"/>
                  </a:lnTo>
                  <a:lnTo>
                    <a:pt x="7840" y="99"/>
                  </a:lnTo>
                  <a:lnTo>
                    <a:pt x="7522" y="172"/>
                  </a:lnTo>
                  <a:lnTo>
                    <a:pt x="7229" y="270"/>
                  </a:lnTo>
                  <a:lnTo>
                    <a:pt x="6936" y="367"/>
                  </a:lnTo>
                  <a:lnTo>
                    <a:pt x="6643" y="514"/>
                  </a:lnTo>
                  <a:lnTo>
                    <a:pt x="6374" y="660"/>
                  </a:lnTo>
                  <a:lnTo>
                    <a:pt x="6106" y="807"/>
                  </a:lnTo>
                  <a:lnTo>
                    <a:pt x="5862" y="1002"/>
                  </a:lnTo>
                  <a:lnTo>
                    <a:pt x="5617" y="1173"/>
                  </a:lnTo>
                  <a:lnTo>
                    <a:pt x="5398" y="1393"/>
                  </a:lnTo>
                  <a:lnTo>
                    <a:pt x="5202" y="1613"/>
                  </a:lnTo>
                  <a:lnTo>
                    <a:pt x="5007" y="1857"/>
                  </a:lnTo>
                  <a:lnTo>
                    <a:pt x="4811" y="2101"/>
                  </a:lnTo>
                  <a:lnTo>
                    <a:pt x="4640" y="2370"/>
                  </a:lnTo>
                  <a:lnTo>
                    <a:pt x="4372" y="2272"/>
                  </a:lnTo>
                  <a:lnTo>
                    <a:pt x="4103" y="2223"/>
                  </a:lnTo>
                  <a:lnTo>
                    <a:pt x="3834" y="2199"/>
                  </a:lnTo>
                  <a:lnTo>
                    <a:pt x="3541" y="2175"/>
                  </a:lnTo>
                  <a:lnTo>
                    <a:pt x="3199" y="2199"/>
                  </a:lnTo>
                  <a:lnTo>
                    <a:pt x="2858" y="2248"/>
                  </a:lnTo>
                  <a:lnTo>
                    <a:pt x="2516" y="2345"/>
                  </a:lnTo>
                  <a:lnTo>
                    <a:pt x="2198" y="2443"/>
                  </a:lnTo>
                  <a:lnTo>
                    <a:pt x="1881" y="2590"/>
                  </a:lnTo>
                  <a:lnTo>
                    <a:pt x="1588" y="2761"/>
                  </a:lnTo>
                  <a:lnTo>
                    <a:pt x="1319" y="2956"/>
                  </a:lnTo>
                  <a:lnTo>
                    <a:pt x="1075" y="3176"/>
                  </a:lnTo>
                  <a:lnTo>
                    <a:pt x="855" y="3420"/>
                  </a:lnTo>
                  <a:lnTo>
                    <a:pt x="635" y="3689"/>
                  </a:lnTo>
                  <a:lnTo>
                    <a:pt x="464" y="3982"/>
                  </a:lnTo>
                  <a:lnTo>
                    <a:pt x="318" y="4275"/>
                  </a:lnTo>
                  <a:lnTo>
                    <a:pt x="195" y="4592"/>
                  </a:lnTo>
                  <a:lnTo>
                    <a:pt x="98" y="4910"/>
                  </a:lnTo>
                  <a:lnTo>
                    <a:pt x="24" y="5252"/>
                  </a:lnTo>
                  <a:lnTo>
                    <a:pt x="0" y="5618"/>
                  </a:lnTo>
                  <a:lnTo>
                    <a:pt x="16510" y="5618"/>
                  </a:lnTo>
                  <a:lnTo>
                    <a:pt x="16437" y="5423"/>
                  </a:lnTo>
                  <a:lnTo>
                    <a:pt x="16339" y="5252"/>
                  </a:lnTo>
                  <a:lnTo>
                    <a:pt x="16119" y="4934"/>
                  </a:lnTo>
                  <a:lnTo>
                    <a:pt x="15851" y="4641"/>
                  </a:lnTo>
                  <a:lnTo>
                    <a:pt x="15533" y="4397"/>
                  </a:lnTo>
                  <a:lnTo>
                    <a:pt x="15362" y="4299"/>
                  </a:lnTo>
                  <a:lnTo>
                    <a:pt x="15191" y="4202"/>
                  </a:lnTo>
                  <a:lnTo>
                    <a:pt x="15020" y="4104"/>
                  </a:lnTo>
                  <a:lnTo>
                    <a:pt x="14825" y="4055"/>
                  </a:lnTo>
                  <a:lnTo>
                    <a:pt x="14629" y="3982"/>
                  </a:lnTo>
                  <a:lnTo>
                    <a:pt x="14434" y="3957"/>
                  </a:lnTo>
                  <a:lnTo>
                    <a:pt x="14214" y="3933"/>
                  </a:lnTo>
                  <a:lnTo>
                    <a:pt x="14019" y="3909"/>
                  </a:lnTo>
                  <a:lnTo>
                    <a:pt x="13775" y="3933"/>
                  </a:lnTo>
                  <a:lnTo>
                    <a:pt x="13555" y="3957"/>
                  </a:lnTo>
                  <a:lnTo>
                    <a:pt x="13457" y="3542"/>
                  </a:lnTo>
                  <a:lnTo>
                    <a:pt x="13335" y="3151"/>
                  </a:lnTo>
                  <a:lnTo>
                    <a:pt x="13164" y="2761"/>
                  </a:lnTo>
                  <a:lnTo>
                    <a:pt x="12969" y="2394"/>
                  </a:lnTo>
                  <a:lnTo>
                    <a:pt x="12749" y="2052"/>
                  </a:lnTo>
                  <a:lnTo>
                    <a:pt x="12505" y="1710"/>
                  </a:lnTo>
                  <a:lnTo>
                    <a:pt x="12212" y="1417"/>
                  </a:lnTo>
                  <a:lnTo>
                    <a:pt x="11918" y="1124"/>
                  </a:lnTo>
                  <a:lnTo>
                    <a:pt x="11577" y="880"/>
                  </a:lnTo>
                  <a:lnTo>
                    <a:pt x="11235" y="660"/>
                  </a:lnTo>
                  <a:lnTo>
                    <a:pt x="10868" y="465"/>
                  </a:lnTo>
                  <a:lnTo>
                    <a:pt x="10477" y="294"/>
                  </a:lnTo>
                  <a:lnTo>
                    <a:pt x="10087" y="172"/>
                  </a:lnTo>
                  <a:lnTo>
                    <a:pt x="9672" y="74"/>
                  </a:lnTo>
                  <a:lnTo>
                    <a:pt x="9232" y="25"/>
                  </a:lnTo>
                  <a:lnTo>
                    <a:pt x="87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41"/>
            <p:cNvSpPr/>
            <p:nvPr/>
          </p:nvSpPr>
          <p:spPr>
            <a:xfrm>
              <a:off x="3473550" y="5012225"/>
              <a:ext cx="30550" cy="129450"/>
            </a:xfrm>
            <a:custGeom>
              <a:avLst/>
              <a:gdLst/>
              <a:ahLst/>
              <a:cxnLst/>
              <a:rect l="l" t="t" r="r" b="b"/>
              <a:pathLst>
                <a:path w="1222" h="5178" extrusionOk="0">
                  <a:moveTo>
                    <a:pt x="953" y="0"/>
                  </a:moveTo>
                  <a:lnTo>
                    <a:pt x="831" y="24"/>
                  </a:lnTo>
                  <a:lnTo>
                    <a:pt x="758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35" y="464"/>
                  </a:lnTo>
                  <a:lnTo>
                    <a:pt x="587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3" y="1246"/>
                  </a:lnTo>
                  <a:lnTo>
                    <a:pt x="74" y="1368"/>
                  </a:lnTo>
                  <a:lnTo>
                    <a:pt x="25" y="1490"/>
                  </a:lnTo>
                  <a:lnTo>
                    <a:pt x="0" y="1636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4" y="2271"/>
                  </a:lnTo>
                  <a:lnTo>
                    <a:pt x="123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6"/>
                  </a:lnTo>
                  <a:lnTo>
                    <a:pt x="587" y="3029"/>
                  </a:lnTo>
                  <a:lnTo>
                    <a:pt x="635" y="3175"/>
                  </a:lnTo>
                  <a:lnTo>
                    <a:pt x="660" y="3346"/>
                  </a:lnTo>
                  <a:lnTo>
                    <a:pt x="635" y="3541"/>
                  </a:lnTo>
                  <a:lnTo>
                    <a:pt x="587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3" y="4299"/>
                  </a:lnTo>
                  <a:lnTo>
                    <a:pt x="74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0" y="5007"/>
                  </a:lnTo>
                  <a:lnTo>
                    <a:pt x="74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09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2" y="3517"/>
                  </a:lnTo>
                  <a:lnTo>
                    <a:pt x="1222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60"/>
                  </a:lnTo>
                  <a:lnTo>
                    <a:pt x="953" y="2564"/>
                  </a:lnTo>
                  <a:lnTo>
                    <a:pt x="831" y="2394"/>
                  </a:lnTo>
                  <a:lnTo>
                    <a:pt x="709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09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22" y="293"/>
                  </a:lnTo>
                  <a:lnTo>
                    <a:pt x="1222" y="171"/>
                  </a:lnTo>
                  <a:lnTo>
                    <a:pt x="1148" y="98"/>
                  </a:lnTo>
                  <a:lnTo>
                    <a:pt x="1051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1"/>
            <p:cNvSpPr/>
            <p:nvPr/>
          </p:nvSpPr>
          <p:spPr>
            <a:xfrm>
              <a:off x="3429575" y="5012225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6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2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70" y="1026"/>
                  </a:lnTo>
                  <a:lnTo>
                    <a:pt x="148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36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71"/>
                  </a:lnTo>
                  <a:lnTo>
                    <a:pt x="148" y="2394"/>
                  </a:lnTo>
                  <a:lnTo>
                    <a:pt x="270" y="2613"/>
                  </a:lnTo>
                  <a:lnTo>
                    <a:pt x="416" y="2784"/>
                  </a:lnTo>
                  <a:lnTo>
                    <a:pt x="514" y="2906"/>
                  </a:lnTo>
                  <a:lnTo>
                    <a:pt x="612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1"/>
                  </a:lnTo>
                  <a:lnTo>
                    <a:pt x="612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70" y="4103"/>
                  </a:lnTo>
                  <a:lnTo>
                    <a:pt x="148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4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8" y="3688"/>
                  </a:lnTo>
                  <a:lnTo>
                    <a:pt x="1222" y="3517"/>
                  </a:lnTo>
                  <a:lnTo>
                    <a:pt x="1247" y="3346"/>
                  </a:lnTo>
                  <a:lnTo>
                    <a:pt x="1222" y="3175"/>
                  </a:lnTo>
                  <a:lnTo>
                    <a:pt x="1198" y="3029"/>
                  </a:lnTo>
                  <a:lnTo>
                    <a:pt x="1149" y="2882"/>
                  </a:lnTo>
                  <a:lnTo>
                    <a:pt x="1100" y="2760"/>
                  </a:lnTo>
                  <a:lnTo>
                    <a:pt x="978" y="2564"/>
                  </a:lnTo>
                  <a:lnTo>
                    <a:pt x="831" y="2394"/>
                  </a:lnTo>
                  <a:lnTo>
                    <a:pt x="734" y="2271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6"/>
                  </a:lnTo>
                  <a:lnTo>
                    <a:pt x="636" y="1490"/>
                  </a:lnTo>
                  <a:lnTo>
                    <a:pt x="734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8" y="611"/>
                  </a:lnTo>
                  <a:lnTo>
                    <a:pt x="1222" y="464"/>
                  </a:lnTo>
                  <a:lnTo>
                    <a:pt x="1247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6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1"/>
            <p:cNvSpPr/>
            <p:nvPr/>
          </p:nvSpPr>
          <p:spPr>
            <a:xfrm>
              <a:off x="3516900" y="5012225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5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3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36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71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3" y="2906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1"/>
                  </a:lnTo>
                  <a:lnTo>
                    <a:pt x="611" y="3688"/>
                  </a:lnTo>
                  <a:lnTo>
                    <a:pt x="513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4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099" y="3932"/>
                  </a:lnTo>
                  <a:lnTo>
                    <a:pt x="1173" y="3810"/>
                  </a:lnTo>
                  <a:lnTo>
                    <a:pt x="1197" y="3688"/>
                  </a:lnTo>
                  <a:lnTo>
                    <a:pt x="1246" y="3517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197" y="3029"/>
                  </a:lnTo>
                  <a:lnTo>
                    <a:pt x="1173" y="2882"/>
                  </a:lnTo>
                  <a:lnTo>
                    <a:pt x="1099" y="2760"/>
                  </a:lnTo>
                  <a:lnTo>
                    <a:pt x="977" y="2564"/>
                  </a:lnTo>
                  <a:lnTo>
                    <a:pt x="831" y="2394"/>
                  </a:lnTo>
                  <a:lnTo>
                    <a:pt x="733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099" y="879"/>
                  </a:lnTo>
                  <a:lnTo>
                    <a:pt x="1173" y="757"/>
                  </a:lnTo>
                  <a:lnTo>
                    <a:pt x="1197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73" y="98"/>
                  </a:lnTo>
                  <a:lnTo>
                    <a:pt x="1075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4" name="Google Shape;674;p41"/>
          <p:cNvGrpSpPr/>
          <p:nvPr/>
        </p:nvGrpSpPr>
        <p:grpSpPr>
          <a:xfrm>
            <a:off x="3959002" y="3865893"/>
            <a:ext cx="400072" cy="363618"/>
            <a:chOff x="4562200" y="4968250"/>
            <a:chExt cx="549550" cy="499475"/>
          </a:xfrm>
        </p:grpSpPr>
        <p:sp>
          <p:nvSpPr>
            <p:cNvPr id="675" name="Google Shape;675;p41"/>
            <p:cNvSpPr/>
            <p:nvPr/>
          </p:nvSpPr>
          <p:spPr>
            <a:xfrm>
              <a:off x="4842450" y="5242400"/>
              <a:ext cx="213125" cy="225325"/>
            </a:xfrm>
            <a:custGeom>
              <a:avLst/>
              <a:gdLst/>
              <a:ahLst/>
              <a:cxnLst/>
              <a:rect l="l" t="t" r="r" b="b"/>
              <a:pathLst>
                <a:path w="8525" h="9013" extrusionOk="0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1"/>
            <p:cNvSpPr/>
            <p:nvPr/>
          </p:nvSpPr>
          <p:spPr>
            <a:xfrm>
              <a:off x="4617775" y="5241800"/>
              <a:ext cx="212500" cy="225925"/>
            </a:xfrm>
            <a:custGeom>
              <a:avLst/>
              <a:gdLst/>
              <a:ahLst/>
              <a:cxnLst/>
              <a:rect l="l" t="t" r="r" b="b"/>
              <a:pathLst>
                <a:path w="8500" h="9037" extrusionOk="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41"/>
            <p:cNvSpPr/>
            <p:nvPr/>
          </p:nvSpPr>
          <p:spPr>
            <a:xfrm>
              <a:off x="4631200" y="4968250"/>
              <a:ext cx="411550" cy="236325"/>
            </a:xfrm>
            <a:custGeom>
              <a:avLst/>
              <a:gdLst/>
              <a:ahLst/>
              <a:cxnLst/>
              <a:rect l="l" t="t" r="r" b="b"/>
              <a:pathLst>
                <a:path w="16462" h="9453" extrusionOk="0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41"/>
            <p:cNvSpPr/>
            <p:nvPr/>
          </p:nvSpPr>
          <p:spPr>
            <a:xfrm>
              <a:off x="4562200" y="5094025"/>
              <a:ext cx="274800" cy="226550"/>
            </a:xfrm>
            <a:custGeom>
              <a:avLst/>
              <a:gdLst/>
              <a:ahLst/>
              <a:cxnLst/>
              <a:rect l="l" t="t" r="r" b="b"/>
              <a:pathLst>
                <a:path w="10992" h="9062" extrusionOk="0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41"/>
            <p:cNvSpPr/>
            <p:nvPr/>
          </p:nvSpPr>
          <p:spPr>
            <a:xfrm>
              <a:off x="4836975" y="5094025"/>
              <a:ext cx="274775" cy="226550"/>
            </a:xfrm>
            <a:custGeom>
              <a:avLst/>
              <a:gdLst/>
              <a:ahLst/>
              <a:cxnLst/>
              <a:rect l="l" t="t" r="r" b="b"/>
              <a:pathLst>
                <a:path w="10991" h="9062" extrusionOk="0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0" name="Google Shape;680;p41"/>
          <p:cNvGrpSpPr/>
          <p:nvPr/>
        </p:nvGrpSpPr>
        <p:grpSpPr>
          <a:xfrm>
            <a:off x="3529627" y="3886349"/>
            <a:ext cx="277368" cy="322267"/>
            <a:chOff x="3972400" y="4996350"/>
            <a:chExt cx="381000" cy="442675"/>
          </a:xfrm>
        </p:grpSpPr>
        <p:sp>
          <p:nvSpPr>
            <p:cNvPr id="681" name="Google Shape;681;p41"/>
            <p:cNvSpPr/>
            <p:nvPr/>
          </p:nvSpPr>
          <p:spPr>
            <a:xfrm>
              <a:off x="4157400" y="4996350"/>
              <a:ext cx="86725" cy="103200"/>
            </a:xfrm>
            <a:custGeom>
              <a:avLst/>
              <a:gdLst/>
              <a:ahLst/>
              <a:cxnLst/>
              <a:rect l="l" t="t" r="r" b="b"/>
              <a:pathLst>
                <a:path w="3469" h="4128" extrusionOk="0">
                  <a:moveTo>
                    <a:pt x="3395" y="0"/>
                  </a:moveTo>
                  <a:lnTo>
                    <a:pt x="3029" y="98"/>
                  </a:lnTo>
                  <a:lnTo>
                    <a:pt x="2638" y="195"/>
                  </a:lnTo>
                  <a:lnTo>
                    <a:pt x="2149" y="342"/>
                  </a:lnTo>
                  <a:lnTo>
                    <a:pt x="1661" y="537"/>
                  </a:lnTo>
                  <a:lnTo>
                    <a:pt x="1392" y="659"/>
                  </a:lnTo>
                  <a:lnTo>
                    <a:pt x="1148" y="806"/>
                  </a:lnTo>
                  <a:lnTo>
                    <a:pt x="904" y="953"/>
                  </a:lnTo>
                  <a:lnTo>
                    <a:pt x="684" y="1124"/>
                  </a:lnTo>
                  <a:lnTo>
                    <a:pt x="489" y="1319"/>
                  </a:lnTo>
                  <a:lnTo>
                    <a:pt x="318" y="1514"/>
                  </a:lnTo>
                  <a:lnTo>
                    <a:pt x="196" y="1710"/>
                  </a:lnTo>
                  <a:lnTo>
                    <a:pt x="98" y="1929"/>
                  </a:lnTo>
                  <a:lnTo>
                    <a:pt x="49" y="2149"/>
                  </a:lnTo>
                  <a:lnTo>
                    <a:pt x="0" y="2369"/>
                  </a:lnTo>
                  <a:lnTo>
                    <a:pt x="0" y="2589"/>
                  </a:lnTo>
                  <a:lnTo>
                    <a:pt x="25" y="2784"/>
                  </a:lnTo>
                  <a:lnTo>
                    <a:pt x="49" y="2980"/>
                  </a:lnTo>
                  <a:lnTo>
                    <a:pt x="98" y="3175"/>
                  </a:lnTo>
                  <a:lnTo>
                    <a:pt x="220" y="3517"/>
                  </a:lnTo>
                  <a:lnTo>
                    <a:pt x="342" y="3786"/>
                  </a:lnTo>
                  <a:lnTo>
                    <a:pt x="489" y="4030"/>
                  </a:lnTo>
                  <a:lnTo>
                    <a:pt x="757" y="4079"/>
                  </a:lnTo>
                  <a:lnTo>
                    <a:pt x="1050" y="4103"/>
                  </a:lnTo>
                  <a:lnTo>
                    <a:pt x="1392" y="4128"/>
                  </a:lnTo>
                  <a:lnTo>
                    <a:pt x="1588" y="4103"/>
                  </a:lnTo>
                  <a:lnTo>
                    <a:pt x="1808" y="4079"/>
                  </a:lnTo>
                  <a:lnTo>
                    <a:pt x="2003" y="4030"/>
                  </a:lnTo>
                  <a:lnTo>
                    <a:pt x="2198" y="3957"/>
                  </a:lnTo>
                  <a:lnTo>
                    <a:pt x="2394" y="3859"/>
                  </a:lnTo>
                  <a:lnTo>
                    <a:pt x="2589" y="3737"/>
                  </a:lnTo>
                  <a:lnTo>
                    <a:pt x="2760" y="3590"/>
                  </a:lnTo>
                  <a:lnTo>
                    <a:pt x="2931" y="3395"/>
                  </a:lnTo>
                  <a:lnTo>
                    <a:pt x="3053" y="3175"/>
                  </a:lnTo>
                  <a:lnTo>
                    <a:pt x="3175" y="2931"/>
                  </a:lnTo>
                  <a:lnTo>
                    <a:pt x="3273" y="2662"/>
                  </a:lnTo>
                  <a:lnTo>
                    <a:pt x="3346" y="2394"/>
                  </a:lnTo>
                  <a:lnTo>
                    <a:pt x="3395" y="2125"/>
                  </a:lnTo>
                  <a:lnTo>
                    <a:pt x="3419" y="1832"/>
                  </a:lnTo>
                  <a:lnTo>
                    <a:pt x="3468" y="1294"/>
                  </a:lnTo>
                  <a:lnTo>
                    <a:pt x="3468" y="782"/>
                  </a:lnTo>
                  <a:lnTo>
                    <a:pt x="3444" y="391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1"/>
            <p:cNvSpPr/>
            <p:nvPr/>
          </p:nvSpPr>
          <p:spPr>
            <a:xfrm>
              <a:off x="3972400" y="5048250"/>
              <a:ext cx="381000" cy="390775"/>
            </a:xfrm>
            <a:custGeom>
              <a:avLst/>
              <a:gdLst/>
              <a:ahLst/>
              <a:cxnLst/>
              <a:rect l="l" t="t" r="r" b="b"/>
              <a:pathLst>
                <a:path w="15240" h="15631" extrusionOk="0">
                  <a:moveTo>
                    <a:pt x="4689" y="3810"/>
                  </a:moveTo>
                  <a:lnTo>
                    <a:pt x="4787" y="3834"/>
                  </a:lnTo>
                  <a:lnTo>
                    <a:pt x="4860" y="3908"/>
                  </a:lnTo>
                  <a:lnTo>
                    <a:pt x="4885" y="4005"/>
                  </a:lnTo>
                  <a:lnTo>
                    <a:pt x="4885" y="4103"/>
                  </a:lnTo>
                  <a:lnTo>
                    <a:pt x="4836" y="4176"/>
                  </a:lnTo>
                  <a:lnTo>
                    <a:pt x="4787" y="4250"/>
                  </a:lnTo>
                  <a:lnTo>
                    <a:pt x="4689" y="4298"/>
                  </a:lnTo>
                  <a:lnTo>
                    <a:pt x="4421" y="4347"/>
                  </a:lnTo>
                  <a:lnTo>
                    <a:pt x="4176" y="4421"/>
                  </a:lnTo>
                  <a:lnTo>
                    <a:pt x="3957" y="4518"/>
                  </a:lnTo>
                  <a:lnTo>
                    <a:pt x="3737" y="4640"/>
                  </a:lnTo>
                  <a:lnTo>
                    <a:pt x="3566" y="4787"/>
                  </a:lnTo>
                  <a:lnTo>
                    <a:pt x="3395" y="4933"/>
                  </a:lnTo>
                  <a:lnTo>
                    <a:pt x="3248" y="5080"/>
                  </a:lnTo>
                  <a:lnTo>
                    <a:pt x="3102" y="5251"/>
                  </a:lnTo>
                  <a:lnTo>
                    <a:pt x="3004" y="5422"/>
                  </a:lnTo>
                  <a:lnTo>
                    <a:pt x="2882" y="5617"/>
                  </a:lnTo>
                  <a:lnTo>
                    <a:pt x="2735" y="5984"/>
                  </a:lnTo>
                  <a:lnTo>
                    <a:pt x="2613" y="6374"/>
                  </a:lnTo>
                  <a:lnTo>
                    <a:pt x="2516" y="6765"/>
                  </a:lnTo>
                  <a:lnTo>
                    <a:pt x="2491" y="6838"/>
                  </a:lnTo>
                  <a:lnTo>
                    <a:pt x="2442" y="6912"/>
                  </a:lnTo>
                  <a:lnTo>
                    <a:pt x="2369" y="6936"/>
                  </a:lnTo>
                  <a:lnTo>
                    <a:pt x="2296" y="6961"/>
                  </a:lnTo>
                  <a:lnTo>
                    <a:pt x="2247" y="6961"/>
                  </a:lnTo>
                  <a:lnTo>
                    <a:pt x="2149" y="6912"/>
                  </a:lnTo>
                  <a:lnTo>
                    <a:pt x="2076" y="6863"/>
                  </a:lnTo>
                  <a:lnTo>
                    <a:pt x="2052" y="6765"/>
                  </a:lnTo>
                  <a:lnTo>
                    <a:pt x="2052" y="6668"/>
                  </a:lnTo>
                  <a:lnTo>
                    <a:pt x="2100" y="6374"/>
                  </a:lnTo>
                  <a:lnTo>
                    <a:pt x="2174" y="6106"/>
                  </a:lnTo>
                  <a:lnTo>
                    <a:pt x="2271" y="5837"/>
                  </a:lnTo>
                  <a:lnTo>
                    <a:pt x="2369" y="5593"/>
                  </a:lnTo>
                  <a:lnTo>
                    <a:pt x="2491" y="5349"/>
                  </a:lnTo>
                  <a:lnTo>
                    <a:pt x="2613" y="5129"/>
                  </a:lnTo>
                  <a:lnTo>
                    <a:pt x="2760" y="4933"/>
                  </a:lnTo>
                  <a:lnTo>
                    <a:pt x="2906" y="4738"/>
                  </a:lnTo>
                  <a:lnTo>
                    <a:pt x="3077" y="4567"/>
                  </a:lnTo>
                  <a:lnTo>
                    <a:pt x="3248" y="4396"/>
                  </a:lnTo>
                  <a:lnTo>
                    <a:pt x="3444" y="4250"/>
                  </a:lnTo>
                  <a:lnTo>
                    <a:pt x="3663" y="4128"/>
                  </a:lnTo>
                  <a:lnTo>
                    <a:pt x="3883" y="4030"/>
                  </a:lnTo>
                  <a:lnTo>
                    <a:pt x="4103" y="3932"/>
                  </a:lnTo>
                  <a:lnTo>
                    <a:pt x="4347" y="3859"/>
                  </a:lnTo>
                  <a:lnTo>
                    <a:pt x="4616" y="3810"/>
                  </a:lnTo>
                  <a:close/>
                  <a:moveTo>
                    <a:pt x="6374" y="0"/>
                  </a:moveTo>
                  <a:lnTo>
                    <a:pt x="6008" y="293"/>
                  </a:lnTo>
                  <a:lnTo>
                    <a:pt x="6301" y="953"/>
                  </a:lnTo>
                  <a:lnTo>
                    <a:pt x="7083" y="2687"/>
                  </a:lnTo>
                  <a:lnTo>
                    <a:pt x="6619" y="2662"/>
                  </a:lnTo>
                  <a:lnTo>
                    <a:pt x="6179" y="2638"/>
                  </a:lnTo>
                  <a:lnTo>
                    <a:pt x="5373" y="2516"/>
                  </a:lnTo>
                  <a:lnTo>
                    <a:pt x="4592" y="2516"/>
                  </a:lnTo>
                  <a:lnTo>
                    <a:pt x="4421" y="2540"/>
                  </a:lnTo>
                  <a:lnTo>
                    <a:pt x="4225" y="2589"/>
                  </a:lnTo>
                  <a:lnTo>
                    <a:pt x="4030" y="2662"/>
                  </a:lnTo>
                  <a:lnTo>
                    <a:pt x="3834" y="2735"/>
                  </a:lnTo>
                  <a:lnTo>
                    <a:pt x="3419" y="2955"/>
                  </a:lnTo>
                  <a:lnTo>
                    <a:pt x="3004" y="3175"/>
                  </a:lnTo>
                  <a:lnTo>
                    <a:pt x="2638" y="3444"/>
                  </a:lnTo>
                  <a:lnTo>
                    <a:pt x="2271" y="3712"/>
                  </a:lnTo>
                  <a:lnTo>
                    <a:pt x="1929" y="4030"/>
                  </a:lnTo>
                  <a:lnTo>
                    <a:pt x="1612" y="4347"/>
                  </a:lnTo>
                  <a:lnTo>
                    <a:pt x="1319" y="4689"/>
                  </a:lnTo>
                  <a:lnTo>
                    <a:pt x="1075" y="5056"/>
                  </a:lnTo>
                  <a:lnTo>
                    <a:pt x="830" y="5446"/>
                  </a:lnTo>
                  <a:lnTo>
                    <a:pt x="611" y="5862"/>
                  </a:lnTo>
                  <a:lnTo>
                    <a:pt x="440" y="6301"/>
                  </a:lnTo>
                  <a:lnTo>
                    <a:pt x="293" y="6741"/>
                  </a:lnTo>
                  <a:lnTo>
                    <a:pt x="171" y="7205"/>
                  </a:lnTo>
                  <a:lnTo>
                    <a:pt x="73" y="7693"/>
                  </a:lnTo>
                  <a:lnTo>
                    <a:pt x="24" y="8206"/>
                  </a:lnTo>
                  <a:lnTo>
                    <a:pt x="0" y="8719"/>
                  </a:lnTo>
                  <a:lnTo>
                    <a:pt x="24" y="9256"/>
                  </a:lnTo>
                  <a:lnTo>
                    <a:pt x="73" y="9794"/>
                  </a:lnTo>
                  <a:lnTo>
                    <a:pt x="171" y="10307"/>
                  </a:lnTo>
                  <a:lnTo>
                    <a:pt x="293" y="10795"/>
                  </a:lnTo>
                  <a:lnTo>
                    <a:pt x="464" y="11308"/>
                  </a:lnTo>
                  <a:lnTo>
                    <a:pt x="659" y="11772"/>
                  </a:lnTo>
                  <a:lnTo>
                    <a:pt x="879" y="12236"/>
                  </a:lnTo>
                  <a:lnTo>
                    <a:pt x="1123" y="12676"/>
                  </a:lnTo>
                  <a:lnTo>
                    <a:pt x="1392" y="13091"/>
                  </a:lnTo>
                  <a:lnTo>
                    <a:pt x="1710" y="13506"/>
                  </a:lnTo>
                  <a:lnTo>
                    <a:pt x="2027" y="13872"/>
                  </a:lnTo>
                  <a:lnTo>
                    <a:pt x="2393" y="14239"/>
                  </a:lnTo>
                  <a:lnTo>
                    <a:pt x="2760" y="14581"/>
                  </a:lnTo>
                  <a:lnTo>
                    <a:pt x="3151" y="14874"/>
                  </a:lnTo>
                  <a:lnTo>
                    <a:pt x="3590" y="15167"/>
                  </a:lnTo>
                  <a:lnTo>
                    <a:pt x="4030" y="15411"/>
                  </a:lnTo>
                  <a:lnTo>
                    <a:pt x="4225" y="15509"/>
                  </a:lnTo>
                  <a:lnTo>
                    <a:pt x="4421" y="15582"/>
                  </a:lnTo>
                  <a:lnTo>
                    <a:pt x="4640" y="15631"/>
                  </a:lnTo>
                  <a:lnTo>
                    <a:pt x="5275" y="15631"/>
                  </a:lnTo>
                  <a:lnTo>
                    <a:pt x="5739" y="15558"/>
                  </a:lnTo>
                  <a:lnTo>
                    <a:pt x="6668" y="15362"/>
                  </a:lnTo>
                  <a:lnTo>
                    <a:pt x="7132" y="15289"/>
                  </a:lnTo>
                  <a:lnTo>
                    <a:pt x="7376" y="15264"/>
                  </a:lnTo>
                  <a:lnTo>
                    <a:pt x="7864" y="15264"/>
                  </a:lnTo>
                  <a:lnTo>
                    <a:pt x="8108" y="15289"/>
                  </a:lnTo>
                  <a:lnTo>
                    <a:pt x="8597" y="15362"/>
                  </a:lnTo>
                  <a:lnTo>
                    <a:pt x="9549" y="15558"/>
                  </a:lnTo>
                  <a:lnTo>
                    <a:pt x="9989" y="15606"/>
                  </a:lnTo>
                  <a:lnTo>
                    <a:pt x="10209" y="15631"/>
                  </a:lnTo>
                  <a:lnTo>
                    <a:pt x="10429" y="15631"/>
                  </a:lnTo>
                  <a:lnTo>
                    <a:pt x="10648" y="15606"/>
                  </a:lnTo>
                  <a:lnTo>
                    <a:pt x="10868" y="15558"/>
                  </a:lnTo>
                  <a:lnTo>
                    <a:pt x="11064" y="15484"/>
                  </a:lnTo>
                  <a:lnTo>
                    <a:pt x="11283" y="15387"/>
                  </a:lnTo>
                  <a:lnTo>
                    <a:pt x="11723" y="15142"/>
                  </a:lnTo>
                  <a:lnTo>
                    <a:pt x="12114" y="14849"/>
                  </a:lnTo>
                  <a:lnTo>
                    <a:pt x="12529" y="14532"/>
                  </a:lnTo>
                  <a:lnTo>
                    <a:pt x="12895" y="14214"/>
                  </a:lnTo>
                  <a:lnTo>
                    <a:pt x="13237" y="13848"/>
                  </a:lnTo>
                  <a:lnTo>
                    <a:pt x="13555" y="13457"/>
                  </a:lnTo>
                  <a:lnTo>
                    <a:pt x="13872" y="13066"/>
                  </a:lnTo>
                  <a:lnTo>
                    <a:pt x="14141" y="12651"/>
                  </a:lnTo>
                  <a:lnTo>
                    <a:pt x="14385" y="12212"/>
                  </a:lnTo>
                  <a:lnTo>
                    <a:pt x="14605" y="11748"/>
                  </a:lnTo>
                  <a:lnTo>
                    <a:pt x="14800" y="11283"/>
                  </a:lnTo>
                  <a:lnTo>
                    <a:pt x="14947" y="10795"/>
                  </a:lnTo>
                  <a:lnTo>
                    <a:pt x="15069" y="10282"/>
                  </a:lnTo>
                  <a:lnTo>
                    <a:pt x="15167" y="9769"/>
                  </a:lnTo>
                  <a:lnTo>
                    <a:pt x="15216" y="9256"/>
                  </a:lnTo>
                  <a:lnTo>
                    <a:pt x="15240" y="8719"/>
                  </a:lnTo>
                  <a:lnTo>
                    <a:pt x="15216" y="8182"/>
                  </a:lnTo>
                  <a:lnTo>
                    <a:pt x="15167" y="7669"/>
                  </a:lnTo>
                  <a:lnTo>
                    <a:pt x="15069" y="7180"/>
                  </a:lnTo>
                  <a:lnTo>
                    <a:pt x="14947" y="6692"/>
                  </a:lnTo>
                  <a:lnTo>
                    <a:pt x="14776" y="6252"/>
                  </a:lnTo>
                  <a:lnTo>
                    <a:pt x="14605" y="5813"/>
                  </a:lnTo>
                  <a:lnTo>
                    <a:pt x="14385" y="5398"/>
                  </a:lnTo>
                  <a:lnTo>
                    <a:pt x="14141" y="5007"/>
                  </a:lnTo>
                  <a:lnTo>
                    <a:pt x="13848" y="4616"/>
                  </a:lnTo>
                  <a:lnTo>
                    <a:pt x="13555" y="4274"/>
                  </a:lnTo>
                  <a:lnTo>
                    <a:pt x="13213" y="3957"/>
                  </a:lnTo>
                  <a:lnTo>
                    <a:pt x="12871" y="3639"/>
                  </a:lnTo>
                  <a:lnTo>
                    <a:pt x="12505" y="3370"/>
                  </a:lnTo>
                  <a:lnTo>
                    <a:pt x="12089" y="3102"/>
                  </a:lnTo>
                  <a:lnTo>
                    <a:pt x="11674" y="2858"/>
                  </a:lnTo>
                  <a:lnTo>
                    <a:pt x="11259" y="2662"/>
                  </a:lnTo>
                  <a:lnTo>
                    <a:pt x="11064" y="2589"/>
                  </a:lnTo>
                  <a:lnTo>
                    <a:pt x="10893" y="2540"/>
                  </a:lnTo>
                  <a:lnTo>
                    <a:pt x="10697" y="2516"/>
                  </a:lnTo>
                  <a:lnTo>
                    <a:pt x="10526" y="2491"/>
                  </a:lnTo>
                  <a:lnTo>
                    <a:pt x="10111" y="2491"/>
                  </a:lnTo>
                  <a:lnTo>
                    <a:pt x="9696" y="2516"/>
                  </a:lnTo>
                  <a:lnTo>
                    <a:pt x="8841" y="2613"/>
                  </a:lnTo>
                  <a:lnTo>
                    <a:pt x="8426" y="2662"/>
                  </a:lnTo>
                  <a:lnTo>
                    <a:pt x="7986" y="2687"/>
                  </a:lnTo>
                  <a:lnTo>
                    <a:pt x="63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3" name="Google Shape;683;p41"/>
          <p:cNvGrpSpPr/>
          <p:nvPr/>
        </p:nvGrpSpPr>
        <p:grpSpPr>
          <a:xfrm>
            <a:off x="4453295" y="3859231"/>
            <a:ext cx="392956" cy="376940"/>
            <a:chOff x="5241175" y="4959100"/>
            <a:chExt cx="539775" cy="517775"/>
          </a:xfrm>
        </p:grpSpPr>
        <p:sp>
          <p:nvSpPr>
            <p:cNvPr id="684" name="Google Shape;684;p41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l" t="t" r="r" b="b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1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l" t="t" r="r" b="b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41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l" t="t" r="r" b="b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41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l" t="t" r="r" b="b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41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l" t="t" r="r" b="b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41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l" t="t" r="r" b="b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0" name="Google Shape;690;p41"/>
          <p:cNvSpPr/>
          <p:nvPr/>
        </p:nvSpPr>
        <p:spPr>
          <a:xfrm>
            <a:off x="4967470" y="3952040"/>
            <a:ext cx="345836" cy="191155"/>
          </a:xfrm>
          <a:custGeom>
            <a:avLst/>
            <a:gdLst/>
            <a:ahLst/>
            <a:cxnLst/>
            <a:rect l="l" t="t" r="r" b="b"/>
            <a:pathLst>
              <a:path w="19002" h="10503" extrusionOk="0">
                <a:moveTo>
                  <a:pt x="17072" y="1100"/>
                </a:moveTo>
                <a:lnTo>
                  <a:pt x="17145" y="1124"/>
                </a:lnTo>
                <a:lnTo>
                  <a:pt x="17268" y="1197"/>
                </a:lnTo>
                <a:lnTo>
                  <a:pt x="17365" y="1320"/>
                </a:lnTo>
                <a:lnTo>
                  <a:pt x="17390" y="1393"/>
                </a:lnTo>
                <a:lnTo>
                  <a:pt x="17390" y="1490"/>
                </a:lnTo>
                <a:lnTo>
                  <a:pt x="17390" y="1564"/>
                </a:lnTo>
                <a:lnTo>
                  <a:pt x="17365" y="1637"/>
                </a:lnTo>
                <a:lnTo>
                  <a:pt x="17268" y="1759"/>
                </a:lnTo>
                <a:lnTo>
                  <a:pt x="17145" y="1832"/>
                </a:lnTo>
                <a:lnTo>
                  <a:pt x="17072" y="1857"/>
                </a:lnTo>
                <a:lnTo>
                  <a:pt x="16926" y="1857"/>
                </a:lnTo>
                <a:lnTo>
                  <a:pt x="16852" y="1832"/>
                </a:lnTo>
                <a:lnTo>
                  <a:pt x="16730" y="1759"/>
                </a:lnTo>
                <a:lnTo>
                  <a:pt x="16657" y="1637"/>
                </a:lnTo>
                <a:lnTo>
                  <a:pt x="16633" y="1564"/>
                </a:lnTo>
                <a:lnTo>
                  <a:pt x="16608" y="1490"/>
                </a:lnTo>
                <a:lnTo>
                  <a:pt x="16633" y="1393"/>
                </a:lnTo>
                <a:lnTo>
                  <a:pt x="16657" y="1320"/>
                </a:lnTo>
                <a:lnTo>
                  <a:pt x="16730" y="1197"/>
                </a:lnTo>
                <a:lnTo>
                  <a:pt x="16852" y="1124"/>
                </a:lnTo>
                <a:lnTo>
                  <a:pt x="16926" y="1100"/>
                </a:lnTo>
                <a:close/>
                <a:moveTo>
                  <a:pt x="15924" y="1"/>
                </a:moveTo>
                <a:lnTo>
                  <a:pt x="15656" y="25"/>
                </a:lnTo>
                <a:lnTo>
                  <a:pt x="15387" y="74"/>
                </a:lnTo>
                <a:lnTo>
                  <a:pt x="15192" y="123"/>
                </a:lnTo>
                <a:lnTo>
                  <a:pt x="14996" y="172"/>
                </a:lnTo>
                <a:lnTo>
                  <a:pt x="14801" y="269"/>
                </a:lnTo>
                <a:lnTo>
                  <a:pt x="14605" y="367"/>
                </a:lnTo>
                <a:lnTo>
                  <a:pt x="14435" y="489"/>
                </a:lnTo>
                <a:lnTo>
                  <a:pt x="14264" y="611"/>
                </a:lnTo>
                <a:lnTo>
                  <a:pt x="14093" y="758"/>
                </a:lnTo>
                <a:lnTo>
                  <a:pt x="13970" y="929"/>
                </a:lnTo>
                <a:lnTo>
                  <a:pt x="13824" y="1100"/>
                </a:lnTo>
                <a:lnTo>
                  <a:pt x="13726" y="1271"/>
                </a:lnTo>
                <a:lnTo>
                  <a:pt x="13629" y="1466"/>
                </a:lnTo>
                <a:lnTo>
                  <a:pt x="13531" y="1661"/>
                </a:lnTo>
                <a:lnTo>
                  <a:pt x="13482" y="1881"/>
                </a:lnTo>
                <a:lnTo>
                  <a:pt x="13433" y="2101"/>
                </a:lnTo>
                <a:lnTo>
                  <a:pt x="13409" y="2345"/>
                </a:lnTo>
                <a:lnTo>
                  <a:pt x="13409" y="2565"/>
                </a:lnTo>
                <a:lnTo>
                  <a:pt x="6668" y="4372"/>
                </a:lnTo>
                <a:lnTo>
                  <a:pt x="6986" y="4592"/>
                </a:lnTo>
                <a:lnTo>
                  <a:pt x="7303" y="4812"/>
                </a:lnTo>
                <a:lnTo>
                  <a:pt x="7621" y="5032"/>
                </a:lnTo>
                <a:lnTo>
                  <a:pt x="7938" y="5203"/>
                </a:lnTo>
                <a:lnTo>
                  <a:pt x="8280" y="5374"/>
                </a:lnTo>
                <a:lnTo>
                  <a:pt x="8597" y="5496"/>
                </a:lnTo>
                <a:lnTo>
                  <a:pt x="8939" y="5618"/>
                </a:lnTo>
                <a:lnTo>
                  <a:pt x="9257" y="5740"/>
                </a:lnTo>
                <a:lnTo>
                  <a:pt x="9599" y="5813"/>
                </a:lnTo>
                <a:lnTo>
                  <a:pt x="9941" y="5862"/>
                </a:lnTo>
                <a:lnTo>
                  <a:pt x="10258" y="5911"/>
                </a:lnTo>
                <a:lnTo>
                  <a:pt x="10600" y="5935"/>
                </a:lnTo>
                <a:lnTo>
                  <a:pt x="10942" y="5935"/>
                </a:lnTo>
                <a:lnTo>
                  <a:pt x="11284" y="5911"/>
                </a:lnTo>
                <a:lnTo>
                  <a:pt x="11626" y="5862"/>
                </a:lnTo>
                <a:lnTo>
                  <a:pt x="11968" y="5813"/>
                </a:lnTo>
                <a:lnTo>
                  <a:pt x="12285" y="5716"/>
                </a:lnTo>
                <a:lnTo>
                  <a:pt x="12603" y="5642"/>
                </a:lnTo>
                <a:lnTo>
                  <a:pt x="13140" y="5423"/>
                </a:lnTo>
                <a:lnTo>
                  <a:pt x="13629" y="5203"/>
                </a:lnTo>
                <a:lnTo>
                  <a:pt x="14044" y="4983"/>
                </a:lnTo>
                <a:lnTo>
                  <a:pt x="14386" y="4763"/>
                </a:lnTo>
                <a:lnTo>
                  <a:pt x="14630" y="4592"/>
                </a:lnTo>
                <a:lnTo>
                  <a:pt x="14850" y="4421"/>
                </a:lnTo>
                <a:lnTo>
                  <a:pt x="14923" y="4372"/>
                </a:lnTo>
                <a:lnTo>
                  <a:pt x="15021" y="4348"/>
                </a:lnTo>
                <a:lnTo>
                  <a:pt x="15118" y="4372"/>
                </a:lnTo>
                <a:lnTo>
                  <a:pt x="15192" y="4421"/>
                </a:lnTo>
                <a:lnTo>
                  <a:pt x="15240" y="4519"/>
                </a:lnTo>
                <a:lnTo>
                  <a:pt x="15240" y="4592"/>
                </a:lnTo>
                <a:lnTo>
                  <a:pt x="15240" y="4690"/>
                </a:lnTo>
                <a:lnTo>
                  <a:pt x="15167" y="4763"/>
                </a:lnTo>
                <a:lnTo>
                  <a:pt x="15045" y="4861"/>
                </a:lnTo>
                <a:lnTo>
                  <a:pt x="14752" y="5105"/>
                </a:lnTo>
                <a:lnTo>
                  <a:pt x="14312" y="5398"/>
                </a:lnTo>
                <a:lnTo>
                  <a:pt x="14019" y="5569"/>
                </a:lnTo>
                <a:lnTo>
                  <a:pt x="13702" y="5716"/>
                </a:lnTo>
                <a:lnTo>
                  <a:pt x="13213" y="5935"/>
                </a:lnTo>
                <a:lnTo>
                  <a:pt x="12969" y="6033"/>
                </a:lnTo>
                <a:lnTo>
                  <a:pt x="12676" y="6131"/>
                </a:lnTo>
                <a:lnTo>
                  <a:pt x="12090" y="6277"/>
                </a:lnTo>
                <a:lnTo>
                  <a:pt x="11797" y="6326"/>
                </a:lnTo>
                <a:lnTo>
                  <a:pt x="11479" y="6375"/>
                </a:lnTo>
                <a:lnTo>
                  <a:pt x="11137" y="6400"/>
                </a:lnTo>
                <a:lnTo>
                  <a:pt x="10796" y="6424"/>
                </a:lnTo>
                <a:lnTo>
                  <a:pt x="10429" y="6400"/>
                </a:lnTo>
                <a:lnTo>
                  <a:pt x="10063" y="6375"/>
                </a:lnTo>
                <a:lnTo>
                  <a:pt x="9696" y="6326"/>
                </a:lnTo>
                <a:lnTo>
                  <a:pt x="9306" y="6229"/>
                </a:lnTo>
                <a:lnTo>
                  <a:pt x="8915" y="6131"/>
                </a:lnTo>
                <a:lnTo>
                  <a:pt x="8500" y="5984"/>
                </a:lnTo>
                <a:lnTo>
                  <a:pt x="8085" y="5813"/>
                </a:lnTo>
                <a:lnTo>
                  <a:pt x="7669" y="5594"/>
                </a:lnTo>
                <a:lnTo>
                  <a:pt x="7572" y="5569"/>
                </a:lnTo>
                <a:lnTo>
                  <a:pt x="7376" y="5471"/>
                </a:lnTo>
                <a:lnTo>
                  <a:pt x="7254" y="5471"/>
                </a:lnTo>
                <a:lnTo>
                  <a:pt x="7132" y="5496"/>
                </a:lnTo>
                <a:lnTo>
                  <a:pt x="318" y="7694"/>
                </a:lnTo>
                <a:lnTo>
                  <a:pt x="245" y="7743"/>
                </a:lnTo>
                <a:lnTo>
                  <a:pt x="147" y="7792"/>
                </a:lnTo>
                <a:lnTo>
                  <a:pt x="98" y="7865"/>
                </a:lnTo>
                <a:lnTo>
                  <a:pt x="49" y="7938"/>
                </a:lnTo>
                <a:lnTo>
                  <a:pt x="1" y="8036"/>
                </a:lnTo>
                <a:lnTo>
                  <a:pt x="1" y="8134"/>
                </a:lnTo>
                <a:lnTo>
                  <a:pt x="1" y="8207"/>
                </a:lnTo>
                <a:lnTo>
                  <a:pt x="25" y="8305"/>
                </a:lnTo>
                <a:lnTo>
                  <a:pt x="98" y="8451"/>
                </a:lnTo>
                <a:lnTo>
                  <a:pt x="196" y="8549"/>
                </a:lnTo>
                <a:lnTo>
                  <a:pt x="318" y="8622"/>
                </a:lnTo>
                <a:lnTo>
                  <a:pt x="489" y="8646"/>
                </a:lnTo>
                <a:lnTo>
                  <a:pt x="611" y="8622"/>
                </a:lnTo>
                <a:lnTo>
                  <a:pt x="269" y="8793"/>
                </a:lnTo>
                <a:lnTo>
                  <a:pt x="171" y="8842"/>
                </a:lnTo>
                <a:lnTo>
                  <a:pt x="123" y="8915"/>
                </a:lnTo>
                <a:lnTo>
                  <a:pt x="49" y="8988"/>
                </a:lnTo>
                <a:lnTo>
                  <a:pt x="25" y="9086"/>
                </a:lnTo>
                <a:lnTo>
                  <a:pt x="1" y="9159"/>
                </a:lnTo>
                <a:lnTo>
                  <a:pt x="1" y="9257"/>
                </a:lnTo>
                <a:lnTo>
                  <a:pt x="1" y="9355"/>
                </a:lnTo>
                <a:lnTo>
                  <a:pt x="49" y="9452"/>
                </a:lnTo>
                <a:lnTo>
                  <a:pt x="123" y="9575"/>
                </a:lnTo>
                <a:lnTo>
                  <a:pt x="220" y="9648"/>
                </a:lnTo>
                <a:lnTo>
                  <a:pt x="342" y="9697"/>
                </a:lnTo>
                <a:lnTo>
                  <a:pt x="489" y="9721"/>
                </a:lnTo>
                <a:lnTo>
                  <a:pt x="587" y="9721"/>
                </a:lnTo>
                <a:lnTo>
                  <a:pt x="684" y="9672"/>
                </a:lnTo>
                <a:lnTo>
                  <a:pt x="855" y="9599"/>
                </a:lnTo>
                <a:lnTo>
                  <a:pt x="782" y="9721"/>
                </a:lnTo>
                <a:lnTo>
                  <a:pt x="758" y="9868"/>
                </a:lnTo>
                <a:lnTo>
                  <a:pt x="782" y="10014"/>
                </a:lnTo>
                <a:lnTo>
                  <a:pt x="831" y="10161"/>
                </a:lnTo>
                <a:lnTo>
                  <a:pt x="929" y="10258"/>
                </a:lnTo>
                <a:lnTo>
                  <a:pt x="1026" y="10307"/>
                </a:lnTo>
                <a:lnTo>
                  <a:pt x="1124" y="10356"/>
                </a:lnTo>
                <a:lnTo>
                  <a:pt x="1246" y="10380"/>
                </a:lnTo>
                <a:lnTo>
                  <a:pt x="1393" y="10356"/>
                </a:lnTo>
                <a:lnTo>
                  <a:pt x="1515" y="10283"/>
                </a:lnTo>
                <a:lnTo>
                  <a:pt x="6082" y="7303"/>
                </a:lnTo>
                <a:lnTo>
                  <a:pt x="6546" y="7523"/>
                </a:lnTo>
                <a:lnTo>
                  <a:pt x="7108" y="7743"/>
                </a:lnTo>
                <a:lnTo>
                  <a:pt x="7791" y="7987"/>
                </a:lnTo>
                <a:lnTo>
                  <a:pt x="8524" y="8207"/>
                </a:lnTo>
                <a:lnTo>
                  <a:pt x="9306" y="8402"/>
                </a:lnTo>
                <a:lnTo>
                  <a:pt x="10087" y="8549"/>
                </a:lnTo>
                <a:lnTo>
                  <a:pt x="10454" y="8598"/>
                </a:lnTo>
                <a:lnTo>
                  <a:pt x="10820" y="8646"/>
                </a:lnTo>
                <a:lnTo>
                  <a:pt x="11528" y="8646"/>
                </a:lnTo>
                <a:lnTo>
                  <a:pt x="12212" y="10356"/>
                </a:lnTo>
                <a:lnTo>
                  <a:pt x="12261" y="10405"/>
                </a:lnTo>
                <a:lnTo>
                  <a:pt x="12310" y="10454"/>
                </a:lnTo>
                <a:lnTo>
                  <a:pt x="12383" y="10478"/>
                </a:lnTo>
                <a:lnTo>
                  <a:pt x="12456" y="10503"/>
                </a:lnTo>
                <a:lnTo>
                  <a:pt x="13384" y="10503"/>
                </a:lnTo>
                <a:lnTo>
                  <a:pt x="13482" y="10478"/>
                </a:lnTo>
                <a:lnTo>
                  <a:pt x="13555" y="10454"/>
                </a:lnTo>
                <a:lnTo>
                  <a:pt x="13604" y="10405"/>
                </a:lnTo>
                <a:lnTo>
                  <a:pt x="13629" y="10332"/>
                </a:lnTo>
                <a:lnTo>
                  <a:pt x="13629" y="10234"/>
                </a:lnTo>
                <a:lnTo>
                  <a:pt x="13580" y="10161"/>
                </a:lnTo>
                <a:lnTo>
                  <a:pt x="13506" y="10087"/>
                </a:lnTo>
                <a:lnTo>
                  <a:pt x="13409" y="10087"/>
                </a:lnTo>
                <a:lnTo>
                  <a:pt x="12603" y="10014"/>
                </a:lnTo>
                <a:lnTo>
                  <a:pt x="12163" y="8646"/>
                </a:lnTo>
                <a:lnTo>
                  <a:pt x="12700" y="8598"/>
                </a:lnTo>
                <a:lnTo>
                  <a:pt x="13067" y="8549"/>
                </a:lnTo>
                <a:lnTo>
                  <a:pt x="13482" y="8475"/>
                </a:lnTo>
                <a:lnTo>
                  <a:pt x="13922" y="8378"/>
                </a:lnTo>
                <a:lnTo>
                  <a:pt x="14386" y="8280"/>
                </a:lnTo>
                <a:lnTo>
                  <a:pt x="14874" y="8109"/>
                </a:lnTo>
                <a:lnTo>
                  <a:pt x="15363" y="7914"/>
                </a:lnTo>
                <a:lnTo>
                  <a:pt x="15827" y="7670"/>
                </a:lnTo>
                <a:lnTo>
                  <a:pt x="16046" y="7547"/>
                </a:lnTo>
                <a:lnTo>
                  <a:pt x="16291" y="7376"/>
                </a:lnTo>
                <a:lnTo>
                  <a:pt x="16486" y="7205"/>
                </a:lnTo>
                <a:lnTo>
                  <a:pt x="16681" y="7035"/>
                </a:lnTo>
                <a:lnTo>
                  <a:pt x="16877" y="6839"/>
                </a:lnTo>
                <a:lnTo>
                  <a:pt x="17072" y="6619"/>
                </a:lnTo>
                <a:lnTo>
                  <a:pt x="17219" y="6375"/>
                </a:lnTo>
                <a:lnTo>
                  <a:pt x="17365" y="6131"/>
                </a:lnTo>
                <a:lnTo>
                  <a:pt x="17512" y="5862"/>
                </a:lnTo>
                <a:lnTo>
                  <a:pt x="17610" y="5569"/>
                </a:lnTo>
                <a:lnTo>
                  <a:pt x="17707" y="5276"/>
                </a:lnTo>
                <a:lnTo>
                  <a:pt x="17780" y="4959"/>
                </a:lnTo>
                <a:lnTo>
                  <a:pt x="17829" y="4592"/>
                </a:lnTo>
                <a:lnTo>
                  <a:pt x="17854" y="4226"/>
                </a:lnTo>
                <a:lnTo>
                  <a:pt x="17854" y="3884"/>
                </a:lnTo>
                <a:lnTo>
                  <a:pt x="17829" y="3444"/>
                </a:lnTo>
                <a:lnTo>
                  <a:pt x="17829" y="2980"/>
                </a:lnTo>
                <a:lnTo>
                  <a:pt x="17829" y="2760"/>
                </a:lnTo>
                <a:lnTo>
                  <a:pt x="17878" y="2590"/>
                </a:lnTo>
                <a:lnTo>
                  <a:pt x="18440" y="2370"/>
                </a:lnTo>
                <a:lnTo>
                  <a:pt x="18733" y="2272"/>
                </a:lnTo>
                <a:lnTo>
                  <a:pt x="18293" y="2125"/>
                </a:lnTo>
                <a:lnTo>
                  <a:pt x="18586" y="1979"/>
                </a:lnTo>
                <a:lnTo>
                  <a:pt x="18855" y="1857"/>
                </a:lnTo>
                <a:lnTo>
                  <a:pt x="18953" y="1808"/>
                </a:lnTo>
                <a:lnTo>
                  <a:pt x="19002" y="1759"/>
                </a:lnTo>
                <a:lnTo>
                  <a:pt x="19002" y="1710"/>
                </a:lnTo>
                <a:lnTo>
                  <a:pt x="18953" y="1686"/>
                </a:lnTo>
                <a:lnTo>
                  <a:pt x="18000" y="1271"/>
                </a:lnTo>
                <a:lnTo>
                  <a:pt x="17780" y="1026"/>
                </a:lnTo>
                <a:lnTo>
                  <a:pt x="17561" y="782"/>
                </a:lnTo>
                <a:lnTo>
                  <a:pt x="17243" y="514"/>
                </a:lnTo>
                <a:lnTo>
                  <a:pt x="17048" y="391"/>
                </a:lnTo>
                <a:lnTo>
                  <a:pt x="16852" y="269"/>
                </a:lnTo>
                <a:lnTo>
                  <a:pt x="16633" y="172"/>
                </a:lnTo>
                <a:lnTo>
                  <a:pt x="16413" y="98"/>
                </a:lnTo>
                <a:lnTo>
                  <a:pt x="16169" y="25"/>
                </a:lnTo>
                <a:lnTo>
                  <a:pt x="1592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91" name="Google Shape;691;p41"/>
          <p:cNvGrpSpPr/>
          <p:nvPr/>
        </p:nvGrpSpPr>
        <p:grpSpPr>
          <a:xfrm>
            <a:off x="5504527" y="3915233"/>
            <a:ext cx="252052" cy="289835"/>
            <a:chOff x="6685175" y="5036025"/>
            <a:chExt cx="346225" cy="398125"/>
          </a:xfrm>
        </p:grpSpPr>
        <p:sp>
          <p:nvSpPr>
            <p:cNvPr id="692" name="Google Shape;692;p41"/>
            <p:cNvSpPr/>
            <p:nvPr/>
          </p:nvSpPr>
          <p:spPr>
            <a:xfrm>
              <a:off x="6743800" y="5036025"/>
              <a:ext cx="105650" cy="147775"/>
            </a:xfrm>
            <a:custGeom>
              <a:avLst/>
              <a:gdLst/>
              <a:ahLst/>
              <a:cxnLst/>
              <a:rect l="l" t="t" r="r" b="b"/>
              <a:pathLst>
                <a:path w="4226" h="5911" extrusionOk="0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41"/>
            <p:cNvSpPr/>
            <p:nvPr/>
          </p:nvSpPr>
          <p:spPr>
            <a:xfrm>
              <a:off x="6685175" y="5152025"/>
              <a:ext cx="84275" cy="117275"/>
            </a:xfrm>
            <a:custGeom>
              <a:avLst/>
              <a:gdLst/>
              <a:ahLst/>
              <a:cxnLst/>
              <a:rect l="l" t="t" r="r" b="b"/>
              <a:pathLst>
                <a:path w="3371" h="4691" extrusionOk="0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41"/>
            <p:cNvSpPr/>
            <p:nvPr/>
          </p:nvSpPr>
          <p:spPr>
            <a:xfrm>
              <a:off x="6871400" y="5038475"/>
              <a:ext cx="105650" cy="145325"/>
            </a:xfrm>
            <a:custGeom>
              <a:avLst/>
              <a:gdLst/>
              <a:ahLst/>
              <a:cxnLst/>
              <a:rect l="l" t="t" r="r" b="b"/>
              <a:pathLst>
                <a:path w="4226" h="5813" extrusionOk="0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41"/>
            <p:cNvSpPr/>
            <p:nvPr/>
          </p:nvSpPr>
          <p:spPr>
            <a:xfrm>
              <a:off x="6944050" y="5155700"/>
              <a:ext cx="87350" cy="116025"/>
            </a:xfrm>
            <a:custGeom>
              <a:avLst/>
              <a:gdLst/>
              <a:ahLst/>
              <a:cxnLst/>
              <a:rect l="l" t="t" r="r" b="b"/>
              <a:pathLst>
                <a:path w="3494" h="4641" extrusionOk="0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41"/>
            <p:cNvSpPr/>
            <p:nvPr/>
          </p:nvSpPr>
          <p:spPr>
            <a:xfrm>
              <a:off x="6727300" y="5185625"/>
              <a:ext cx="263800" cy="248525"/>
            </a:xfrm>
            <a:custGeom>
              <a:avLst/>
              <a:gdLst/>
              <a:ahLst/>
              <a:cxnLst/>
              <a:rect l="l" t="t" r="r" b="b"/>
              <a:pathLst>
                <a:path w="10552" h="9941" extrusionOk="0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7" name="Google Shape;697;p41"/>
          <p:cNvGrpSpPr/>
          <p:nvPr/>
        </p:nvGrpSpPr>
        <p:grpSpPr>
          <a:xfrm>
            <a:off x="6131017" y="2563399"/>
            <a:ext cx="432570" cy="421334"/>
            <a:chOff x="5926225" y="921350"/>
            <a:chExt cx="517800" cy="504350"/>
          </a:xfrm>
        </p:grpSpPr>
        <p:sp>
          <p:nvSpPr>
            <p:cNvPr id="698" name="Google Shape;698;p41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1C232"/>
                </a:solidFill>
              </a:endParaRPr>
            </a:p>
          </p:txBody>
        </p:sp>
        <p:sp>
          <p:nvSpPr>
            <p:cNvPr id="699" name="Google Shape;699;p41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1C232"/>
                </a:solidFill>
              </a:endParaRPr>
            </a:p>
          </p:txBody>
        </p:sp>
      </p:grpSp>
      <p:sp>
        <p:nvSpPr>
          <p:cNvPr id="700" name="Google Shape;700;p41"/>
          <p:cNvSpPr/>
          <p:nvPr/>
        </p:nvSpPr>
        <p:spPr>
          <a:xfrm>
            <a:off x="6324938" y="2799456"/>
            <a:ext cx="400950" cy="226498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1" name="Google Shape;701;p41"/>
          <p:cNvGrpSpPr/>
          <p:nvPr/>
        </p:nvGrpSpPr>
        <p:grpSpPr>
          <a:xfrm>
            <a:off x="7016005" y="2542779"/>
            <a:ext cx="432570" cy="421334"/>
            <a:chOff x="5926225" y="921350"/>
            <a:chExt cx="517800" cy="504350"/>
          </a:xfrm>
        </p:grpSpPr>
        <p:sp>
          <p:nvSpPr>
            <p:cNvPr id="702" name="Google Shape;702;p41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FFFF00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41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FFFF00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4" name="Google Shape;704;p41"/>
          <p:cNvSpPr/>
          <p:nvPr/>
        </p:nvSpPr>
        <p:spPr>
          <a:xfrm>
            <a:off x="7438526" y="2778836"/>
            <a:ext cx="400950" cy="226498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5" name="Google Shape;705;p41"/>
          <p:cNvGrpSpPr/>
          <p:nvPr/>
        </p:nvGrpSpPr>
        <p:grpSpPr>
          <a:xfrm>
            <a:off x="6131285" y="3291821"/>
            <a:ext cx="1075937" cy="1047989"/>
            <a:chOff x="5926225" y="921350"/>
            <a:chExt cx="517800" cy="504350"/>
          </a:xfrm>
        </p:grpSpPr>
        <p:sp>
          <p:nvSpPr>
            <p:cNvPr id="706" name="Google Shape;706;p41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00"/>
            </a:solidFill>
            <a:ln w="28575" cap="flat" cmpd="sng">
              <a:solidFill>
                <a:srgbClr val="FF6600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41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00"/>
            </a:solidFill>
            <a:ln w="28575" cap="flat" cmpd="sng">
              <a:solidFill>
                <a:srgbClr val="FF6600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8" name="Google Shape;708;p41"/>
          <p:cNvSpPr/>
          <p:nvPr/>
        </p:nvSpPr>
        <p:spPr>
          <a:xfrm>
            <a:off x="6613598" y="3878918"/>
            <a:ext cx="997288" cy="563371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w="9525" cap="flat" cmpd="sng">
            <a:solidFill>
              <a:srgbClr val="33CCFF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41"/>
          <p:cNvSpPr txBox="1"/>
          <p:nvPr/>
        </p:nvSpPr>
        <p:spPr>
          <a:xfrm>
            <a:off x="6019975" y="312075"/>
            <a:ext cx="1854300" cy="15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SlidesCarnival icons are editable shapes</a:t>
            </a:r>
            <a:r>
              <a:rPr lang="en" sz="9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. </a:t>
            </a: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This means that you can:</a:t>
            </a: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457200" lvl="0" indent="-2857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Hind"/>
              <a:buChar char="●"/>
            </a:pPr>
            <a:r>
              <a:rPr lang="en" sz="9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Resize them without losing quality.</a:t>
            </a: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457200" lvl="0" indent="-2857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Hind"/>
              <a:buChar char="●"/>
            </a:pPr>
            <a:r>
              <a:rPr lang="en" sz="9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Change fill color and opacity.</a:t>
            </a: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457200" lvl="0" indent="-2857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Hind"/>
              <a:buChar char="●"/>
            </a:pPr>
            <a:r>
              <a:rPr lang="en" sz="9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Change line color, width and style.</a:t>
            </a: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Isn’t that nice? :)</a:t>
            </a: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Examples:</a:t>
            </a: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710" name="Google Shape;710;p41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p42"/>
          <p:cNvSpPr txBox="1"/>
          <p:nvPr/>
        </p:nvSpPr>
        <p:spPr>
          <a:xfrm>
            <a:off x="2468650" y="761875"/>
            <a:ext cx="5426700" cy="13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Now you can use any emoji as an icon!</a:t>
            </a:r>
            <a:endParaRPr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And of course it resizes without losing quality and you can change the color.</a:t>
            </a:r>
            <a:endParaRPr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How? Follow Google instructions </a:t>
            </a:r>
            <a:r>
              <a:rPr lang="en" u="sng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  <a:hlinkClick r:id="rId3"/>
              </a:rPr>
              <a:t>https://twitter.com/googledocs/status/730087240156643328</a:t>
            </a:r>
            <a:endParaRPr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716" name="Google Shape;716;p42"/>
          <p:cNvSpPr txBox="1"/>
          <p:nvPr/>
        </p:nvSpPr>
        <p:spPr>
          <a:xfrm>
            <a:off x="1085500" y="2221850"/>
            <a:ext cx="6772800" cy="25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✋👆👉👍👤👦👧👨👩👪💃🏃💑❤😂😉😋😒😭👶😸🐟🍒🍔💣📌📖🔨🎃🎈🎨🏈🏰🌏🔌🔑</a:t>
            </a:r>
            <a:r>
              <a:rPr lang="en" sz="2400">
                <a:solidFill>
                  <a:srgbClr val="FFFFFF"/>
                </a:solidFill>
                <a:highlight>
                  <a:srgbClr val="FF0066"/>
                </a:highlight>
                <a:latin typeface="Hind"/>
                <a:ea typeface="Hind"/>
                <a:cs typeface="Hind"/>
                <a:sym typeface="Hind"/>
              </a:rPr>
              <a:t> and many more...</a:t>
            </a:r>
            <a:endParaRPr sz="2400">
              <a:solidFill>
                <a:srgbClr val="FFFFFF"/>
              </a:solidFill>
              <a:highlight>
                <a:srgbClr val="FF0066"/>
              </a:highlight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717" name="Google Shape;717;p42"/>
          <p:cNvSpPr txBox="1"/>
          <p:nvPr/>
        </p:nvSpPr>
        <p:spPr>
          <a:xfrm>
            <a:off x="953775" y="704014"/>
            <a:ext cx="1440600" cy="12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600">
                <a:solidFill>
                  <a:srgbClr val="FFCC00"/>
                </a:solidFill>
              </a:rPr>
              <a:t>😉</a:t>
            </a:r>
            <a:endParaRPr sz="9600">
              <a:solidFill>
                <a:srgbClr val="FFCC00"/>
              </a:solidFill>
            </a:endParaRPr>
          </a:p>
        </p:txBody>
      </p:sp>
      <p:sp>
        <p:nvSpPr>
          <p:cNvPr id="718" name="Google Shape;718;p42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17" descr="10.jpg"/>
          <p:cNvPicPr preferRelativeResize="0"/>
          <p:nvPr/>
        </p:nvPicPr>
        <p:blipFill rotWithShape="1">
          <a:blip r:embed="rId3">
            <a:alphaModFix/>
          </a:blip>
          <a:srcRect l="22840" t="14463" r="22840" b="19038"/>
          <a:stretch/>
        </p:blipFill>
        <p:spPr>
          <a:xfrm rot="-5400000">
            <a:off x="-506100" y="506025"/>
            <a:ext cx="3251400" cy="2239200"/>
          </a:xfrm>
          <a:prstGeom prst="parallelogram">
            <a:avLst>
              <a:gd name="adj" fmla="val 63779"/>
            </a:avLst>
          </a:prstGeom>
          <a:noFill/>
          <a:ln>
            <a:noFill/>
          </a:ln>
        </p:spPr>
      </p:pic>
      <p:sp>
        <p:nvSpPr>
          <p:cNvPr id="213" name="Google Shape;213;p17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Rectángulo 1"/>
          <p:cNvSpPr/>
          <p:nvPr/>
        </p:nvSpPr>
        <p:spPr>
          <a:xfrm>
            <a:off x="2576117" y="1161819"/>
            <a:ext cx="426270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28</a:t>
            </a:r>
          </a:p>
          <a:p>
            <a:pPr algn="ctr"/>
            <a:r>
              <a:rPr lang="es-ES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Diapositivas</a:t>
            </a:r>
          </a:p>
          <a:p>
            <a:pPr algn="ctr"/>
            <a:r>
              <a:rPr lang="es-ES" sz="48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gratis</a:t>
            </a:r>
            <a:endParaRPr lang="es-ES" sz="48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8"/>
          <p:cNvSpPr txBox="1">
            <a:spLocks noGrp="1"/>
          </p:cNvSpPr>
          <p:nvPr>
            <p:ph type="ctrTitle"/>
          </p:nvPr>
        </p:nvSpPr>
        <p:spPr>
          <a:xfrm>
            <a:off x="2647900" y="1811950"/>
            <a:ext cx="3848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HEADLINE</a:t>
            </a:r>
            <a:endParaRPr/>
          </a:p>
        </p:txBody>
      </p:sp>
      <p:sp>
        <p:nvSpPr>
          <p:cNvPr id="219" name="Google Shape;219;p18"/>
          <p:cNvSpPr txBox="1">
            <a:spLocks noGrp="1"/>
          </p:cNvSpPr>
          <p:nvPr>
            <p:ph type="subTitle" idx="1"/>
          </p:nvPr>
        </p:nvSpPr>
        <p:spPr>
          <a:xfrm>
            <a:off x="2647975" y="2916250"/>
            <a:ext cx="38481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start with the first set of slides</a:t>
            </a:r>
            <a:endParaRPr/>
          </a:p>
        </p:txBody>
      </p:sp>
      <p:sp>
        <p:nvSpPr>
          <p:cNvPr id="220" name="Google Shape;220;p18"/>
          <p:cNvSpPr txBox="1">
            <a:spLocks noGrp="1"/>
          </p:cNvSpPr>
          <p:nvPr>
            <p:ph type="sldNum" idx="4294967295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9"/>
          <p:cNvSpPr txBox="1">
            <a:spLocks noGrp="1"/>
          </p:cNvSpPr>
          <p:nvPr>
            <p:ph type="body" idx="1"/>
          </p:nvPr>
        </p:nvSpPr>
        <p:spPr>
          <a:xfrm>
            <a:off x="2225675" y="2161800"/>
            <a:ext cx="46926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“Quotations are commonly printed as a means of inspiration and to invoke philosophical thoughts from the reader”</a:t>
            </a:r>
            <a:endParaRPr/>
          </a:p>
        </p:txBody>
      </p:sp>
      <p:sp>
        <p:nvSpPr>
          <p:cNvPr id="226" name="Google Shape;226;p19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0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slide title</a:t>
            </a:r>
            <a:endParaRPr/>
          </a:p>
        </p:txBody>
      </p:sp>
      <p:sp>
        <p:nvSpPr>
          <p:cNvPr id="232" name="Google Shape;232;p20"/>
          <p:cNvSpPr txBox="1">
            <a:spLocks noGrp="1"/>
          </p:cNvSpPr>
          <p:nvPr>
            <p:ph type="body" idx="1"/>
          </p:nvPr>
        </p:nvSpPr>
        <p:spPr>
          <a:xfrm>
            <a:off x="1067088" y="1650548"/>
            <a:ext cx="5972100" cy="276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›"/>
            </a:pPr>
            <a:r>
              <a:rPr lang="en"/>
              <a:t>Here you have a list of items</a:t>
            </a:r>
            <a:endParaRPr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›"/>
            </a:pPr>
            <a:r>
              <a:rPr lang="en"/>
              <a:t>And some text</a:t>
            </a:r>
            <a:endParaRPr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›"/>
            </a:pPr>
            <a:r>
              <a:rPr lang="en"/>
              <a:t>But remember not to overload your slides with content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Your audience will listen to you or read the content, but won’t do both. </a:t>
            </a:r>
            <a:endParaRPr/>
          </a:p>
        </p:txBody>
      </p:sp>
      <p:sp>
        <p:nvSpPr>
          <p:cNvPr id="233" name="Google Shape;233;p20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1"/>
          <p:cNvSpPr txBox="1">
            <a:spLocks noGrp="1"/>
          </p:cNvSpPr>
          <p:nvPr>
            <p:ph type="ctrTitle" idx="4294967295"/>
          </p:nvPr>
        </p:nvSpPr>
        <p:spPr>
          <a:xfrm>
            <a:off x="1672075" y="2269150"/>
            <a:ext cx="56352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BIG</a:t>
            </a:r>
            <a:br>
              <a:rPr lang="en" sz="7200"/>
            </a:br>
            <a:r>
              <a:rPr lang="en" sz="7200"/>
              <a:t>CONCEPT</a:t>
            </a:r>
            <a:endParaRPr sz="7200"/>
          </a:p>
        </p:txBody>
      </p:sp>
      <p:sp>
        <p:nvSpPr>
          <p:cNvPr id="239" name="Google Shape;239;p21"/>
          <p:cNvSpPr txBox="1">
            <a:spLocks noGrp="1"/>
          </p:cNvSpPr>
          <p:nvPr>
            <p:ph type="subTitle" idx="4294967295"/>
          </p:nvPr>
        </p:nvSpPr>
        <p:spPr>
          <a:xfrm>
            <a:off x="1672075" y="3411552"/>
            <a:ext cx="56352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Bring the attention of your audience over a key concept using icons or illustrations</a:t>
            </a:r>
            <a:endParaRPr/>
          </a:p>
        </p:txBody>
      </p:sp>
      <p:sp>
        <p:nvSpPr>
          <p:cNvPr id="240" name="Google Shape;240;p21"/>
          <p:cNvSpPr/>
          <p:nvPr/>
        </p:nvSpPr>
        <p:spPr>
          <a:xfrm>
            <a:off x="5066647" y="717180"/>
            <a:ext cx="275621" cy="263172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1" name="Google Shape;241;p21"/>
          <p:cNvGrpSpPr/>
          <p:nvPr/>
        </p:nvGrpSpPr>
        <p:grpSpPr>
          <a:xfrm>
            <a:off x="5424462" y="487507"/>
            <a:ext cx="1333298" cy="1333379"/>
            <a:chOff x="6654650" y="3665275"/>
            <a:chExt cx="409100" cy="409125"/>
          </a:xfrm>
        </p:grpSpPr>
        <p:sp>
          <p:nvSpPr>
            <p:cNvPr id="242" name="Google Shape;242;p21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669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1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669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4" name="Google Shape;244;p21"/>
          <p:cNvGrpSpPr/>
          <p:nvPr/>
        </p:nvGrpSpPr>
        <p:grpSpPr>
          <a:xfrm>
            <a:off x="4582487" y="1550340"/>
            <a:ext cx="484172" cy="484200"/>
            <a:chOff x="570875" y="4322250"/>
            <a:chExt cx="443300" cy="443325"/>
          </a:xfrm>
        </p:grpSpPr>
        <p:sp>
          <p:nvSpPr>
            <p:cNvPr id="245" name="Google Shape;245;p21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1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1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1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9" name="Google Shape;249;p21"/>
          <p:cNvSpPr/>
          <p:nvPr/>
        </p:nvSpPr>
        <p:spPr>
          <a:xfrm rot="1892490">
            <a:off x="6821707" y="1112575"/>
            <a:ext cx="275600" cy="263152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21"/>
          <p:cNvSpPr/>
          <p:nvPr/>
        </p:nvSpPr>
        <p:spPr>
          <a:xfrm rot="-931596">
            <a:off x="6258096" y="1950628"/>
            <a:ext cx="186411" cy="177991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1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2"/>
          <p:cNvSpPr txBox="1">
            <a:spLocks noGrp="1"/>
          </p:cNvSpPr>
          <p:nvPr>
            <p:ph type="body" idx="1"/>
          </p:nvPr>
        </p:nvSpPr>
        <p:spPr>
          <a:xfrm>
            <a:off x="1067100" y="1706950"/>
            <a:ext cx="2977800" cy="321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White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257" name="Google Shape;257;p22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258" name="Google Shape;258;p22"/>
          <p:cNvSpPr txBox="1">
            <a:spLocks noGrp="1"/>
          </p:cNvSpPr>
          <p:nvPr>
            <p:ph type="body" idx="2"/>
          </p:nvPr>
        </p:nvSpPr>
        <p:spPr>
          <a:xfrm>
            <a:off x="4224149" y="1706950"/>
            <a:ext cx="2977800" cy="321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coal, ebony, and of outer space. It is the darkest color, the result of the absence of or complete absorption of light.</a:t>
            </a:r>
            <a:endParaRPr/>
          </a:p>
        </p:txBody>
      </p:sp>
      <p:sp>
        <p:nvSpPr>
          <p:cNvPr id="259" name="Google Shape;259;p22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3"/>
          <p:cNvSpPr txBox="1">
            <a:spLocks noGrp="1"/>
          </p:cNvSpPr>
          <p:nvPr>
            <p:ph type="title"/>
          </p:nvPr>
        </p:nvSpPr>
        <p:spPr>
          <a:xfrm>
            <a:off x="1067088" y="912850"/>
            <a:ext cx="5972100" cy="6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265" name="Google Shape;265;p23"/>
          <p:cNvSpPr txBox="1">
            <a:spLocks noGrp="1"/>
          </p:cNvSpPr>
          <p:nvPr>
            <p:ph type="body" idx="1"/>
          </p:nvPr>
        </p:nvSpPr>
        <p:spPr>
          <a:xfrm>
            <a:off x="1067100" y="1676800"/>
            <a:ext cx="2024100" cy="32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Yellow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gold, butter and ripe lemons. In the spectrum of visible light, yellow is found between green and orange.</a:t>
            </a:r>
            <a:endParaRPr/>
          </a:p>
        </p:txBody>
      </p:sp>
      <p:sp>
        <p:nvSpPr>
          <p:cNvPr id="266" name="Google Shape;266;p23"/>
          <p:cNvSpPr txBox="1">
            <a:spLocks noGrp="1"/>
          </p:cNvSpPr>
          <p:nvPr>
            <p:ph type="body" idx="2"/>
          </p:nvPr>
        </p:nvSpPr>
        <p:spPr>
          <a:xfrm>
            <a:off x="3194801" y="1676800"/>
            <a:ext cx="2024100" cy="32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267" name="Google Shape;267;p23"/>
          <p:cNvSpPr txBox="1">
            <a:spLocks noGrp="1"/>
          </p:cNvSpPr>
          <p:nvPr>
            <p:ph type="body" idx="3"/>
          </p:nvPr>
        </p:nvSpPr>
        <p:spPr>
          <a:xfrm>
            <a:off x="5322501" y="1676800"/>
            <a:ext cx="2024100" cy="32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23"/>
          <p:cNvSpPr txBox="1">
            <a:spLocks noGrp="1"/>
          </p:cNvSpPr>
          <p:nvPr>
            <p:ph type="sldNum" idx="12"/>
          </p:nvPr>
        </p:nvSpPr>
        <p:spPr>
          <a:xfrm>
            <a:off x="8556775" y="4812625"/>
            <a:ext cx="587100" cy="3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in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965</Words>
  <Application>Microsoft Office PowerPoint</Application>
  <PresentationFormat>Presentación en pantalla (16:9)</PresentationFormat>
  <Paragraphs>162</Paragraphs>
  <Slides>28</Slides>
  <Notes>28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Calibri</vt:lpstr>
      <vt:lpstr>Hind</vt:lpstr>
      <vt:lpstr>Arial</vt:lpstr>
      <vt:lpstr>Dumaine</vt:lpstr>
      <vt:lpstr>THIS IS YOUR PRESENTATION TITLE</vt:lpstr>
      <vt:lpstr>Instructions for use</vt:lpstr>
      <vt:lpstr>Presentación de PowerPoint</vt:lpstr>
      <vt:lpstr>1. TRANSITION HEADLINE</vt:lpstr>
      <vt:lpstr>Presentación de PowerPoint</vt:lpstr>
      <vt:lpstr>This is a slide title</vt:lpstr>
      <vt:lpstr>BIG CONCEPT</vt:lpstr>
      <vt:lpstr>You can also split your content</vt:lpstr>
      <vt:lpstr>In two or three columns</vt:lpstr>
      <vt:lpstr>A picture is worth a thousand words</vt:lpstr>
      <vt:lpstr>Want big impact? USE BIG IMAGE</vt:lpstr>
      <vt:lpstr>Use charts to explain your ideas</vt:lpstr>
      <vt:lpstr>And tables to compare data</vt:lpstr>
      <vt:lpstr>Maps</vt:lpstr>
      <vt:lpstr>89,526,124</vt:lpstr>
      <vt:lpstr>89,526,124$</vt:lpstr>
      <vt:lpstr>Our process is easy</vt:lpstr>
      <vt:lpstr>Let’s review some concepts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THANKS!</vt:lpstr>
      <vt:lpstr>Credits</vt:lpstr>
      <vt:lpstr>Presentation design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User</cp:lastModifiedBy>
  <cp:revision>3</cp:revision>
  <dcterms:modified xsi:type="dcterms:W3CDTF">2019-09-08T05:27:49Z</dcterms:modified>
</cp:coreProperties>
</file>