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notesMasterIdLst>
    <p:notesMasterId r:id="rId25"/>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slideLayout" Target="../slideLayouts/slideLayout1.xml"/><Relationship Id="rId1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image" Target="../media/image-14-12.png"/><Relationship Id="rId13" Type="http://schemas.openxmlformats.org/officeDocument/2006/relationships/image" Target="../media/image-14-13.png"/><Relationship Id="rId14" Type="http://schemas.openxmlformats.org/officeDocument/2006/relationships/image" Target="../media/image-14-14.png"/><Relationship Id="rId15" Type="http://schemas.openxmlformats.org/officeDocument/2006/relationships/image" Target="../media/image-14-15.png"/><Relationship Id="rId16" Type="http://schemas.openxmlformats.org/officeDocument/2006/relationships/image" Target="../media/image-14-16.png"/><Relationship Id="rId17" Type="http://schemas.openxmlformats.org/officeDocument/2006/relationships/image" Target="../media/image-14-17.png"/><Relationship Id="rId18" Type="http://schemas.openxmlformats.org/officeDocument/2006/relationships/image" Target="../media/image-14-18.png"/><Relationship Id="rId19" Type="http://schemas.openxmlformats.org/officeDocument/2006/relationships/image" Target="../media/image-14-19.png"/><Relationship Id="rId20" Type="http://schemas.openxmlformats.org/officeDocument/2006/relationships/image" Target="../media/image-14-20.png"/><Relationship Id="rId21" Type="http://schemas.openxmlformats.org/officeDocument/2006/relationships/image" Target="../media/image-14-21.png"/><Relationship Id="rId22" Type="http://schemas.openxmlformats.org/officeDocument/2006/relationships/image" Target="../media/image-14-22.png"/><Relationship Id="rId23" Type="http://schemas.openxmlformats.org/officeDocument/2006/relationships/image" Target="../media/image-14-23.png"/><Relationship Id="rId24" Type="http://schemas.openxmlformats.org/officeDocument/2006/relationships/image" Target="../media/image-14-24.png"/><Relationship Id="rId25" Type="http://schemas.openxmlformats.org/officeDocument/2006/relationships/image" Target="../media/image-14-25.png"/><Relationship Id="rId26" Type="http://schemas.openxmlformats.org/officeDocument/2006/relationships/image" Target="../media/image-14-26.png"/><Relationship Id="rId27" Type="http://schemas.openxmlformats.org/officeDocument/2006/relationships/image" Target="../media/image-14-27.png"/><Relationship Id="rId28" Type="http://schemas.openxmlformats.org/officeDocument/2006/relationships/image" Target="../media/image-14-28.png"/><Relationship Id="rId29" Type="http://schemas.openxmlformats.org/officeDocument/2006/relationships/image" Target="../media/image-14-29.png"/><Relationship Id="rId30" Type="http://schemas.openxmlformats.org/officeDocument/2006/relationships/slideLayout" Target="../slideLayouts/slideLayout1.xml"/><Relationship Id="rId3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slideLayout" Target="../slideLayouts/slideLayout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slideLayout" Target="../slideLayouts/slideLayout1.xml"/><Relationship Id="rId1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slideLayout" Target="../slideLayouts/slideLayout1.xml"/><Relationship Id="rId11"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slideLayout" Target="../slideLayouts/slideLayout1.xml"/><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s://unsplash.com/" TargetMode="External"/><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image" Target="../media/image-23-10.png"/><Relationship Id="rId12" Type="http://schemas.openxmlformats.org/officeDocument/2006/relationships/slideLayout" Target="../slideLayouts/slideLayout1.xml"/><Relationship Id="rId13"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3"/>
          </a:xfrm>
          <a:prstGeom prst="rect">
            <a:avLst/>
          </a:prstGeom>
        </p:spPr>
      </p:pic>
      <p:sp>
        <p:nvSpPr>
          <p:cNvPr id="4" name="Shape 0"/>
          <p:cNvSpPr/>
          <p:nvPr/>
        </p:nvSpPr>
        <p:spPr>
          <a:xfrm>
            <a:off x="4940918" y="12395200"/>
            <a:ext cx="14505213" cy="660400"/>
          </a:xfrm>
          <a:prstGeom prst="rect">
            <a:avLst/>
          </a:prstGeom>
          <a:solidFill>
            <a:srgbClr val="F2DDBE">
              <a:alpha val="100000"/>
            </a:srgbClr>
          </a:solidFill>
          <a:ln/>
        </p:spPr>
      </p:sp>
      <p:sp>
        <p:nvSpPr>
          <p:cNvPr id="5" name="Text 1"/>
          <p:cNvSpPr/>
          <p:nvPr/>
        </p:nvSpPr>
        <p:spPr>
          <a:xfrm>
            <a:off x="889111" y="3136900"/>
            <a:ext cx="18709438" cy="4737100"/>
          </a:xfrm>
          <a:prstGeom prst="rect">
            <a:avLst/>
          </a:prstGeom>
          <a:noFill/>
          <a:ln/>
        </p:spPr>
        <p:txBody>
          <a:bodyPr wrap="square" lIns="0" tIns="0" rIns="0" bIns="0" rtlCol="0" anchor="t"/>
          <a:lstStyle/>
          <a:p>
            <a:pPr algn="l"/>
            <a:r>
              <a:rPr lang="en-US" sz="24000" dirty="0">
                <a:solidFill>
                  <a:srgbClr val="3D3D3D">
                    <a:alpha val="100000"/>
                  </a:srgbClr>
                </a:solidFill>
                <a:latin typeface="Montserrat ExtraBold" pitchFamily="34" charset="0"/>
                <a:ea typeface="Montserrat ExtraBold" pitchFamily="34" charset="-122"/>
                <a:cs typeface="Montserrat ExtraBold" pitchFamily="34" charset="-120"/>
              </a:rPr>
              <a:t>RESEARCH</a:t>
            </a:r>
            <a:endParaRPr lang="en-US" sz="24000" dirty="0"/>
          </a:p>
        </p:txBody>
      </p:sp>
      <p:sp>
        <p:nvSpPr>
          <p:cNvPr id="6" name="Text 2"/>
          <p:cNvSpPr/>
          <p:nvPr/>
        </p:nvSpPr>
        <p:spPr>
          <a:xfrm>
            <a:off x="8268733" y="6921500"/>
            <a:ext cx="14348560" cy="2523067"/>
          </a:xfrm>
          <a:prstGeom prst="rect">
            <a:avLst/>
          </a:prstGeom>
          <a:noFill/>
          <a:ln/>
        </p:spPr>
        <p:txBody>
          <a:bodyPr wrap="square" lIns="0" tIns="0" rIns="0" bIns="0" rtlCol="0" anchor="t"/>
          <a:lstStyle/>
          <a:p>
            <a:pPr algn="l"/>
            <a:r>
              <a:rPr lang="en-US" sz="12800" dirty="0">
                <a:solidFill>
                  <a:srgbClr val="D7A252">
                    <a:alpha val="100000"/>
                  </a:srgbClr>
                </a:solidFill>
                <a:latin typeface="Montserrat ExtraBold" pitchFamily="34" charset="0"/>
                <a:ea typeface="Montserrat ExtraBold" pitchFamily="34" charset="-122"/>
                <a:cs typeface="Montserrat ExtraBold" pitchFamily="34" charset="-120"/>
              </a:rPr>
              <a:t>METHODOLOGY</a:t>
            </a:r>
            <a:endParaRPr lang="en-US" sz="12800" dirty="0"/>
          </a:p>
        </p:txBody>
      </p:sp>
      <p:sp>
        <p:nvSpPr>
          <p:cNvPr id="7" name="Text 3"/>
          <p:cNvSpPr/>
          <p:nvPr/>
        </p:nvSpPr>
        <p:spPr>
          <a:xfrm>
            <a:off x="5880835" y="11772900"/>
            <a:ext cx="12909047" cy="1261533"/>
          </a:xfrm>
          <a:prstGeom prst="rect">
            <a:avLst/>
          </a:prstGeom>
          <a:noFill/>
          <a:ln/>
        </p:spPr>
        <p:txBody>
          <a:bodyPr wrap="square" lIns="0" tIns="0" rIns="0" bIns="0" rtlCol="0" anchor="t"/>
          <a:lstStyle/>
          <a:p>
            <a:pPr algn="l"/>
            <a:r>
              <a:rPr lang="en-US" sz="6400" spc="256" kern="0" dirty="0">
                <a:solidFill>
                  <a:srgbClr val="D7A252">
                    <a:alpha val="100000"/>
                  </a:srgbClr>
                </a:solidFill>
                <a:latin typeface="Montserrat Bold" pitchFamily="34" charset="0"/>
                <a:ea typeface="Montserrat Bold" pitchFamily="34" charset="-122"/>
                <a:cs typeface="Montserrat Bold" pitchFamily="34" charset="-120"/>
              </a:rPr>
              <a:t>Free Presentation Template</a:t>
            </a:r>
            <a:endParaRPr lang="en-US" sz="6400" dirty="0"/>
          </a:p>
        </p:txBody>
      </p:sp>
      <p:sp>
        <p:nvSpPr>
          <p:cNvPr id="8" name="Shape 4"/>
          <p:cNvSpPr/>
          <p:nvPr/>
        </p:nvSpPr>
        <p:spPr>
          <a:xfrm>
            <a:off x="23370921" y="10515600"/>
            <a:ext cx="1016127" cy="3200400"/>
          </a:xfrm>
          <a:prstGeom prst="rect">
            <a:avLst/>
          </a:prstGeom>
          <a:noFill/>
          <a:ln/>
        </p:spPr>
      </p:sp>
      <p:pic>
        <p:nvPicPr>
          <p:cNvPr id="9"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5638800"/>
            <a:ext cx="24387048" cy="8077200"/>
          </a:xfrm>
          <a:prstGeom prst="rect">
            <a:avLst/>
          </a:prstGeom>
        </p:spPr>
      </p:pic>
      <p:pic>
        <p:nvPicPr>
          <p:cNvPr id="3" name="Image 1" descr="preencoded.png">    </p:cNvPr>
          <p:cNvPicPr>
            <a:picLocks noChangeAspect="1"/>
          </p:cNvPicPr>
          <p:nvPr/>
        </p:nvPicPr>
        <p:blipFill>
          <a:blip r:embed="rId2"/>
          <a:stretch>
            <a:fillRect/>
          </a:stretch>
        </p:blipFill>
        <p:spPr>
          <a:xfrm>
            <a:off x="0" y="13068300"/>
            <a:ext cx="9475384" cy="215900"/>
          </a:xfrm>
          <a:prstGeom prst="rect">
            <a:avLst/>
          </a:prstGeom>
        </p:spPr>
      </p:pic>
      <p:pic>
        <p:nvPicPr>
          <p:cNvPr id="4" name="Image 2" descr="preencoded.png">    </p:cNvPr>
          <p:cNvPicPr>
            <a:picLocks noChangeAspect="1"/>
          </p:cNvPicPr>
          <p:nvPr/>
        </p:nvPicPr>
        <p:blipFill>
          <a:blip r:embed="rId3"/>
          <a:stretch>
            <a:fillRect/>
          </a:stretch>
        </p:blipFill>
        <p:spPr>
          <a:xfrm>
            <a:off x="10262883" y="482600"/>
            <a:ext cx="3848581" cy="1054100"/>
          </a:xfrm>
          <a:prstGeom prst="rect">
            <a:avLst/>
          </a:prstGeom>
        </p:spPr>
      </p:pic>
      <p:pic>
        <p:nvPicPr>
          <p:cNvPr id="5" name="Image 3" descr="preencoded.png">    </p:cNvPr>
          <p:cNvPicPr>
            <a:picLocks noChangeAspect="1"/>
          </p:cNvPicPr>
          <p:nvPr/>
        </p:nvPicPr>
        <p:blipFill>
          <a:blip r:embed="rId4"/>
          <a:stretch>
            <a:fillRect/>
          </a:stretch>
        </p:blipFill>
        <p:spPr>
          <a:xfrm>
            <a:off x="22596121" y="1536700"/>
            <a:ext cx="807546" cy="3376885"/>
          </a:xfrm>
          <a:prstGeom prst="rect">
            <a:avLst/>
          </a:prstGeom>
        </p:spPr>
      </p:pic>
      <p:pic>
        <p:nvPicPr>
          <p:cNvPr id="6" name="Image 4" descr="preencoded.png">    </p:cNvPr>
          <p:cNvPicPr>
            <a:picLocks noChangeAspect="1"/>
          </p:cNvPicPr>
          <p:nvPr/>
        </p:nvPicPr>
        <p:blipFill>
          <a:blip r:embed="rId5"/>
          <a:stretch>
            <a:fillRect/>
          </a:stretch>
        </p:blipFill>
        <p:spPr>
          <a:xfrm>
            <a:off x="0" y="0"/>
            <a:ext cx="4737692" cy="48641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1752819" y="1346200"/>
            <a:ext cx="20881410" cy="11010900"/>
          </a:xfrm>
          <a:prstGeom prst="rect">
            <a:avLst/>
          </a:prstGeom>
        </p:spPr>
      </p:pic>
      <p:pic>
        <p:nvPicPr>
          <p:cNvPr id="10" name="Image 7" descr="preencoded.png">    </p:cNvPr>
          <p:cNvPicPr>
            <a:picLocks noChangeAspect="1"/>
          </p:cNvPicPr>
          <p:nvPr/>
        </p:nvPicPr>
        <p:blipFill>
          <a:blip r:embed="rId8"/>
          <a:stretch>
            <a:fillRect/>
          </a:stretch>
        </p:blipFill>
        <p:spPr>
          <a:xfrm>
            <a:off x="1752819" y="1346200"/>
            <a:ext cx="5639505" cy="11010900"/>
          </a:xfrm>
          <a:prstGeom prst="rect">
            <a:avLst/>
          </a:prstGeom>
        </p:spPr>
      </p:pic>
      <p:sp>
        <p:nvSpPr>
          <p:cNvPr id="11" name="Shape 1"/>
          <p:cNvSpPr/>
          <p:nvPr/>
        </p:nvSpPr>
        <p:spPr>
          <a:xfrm>
            <a:off x="1752819" y="1346200"/>
            <a:ext cx="5639505" cy="5638800"/>
          </a:xfrm>
          <a:prstGeom prst="roundRect">
            <a:avLst>
              <a:gd name="adj" fmla="val 75081"/>
            </a:avLst>
          </a:prstGeom>
          <a:solidFill>
            <a:srgbClr val="D7A252">
              <a:alpha val="100000"/>
            </a:srgbClr>
          </a:solidFill>
          <a:ln/>
        </p:spPr>
      </p:sp>
      <p:sp>
        <p:nvSpPr>
          <p:cNvPr id="12" name="Text 2"/>
          <p:cNvSpPr/>
          <p:nvPr/>
        </p:nvSpPr>
        <p:spPr>
          <a:xfrm>
            <a:off x="3581848" y="2305050"/>
            <a:ext cx="2997575" cy="4737100"/>
          </a:xfrm>
          <a:prstGeom prst="rect">
            <a:avLst/>
          </a:prstGeom>
          <a:noFill/>
          <a:ln/>
        </p:spPr>
        <p:txBody>
          <a:bodyPr wrap="square" lIns="0" tIns="0" rIns="0" bIns="0" rtlCol="0" anchor="t"/>
          <a:lstStyle/>
          <a:p>
            <a:pPr algn="l"/>
            <a:r>
              <a:rPr lang="en-US" sz="24000" dirty="0">
                <a:solidFill>
                  <a:srgbClr val="FFFFFF">
                    <a:alpha val="100000"/>
                  </a:srgbClr>
                </a:solidFill>
                <a:latin typeface="Montserrat ExtraBold" pitchFamily="34" charset="0"/>
                <a:ea typeface="Montserrat ExtraBold" pitchFamily="34" charset="-122"/>
                <a:cs typeface="Montserrat ExtraBold" pitchFamily="34" charset="-120"/>
              </a:rPr>
              <a:t>S</a:t>
            </a:r>
            <a:endParaRPr lang="en-US" sz="24000" dirty="0"/>
          </a:p>
        </p:txBody>
      </p:sp>
      <p:sp>
        <p:nvSpPr>
          <p:cNvPr id="13" name="Shape 3"/>
          <p:cNvSpPr/>
          <p:nvPr/>
        </p:nvSpPr>
        <p:spPr>
          <a:xfrm>
            <a:off x="2286286" y="8089900"/>
            <a:ext cx="4572572" cy="3911600"/>
          </a:xfrm>
          <a:prstGeom prst="rect">
            <a:avLst/>
          </a:prstGeom>
          <a:noFill/>
          <a:ln/>
        </p:spPr>
      </p:sp>
      <p:sp>
        <p:nvSpPr>
          <p:cNvPr id="14" name="Shape 4"/>
          <p:cNvSpPr/>
          <p:nvPr/>
        </p:nvSpPr>
        <p:spPr>
          <a:xfrm>
            <a:off x="2286286" y="8089900"/>
            <a:ext cx="4572572" cy="1752600"/>
          </a:xfrm>
          <a:prstGeom prst="rect">
            <a:avLst/>
          </a:prstGeom>
          <a:noFill/>
          <a:ln/>
        </p:spPr>
      </p:sp>
      <p:sp>
        <p:nvSpPr>
          <p:cNvPr id="15" name="Shape 5"/>
          <p:cNvSpPr/>
          <p:nvPr/>
        </p:nvSpPr>
        <p:spPr>
          <a:xfrm>
            <a:off x="2286286" y="8089900"/>
            <a:ext cx="4572572" cy="1752600"/>
          </a:xfrm>
          <a:prstGeom prst="rect">
            <a:avLst/>
          </a:prstGeom>
          <a:noFill/>
          <a:ln/>
        </p:spPr>
      </p:sp>
      <p:sp>
        <p:nvSpPr>
          <p:cNvPr id="16" name="Text 6"/>
          <p:cNvSpPr/>
          <p:nvPr/>
        </p:nvSpPr>
        <p:spPr>
          <a:xfrm>
            <a:off x="2286286" y="8089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ECLIPSE</a:t>
            </a:r>
            <a:endParaRPr lang="en-US" sz="3600" dirty="0"/>
          </a:p>
        </p:txBody>
      </p:sp>
      <p:sp>
        <p:nvSpPr>
          <p:cNvPr id="17" name="Text 7"/>
          <p:cNvSpPr/>
          <p:nvPr/>
        </p:nvSpPr>
        <p:spPr>
          <a:xfrm>
            <a:off x="2286286" y="8851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Rare event causes unpredictable magic.</a:t>
            </a:r>
            <a:endParaRPr lang="en-US" sz="3200" dirty="0"/>
          </a:p>
        </p:txBody>
      </p:sp>
      <p:sp>
        <p:nvSpPr>
          <p:cNvPr id="18" name="Shape 8"/>
          <p:cNvSpPr/>
          <p:nvPr/>
        </p:nvSpPr>
        <p:spPr>
          <a:xfrm>
            <a:off x="2286286" y="10248900"/>
            <a:ext cx="4572572" cy="1752600"/>
          </a:xfrm>
          <a:prstGeom prst="rect">
            <a:avLst/>
          </a:prstGeom>
          <a:noFill/>
          <a:ln/>
        </p:spPr>
      </p:sp>
      <p:sp>
        <p:nvSpPr>
          <p:cNvPr id="19" name="Shape 9"/>
          <p:cNvSpPr/>
          <p:nvPr/>
        </p:nvSpPr>
        <p:spPr>
          <a:xfrm>
            <a:off x="2286286" y="10248900"/>
            <a:ext cx="4572572" cy="1752600"/>
          </a:xfrm>
          <a:prstGeom prst="rect">
            <a:avLst/>
          </a:prstGeom>
          <a:noFill/>
          <a:ln/>
        </p:spPr>
      </p:sp>
      <p:sp>
        <p:nvSpPr>
          <p:cNvPr id="20" name="Text 10"/>
          <p:cNvSpPr/>
          <p:nvPr/>
        </p:nvSpPr>
        <p:spPr>
          <a:xfrm>
            <a:off x="2286286" y="10248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QUEST</a:t>
            </a:r>
            <a:endParaRPr lang="en-US" sz="3600" dirty="0"/>
          </a:p>
        </p:txBody>
      </p:sp>
      <p:sp>
        <p:nvSpPr>
          <p:cNvPr id="21" name="Text 11"/>
          <p:cNvSpPr/>
          <p:nvPr/>
        </p:nvSpPr>
        <p:spPr>
          <a:xfrm>
            <a:off x="2286286" y="11010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Adventurers seek immortal artifact.</a:t>
            </a:r>
            <a:endParaRPr lang="en-US" sz="3200" dirty="0"/>
          </a:p>
        </p:txBody>
      </p:sp>
      <p:pic>
        <p:nvPicPr>
          <p:cNvPr id="22" name="Image 8" descr="preencoded.png">    </p:cNvPr>
          <p:cNvPicPr>
            <a:picLocks noChangeAspect="1"/>
          </p:cNvPicPr>
          <p:nvPr/>
        </p:nvPicPr>
        <p:blipFill>
          <a:blip r:embed="rId9"/>
          <a:stretch>
            <a:fillRect/>
          </a:stretch>
        </p:blipFill>
        <p:spPr>
          <a:xfrm>
            <a:off x="6833454" y="1346200"/>
            <a:ext cx="5639505" cy="11010900"/>
          </a:xfrm>
          <a:prstGeom prst="rect">
            <a:avLst/>
          </a:prstGeom>
        </p:spPr>
      </p:pic>
      <p:sp>
        <p:nvSpPr>
          <p:cNvPr id="23" name="Shape 12"/>
          <p:cNvSpPr/>
          <p:nvPr/>
        </p:nvSpPr>
        <p:spPr>
          <a:xfrm>
            <a:off x="6833454" y="1346200"/>
            <a:ext cx="5639505" cy="5638800"/>
          </a:xfrm>
          <a:prstGeom prst="roundRect">
            <a:avLst>
              <a:gd name="adj" fmla="val 75081"/>
            </a:avLst>
          </a:prstGeom>
          <a:solidFill>
            <a:srgbClr val="3D3D3D">
              <a:alpha val="100000"/>
            </a:srgbClr>
          </a:solidFill>
          <a:ln/>
        </p:spPr>
      </p:sp>
      <p:sp>
        <p:nvSpPr>
          <p:cNvPr id="24" name="Text 13"/>
          <p:cNvSpPr/>
          <p:nvPr/>
        </p:nvSpPr>
        <p:spPr>
          <a:xfrm>
            <a:off x="7843230" y="2305050"/>
            <a:ext cx="4636079" cy="4737100"/>
          </a:xfrm>
          <a:prstGeom prst="rect">
            <a:avLst/>
          </a:prstGeom>
          <a:noFill/>
          <a:ln/>
        </p:spPr>
        <p:txBody>
          <a:bodyPr wrap="square" lIns="0" tIns="0" rIns="0" bIns="0" rtlCol="0" anchor="t"/>
          <a:lstStyle/>
          <a:p>
            <a:pPr algn="l"/>
            <a:r>
              <a:rPr lang="en-US" sz="24000" dirty="0">
                <a:solidFill>
                  <a:srgbClr val="FFFFFF">
                    <a:alpha val="100000"/>
                  </a:srgbClr>
                </a:solidFill>
                <a:latin typeface="Montserrat ExtraBold" pitchFamily="34" charset="0"/>
                <a:ea typeface="Montserrat ExtraBold" pitchFamily="34" charset="-122"/>
                <a:cs typeface="Montserrat ExtraBold" pitchFamily="34" charset="-120"/>
              </a:rPr>
              <a:t>W</a:t>
            </a:r>
            <a:endParaRPr lang="en-US" sz="24000" dirty="0"/>
          </a:p>
        </p:txBody>
      </p:sp>
      <p:sp>
        <p:nvSpPr>
          <p:cNvPr id="25" name="Shape 14"/>
          <p:cNvSpPr/>
          <p:nvPr/>
        </p:nvSpPr>
        <p:spPr>
          <a:xfrm>
            <a:off x="7366921" y="8089900"/>
            <a:ext cx="4572572" cy="3911600"/>
          </a:xfrm>
          <a:prstGeom prst="rect">
            <a:avLst/>
          </a:prstGeom>
          <a:noFill/>
          <a:ln/>
        </p:spPr>
      </p:sp>
      <p:sp>
        <p:nvSpPr>
          <p:cNvPr id="26" name="Shape 15"/>
          <p:cNvSpPr/>
          <p:nvPr/>
        </p:nvSpPr>
        <p:spPr>
          <a:xfrm>
            <a:off x="7366921" y="8089900"/>
            <a:ext cx="4572572" cy="1752600"/>
          </a:xfrm>
          <a:prstGeom prst="rect">
            <a:avLst/>
          </a:prstGeom>
          <a:noFill/>
          <a:ln/>
        </p:spPr>
      </p:sp>
      <p:sp>
        <p:nvSpPr>
          <p:cNvPr id="27" name="Shape 16"/>
          <p:cNvSpPr/>
          <p:nvPr/>
        </p:nvSpPr>
        <p:spPr>
          <a:xfrm>
            <a:off x="7366921" y="8089900"/>
            <a:ext cx="4572572" cy="1752600"/>
          </a:xfrm>
          <a:prstGeom prst="rect">
            <a:avLst/>
          </a:prstGeom>
          <a:noFill/>
          <a:ln/>
        </p:spPr>
      </p:sp>
      <p:sp>
        <p:nvSpPr>
          <p:cNvPr id="28" name="Text 17"/>
          <p:cNvSpPr/>
          <p:nvPr/>
        </p:nvSpPr>
        <p:spPr>
          <a:xfrm>
            <a:off x="7366921" y="8089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OBTAIN</a:t>
            </a:r>
            <a:endParaRPr lang="en-US" sz="3600" dirty="0"/>
          </a:p>
        </p:txBody>
      </p:sp>
      <p:sp>
        <p:nvSpPr>
          <p:cNvPr id="29" name="Text 18"/>
          <p:cNvSpPr/>
          <p:nvPr/>
        </p:nvSpPr>
        <p:spPr>
          <a:xfrm>
            <a:off x="7366921" y="8851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Humans acquire Crystal </a:t>
            </a:r>
            <a:endParaRPr lang="en-US" sz="3200" dirty="0"/>
          </a:p>
        </p:txBody>
      </p:sp>
      <p:sp>
        <p:nvSpPr>
          <p:cNvPr id="30" name="Shape 19"/>
          <p:cNvSpPr/>
          <p:nvPr/>
        </p:nvSpPr>
        <p:spPr>
          <a:xfrm>
            <a:off x="7366921" y="10248900"/>
            <a:ext cx="4572572" cy="1752600"/>
          </a:xfrm>
          <a:prstGeom prst="rect">
            <a:avLst/>
          </a:prstGeom>
          <a:noFill/>
          <a:ln/>
        </p:spPr>
      </p:sp>
      <p:sp>
        <p:nvSpPr>
          <p:cNvPr id="31" name="Shape 20"/>
          <p:cNvSpPr/>
          <p:nvPr/>
        </p:nvSpPr>
        <p:spPr>
          <a:xfrm>
            <a:off x="7366921" y="10248900"/>
            <a:ext cx="4572572" cy="1752600"/>
          </a:xfrm>
          <a:prstGeom prst="rect">
            <a:avLst/>
          </a:prstGeom>
          <a:noFill/>
          <a:ln/>
        </p:spPr>
      </p:sp>
      <p:sp>
        <p:nvSpPr>
          <p:cNvPr id="32" name="Text 21"/>
          <p:cNvSpPr/>
          <p:nvPr/>
        </p:nvSpPr>
        <p:spPr>
          <a:xfrm>
            <a:off x="7366921" y="10248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FOUNDATION</a:t>
            </a:r>
            <a:endParaRPr lang="en-US" sz="3600" dirty="0"/>
          </a:p>
        </p:txBody>
      </p:sp>
      <p:sp>
        <p:nvSpPr>
          <p:cNvPr id="33" name="Text 22"/>
          <p:cNvSpPr/>
          <p:nvPr/>
        </p:nvSpPr>
        <p:spPr>
          <a:xfrm>
            <a:off x="7366921" y="11010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Shimmering City established</a:t>
            </a:r>
            <a:endParaRPr lang="en-US" sz="3200" dirty="0"/>
          </a:p>
        </p:txBody>
      </p:sp>
      <p:pic>
        <p:nvPicPr>
          <p:cNvPr id="34" name="Image 9" descr="preencoded.png">    </p:cNvPr>
          <p:cNvPicPr>
            <a:picLocks noChangeAspect="1"/>
          </p:cNvPicPr>
          <p:nvPr/>
        </p:nvPicPr>
        <p:blipFill>
          <a:blip r:embed="rId10"/>
          <a:stretch>
            <a:fillRect/>
          </a:stretch>
        </p:blipFill>
        <p:spPr>
          <a:xfrm>
            <a:off x="11914089" y="1346200"/>
            <a:ext cx="5639505" cy="11010900"/>
          </a:xfrm>
          <a:prstGeom prst="rect">
            <a:avLst/>
          </a:prstGeom>
        </p:spPr>
      </p:pic>
      <p:sp>
        <p:nvSpPr>
          <p:cNvPr id="35" name="Shape 23"/>
          <p:cNvSpPr/>
          <p:nvPr/>
        </p:nvSpPr>
        <p:spPr>
          <a:xfrm>
            <a:off x="11914089" y="1346200"/>
            <a:ext cx="5639505" cy="5638800"/>
          </a:xfrm>
          <a:prstGeom prst="roundRect">
            <a:avLst>
              <a:gd name="adj" fmla="val 75081"/>
            </a:avLst>
          </a:prstGeom>
          <a:solidFill>
            <a:srgbClr val="D7A252">
              <a:alpha val="100000"/>
            </a:srgbClr>
          </a:solidFill>
          <a:ln/>
        </p:spPr>
      </p:sp>
      <p:sp>
        <p:nvSpPr>
          <p:cNvPr id="36" name="Text 24"/>
          <p:cNvSpPr/>
          <p:nvPr/>
        </p:nvSpPr>
        <p:spPr>
          <a:xfrm>
            <a:off x="13444630" y="2305050"/>
            <a:ext cx="3594549" cy="4737100"/>
          </a:xfrm>
          <a:prstGeom prst="rect">
            <a:avLst/>
          </a:prstGeom>
          <a:noFill/>
          <a:ln/>
        </p:spPr>
        <p:txBody>
          <a:bodyPr wrap="square" lIns="0" tIns="0" rIns="0" bIns="0" rtlCol="0" anchor="t"/>
          <a:lstStyle/>
          <a:p>
            <a:pPr algn="l"/>
            <a:r>
              <a:rPr lang="en-US" sz="24000" dirty="0">
                <a:solidFill>
                  <a:srgbClr val="FFFFFF">
                    <a:alpha val="100000"/>
                  </a:srgbClr>
                </a:solidFill>
                <a:latin typeface="Montserrat ExtraBold" pitchFamily="34" charset="0"/>
                <a:ea typeface="Montserrat ExtraBold" pitchFamily="34" charset="-122"/>
                <a:cs typeface="Montserrat ExtraBold" pitchFamily="34" charset="-120"/>
              </a:rPr>
              <a:t>O</a:t>
            </a:r>
            <a:endParaRPr lang="en-US" sz="24000" dirty="0"/>
          </a:p>
        </p:txBody>
      </p:sp>
      <p:sp>
        <p:nvSpPr>
          <p:cNvPr id="37" name="Shape 25"/>
          <p:cNvSpPr/>
          <p:nvPr/>
        </p:nvSpPr>
        <p:spPr>
          <a:xfrm>
            <a:off x="12447556" y="7810500"/>
            <a:ext cx="4572572" cy="4470400"/>
          </a:xfrm>
          <a:prstGeom prst="rect">
            <a:avLst/>
          </a:prstGeom>
          <a:noFill/>
          <a:ln/>
        </p:spPr>
      </p:sp>
      <p:sp>
        <p:nvSpPr>
          <p:cNvPr id="38" name="Shape 26"/>
          <p:cNvSpPr/>
          <p:nvPr/>
        </p:nvSpPr>
        <p:spPr>
          <a:xfrm>
            <a:off x="12447556" y="7810500"/>
            <a:ext cx="4572572" cy="1752600"/>
          </a:xfrm>
          <a:prstGeom prst="rect">
            <a:avLst/>
          </a:prstGeom>
          <a:noFill/>
          <a:ln/>
        </p:spPr>
      </p:sp>
      <p:sp>
        <p:nvSpPr>
          <p:cNvPr id="39" name="Shape 27"/>
          <p:cNvSpPr/>
          <p:nvPr/>
        </p:nvSpPr>
        <p:spPr>
          <a:xfrm>
            <a:off x="12447556" y="7810500"/>
            <a:ext cx="4572572" cy="1752600"/>
          </a:xfrm>
          <a:prstGeom prst="rect">
            <a:avLst/>
          </a:prstGeom>
          <a:noFill/>
          <a:ln/>
        </p:spPr>
      </p:sp>
      <p:sp>
        <p:nvSpPr>
          <p:cNvPr id="40" name="Text 28"/>
          <p:cNvSpPr/>
          <p:nvPr/>
        </p:nvSpPr>
        <p:spPr>
          <a:xfrm>
            <a:off x="12447556" y="78105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WAR</a:t>
            </a:r>
            <a:endParaRPr lang="en-US" sz="3600" dirty="0"/>
          </a:p>
        </p:txBody>
      </p:sp>
      <p:sp>
        <p:nvSpPr>
          <p:cNvPr id="41" name="Text 29"/>
          <p:cNvSpPr/>
          <p:nvPr/>
        </p:nvSpPr>
        <p:spPr>
          <a:xfrm>
            <a:off x="12447556" y="85725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Kingdoms clash in conflict.</a:t>
            </a:r>
            <a:endParaRPr lang="en-US" sz="3200" dirty="0"/>
          </a:p>
        </p:txBody>
      </p:sp>
      <p:sp>
        <p:nvSpPr>
          <p:cNvPr id="42" name="Shape 30"/>
          <p:cNvSpPr/>
          <p:nvPr/>
        </p:nvSpPr>
        <p:spPr>
          <a:xfrm>
            <a:off x="12447556" y="9969500"/>
            <a:ext cx="4572572" cy="2311400"/>
          </a:xfrm>
          <a:prstGeom prst="rect">
            <a:avLst/>
          </a:prstGeom>
          <a:noFill/>
          <a:ln/>
        </p:spPr>
      </p:sp>
      <p:sp>
        <p:nvSpPr>
          <p:cNvPr id="43" name="Shape 31"/>
          <p:cNvSpPr/>
          <p:nvPr/>
        </p:nvSpPr>
        <p:spPr>
          <a:xfrm>
            <a:off x="12447556" y="9969500"/>
            <a:ext cx="4572572" cy="2311400"/>
          </a:xfrm>
          <a:prstGeom prst="rect">
            <a:avLst/>
          </a:prstGeom>
          <a:noFill/>
          <a:ln/>
        </p:spPr>
      </p:sp>
      <p:sp>
        <p:nvSpPr>
          <p:cNvPr id="44" name="Text 32"/>
          <p:cNvSpPr/>
          <p:nvPr/>
        </p:nvSpPr>
        <p:spPr>
          <a:xfrm>
            <a:off x="12447556" y="9969500"/>
            <a:ext cx="4724991" cy="12700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TRANSFORMATION</a:t>
            </a:r>
            <a:endParaRPr lang="en-US" sz="3600" dirty="0"/>
          </a:p>
        </p:txBody>
      </p:sp>
      <p:sp>
        <p:nvSpPr>
          <p:cNvPr id="45" name="Text 33"/>
          <p:cNvSpPr/>
          <p:nvPr/>
        </p:nvSpPr>
        <p:spPr>
          <a:xfrm>
            <a:off x="12447556" y="112903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Peasant discovers magical powers.</a:t>
            </a:r>
            <a:endParaRPr lang="en-US" sz="3200" dirty="0"/>
          </a:p>
        </p:txBody>
      </p:sp>
      <p:pic>
        <p:nvPicPr>
          <p:cNvPr id="46" name="Image 10" descr="preencoded.png">    </p:cNvPr>
          <p:cNvPicPr>
            <a:picLocks noChangeAspect="1"/>
          </p:cNvPicPr>
          <p:nvPr/>
        </p:nvPicPr>
        <p:blipFill>
          <a:blip r:embed="rId11"/>
          <a:stretch>
            <a:fillRect/>
          </a:stretch>
        </p:blipFill>
        <p:spPr>
          <a:xfrm>
            <a:off x="16994724" y="1346200"/>
            <a:ext cx="5639505" cy="11010900"/>
          </a:xfrm>
          <a:prstGeom prst="rect">
            <a:avLst/>
          </a:prstGeom>
        </p:spPr>
      </p:pic>
      <p:sp>
        <p:nvSpPr>
          <p:cNvPr id="47" name="Shape 34"/>
          <p:cNvSpPr/>
          <p:nvPr/>
        </p:nvSpPr>
        <p:spPr>
          <a:xfrm>
            <a:off x="16994724" y="1346200"/>
            <a:ext cx="5639505" cy="5638800"/>
          </a:xfrm>
          <a:prstGeom prst="roundRect">
            <a:avLst>
              <a:gd name="adj" fmla="val 75081"/>
            </a:avLst>
          </a:prstGeom>
          <a:solidFill>
            <a:srgbClr val="3D3D3D">
              <a:alpha val="100000"/>
            </a:srgbClr>
          </a:solidFill>
          <a:ln/>
        </p:spPr>
      </p:sp>
      <p:sp>
        <p:nvSpPr>
          <p:cNvPr id="48" name="Text 35"/>
          <p:cNvSpPr/>
          <p:nvPr/>
        </p:nvSpPr>
        <p:spPr>
          <a:xfrm>
            <a:off x="18842805" y="2305050"/>
            <a:ext cx="2959470" cy="4737100"/>
          </a:xfrm>
          <a:prstGeom prst="rect">
            <a:avLst/>
          </a:prstGeom>
          <a:noFill/>
          <a:ln/>
        </p:spPr>
        <p:txBody>
          <a:bodyPr wrap="square" lIns="0" tIns="0" rIns="0" bIns="0" rtlCol="0" anchor="t"/>
          <a:lstStyle/>
          <a:p>
            <a:pPr algn="l"/>
            <a:r>
              <a:rPr lang="en-US" sz="24000" dirty="0">
                <a:solidFill>
                  <a:srgbClr val="FFFFFF">
                    <a:alpha val="100000"/>
                  </a:srgbClr>
                </a:solidFill>
                <a:latin typeface="Montserrat ExtraBold" pitchFamily="34" charset="0"/>
                <a:ea typeface="Montserrat ExtraBold" pitchFamily="34" charset="-122"/>
                <a:cs typeface="Montserrat ExtraBold" pitchFamily="34" charset="-120"/>
              </a:rPr>
              <a:t>T</a:t>
            </a:r>
            <a:endParaRPr lang="en-US" sz="24000" dirty="0"/>
          </a:p>
        </p:txBody>
      </p:sp>
      <p:sp>
        <p:nvSpPr>
          <p:cNvPr id="49" name="Shape 36"/>
          <p:cNvSpPr/>
          <p:nvPr/>
        </p:nvSpPr>
        <p:spPr>
          <a:xfrm>
            <a:off x="17528191" y="8089900"/>
            <a:ext cx="4572572" cy="3911600"/>
          </a:xfrm>
          <a:prstGeom prst="rect">
            <a:avLst/>
          </a:prstGeom>
          <a:noFill/>
          <a:ln/>
        </p:spPr>
      </p:sp>
      <p:sp>
        <p:nvSpPr>
          <p:cNvPr id="50" name="Shape 37"/>
          <p:cNvSpPr/>
          <p:nvPr/>
        </p:nvSpPr>
        <p:spPr>
          <a:xfrm>
            <a:off x="17528191" y="8089900"/>
            <a:ext cx="4572572" cy="1752600"/>
          </a:xfrm>
          <a:prstGeom prst="rect">
            <a:avLst/>
          </a:prstGeom>
          <a:noFill/>
          <a:ln/>
        </p:spPr>
      </p:sp>
      <p:sp>
        <p:nvSpPr>
          <p:cNvPr id="51" name="Shape 38"/>
          <p:cNvSpPr/>
          <p:nvPr/>
        </p:nvSpPr>
        <p:spPr>
          <a:xfrm>
            <a:off x="17528191" y="8089900"/>
            <a:ext cx="4572572" cy="1752600"/>
          </a:xfrm>
          <a:prstGeom prst="rect">
            <a:avLst/>
          </a:prstGeom>
          <a:noFill/>
          <a:ln/>
        </p:spPr>
      </p:sp>
      <p:sp>
        <p:nvSpPr>
          <p:cNvPr id="52" name="Text 39"/>
          <p:cNvSpPr/>
          <p:nvPr/>
        </p:nvSpPr>
        <p:spPr>
          <a:xfrm>
            <a:off x="17528191" y="8089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INVASION</a:t>
            </a:r>
            <a:endParaRPr lang="en-US" sz="3600" dirty="0"/>
          </a:p>
        </p:txBody>
      </p:sp>
      <p:sp>
        <p:nvSpPr>
          <p:cNvPr id="53" name="Text 40"/>
          <p:cNvSpPr/>
          <p:nvPr/>
        </p:nvSpPr>
        <p:spPr>
          <a:xfrm>
            <a:off x="17528191" y="8851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Kingdom attacked by monsters.</a:t>
            </a:r>
            <a:endParaRPr lang="en-US" sz="3200" dirty="0"/>
          </a:p>
        </p:txBody>
      </p:sp>
      <p:sp>
        <p:nvSpPr>
          <p:cNvPr id="54" name="Shape 41"/>
          <p:cNvSpPr/>
          <p:nvPr/>
        </p:nvSpPr>
        <p:spPr>
          <a:xfrm>
            <a:off x="17528191" y="10248900"/>
            <a:ext cx="4572572" cy="1752600"/>
          </a:xfrm>
          <a:prstGeom prst="rect">
            <a:avLst/>
          </a:prstGeom>
          <a:noFill/>
          <a:ln/>
        </p:spPr>
      </p:sp>
      <p:sp>
        <p:nvSpPr>
          <p:cNvPr id="55" name="Shape 42"/>
          <p:cNvSpPr/>
          <p:nvPr/>
        </p:nvSpPr>
        <p:spPr>
          <a:xfrm>
            <a:off x="17528191" y="10248900"/>
            <a:ext cx="4572572" cy="1752600"/>
          </a:xfrm>
          <a:prstGeom prst="rect">
            <a:avLst/>
          </a:prstGeom>
          <a:noFill/>
          <a:ln/>
        </p:spPr>
      </p:sp>
      <p:sp>
        <p:nvSpPr>
          <p:cNvPr id="56" name="Text 43"/>
          <p:cNvSpPr/>
          <p:nvPr/>
        </p:nvSpPr>
        <p:spPr>
          <a:xfrm>
            <a:off x="17528191" y="10248900"/>
            <a:ext cx="472499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BETRAYAL</a:t>
            </a:r>
            <a:endParaRPr lang="en-US" sz="3600" dirty="0"/>
          </a:p>
        </p:txBody>
      </p:sp>
      <p:sp>
        <p:nvSpPr>
          <p:cNvPr id="57" name="Text 44"/>
          <p:cNvSpPr/>
          <p:nvPr/>
        </p:nvSpPr>
        <p:spPr>
          <a:xfrm>
            <a:off x="17528191" y="11010900"/>
            <a:ext cx="4708055"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Queen's advisor revealed as spy.</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10974172" y="10718800"/>
            <a:ext cx="6133685" cy="2997200"/>
          </a:xfrm>
          <a:prstGeom prst="rect">
            <a:avLst/>
          </a:prstGeom>
        </p:spPr>
      </p:pic>
      <p:pic>
        <p:nvPicPr>
          <p:cNvPr id="5" name="Image 3" descr="preencoded.png">    </p:cNvPr>
          <p:cNvPicPr>
            <a:picLocks noChangeAspect="1"/>
          </p:cNvPicPr>
          <p:nvPr/>
        </p:nvPicPr>
        <p:blipFill>
          <a:blip r:embed="rId4"/>
          <a:stretch>
            <a:fillRect/>
          </a:stretch>
        </p:blipFill>
        <p:spPr>
          <a:xfrm>
            <a:off x="12714286" y="12458700"/>
            <a:ext cx="2642305" cy="1257300"/>
          </a:xfrm>
          <a:prstGeom prst="rect">
            <a:avLst/>
          </a:prstGeom>
        </p:spPr>
      </p:pic>
      <p:sp>
        <p:nvSpPr>
          <p:cNvPr id="6" name="Shape 0"/>
          <p:cNvSpPr/>
          <p:nvPr/>
        </p:nvSpPr>
        <p:spPr>
          <a:xfrm>
            <a:off x="4636079" y="0"/>
            <a:ext cx="3607251" cy="13411200"/>
          </a:xfrm>
          <a:prstGeom prst="rect">
            <a:avLst/>
          </a:prstGeom>
          <a:solidFill>
            <a:srgbClr val="F2DDBE">
              <a:alpha val="100000"/>
            </a:srgbClr>
          </a:solidFill>
          <a:ln/>
        </p:spPr>
      </p:sp>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6490511" y="2019300"/>
            <a:ext cx="6084060" cy="10502900"/>
          </a:xfrm>
          <a:prstGeom prst="rect">
            <a:avLst/>
          </a:prstGeom>
        </p:spPr>
      </p:pic>
      <p:pic>
        <p:nvPicPr>
          <p:cNvPr id="10" name="Image 6" descr="preencoded.png">    </p:cNvPr>
          <p:cNvPicPr>
            <a:picLocks noChangeAspect="1"/>
          </p:cNvPicPr>
          <p:nvPr/>
        </p:nvPicPr>
        <p:blipFill>
          <a:blip r:embed="rId7"/>
          <a:stretch>
            <a:fillRect/>
          </a:stretch>
        </p:blipFill>
        <p:spPr>
          <a:xfrm>
            <a:off x="0" y="2019300"/>
            <a:ext cx="6084060" cy="10502900"/>
          </a:xfrm>
          <a:prstGeom prst="rect">
            <a:avLst/>
          </a:prstGeom>
        </p:spPr>
      </p:pic>
      <p:sp>
        <p:nvSpPr>
          <p:cNvPr id="11" name="Text 2"/>
          <p:cNvSpPr/>
          <p:nvPr/>
        </p:nvSpPr>
        <p:spPr>
          <a:xfrm>
            <a:off x="13882835" y="3238500"/>
            <a:ext cx="10690503" cy="1583267"/>
          </a:xfrm>
          <a:prstGeom prst="rect">
            <a:avLst/>
          </a:prstGeom>
          <a:noFill/>
          <a:ln/>
        </p:spPr>
        <p:txBody>
          <a:bodyPr wrap="square" lIns="0" tIns="0" rIns="0" bIns="0" rtlCol="0" anchor="t"/>
          <a:lstStyle/>
          <a:p>
            <a:pPr algn="l"/>
            <a:r>
              <a:rPr lang="en-US" sz="8000" dirty="0">
                <a:solidFill>
                  <a:srgbClr val="0E0E0E">
                    <a:alpha val="100000"/>
                  </a:srgbClr>
                </a:solidFill>
                <a:latin typeface="Montserrat ExtraBold" pitchFamily="34" charset="0"/>
                <a:ea typeface="Montserrat ExtraBold" pitchFamily="34" charset="-122"/>
                <a:cs typeface="Montserrat ExtraBold" pitchFamily="34" charset="-120"/>
              </a:rPr>
              <a:t>SOME DATA</a:t>
            </a:r>
            <a:endParaRPr lang="en-US" sz="8000" dirty="0"/>
          </a:p>
        </p:txBody>
      </p:sp>
      <p:sp>
        <p:nvSpPr>
          <p:cNvPr id="12" name="Shape 3"/>
          <p:cNvSpPr/>
          <p:nvPr/>
        </p:nvSpPr>
        <p:spPr>
          <a:xfrm>
            <a:off x="13730416" y="6121400"/>
            <a:ext cx="8573572" cy="6235700"/>
          </a:xfrm>
          <a:prstGeom prst="rect">
            <a:avLst/>
          </a:prstGeom>
          <a:noFill/>
          <a:ln/>
        </p:spPr>
      </p:sp>
      <p:sp>
        <p:nvSpPr>
          <p:cNvPr id="13" name="Shape 4"/>
          <p:cNvSpPr/>
          <p:nvPr/>
        </p:nvSpPr>
        <p:spPr>
          <a:xfrm>
            <a:off x="13730416" y="6121400"/>
            <a:ext cx="8573572" cy="1651000"/>
          </a:xfrm>
          <a:prstGeom prst="rect">
            <a:avLst/>
          </a:prstGeom>
          <a:noFill/>
          <a:ln/>
        </p:spPr>
      </p:sp>
      <p:sp>
        <p:nvSpPr>
          <p:cNvPr id="14" name="Shape 5"/>
          <p:cNvSpPr/>
          <p:nvPr/>
        </p:nvSpPr>
        <p:spPr>
          <a:xfrm>
            <a:off x="13730416" y="6324600"/>
            <a:ext cx="2146568" cy="1244600"/>
          </a:xfrm>
          <a:prstGeom prst="rect">
            <a:avLst/>
          </a:prstGeom>
          <a:noFill/>
          <a:ln/>
        </p:spPr>
      </p:sp>
      <p:sp>
        <p:nvSpPr>
          <p:cNvPr id="15" name="Text 6"/>
          <p:cNvSpPr/>
          <p:nvPr/>
        </p:nvSpPr>
        <p:spPr>
          <a:xfrm>
            <a:off x="13730416" y="6324600"/>
            <a:ext cx="2485277"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75%</a:t>
            </a:r>
            <a:endParaRPr lang="en-US" sz="8000" dirty="0"/>
          </a:p>
        </p:txBody>
      </p:sp>
      <p:sp>
        <p:nvSpPr>
          <p:cNvPr id="16" name="Shape 7"/>
          <p:cNvSpPr/>
          <p:nvPr/>
        </p:nvSpPr>
        <p:spPr>
          <a:xfrm>
            <a:off x="16080210" y="6121400"/>
            <a:ext cx="6223778" cy="1651000"/>
          </a:xfrm>
          <a:prstGeom prst="rect">
            <a:avLst/>
          </a:prstGeom>
          <a:noFill/>
          <a:ln/>
        </p:spPr>
      </p:sp>
      <p:sp>
        <p:nvSpPr>
          <p:cNvPr id="17" name="Text 8"/>
          <p:cNvSpPr/>
          <p:nvPr/>
        </p:nvSpPr>
        <p:spPr>
          <a:xfrm>
            <a:off x="16080210" y="6121400"/>
            <a:ext cx="6376197"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ENCHANTED CREATURES</a:t>
            </a:r>
            <a:endParaRPr lang="en-US" sz="3600" dirty="0"/>
          </a:p>
        </p:txBody>
      </p:sp>
      <p:sp>
        <p:nvSpPr>
          <p:cNvPr id="18" name="Text 9"/>
          <p:cNvSpPr/>
          <p:nvPr/>
        </p:nvSpPr>
        <p:spPr>
          <a:xfrm>
            <a:off x="16080210" y="6781800"/>
            <a:ext cx="6359261"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possess the ability to cast spells.</a:t>
            </a:r>
            <a:endParaRPr lang="en-US" sz="3200" dirty="0"/>
          </a:p>
        </p:txBody>
      </p:sp>
      <p:sp>
        <p:nvSpPr>
          <p:cNvPr id="19" name="Shape 10"/>
          <p:cNvSpPr/>
          <p:nvPr/>
        </p:nvSpPr>
        <p:spPr>
          <a:xfrm>
            <a:off x="13730416" y="8382000"/>
            <a:ext cx="8573572" cy="1714500"/>
          </a:xfrm>
          <a:prstGeom prst="rect">
            <a:avLst/>
          </a:prstGeom>
          <a:noFill/>
          <a:ln/>
        </p:spPr>
      </p:sp>
      <p:sp>
        <p:nvSpPr>
          <p:cNvPr id="20" name="Shape 11"/>
          <p:cNvSpPr/>
          <p:nvPr/>
        </p:nvSpPr>
        <p:spPr>
          <a:xfrm>
            <a:off x="13730416" y="8616950"/>
            <a:ext cx="2273584" cy="1244600"/>
          </a:xfrm>
          <a:prstGeom prst="rect">
            <a:avLst/>
          </a:prstGeom>
          <a:noFill/>
          <a:ln/>
        </p:spPr>
      </p:sp>
      <p:sp>
        <p:nvSpPr>
          <p:cNvPr id="21" name="Text 12"/>
          <p:cNvSpPr/>
          <p:nvPr/>
        </p:nvSpPr>
        <p:spPr>
          <a:xfrm>
            <a:off x="13730416" y="8616950"/>
            <a:ext cx="2612293"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60%</a:t>
            </a:r>
            <a:endParaRPr lang="en-US" sz="8000" dirty="0"/>
          </a:p>
        </p:txBody>
      </p:sp>
      <p:sp>
        <p:nvSpPr>
          <p:cNvPr id="22" name="Shape 13"/>
          <p:cNvSpPr/>
          <p:nvPr/>
        </p:nvSpPr>
        <p:spPr>
          <a:xfrm>
            <a:off x="16207226" y="8382000"/>
            <a:ext cx="6096762" cy="1714500"/>
          </a:xfrm>
          <a:prstGeom prst="rect">
            <a:avLst/>
          </a:prstGeom>
          <a:noFill/>
          <a:ln/>
        </p:spPr>
      </p:sp>
      <p:sp>
        <p:nvSpPr>
          <p:cNvPr id="23" name="Text 14"/>
          <p:cNvSpPr/>
          <p:nvPr/>
        </p:nvSpPr>
        <p:spPr>
          <a:xfrm>
            <a:off x="16207226" y="8382000"/>
            <a:ext cx="6249181" cy="12700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MAGIC-WIELDING INDIVIDUALS</a:t>
            </a:r>
            <a:endParaRPr lang="en-US" sz="3600" dirty="0"/>
          </a:p>
        </p:txBody>
      </p:sp>
      <p:sp>
        <p:nvSpPr>
          <p:cNvPr id="24" name="Text 15"/>
          <p:cNvSpPr/>
          <p:nvPr/>
        </p:nvSpPr>
        <p:spPr>
          <a:xfrm>
            <a:off x="16207226" y="9601200"/>
            <a:ext cx="6232246"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practice the art of illusions.</a:t>
            </a:r>
            <a:endParaRPr lang="en-US" sz="3200" dirty="0"/>
          </a:p>
        </p:txBody>
      </p:sp>
      <p:sp>
        <p:nvSpPr>
          <p:cNvPr id="25" name="Shape 16"/>
          <p:cNvSpPr/>
          <p:nvPr/>
        </p:nvSpPr>
        <p:spPr>
          <a:xfrm>
            <a:off x="13730416" y="10706100"/>
            <a:ext cx="8573572" cy="1651000"/>
          </a:xfrm>
          <a:prstGeom prst="rect">
            <a:avLst/>
          </a:prstGeom>
          <a:noFill/>
          <a:ln/>
        </p:spPr>
      </p:sp>
      <p:sp>
        <p:nvSpPr>
          <p:cNvPr id="26" name="Shape 17"/>
          <p:cNvSpPr/>
          <p:nvPr/>
        </p:nvSpPr>
        <p:spPr>
          <a:xfrm>
            <a:off x="13730416" y="10909300"/>
            <a:ext cx="2273584" cy="1244600"/>
          </a:xfrm>
          <a:prstGeom prst="rect">
            <a:avLst/>
          </a:prstGeom>
          <a:noFill/>
          <a:ln/>
        </p:spPr>
      </p:sp>
      <p:sp>
        <p:nvSpPr>
          <p:cNvPr id="27" name="Text 18"/>
          <p:cNvSpPr/>
          <p:nvPr/>
        </p:nvSpPr>
        <p:spPr>
          <a:xfrm>
            <a:off x="13730416" y="10909300"/>
            <a:ext cx="2612293"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90%</a:t>
            </a:r>
            <a:endParaRPr lang="en-US" sz="8000" dirty="0"/>
          </a:p>
        </p:txBody>
      </p:sp>
      <p:sp>
        <p:nvSpPr>
          <p:cNvPr id="28" name="Shape 19"/>
          <p:cNvSpPr/>
          <p:nvPr/>
        </p:nvSpPr>
        <p:spPr>
          <a:xfrm>
            <a:off x="16207226" y="10706100"/>
            <a:ext cx="6096762" cy="1651000"/>
          </a:xfrm>
          <a:prstGeom prst="rect">
            <a:avLst/>
          </a:prstGeom>
          <a:noFill/>
          <a:ln/>
        </p:spPr>
      </p:sp>
      <p:sp>
        <p:nvSpPr>
          <p:cNvPr id="29" name="Text 20"/>
          <p:cNvSpPr/>
          <p:nvPr/>
        </p:nvSpPr>
        <p:spPr>
          <a:xfrm>
            <a:off x="16207226" y="107061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SPELLS CAST</a:t>
            </a:r>
            <a:endParaRPr lang="en-US" sz="3600" dirty="0"/>
          </a:p>
        </p:txBody>
      </p:sp>
      <p:sp>
        <p:nvSpPr>
          <p:cNvPr id="30" name="Text 21"/>
          <p:cNvSpPr/>
          <p:nvPr/>
        </p:nvSpPr>
        <p:spPr>
          <a:xfrm>
            <a:off x="16207226" y="11366500"/>
            <a:ext cx="6232246"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are dark magic, foretelling danger.</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46743" y="1905000"/>
            <a:ext cx="4051806" cy="4051300"/>
          </a:xfrm>
          <a:prstGeom prst="rect">
            <a:avLst/>
          </a:prstGeom>
        </p:spPr>
      </p:pic>
      <p:pic>
        <p:nvPicPr>
          <p:cNvPr id="3" name="Image 1" descr="preencoded.png">    </p:cNvPr>
          <p:cNvPicPr>
            <a:picLocks noChangeAspect="1"/>
          </p:cNvPicPr>
          <p:nvPr/>
        </p:nvPicPr>
        <p:blipFill>
          <a:blip r:embed="rId2"/>
          <a:stretch>
            <a:fillRect/>
          </a:stretch>
        </p:blipFill>
        <p:spPr>
          <a:xfrm>
            <a:off x="0" y="3263900"/>
            <a:ext cx="19357219" cy="9880600"/>
          </a:xfrm>
          <a:prstGeom prst="rect">
            <a:avLst/>
          </a:prstGeom>
        </p:spPr>
      </p:pic>
      <p:pic>
        <p:nvPicPr>
          <p:cNvPr id="4" name="Image 2" descr="preencoded.png">    </p:cNvPr>
          <p:cNvPicPr>
            <a:picLocks noChangeAspect="1"/>
          </p:cNvPicPr>
          <p:nvPr/>
        </p:nvPicPr>
        <p:blipFill>
          <a:blip r:embed="rId3"/>
          <a:stretch>
            <a:fillRect/>
          </a:stretch>
        </p:blipFill>
        <p:spPr>
          <a:xfrm>
            <a:off x="0" y="3505200"/>
            <a:ext cx="19115889" cy="9398000"/>
          </a:xfrm>
          <a:prstGeom prst="rect">
            <a:avLst/>
          </a:prstGeom>
        </p:spPr>
      </p:pic>
      <p:pic>
        <p:nvPicPr>
          <p:cNvPr id="5" name="Image 3" descr="preencoded.png">    </p:cNvPr>
          <p:cNvPicPr>
            <a:picLocks noChangeAspect="1"/>
          </p:cNvPicPr>
          <p:nvPr/>
        </p:nvPicPr>
        <p:blipFill>
          <a:blip r:embed="rId4"/>
          <a:stretch>
            <a:fillRect/>
          </a:stretch>
        </p:blipFill>
        <p:spPr>
          <a:xfrm>
            <a:off x="5738469" y="1447800"/>
            <a:ext cx="2522279" cy="1260983"/>
          </a:xfrm>
          <a:prstGeom prst="rect">
            <a:avLst/>
          </a:prstGeom>
        </p:spPr>
      </p:pic>
      <p:pic>
        <p:nvPicPr>
          <p:cNvPr id="6" name="Image 4" descr="preencoded.png">    </p:cNvPr>
          <p:cNvPicPr>
            <a:picLocks noChangeAspect="1"/>
          </p:cNvPicPr>
          <p:nvPr/>
        </p:nvPicPr>
        <p:blipFill>
          <a:blip r:embed="rId5"/>
          <a:stretch>
            <a:fillRect/>
          </a:stretch>
        </p:blipFill>
        <p:spPr>
          <a:xfrm>
            <a:off x="2222778" y="1448743"/>
            <a:ext cx="1261141" cy="1260041"/>
          </a:xfrm>
          <a:prstGeom prst="rect">
            <a:avLst/>
          </a:prstGeom>
        </p:spPr>
      </p:pic>
      <p:pic>
        <p:nvPicPr>
          <p:cNvPr id="7" name="Image 5" descr="preencoded.png">    </p:cNvPr>
          <p:cNvPicPr>
            <a:picLocks noChangeAspect="1"/>
          </p:cNvPicPr>
          <p:nvPr/>
        </p:nvPicPr>
        <p:blipFill>
          <a:blip r:embed="rId6"/>
          <a:stretch>
            <a:fillRect/>
          </a:stretch>
        </p:blipFill>
        <p:spPr>
          <a:xfrm>
            <a:off x="20932216" y="4495800"/>
            <a:ext cx="2578422" cy="4737100"/>
          </a:xfrm>
          <a:prstGeom prst="rect">
            <a:avLst/>
          </a:prstGeom>
        </p:spPr>
      </p:pic>
      <p:pic>
        <p:nvPicPr>
          <p:cNvPr id="8" name="Image 6" descr="preencoded.png">    </p:cNvPr>
          <p:cNvPicPr>
            <a:picLocks noChangeAspect="1"/>
          </p:cNvPicPr>
          <p:nvPr/>
        </p:nvPicPr>
        <p:blipFill>
          <a:blip r:embed="rId7"/>
          <a:stretch>
            <a:fillRect/>
          </a:stretch>
        </p:blipFill>
        <p:spPr>
          <a:xfrm>
            <a:off x="20665483" y="11734800"/>
            <a:ext cx="533467" cy="533400"/>
          </a:xfrm>
          <a:prstGeom prst="rect">
            <a:avLst/>
          </a:prstGeom>
        </p:spPr>
      </p:pic>
      <p:pic>
        <p:nvPicPr>
          <p:cNvPr id="9" name="Image 7" descr="preencoded.png">    </p:cNvPr>
          <p:cNvPicPr>
            <a:picLocks noChangeAspect="1"/>
          </p:cNvPicPr>
          <p:nvPr/>
        </p:nvPicPr>
        <p:blipFill>
          <a:blip r:embed="rId8"/>
          <a:stretch>
            <a:fillRect/>
          </a:stretch>
        </p:blipFill>
        <p:spPr>
          <a:xfrm>
            <a:off x="22380197" y="11734800"/>
            <a:ext cx="533467" cy="533400"/>
          </a:xfrm>
          <a:prstGeom prst="rect">
            <a:avLst/>
          </a:prstGeom>
        </p:spPr>
      </p:pic>
      <p:pic>
        <p:nvPicPr>
          <p:cNvPr id="10" name="Image 8" descr="preencoded.png">    </p:cNvPr>
          <p:cNvPicPr>
            <a:picLocks noChangeAspect="1"/>
          </p:cNvPicPr>
          <p:nvPr/>
        </p:nvPicPr>
        <p:blipFill>
          <a:blip r:embed="rId9"/>
          <a:stretch>
            <a:fillRect/>
          </a:stretch>
        </p:blipFill>
        <p:spPr>
          <a:xfrm>
            <a:off x="0" y="9740900"/>
            <a:ext cx="3975597" cy="3975100"/>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1994149" y="4495800"/>
            <a:ext cx="15762670" cy="6311900"/>
          </a:xfrm>
          <a:prstGeom prst="rect">
            <a:avLst/>
          </a:prstGeom>
          <a:noFill/>
          <a:ln/>
        </p:spPr>
      </p:sp>
      <p:sp>
        <p:nvSpPr>
          <p:cNvPr id="14" name="Shape 2"/>
          <p:cNvSpPr/>
          <p:nvPr/>
        </p:nvSpPr>
        <p:spPr>
          <a:xfrm>
            <a:off x="1994149" y="4495800"/>
            <a:ext cx="15762670" cy="4914900"/>
          </a:xfrm>
          <a:prstGeom prst="rect">
            <a:avLst/>
          </a:prstGeom>
          <a:noFill/>
          <a:ln/>
        </p:spPr>
      </p:sp>
      <p:sp>
        <p:nvSpPr>
          <p:cNvPr id="15" name="Text 3"/>
          <p:cNvSpPr/>
          <p:nvPr/>
        </p:nvSpPr>
        <p:spPr>
          <a:xfrm>
            <a:off x="1994149" y="4495800"/>
            <a:ext cx="13489086" cy="4737100"/>
          </a:xfrm>
          <a:prstGeom prst="rect">
            <a:avLst/>
          </a:prstGeom>
          <a:noFill/>
          <a:ln/>
        </p:spPr>
        <p:txBody>
          <a:bodyPr wrap="square" lIns="0" tIns="0" rIns="0" bIns="0" rtlCol="0" anchor="t"/>
          <a:lstStyle/>
          <a:p>
            <a:pPr algn="l"/>
            <a:r>
              <a:rPr lang="en-US" sz="24000" dirty="0">
                <a:solidFill>
                  <a:srgbClr val="272727">
                    <a:alpha val="100000"/>
                  </a:srgbClr>
                </a:solidFill>
                <a:latin typeface="Montserrat ExtraBold" pitchFamily="34" charset="0"/>
                <a:ea typeface="Montserrat ExtraBold" pitchFamily="34" charset="-122"/>
                <a:cs typeface="Montserrat ExtraBold" pitchFamily="34" charset="-120"/>
              </a:rPr>
              <a:t>234,567</a:t>
            </a:r>
            <a:endParaRPr lang="en-US" sz="24000" dirty="0"/>
          </a:p>
        </p:txBody>
      </p:sp>
      <p:sp>
        <p:nvSpPr>
          <p:cNvPr id="16" name="Text 4"/>
          <p:cNvSpPr/>
          <p:nvPr/>
        </p:nvSpPr>
        <p:spPr>
          <a:xfrm>
            <a:off x="1994149" y="8420100"/>
            <a:ext cx="16033637" cy="12615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Montserrat Bold" pitchFamily="34" charset="0"/>
                <a:ea typeface="Montserrat Bold" pitchFamily="34" charset="-122"/>
                <a:cs typeface="Montserrat Bold" pitchFamily="34" charset="-120"/>
              </a:rPr>
              <a:t>Unicorn Sightings</a:t>
            </a:r>
            <a:endParaRPr lang="en-US" sz="6400" dirty="0"/>
          </a:p>
        </p:txBody>
      </p:sp>
      <p:sp>
        <p:nvSpPr>
          <p:cNvPr id="17" name="Text 5"/>
          <p:cNvSpPr/>
          <p:nvPr/>
        </p:nvSpPr>
        <p:spPr>
          <a:xfrm>
            <a:off x="1994149" y="9817100"/>
            <a:ext cx="9407642"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tally of the number of unicorns spotted in the fantasy realm.</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4102613" y="3759200"/>
            <a:ext cx="7874984" cy="2476500"/>
          </a:xfrm>
          <a:prstGeom prst="rect">
            <a:avLst/>
          </a:prstGeom>
          <a:noFill/>
          <a:ln/>
        </p:spPr>
      </p:sp>
      <p:sp>
        <p:nvSpPr>
          <p:cNvPr id="8" name="Shape 2"/>
          <p:cNvSpPr/>
          <p:nvPr/>
        </p:nvSpPr>
        <p:spPr>
          <a:xfrm>
            <a:off x="3607251" y="3759200"/>
            <a:ext cx="8865708" cy="1981200"/>
          </a:xfrm>
          <a:prstGeom prst="rect">
            <a:avLst/>
          </a:prstGeom>
          <a:noFill/>
          <a:ln/>
        </p:spPr>
      </p:sp>
      <p:sp>
        <p:nvSpPr>
          <p:cNvPr id="9" name="Text 3"/>
          <p:cNvSpPr/>
          <p:nvPr/>
        </p:nvSpPr>
        <p:spPr>
          <a:xfrm>
            <a:off x="3607251" y="3759200"/>
            <a:ext cx="9407642"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233 COINS</a:t>
            </a:r>
            <a:endParaRPr lang="en-US" sz="12800" dirty="0"/>
          </a:p>
        </p:txBody>
      </p:sp>
      <p:sp>
        <p:nvSpPr>
          <p:cNvPr id="10" name="Shape 4"/>
          <p:cNvSpPr/>
          <p:nvPr/>
        </p:nvSpPr>
        <p:spPr>
          <a:xfrm>
            <a:off x="4102613" y="5740400"/>
            <a:ext cx="7874984" cy="495300"/>
          </a:xfrm>
          <a:prstGeom prst="rect">
            <a:avLst/>
          </a:prstGeom>
          <a:noFill/>
          <a:ln/>
        </p:spPr>
      </p:sp>
      <p:sp>
        <p:nvSpPr>
          <p:cNvPr id="11" name="Text 5"/>
          <p:cNvSpPr/>
          <p:nvPr/>
        </p:nvSpPr>
        <p:spPr>
          <a:xfrm>
            <a:off x="4034871" y="5740400"/>
            <a:ext cx="8010468" cy="6307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Treasure Found</a:t>
            </a:r>
            <a:endParaRPr lang="en-US" sz="3200" dirty="0"/>
          </a:p>
        </p:txBody>
      </p:sp>
      <p:sp>
        <p:nvSpPr>
          <p:cNvPr id="12" name="Shape 6"/>
          <p:cNvSpPr/>
          <p:nvPr/>
        </p:nvSpPr>
        <p:spPr>
          <a:xfrm>
            <a:off x="4102613" y="7480300"/>
            <a:ext cx="7874984" cy="2476500"/>
          </a:xfrm>
          <a:prstGeom prst="rect">
            <a:avLst/>
          </a:prstGeom>
          <a:noFill/>
          <a:ln/>
        </p:spPr>
      </p:sp>
      <p:sp>
        <p:nvSpPr>
          <p:cNvPr id="13" name="Shape 7"/>
          <p:cNvSpPr/>
          <p:nvPr/>
        </p:nvSpPr>
        <p:spPr>
          <a:xfrm>
            <a:off x="3099187" y="7480300"/>
            <a:ext cx="9881835" cy="1981200"/>
          </a:xfrm>
          <a:prstGeom prst="rect">
            <a:avLst/>
          </a:prstGeom>
          <a:noFill/>
          <a:ln/>
        </p:spPr>
      </p:sp>
      <p:sp>
        <p:nvSpPr>
          <p:cNvPr id="14" name="Text 8"/>
          <p:cNvSpPr/>
          <p:nvPr/>
        </p:nvSpPr>
        <p:spPr>
          <a:xfrm>
            <a:off x="3099187" y="7480300"/>
            <a:ext cx="10423769"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456 HOURS</a:t>
            </a:r>
            <a:endParaRPr lang="en-US" sz="12800" dirty="0"/>
          </a:p>
        </p:txBody>
      </p:sp>
      <p:sp>
        <p:nvSpPr>
          <p:cNvPr id="15" name="Shape 9"/>
          <p:cNvSpPr/>
          <p:nvPr/>
        </p:nvSpPr>
        <p:spPr>
          <a:xfrm>
            <a:off x="4102613" y="9461500"/>
            <a:ext cx="7874984" cy="495300"/>
          </a:xfrm>
          <a:prstGeom prst="rect">
            <a:avLst/>
          </a:prstGeom>
          <a:noFill/>
          <a:ln/>
        </p:spPr>
      </p:sp>
      <p:sp>
        <p:nvSpPr>
          <p:cNvPr id="16" name="Text 10"/>
          <p:cNvSpPr/>
          <p:nvPr/>
        </p:nvSpPr>
        <p:spPr>
          <a:xfrm>
            <a:off x="4034871" y="9461500"/>
            <a:ext cx="8010468" cy="6307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Duration of Spell Casting</a:t>
            </a:r>
            <a:endParaRPr lang="en-US" sz="3200" dirty="0"/>
          </a:p>
        </p:txBody>
      </p:sp>
      <p:sp>
        <p:nvSpPr>
          <p:cNvPr id="17" name="Shape 11"/>
          <p:cNvSpPr/>
          <p:nvPr/>
        </p:nvSpPr>
        <p:spPr>
          <a:xfrm>
            <a:off x="13387473" y="3759200"/>
            <a:ext cx="7874984" cy="2476500"/>
          </a:xfrm>
          <a:prstGeom prst="rect">
            <a:avLst/>
          </a:prstGeom>
          <a:noFill/>
          <a:ln/>
        </p:spPr>
      </p:sp>
      <p:sp>
        <p:nvSpPr>
          <p:cNvPr id="18" name="Shape 12"/>
          <p:cNvSpPr/>
          <p:nvPr/>
        </p:nvSpPr>
        <p:spPr>
          <a:xfrm>
            <a:off x="15565795" y="3759200"/>
            <a:ext cx="3518340" cy="1981200"/>
          </a:xfrm>
          <a:prstGeom prst="rect">
            <a:avLst/>
          </a:prstGeom>
          <a:noFill/>
          <a:ln/>
        </p:spPr>
      </p:sp>
      <p:sp>
        <p:nvSpPr>
          <p:cNvPr id="19" name="Text 13"/>
          <p:cNvSpPr/>
          <p:nvPr/>
        </p:nvSpPr>
        <p:spPr>
          <a:xfrm>
            <a:off x="15565795" y="3759200"/>
            <a:ext cx="4060274"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85%</a:t>
            </a:r>
            <a:endParaRPr lang="en-US" sz="12800" dirty="0"/>
          </a:p>
        </p:txBody>
      </p:sp>
      <p:sp>
        <p:nvSpPr>
          <p:cNvPr id="20" name="Shape 14"/>
          <p:cNvSpPr/>
          <p:nvPr/>
        </p:nvSpPr>
        <p:spPr>
          <a:xfrm>
            <a:off x="13387473" y="5740400"/>
            <a:ext cx="7874984" cy="495300"/>
          </a:xfrm>
          <a:prstGeom prst="rect">
            <a:avLst/>
          </a:prstGeom>
          <a:noFill/>
          <a:ln/>
        </p:spPr>
      </p:sp>
      <p:sp>
        <p:nvSpPr>
          <p:cNvPr id="21" name="Text 15"/>
          <p:cNvSpPr/>
          <p:nvPr/>
        </p:nvSpPr>
        <p:spPr>
          <a:xfrm>
            <a:off x="13319731" y="5740400"/>
            <a:ext cx="8010468" cy="6307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Wished Granted</a:t>
            </a:r>
            <a:endParaRPr lang="en-US" sz="3200" dirty="0"/>
          </a:p>
        </p:txBody>
      </p:sp>
      <p:sp>
        <p:nvSpPr>
          <p:cNvPr id="22" name="Shape 16"/>
          <p:cNvSpPr/>
          <p:nvPr/>
        </p:nvSpPr>
        <p:spPr>
          <a:xfrm>
            <a:off x="13387473" y="7480300"/>
            <a:ext cx="7874984" cy="2476500"/>
          </a:xfrm>
          <a:prstGeom prst="rect">
            <a:avLst/>
          </a:prstGeom>
          <a:noFill/>
          <a:ln/>
        </p:spPr>
      </p:sp>
      <p:sp>
        <p:nvSpPr>
          <p:cNvPr id="23" name="Shape 17"/>
          <p:cNvSpPr/>
          <p:nvPr/>
        </p:nvSpPr>
        <p:spPr>
          <a:xfrm>
            <a:off x="14232129" y="7480300"/>
            <a:ext cx="6185673" cy="1981200"/>
          </a:xfrm>
          <a:prstGeom prst="rect">
            <a:avLst/>
          </a:prstGeom>
          <a:noFill/>
          <a:ln/>
        </p:spPr>
      </p:sp>
      <p:sp>
        <p:nvSpPr>
          <p:cNvPr id="24" name="Text 18"/>
          <p:cNvSpPr/>
          <p:nvPr/>
        </p:nvSpPr>
        <p:spPr>
          <a:xfrm>
            <a:off x="14232129" y="7480300"/>
            <a:ext cx="6727608"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535 KM</a:t>
            </a:r>
            <a:endParaRPr lang="en-US" sz="12800" dirty="0"/>
          </a:p>
        </p:txBody>
      </p:sp>
      <p:sp>
        <p:nvSpPr>
          <p:cNvPr id="25" name="Shape 19"/>
          <p:cNvSpPr/>
          <p:nvPr/>
        </p:nvSpPr>
        <p:spPr>
          <a:xfrm>
            <a:off x="13387473" y="9461500"/>
            <a:ext cx="7874984" cy="495300"/>
          </a:xfrm>
          <a:prstGeom prst="rect">
            <a:avLst/>
          </a:prstGeom>
          <a:noFill/>
          <a:ln/>
        </p:spPr>
      </p:sp>
      <p:sp>
        <p:nvSpPr>
          <p:cNvPr id="26" name="Text 20"/>
          <p:cNvSpPr/>
          <p:nvPr/>
        </p:nvSpPr>
        <p:spPr>
          <a:xfrm>
            <a:off x="13319731" y="9461500"/>
            <a:ext cx="8010468" cy="6307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Journey Distance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10974172" y="10718800"/>
            <a:ext cx="6133685" cy="2997200"/>
          </a:xfrm>
          <a:prstGeom prst="rect">
            <a:avLst/>
          </a:prstGeom>
        </p:spPr>
      </p:pic>
      <p:pic>
        <p:nvPicPr>
          <p:cNvPr id="5" name="Image 3" descr="preencoded.png">    </p:cNvPr>
          <p:cNvPicPr>
            <a:picLocks noChangeAspect="1"/>
          </p:cNvPicPr>
          <p:nvPr/>
        </p:nvPicPr>
        <p:blipFill>
          <a:blip r:embed="rId4"/>
          <a:stretch>
            <a:fillRect/>
          </a:stretch>
        </p:blipFill>
        <p:spPr>
          <a:xfrm>
            <a:off x="12714286" y="12458700"/>
            <a:ext cx="2642305" cy="1257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6841922" y="1701800"/>
            <a:ext cx="10690503" cy="1583267"/>
          </a:xfrm>
          <a:prstGeom prst="rect">
            <a:avLst/>
          </a:prstGeom>
          <a:noFill/>
          <a:ln/>
        </p:spPr>
        <p:txBody>
          <a:bodyPr wrap="square" lIns="0" tIns="0" rIns="0" bIns="0" rtlCol="0" anchor="t"/>
          <a:lstStyle/>
          <a:p>
            <a:pPr algn="ctr"/>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SOME GRAPH</a:t>
            </a:r>
            <a:endParaRPr lang="en-US" sz="8000" dirty="0"/>
          </a:p>
        </p:txBody>
      </p:sp>
      <p:sp>
        <p:nvSpPr>
          <p:cNvPr id="9" name="Shape 2"/>
          <p:cNvSpPr/>
          <p:nvPr/>
        </p:nvSpPr>
        <p:spPr>
          <a:xfrm>
            <a:off x="2718140" y="3771900"/>
            <a:ext cx="8941918" cy="6180901"/>
          </a:xfrm>
          <a:prstGeom prst="rect">
            <a:avLst/>
          </a:prstGeom>
          <a:noFill/>
          <a:ln/>
        </p:spPr>
      </p:sp>
      <p:sp>
        <p:nvSpPr>
          <p:cNvPr id="10"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0</a:t>
            </a:r>
            <a:endParaRPr lang="en-US" sz="1821" dirty="0"/>
          </a:p>
        </p:txBody>
      </p:sp>
      <p:sp>
        <p:nvSpPr>
          <p:cNvPr id="11"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1</a:t>
            </a:r>
            <a:endParaRPr lang="en-US" sz="2185" dirty="0"/>
          </a:p>
        </p:txBody>
      </p:sp>
      <p:sp>
        <p:nvSpPr>
          <p:cNvPr id="12"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2</a:t>
            </a:r>
            <a:endParaRPr lang="en-US" sz="2185" dirty="0"/>
          </a:p>
        </p:txBody>
      </p:sp>
      <p:sp>
        <p:nvSpPr>
          <p:cNvPr id="13"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3</a:t>
            </a:r>
            <a:endParaRPr lang="en-US" sz="2185" dirty="0"/>
          </a:p>
        </p:txBody>
      </p:sp>
      <p:sp>
        <p:nvSpPr>
          <p:cNvPr id="14"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4</a:t>
            </a:r>
            <a:endParaRPr lang="en-US" sz="2185" dirty="0"/>
          </a:p>
        </p:txBody>
      </p:sp>
      <p:sp>
        <p:nvSpPr>
          <p:cNvPr id="15"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5</a:t>
            </a:r>
            <a:endParaRPr lang="en-US" sz="2185" dirty="0"/>
          </a:p>
        </p:txBody>
      </p:sp>
      <p:sp>
        <p:nvSpPr>
          <p:cNvPr id="16"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6</a:t>
            </a:r>
            <a:endParaRPr lang="en-US" sz="2185" dirty="0"/>
          </a:p>
        </p:txBody>
      </p:sp>
      <p:sp>
        <p:nvSpPr>
          <p:cNvPr id="17"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7</a:t>
            </a:r>
            <a:endParaRPr lang="en-US" sz="2185" dirty="0"/>
          </a:p>
        </p:txBody>
      </p:sp>
      <p:sp>
        <p:nvSpPr>
          <p:cNvPr id="18"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3D3D3D">
                    <a:alpha val="100000"/>
                  </a:srgbClr>
                </a:solidFill>
                <a:latin typeface="Lato Regular" pitchFamily="34" charset="0"/>
                <a:ea typeface="Lato Regular" pitchFamily="34" charset="-122"/>
                <a:cs typeface="Lato Regular" pitchFamily="34" charset="-120"/>
              </a:rPr>
              <a:t>8</a:t>
            </a:r>
            <a:endParaRPr lang="en-US" sz="2185" dirty="0"/>
          </a:p>
        </p:txBody>
      </p:sp>
      <p:sp>
        <p:nvSpPr>
          <p:cNvPr id="19"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10</a:t>
            </a:r>
            <a:endParaRPr lang="en-US" sz="1821" dirty="0"/>
          </a:p>
        </p:txBody>
      </p:sp>
      <p:sp>
        <p:nvSpPr>
          <p:cNvPr id="20"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20</a:t>
            </a:r>
            <a:endParaRPr lang="en-US" sz="1821" dirty="0"/>
          </a:p>
        </p:txBody>
      </p:sp>
      <p:sp>
        <p:nvSpPr>
          <p:cNvPr id="21"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30</a:t>
            </a:r>
            <a:endParaRPr lang="en-US" sz="1821" dirty="0"/>
          </a:p>
        </p:txBody>
      </p:sp>
      <p:sp>
        <p:nvSpPr>
          <p:cNvPr id="22"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40</a:t>
            </a:r>
            <a:endParaRPr lang="en-US" sz="1821" dirty="0"/>
          </a:p>
        </p:txBody>
      </p:sp>
      <p:sp>
        <p:nvSpPr>
          <p:cNvPr id="23"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50</a:t>
            </a:r>
            <a:endParaRPr lang="en-US" sz="1821" dirty="0"/>
          </a:p>
        </p:txBody>
      </p:sp>
      <p:sp>
        <p:nvSpPr>
          <p:cNvPr id="24"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60</a:t>
            </a:r>
            <a:endParaRPr lang="en-US" sz="1821" dirty="0"/>
          </a:p>
        </p:txBody>
      </p:sp>
      <p:sp>
        <p:nvSpPr>
          <p:cNvPr id="25"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70</a:t>
            </a:r>
            <a:endParaRPr lang="en-US" sz="1821" dirty="0"/>
          </a:p>
        </p:txBody>
      </p:sp>
      <p:sp>
        <p:nvSpPr>
          <p:cNvPr id="26"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80</a:t>
            </a:r>
            <a:endParaRPr lang="en-US" sz="1821" dirty="0"/>
          </a:p>
        </p:txBody>
      </p:sp>
      <p:sp>
        <p:nvSpPr>
          <p:cNvPr id="27"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90</a:t>
            </a:r>
            <a:endParaRPr lang="en-US" sz="1821" dirty="0"/>
          </a:p>
        </p:txBody>
      </p:sp>
      <p:sp>
        <p:nvSpPr>
          <p:cNvPr id="28"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3D3D3D">
                    <a:alpha val="100000"/>
                  </a:srgbClr>
                </a:solidFill>
                <a:latin typeface="Lato Regular" pitchFamily="34" charset="0"/>
                <a:ea typeface="Lato Regular" pitchFamily="34" charset="-122"/>
                <a:cs typeface="Lato Regular" pitchFamily="34" charset="-120"/>
              </a:rPr>
              <a:t>100</a:t>
            </a:r>
            <a:endParaRPr lang="en-US" sz="1821" dirty="0"/>
          </a:p>
        </p:txBody>
      </p:sp>
      <p:pic>
        <p:nvPicPr>
          <p:cNvPr id="29" name="Image 5" descr="preencoded.png">    </p:cNvPr>
          <p:cNvPicPr>
            <a:picLocks noChangeAspect="1"/>
          </p:cNvPicPr>
          <p:nvPr/>
        </p:nvPicPr>
        <p:blipFill>
          <a:blip r:embed="rId6"/>
          <a:stretch>
            <a:fillRect/>
          </a:stretch>
        </p:blipFill>
        <p:spPr>
          <a:xfrm>
            <a:off x="3368467" y="3771900"/>
            <a:ext cx="8291591" cy="5511006"/>
          </a:xfrm>
          <a:prstGeom prst="rect">
            <a:avLst/>
          </a:prstGeom>
        </p:spPr>
      </p:pic>
      <p:pic>
        <p:nvPicPr>
          <p:cNvPr id="30" name="Image 6" descr="preencoded.png">    </p:cNvPr>
          <p:cNvPicPr>
            <a:picLocks noChangeAspect="1"/>
          </p:cNvPicPr>
          <p:nvPr/>
        </p:nvPicPr>
        <p:blipFill>
          <a:blip r:embed="rId7"/>
          <a:stretch>
            <a:fillRect/>
          </a:stretch>
        </p:blipFill>
        <p:spPr>
          <a:xfrm>
            <a:off x="4512766"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5651279"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6789795"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7928309"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9066828"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0205341"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11343854" y="4185444"/>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3355539" y="5483845"/>
            <a:ext cx="8050168" cy="2373585"/>
          </a:xfrm>
          <a:prstGeom prst="rect">
            <a:avLst/>
          </a:prstGeom>
        </p:spPr>
      </p:pic>
      <p:pic>
        <p:nvPicPr>
          <p:cNvPr id="38" name="Image 14" descr="preencoded.png">    </p:cNvPr>
          <p:cNvPicPr>
            <a:picLocks noChangeAspect="1"/>
          </p:cNvPicPr>
          <p:nvPr/>
        </p:nvPicPr>
        <p:blipFill>
          <a:blip r:embed="rId15"/>
          <a:stretch>
            <a:fillRect/>
          </a:stretch>
        </p:blipFill>
        <p:spPr>
          <a:xfrm>
            <a:off x="3369143" y="6359525"/>
            <a:ext cx="8044031" cy="2268538"/>
          </a:xfrm>
          <a:prstGeom prst="rect">
            <a:avLst/>
          </a:prstGeom>
        </p:spPr>
      </p:pic>
      <p:pic>
        <p:nvPicPr>
          <p:cNvPr id="39" name="Image 15" descr="preencoded.png">    </p:cNvPr>
          <p:cNvPicPr>
            <a:picLocks noChangeAspect="1"/>
          </p:cNvPicPr>
          <p:nvPr/>
        </p:nvPicPr>
        <p:blipFill>
          <a:blip r:embed="rId16"/>
          <a:stretch>
            <a:fillRect/>
          </a:stretch>
        </p:blipFill>
        <p:spPr>
          <a:xfrm>
            <a:off x="4441751" y="6055643"/>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4441751" y="6981130"/>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5651277"/>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5580267" y="7415510"/>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7732812"/>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6718783" y="6311826"/>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733232"/>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7861923" y="6420644"/>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667575"/>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8995813" y="7076877"/>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972449"/>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10138955" y="6572771"/>
            <a:ext cx="153591" cy="153566"/>
          </a:xfrm>
          <a:prstGeom prst="rect">
            <a:avLst/>
          </a:prstGeom>
        </p:spPr>
      </p:pic>
      <p:sp>
        <p:nvSpPr>
          <p:cNvPr id="51" name="Shape 22"/>
          <p:cNvSpPr/>
          <p:nvPr/>
        </p:nvSpPr>
        <p:spPr>
          <a:xfrm>
            <a:off x="14403600" y="4191000"/>
            <a:ext cx="5601400" cy="7620000"/>
          </a:xfrm>
          <a:prstGeom prst="rect">
            <a:avLst/>
          </a:prstGeom>
          <a:noFill/>
          <a:ln/>
        </p:spPr>
      </p:sp>
      <p:sp>
        <p:nvSpPr>
          <p:cNvPr id="52" name="Shape 23"/>
          <p:cNvSpPr/>
          <p:nvPr/>
        </p:nvSpPr>
        <p:spPr>
          <a:xfrm>
            <a:off x="14403600" y="4191000"/>
            <a:ext cx="5601400" cy="7620000"/>
          </a:xfrm>
          <a:prstGeom prst="rect">
            <a:avLst/>
          </a:prstGeom>
          <a:noFill/>
          <a:ln/>
        </p:spPr>
      </p:sp>
      <p:pic>
        <p:nvPicPr>
          <p:cNvPr id="53" name="Image 27" descr="preencoded.png">    </p:cNvPr>
          <p:cNvPicPr>
            <a:picLocks noChangeAspect="1"/>
          </p:cNvPicPr>
          <p:nvPr/>
        </p:nvPicPr>
        <p:blipFill>
          <a:blip r:embed="rId28"/>
          <a:stretch>
            <a:fillRect/>
          </a:stretch>
        </p:blipFill>
        <p:spPr>
          <a:xfrm>
            <a:off x="14403600" y="4191000"/>
            <a:ext cx="5575997" cy="5575300"/>
          </a:xfrm>
          <a:prstGeom prst="rect">
            <a:avLst/>
          </a:prstGeom>
        </p:spPr>
      </p:pic>
      <p:pic>
        <p:nvPicPr>
          <p:cNvPr id="54" name="Image 28" descr="preencoded.png">    </p:cNvPr>
          <p:cNvPicPr>
            <a:picLocks noChangeAspect="1"/>
          </p:cNvPicPr>
          <p:nvPr/>
        </p:nvPicPr>
        <p:blipFill>
          <a:blip r:embed="rId29"/>
          <a:stretch>
            <a:fillRect/>
          </a:stretch>
        </p:blipFill>
        <p:spPr>
          <a:xfrm>
            <a:off x="14403600" y="4191000"/>
            <a:ext cx="5575997" cy="5575300"/>
          </a:xfrm>
          <a:prstGeom prst="rect">
            <a:avLst/>
          </a:prstGeom>
        </p:spPr>
      </p:pic>
      <p:sp>
        <p:nvSpPr>
          <p:cNvPr id="55" name="Shape 24"/>
          <p:cNvSpPr/>
          <p:nvPr/>
        </p:nvSpPr>
        <p:spPr>
          <a:xfrm>
            <a:off x="16137367" y="6365379"/>
            <a:ext cx="2121165" cy="1226566"/>
          </a:xfrm>
          <a:prstGeom prst="rect">
            <a:avLst/>
          </a:prstGeom>
          <a:noFill/>
          <a:ln/>
        </p:spPr>
      </p:sp>
      <p:sp>
        <p:nvSpPr>
          <p:cNvPr id="56" name="Text 25"/>
          <p:cNvSpPr/>
          <p:nvPr/>
        </p:nvSpPr>
        <p:spPr>
          <a:xfrm>
            <a:off x="16137367" y="6356350"/>
            <a:ext cx="232439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34.574</a:t>
            </a:r>
            <a:endParaRPr lang="en-US" sz="4800" dirty="0"/>
          </a:p>
        </p:txBody>
      </p:sp>
      <p:sp>
        <p:nvSpPr>
          <p:cNvPr id="57" name="Text 26"/>
          <p:cNvSpPr/>
          <p:nvPr/>
        </p:nvSpPr>
        <p:spPr>
          <a:xfrm>
            <a:off x="16702588" y="7105650"/>
            <a:ext cx="1126207"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Total</a:t>
            </a:r>
            <a:endParaRPr lang="en-US" sz="3200" dirty="0"/>
          </a:p>
        </p:txBody>
      </p:sp>
      <p:sp>
        <p:nvSpPr>
          <p:cNvPr id="58" name="Shape 27"/>
          <p:cNvSpPr/>
          <p:nvPr/>
        </p:nvSpPr>
        <p:spPr>
          <a:xfrm>
            <a:off x="13260457" y="10515600"/>
            <a:ext cx="7874984" cy="1841500"/>
          </a:xfrm>
          <a:prstGeom prst="rect">
            <a:avLst/>
          </a:prstGeom>
          <a:noFill/>
          <a:ln/>
        </p:spPr>
      </p:sp>
      <p:sp>
        <p:nvSpPr>
          <p:cNvPr id="59" name="Shape 28"/>
          <p:cNvSpPr/>
          <p:nvPr/>
        </p:nvSpPr>
        <p:spPr>
          <a:xfrm>
            <a:off x="13260457" y="10515600"/>
            <a:ext cx="7874984" cy="1841500"/>
          </a:xfrm>
          <a:prstGeom prst="rect">
            <a:avLst/>
          </a:prstGeom>
          <a:noFill/>
          <a:ln/>
        </p:spPr>
      </p:sp>
      <p:sp>
        <p:nvSpPr>
          <p:cNvPr id="60" name="Text 29"/>
          <p:cNvSpPr/>
          <p:nvPr/>
        </p:nvSpPr>
        <p:spPr>
          <a:xfrm>
            <a:off x="13158845" y="10515600"/>
            <a:ext cx="8078210" cy="952500"/>
          </a:xfrm>
          <a:prstGeom prst="rect">
            <a:avLst/>
          </a:prstGeom>
          <a:noFill/>
          <a:ln/>
        </p:spPr>
        <p:txBody>
          <a:bodyPr wrap="square" lIns="0" tIns="0" rIns="0" bIns="0" rtlCol="0" anchor="t"/>
          <a:lstStyle/>
          <a:p>
            <a:pPr algn="ctr"/>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TREASURE FOUND</a:t>
            </a:r>
            <a:endParaRPr lang="en-US" sz="4800" dirty="0"/>
          </a:p>
        </p:txBody>
      </p:sp>
      <p:sp>
        <p:nvSpPr>
          <p:cNvPr id="61" name="Text 30"/>
          <p:cNvSpPr/>
          <p:nvPr/>
        </p:nvSpPr>
        <p:spPr>
          <a:xfrm>
            <a:off x="13192716" y="11366500"/>
            <a:ext cx="8010468" cy="1126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record of the amount of treasure found per month</a:t>
            </a:r>
            <a:endParaRPr lang="en-US" sz="3200" dirty="0"/>
          </a:p>
        </p:txBody>
      </p:sp>
      <p:sp>
        <p:nvSpPr>
          <p:cNvPr id="62" name="Shape 31"/>
          <p:cNvSpPr/>
          <p:nvPr/>
        </p:nvSpPr>
        <p:spPr>
          <a:xfrm>
            <a:off x="3251606" y="10515600"/>
            <a:ext cx="7874984" cy="1841500"/>
          </a:xfrm>
          <a:prstGeom prst="rect">
            <a:avLst/>
          </a:prstGeom>
          <a:noFill/>
          <a:ln/>
        </p:spPr>
      </p:sp>
      <p:sp>
        <p:nvSpPr>
          <p:cNvPr id="63" name="Shape 32"/>
          <p:cNvSpPr/>
          <p:nvPr/>
        </p:nvSpPr>
        <p:spPr>
          <a:xfrm>
            <a:off x="3251606" y="10515600"/>
            <a:ext cx="7874984" cy="1841500"/>
          </a:xfrm>
          <a:prstGeom prst="rect">
            <a:avLst/>
          </a:prstGeom>
          <a:noFill/>
          <a:ln/>
        </p:spPr>
      </p:sp>
      <p:sp>
        <p:nvSpPr>
          <p:cNvPr id="64" name="Text 33"/>
          <p:cNvSpPr/>
          <p:nvPr/>
        </p:nvSpPr>
        <p:spPr>
          <a:xfrm>
            <a:off x="3149994" y="10515600"/>
            <a:ext cx="8078210" cy="952500"/>
          </a:xfrm>
          <a:prstGeom prst="rect">
            <a:avLst/>
          </a:prstGeom>
          <a:noFill/>
          <a:ln/>
        </p:spPr>
        <p:txBody>
          <a:bodyPr wrap="square" lIns="0" tIns="0" rIns="0" bIns="0" rtlCol="0" anchor="t"/>
          <a:lstStyle/>
          <a:p>
            <a:pPr algn="ctr"/>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SPELLCASTING </a:t>
            </a:r>
            <a:endParaRPr lang="en-US" sz="4800" dirty="0"/>
          </a:p>
        </p:txBody>
      </p:sp>
      <p:sp>
        <p:nvSpPr>
          <p:cNvPr id="65" name="Text 34"/>
          <p:cNvSpPr/>
          <p:nvPr/>
        </p:nvSpPr>
        <p:spPr>
          <a:xfrm>
            <a:off x="3183865" y="11366500"/>
            <a:ext cx="8010468" cy="1126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record of the number of spells cast per year</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8498" y="7759700"/>
            <a:ext cx="4051806" cy="4051300"/>
          </a:xfrm>
          <a:prstGeom prst="rect">
            <a:avLst/>
          </a:prstGeom>
        </p:spPr>
      </p:pic>
      <p:pic>
        <p:nvPicPr>
          <p:cNvPr id="3" name="Image 1" descr="preencoded.png">    </p:cNvPr>
          <p:cNvPicPr>
            <a:picLocks noChangeAspect="1"/>
          </p:cNvPicPr>
          <p:nvPr/>
        </p:nvPicPr>
        <p:blipFill>
          <a:blip r:embed="rId2"/>
          <a:stretch>
            <a:fillRect/>
          </a:stretch>
        </p:blipFill>
        <p:spPr>
          <a:xfrm>
            <a:off x="5029829" y="571500"/>
            <a:ext cx="19357219" cy="9880600"/>
          </a:xfrm>
          <a:prstGeom prst="rect">
            <a:avLst/>
          </a:prstGeom>
        </p:spPr>
      </p:pic>
      <p:pic>
        <p:nvPicPr>
          <p:cNvPr id="4" name="Image 2" descr="preencoded.png">    </p:cNvPr>
          <p:cNvPicPr>
            <a:picLocks noChangeAspect="1"/>
          </p:cNvPicPr>
          <p:nvPr/>
        </p:nvPicPr>
        <p:blipFill>
          <a:blip r:embed="rId3"/>
          <a:stretch>
            <a:fillRect/>
          </a:stretch>
        </p:blipFill>
        <p:spPr>
          <a:xfrm>
            <a:off x="5271159" y="812800"/>
            <a:ext cx="19115889" cy="9398000"/>
          </a:xfrm>
          <a:prstGeom prst="rect">
            <a:avLst/>
          </a:prstGeom>
        </p:spPr>
      </p:pic>
      <p:pic>
        <p:nvPicPr>
          <p:cNvPr id="5" name="Image 3" descr="preencoded.png">    </p:cNvPr>
          <p:cNvPicPr>
            <a:picLocks noChangeAspect="1"/>
          </p:cNvPicPr>
          <p:nvPr/>
        </p:nvPicPr>
        <p:blipFill>
          <a:blip r:embed="rId4"/>
          <a:stretch>
            <a:fillRect/>
          </a:stretch>
        </p:blipFill>
        <p:spPr>
          <a:xfrm>
            <a:off x="16126300" y="11007229"/>
            <a:ext cx="2522279" cy="1260971"/>
          </a:xfrm>
          <a:prstGeom prst="rect">
            <a:avLst/>
          </a:prstGeom>
        </p:spPr>
      </p:pic>
      <p:pic>
        <p:nvPicPr>
          <p:cNvPr id="6" name="Image 4" descr="preencoded.png">    </p:cNvPr>
          <p:cNvPicPr>
            <a:picLocks noChangeAspect="1"/>
          </p:cNvPicPr>
          <p:nvPr/>
        </p:nvPicPr>
        <p:blipFill>
          <a:blip r:embed="rId5"/>
          <a:stretch>
            <a:fillRect/>
          </a:stretch>
        </p:blipFill>
        <p:spPr>
          <a:xfrm>
            <a:off x="20903129" y="11007229"/>
            <a:ext cx="1261141" cy="1260029"/>
          </a:xfrm>
          <a:prstGeom prst="rect">
            <a:avLst/>
          </a:prstGeom>
        </p:spPr>
      </p:pic>
      <p:pic>
        <p:nvPicPr>
          <p:cNvPr id="7" name="Image 5" descr="preencoded.png">    </p:cNvPr>
          <p:cNvPicPr>
            <a:picLocks noChangeAspect="1"/>
          </p:cNvPicPr>
          <p:nvPr/>
        </p:nvPicPr>
        <p:blipFill>
          <a:blip r:embed="rId6"/>
          <a:stretch>
            <a:fillRect/>
          </a:stretch>
        </p:blipFill>
        <p:spPr>
          <a:xfrm>
            <a:off x="876410" y="4483100"/>
            <a:ext cx="2578422" cy="4737100"/>
          </a:xfrm>
          <a:prstGeom prst="rect">
            <a:avLst/>
          </a:prstGeom>
        </p:spPr>
      </p:pic>
      <p:pic>
        <p:nvPicPr>
          <p:cNvPr id="8" name="Image 6" descr="preencoded.png">    </p:cNvPr>
          <p:cNvPicPr>
            <a:picLocks noChangeAspect="1"/>
          </p:cNvPicPr>
          <p:nvPr/>
        </p:nvPicPr>
        <p:blipFill>
          <a:blip r:embed="rId7"/>
          <a:stretch>
            <a:fillRect/>
          </a:stretch>
        </p:blipFill>
        <p:spPr>
          <a:xfrm>
            <a:off x="3188098" y="1447800"/>
            <a:ext cx="533467" cy="533400"/>
          </a:xfrm>
          <a:prstGeom prst="rect">
            <a:avLst/>
          </a:prstGeom>
        </p:spPr>
      </p:pic>
      <p:pic>
        <p:nvPicPr>
          <p:cNvPr id="9" name="Image 7" descr="preencoded.png">    </p:cNvPr>
          <p:cNvPicPr>
            <a:picLocks noChangeAspect="1"/>
          </p:cNvPicPr>
          <p:nvPr/>
        </p:nvPicPr>
        <p:blipFill>
          <a:blip r:embed="rId8"/>
          <a:stretch>
            <a:fillRect/>
          </a:stretch>
        </p:blipFill>
        <p:spPr>
          <a:xfrm>
            <a:off x="1473384" y="1447800"/>
            <a:ext cx="533467" cy="533400"/>
          </a:xfrm>
          <a:prstGeom prst="rect">
            <a:avLst/>
          </a:prstGeom>
        </p:spPr>
      </p:pic>
      <p:pic>
        <p:nvPicPr>
          <p:cNvPr id="10" name="Image 8" descr="preencoded.png">    </p:cNvPr>
          <p:cNvPicPr>
            <a:picLocks noChangeAspect="1"/>
          </p:cNvPicPr>
          <p:nvPr/>
        </p:nvPicPr>
        <p:blipFill>
          <a:blip r:embed="rId9"/>
          <a:stretch>
            <a:fillRect/>
          </a:stretch>
        </p:blipFill>
        <p:spPr>
          <a:xfrm>
            <a:off x="20411451" y="0"/>
            <a:ext cx="3975597" cy="3975100"/>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Shape 1"/>
          <p:cNvSpPr/>
          <p:nvPr/>
        </p:nvSpPr>
        <p:spPr>
          <a:xfrm>
            <a:off x="15381622" y="5537200"/>
            <a:ext cx="4712289" cy="3683000"/>
          </a:xfrm>
          <a:prstGeom prst="rect">
            <a:avLst/>
          </a:prstGeom>
          <a:noFill/>
          <a:ln/>
        </p:spPr>
      </p:sp>
      <p:sp>
        <p:nvSpPr>
          <p:cNvPr id="14" name="Shape 2"/>
          <p:cNvSpPr/>
          <p:nvPr/>
        </p:nvSpPr>
        <p:spPr>
          <a:xfrm>
            <a:off x="15381622" y="5537200"/>
            <a:ext cx="4712289" cy="3683000"/>
          </a:xfrm>
          <a:prstGeom prst="rect">
            <a:avLst/>
          </a:prstGeom>
          <a:noFill/>
          <a:ln/>
        </p:spPr>
      </p:sp>
      <p:sp>
        <p:nvSpPr>
          <p:cNvPr id="15" name="Text 3"/>
          <p:cNvSpPr/>
          <p:nvPr/>
        </p:nvSpPr>
        <p:spPr>
          <a:xfrm>
            <a:off x="15381622" y="5537200"/>
            <a:ext cx="4915514" cy="17018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A WEB APPLICATION</a:t>
            </a:r>
            <a:endParaRPr lang="en-US" sz="4800" dirty="0"/>
          </a:p>
        </p:txBody>
      </p:sp>
      <p:sp>
        <p:nvSpPr>
          <p:cNvPr id="16" name="Text 4"/>
          <p:cNvSpPr/>
          <p:nvPr/>
        </p:nvSpPr>
        <p:spPr>
          <a:xfrm>
            <a:off x="15381622" y="7239000"/>
            <a:ext cx="4847773"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web application designed for discovering the world of fantasy</a:t>
            </a:r>
            <a:endParaRPr lang="en-US" sz="3200" dirty="0"/>
          </a:p>
        </p:txBody>
      </p:sp>
      <p:pic>
        <p:nvPicPr>
          <p:cNvPr id="17" name="Image 10" descr="preencoded.png">    </p:cNvPr>
          <p:cNvPicPr>
            <a:picLocks noChangeAspect="1"/>
          </p:cNvPicPr>
          <p:nvPr/>
        </p:nvPicPr>
        <p:blipFill>
          <a:blip r:embed="rId11"/>
          <a:stretch>
            <a:fillRect/>
          </a:stretch>
        </p:blipFill>
        <p:spPr>
          <a:xfrm>
            <a:off x="1270159" y="4114800"/>
            <a:ext cx="13768521" cy="8166100"/>
          </a:xfrm>
          <a:prstGeom prst="rect">
            <a:avLst/>
          </a:prstGeom>
        </p:spPr>
      </p:pic>
      <p:pic>
        <p:nvPicPr>
          <p:cNvPr id="18" name="Image 11" descr="preencoded.png">    </p:cNvPr>
          <p:cNvPicPr>
            <a:picLocks noChangeAspect="1"/>
          </p:cNvPicPr>
          <p:nvPr/>
        </p:nvPicPr>
        <p:blipFill>
          <a:blip r:embed="rId12"/>
          <a:stretch>
            <a:fillRect/>
          </a:stretch>
        </p:blipFill>
        <p:spPr>
          <a:xfrm>
            <a:off x="3200800" y="4457700"/>
            <a:ext cx="9894537" cy="6489700"/>
          </a:xfrm>
          <a:prstGeom prst="rect">
            <a:avLst/>
          </a:prstGeom>
        </p:spPr>
      </p:pic>
      <p:sp>
        <p:nvSpPr>
          <p:cNvPr id="19" name="Text 5"/>
          <p:cNvSpPr/>
          <p:nvPr/>
        </p:nvSpPr>
        <p:spPr>
          <a:xfrm>
            <a:off x="6503213" y="2438400"/>
            <a:ext cx="15364687"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PORTAL TO ADVENTURE</a:t>
            </a:r>
            <a:endParaRPr lang="en-US" sz="8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10961470" y="5334000"/>
            <a:ext cx="8738692" cy="2438400"/>
          </a:xfrm>
          <a:prstGeom prst="rect">
            <a:avLst/>
          </a:prstGeom>
          <a:noFill/>
          <a:ln/>
        </p:spPr>
      </p:sp>
      <p:sp>
        <p:nvSpPr>
          <p:cNvPr id="8" name="Shape 2"/>
          <p:cNvSpPr/>
          <p:nvPr/>
        </p:nvSpPr>
        <p:spPr>
          <a:xfrm>
            <a:off x="10961470" y="5334000"/>
            <a:ext cx="8738692" cy="2438400"/>
          </a:xfrm>
          <a:prstGeom prst="rect">
            <a:avLst/>
          </a:prstGeom>
          <a:noFill/>
          <a:ln/>
        </p:spPr>
      </p:sp>
      <p:sp>
        <p:nvSpPr>
          <p:cNvPr id="9" name="Text 3"/>
          <p:cNvSpPr/>
          <p:nvPr/>
        </p:nvSpPr>
        <p:spPr>
          <a:xfrm>
            <a:off x="10961470" y="5334000"/>
            <a:ext cx="8941918"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AN MOBILE APP</a:t>
            </a:r>
            <a:endParaRPr lang="en-US" sz="4800" dirty="0"/>
          </a:p>
        </p:txBody>
      </p:sp>
      <p:sp>
        <p:nvSpPr>
          <p:cNvPr id="10" name="Text 4"/>
          <p:cNvSpPr/>
          <p:nvPr/>
        </p:nvSpPr>
        <p:spPr>
          <a:xfrm>
            <a:off x="10961470" y="6286500"/>
            <a:ext cx="887417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An app designed for exploring and experiencing the enchanting realm of fantasy</a:t>
            </a:r>
            <a:endParaRPr lang="en-US" sz="3200" dirty="0"/>
          </a:p>
        </p:txBody>
      </p:sp>
      <p:sp>
        <p:nvSpPr>
          <p:cNvPr id="11" name="Text 5"/>
          <p:cNvSpPr/>
          <p:nvPr/>
        </p:nvSpPr>
        <p:spPr>
          <a:xfrm>
            <a:off x="10961470" y="8280400"/>
            <a:ext cx="9090103" cy="34247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Live your fantasy dreams</a:t>
            </a:r>
            <a:endParaRPr lang="en-US" sz="3200" dirty="0"/>
          </a:p>
        </p:txBody>
      </p:sp>
      <p:sp>
        <p:nvSpPr>
          <p:cNvPr id="12" name="Text 6"/>
          <p:cNvSpPr/>
          <p:nvPr/>
        </p:nvSpPr>
        <p:spPr>
          <a:xfrm>
            <a:off x="10961470" y="2336800"/>
            <a:ext cx="12900579" cy="28278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THE FUTURE OF FANTASY</a:t>
            </a:r>
            <a:endParaRPr lang="en-US" sz="8000" dirty="0"/>
          </a:p>
        </p:txBody>
      </p:sp>
      <p:pic>
        <p:nvPicPr>
          <p:cNvPr id="13" name="Image 4" descr="preencoded.png">    </p:cNvPr>
          <p:cNvPicPr>
            <a:picLocks noChangeAspect="1"/>
          </p:cNvPicPr>
          <p:nvPr/>
        </p:nvPicPr>
        <p:blipFill>
          <a:blip r:embed="rId5"/>
          <a:stretch>
            <a:fillRect/>
          </a:stretch>
        </p:blipFill>
        <p:spPr>
          <a:xfrm>
            <a:off x="4470959" y="1028700"/>
            <a:ext cx="5474384" cy="11849100"/>
          </a:xfrm>
          <a:prstGeom prst="rect">
            <a:avLst/>
          </a:prstGeom>
        </p:spPr>
      </p:pic>
      <p:pic>
        <p:nvPicPr>
          <p:cNvPr id="14" name="Image 5" descr="preencoded.png">    </p:cNvPr>
          <p:cNvPicPr>
            <a:picLocks noChangeAspect="1"/>
          </p:cNvPicPr>
          <p:nvPr/>
        </p:nvPicPr>
        <p:blipFill>
          <a:blip r:embed="rId6"/>
          <a:stretch>
            <a:fillRect/>
          </a:stretch>
        </p:blipFill>
        <p:spPr>
          <a:xfrm>
            <a:off x="4661483" y="1765300"/>
            <a:ext cx="5106038" cy="1079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2827867"/>
          </a:xfrm>
          <a:prstGeom prst="rect">
            <a:avLst/>
          </a:prstGeom>
          <a:noFill/>
          <a:ln/>
        </p:spPr>
        <p:txBody>
          <a:bodyPr wrap="square" lIns="0" tIns="0" rIns="0" bIns="0" rtlCol="0" anchor="t"/>
          <a:lstStyle/>
          <a:p>
            <a:pPr algn="r"/>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A MAGIC PICTURE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10974172" y="10718800"/>
            <a:ext cx="6133685" cy="2997200"/>
          </a:xfrm>
          <a:prstGeom prst="rect">
            <a:avLst/>
          </a:prstGeom>
        </p:spPr>
      </p:pic>
      <p:pic>
        <p:nvPicPr>
          <p:cNvPr id="5" name="Image 3" descr="preencoded.png">    </p:cNvPr>
          <p:cNvPicPr>
            <a:picLocks noChangeAspect="1"/>
          </p:cNvPicPr>
          <p:nvPr/>
        </p:nvPicPr>
        <p:blipFill>
          <a:blip r:embed="rId4"/>
          <a:stretch>
            <a:fillRect/>
          </a:stretch>
        </p:blipFill>
        <p:spPr>
          <a:xfrm>
            <a:off x="12714286" y="12458700"/>
            <a:ext cx="2642305" cy="1257300"/>
          </a:xfrm>
          <a:prstGeom prst="rect">
            <a:avLst/>
          </a:prstGeom>
        </p:spPr>
      </p:pic>
      <p:sp>
        <p:nvSpPr>
          <p:cNvPr id="6" name="Shape 0"/>
          <p:cNvSpPr/>
          <p:nvPr/>
        </p:nvSpPr>
        <p:spPr>
          <a:xfrm>
            <a:off x="10618527" y="2451100"/>
            <a:ext cx="6668333" cy="10604500"/>
          </a:xfrm>
          <a:prstGeom prst="rect">
            <a:avLst/>
          </a:prstGeom>
          <a:solidFill>
            <a:srgbClr val="F2DDBE">
              <a:alpha val="100000"/>
            </a:srgbClr>
          </a:solidFill>
          <a:ln/>
        </p:spPr>
      </p:sp>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15419727" y="50800"/>
            <a:ext cx="7646356" cy="4597400"/>
          </a:xfrm>
          <a:prstGeom prst="rect">
            <a:avLst/>
          </a:prstGeom>
        </p:spPr>
      </p:pic>
      <p:pic>
        <p:nvPicPr>
          <p:cNvPr id="10" name="Image 6" descr="preencoded.png">    </p:cNvPr>
          <p:cNvPicPr>
            <a:picLocks noChangeAspect="1"/>
          </p:cNvPicPr>
          <p:nvPr/>
        </p:nvPicPr>
        <p:blipFill>
          <a:blip r:embed="rId7"/>
          <a:stretch>
            <a:fillRect/>
          </a:stretch>
        </p:blipFill>
        <p:spPr>
          <a:xfrm>
            <a:off x="15419727" y="4914900"/>
            <a:ext cx="7646356" cy="8801100"/>
          </a:xfrm>
          <a:prstGeom prst="rect">
            <a:avLst/>
          </a:prstGeom>
        </p:spPr>
      </p:pic>
      <p:sp>
        <p:nvSpPr>
          <p:cNvPr id="11" name="Shape 2"/>
          <p:cNvSpPr/>
          <p:nvPr/>
        </p:nvSpPr>
        <p:spPr>
          <a:xfrm>
            <a:off x="609676" y="3759200"/>
            <a:ext cx="6604826" cy="3086100"/>
          </a:xfrm>
          <a:prstGeom prst="rect">
            <a:avLst/>
          </a:prstGeom>
          <a:noFill/>
          <a:ln/>
        </p:spPr>
      </p:sp>
      <p:sp>
        <p:nvSpPr>
          <p:cNvPr id="12" name="Shape 3"/>
          <p:cNvSpPr/>
          <p:nvPr/>
        </p:nvSpPr>
        <p:spPr>
          <a:xfrm>
            <a:off x="609676" y="4311650"/>
            <a:ext cx="660483" cy="1981200"/>
          </a:xfrm>
          <a:prstGeom prst="rect">
            <a:avLst/>
          </a:prstGeom>
          <a:noFill/>
          <a:ln/>
        </p:spPr>
      </p:sp>
      <p:sp>
        <p:nvSpPr>
          <p:cNvPr id="13" name="Text 4"/>
          <p:cNvSpPr/>
          <p:nvPr/>
        </p:nvSpPr>
        <p:spPr>
          <a:xfrm>
            <a:off x="609676" y="4311650"/>
            <a:ext cx="1202417"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1</a:t>
            </a:r>
            <a:endParaRPr lang="en-US" sz="12800" dirty="0"/>
          </a:p>
        </p:txBody>
      </p:sp>
      <p:sp>
        <p:nvSpPr>
          <p:cNvPr id="14" name="Shape 5"/>
          <p:cNvSpPr/>
          <p:nvPr/>
        </p:nvSpPr>
        <p:spPr>
          <a:xfrm>
            <a:off x="1473384" y="3759200"/>
            <a:ext cx="5741118" cy="3086100"/>
          </a:xfrm>
          <a:prstGeom prst="rect">
            <a:avLst/>
          </a:prstGeom>
          <a:noFill/>
          <a:ln/>
        </p:spPr>
      </p:sp>
      <p:sp>
        <p:nvSpPr>
          <p:cNvPr id="15" name="Text 6"/>
          <p:cNvSpPr/>
          <p:nvPr/>
        </p:nvSpPr>
        <p:spPr>
          <a:xfrm>
            <a:off x="1473384" y="3759200"/>
            <a:ext cx="5944343" cy="17018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DISCOVER THE SECRETS</a:t>
            </a:r>
            <a:endParaRPr lang="en-US" sz="4800" dirty="0"/>
          </a:p>
        </p:txBody>
      </p:sp>
      <p:sp>
        <p:nvSpPr>
          <p:cNvPr id="16" name="Text 7"/>
          <p:cNvSpPr/>
          <p:nvPr/>
        </p:nvSpPr>
        <p:spPr>
          <a:xfrm>
            <a:off x="1473384" y="5359400"/>
            <a:ext cx="5876601"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Explore the lush, vibrant forest and uncover the mysteries that lie within.</a:t>
            </a:r>
            <a:endParaRPr lang="en-US" sz="3200" dirty="0"/>
          </a:p>
        </p:txBody>
      </p:sp>
      <p:sp>
        <p:nvSpPr>
          <p:cNvPr id="17" name="Shape 8"/>
          <p:cNvSpPr/>
          <p:nvPr/>
        </p:nvSpPr>
        <p:spPr>
          <a:xfrm>
            <a:off x="609676" y="8178800"/>
            <a:ext cx="6604826" cy="3581400"/>
          </a:xfrm>
          <a:prstGeom prst="rect">
            <a:avLst/>
          </a:prstGeom>
          <a:noFill/>
          <a:ln/>
        </p:spPr>
      </p:sp>
      <p:sp>
        <p:nvSpPr>
          <p:cNvPr id="18" name="Shape 9"/>
          <p:cNvSpPr/>
          <p:nvPr/>
        </p:nvSpPr>
        <p:spPr>
          <a:xfrm>
            <a:off x="609676" y="8978900"/>
            <a:ext cx="990724" cy="1981200"/>
          </a:xfrm>
          <a:prstGeom prst="rect">
            <a:avLst/>
          </a:prstGeom>
          <a:noFill/>
          <a:ln/>
        </p:spPr>
      </p:sp>
      <p:sp>
        <p:nvSpPr>
          <p:cNvPr id="19" name="Text 10"/>
          <p:cNvSpPr/>
          <p:nvPr/>
        </p:nvSpPr>
        <p:spPr>
          <a:xfrm>
            <a:off x="609676" y="8978900"/>
            <a:ext cx="1532658"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3</a:t>
            </a:r>
            <a:endParaRPr lang="en-US" sz="12800" dirty="0"/>
          </a:p>
        </p:txBody>
      </p:sp>
      <p:sp>
        <p:nvSpPr>
          <p:cNvPr id="20" name="Shape 11"/>
          <p:cNvSpPr/>
          <p:nvPr/>
        </p:nvSpPr>
        <p:spPr>
          <a:xfrm>
            <a:off x="1803625" y="8178800"/>
            <a:ext cx="5410876" cy="3581400"/>
          </a:xfrm>
          <a:prstGeom prst="rect">
            <a:avLst/>
          </a:prstGeom>
          <a:noFill/>
          <a:ln/>
        </p:spPr>
      </p:sp>
      <p:sp>
        <p:nvSpPr>
          <p:cNvPr id="21" name="Text 12"/>
          <p:cNvSpPr/>
          <p:nvPr/>
        </p:nvSpPr>
        <p:spPr>
          <a:xfrm>
            <a:off x="1803625" y="8178800"/>
            <a:ext cx="5614102" cy="17018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MEET THE CREATURES</a:t>
            </a:r>
            <a:endParaRPr lang="en-US" sz="4800" dirty="0"/>
          </a:p>
        </p:txBody>
      </p:sp>
      <p:sp>
        <p:nvSpPr>
          <p:cNvPr id="22" name="Text 13"/>
          <p:cNvSpPr/>
          <p:nvPr/>
        </p:nvSpPr>
        <p:spPr>
          <a:xfrm>
            <a:off x="1803625" y="9779000"/>
            <a:ext cx="5546360"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Encounter the mythical creatures that call the forest home, from talking animals to fairies.</a:t>
            </a:r>
            <a:endParaRPr lang="en-US" sz="3200" dirty="0"/>
          </a:p>
        </p:txBody>
      </p:sp>
      <p:sp>
        <p:nvSpPr>
          <p:cNvPr id="23" name="Shape 14"/>
          <p:cNvSpPr/>
          <p:nvPr/>
        </p:nvSpPr>
        <p:spPr>
          <a:xfrm>
            <a:off x="8116314" y="8178800"/>
            <a:ext cx="6604826" cy="3581400"/>
          </a:xfrm>
          <a:prstGeom prst="rect">
            <a:avLst/>
          </a:prstGeom>
          <a:noFill/>
          <a:ln/>
        </p:spPr>
      </p:sp>
      <p:sp>
        <p:nvSpPr>
          <p:cNvPr id="24" name="Shape 15"/>
          <p:cNvSpPr/>
          <p:nvPr/>
        </p:nvSpPr>
        <p:spPr>
          <a:xfrm>
            <a:off x="8116314" y="8978900"/>
            <a:ext cx="1143143" cy="1981200"/>
          </a:xfrm>
          <a:prstGeom prst="rect">
            <a:avLst/>
          </a:prstGeom>
          <a:noFill/>
          <a:ln/>
        </p:spPr>
      </p:sp>
      <p:sp>
        <p:nvSpPr>
          <p:cNvPr id="25" name="Text 16"/>
          <p:cNvSpPr/>
          <p:nvPr/>
        </p:nvSpPr>
        <p:spPr>
          <a:xfrm>
            <a:off x="8116314" y="8978900"/>
            <a:ext cx="1685077"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4</a:t>
            </a:r>
            <a:endParaRPr lang="en-US" sz="12800" dirty="0"/>
          </a:p>
        </p:txBody>
      </p:sp>
      <p:sp>
        <p:nvSpPr>
          <p:cNvPr id="26" name="Shape 17"/>
          <p:cNvSpPr/>
          <p:nvPr/>
        </p:nvSpPr>
        <p:spPr>
          <a:xfrm>
            <a:off x="9462683" y="8178800"/>
            <a:ext cx="5258457" cy="3581400"/>
          </a:xfrm>
          <a:prstGeom prst="rect">
            <a:avLst/>
          </a:prstGeom>
          <a:noFill/>
          <a:ln/>
        </p:spPr>
      </p:sp>
      <p:sp>
        <p:nvSpPr>
          <p:cNvPr id="27" name="Text 18"/>
          <p:cNvSpPr/>
          <p:nvPr/>
        </p:nvSpPr>
        <p:spPr>
          <a:xfrm>
            <a:off x="9462683" y="8178800"/>
            <a:ext cx="5461683" cy="17018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UNCOVER THE MAGIC</a:t>
            </a:r>
            <a:endParaRPr lang="en-US" sz="4800" dirty="0"/>
          </a:p>
        </p:txBody>
      </p:sp>
      <p:sp>
        <p:nvSpPr>
          <p:cNvPr id="28" name="Text 19"/>
          <p:cNvSpPr/>
          <p:nvPr/>
        </p:nvSpPr>
        <p:spPr>
          <a:xfrm>
            <a:off x="9462683" y="9779000"/>
            <a:ext cx="5393941"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Learn about the powerful magic that pervades the forest and how it affects all who enter.</a:t>
            </a:r>
            <a:endParaRPr lang="en-US" sz="3200" dirty="0"/>
          </a:p>
        </p:txBody>
      </p:sp>
      <p:sp>
        <p:nvSpPr>
          <p:cNvPr id="29" name="Shape 20"/>
          <p:cNvSpPr/>
          <p:nvPr/>
        </p:nvSpPr>
        <p:spPr>
          <a:xfrm>
            <a:off x="8116314" y="3759200"/>
            <a:ext cx="6604826" cy="3086100"/>
          </a:xfrm>
          <a:prstGeom prst="rect">
            <a:avLst/>
          </a:prstGeom>
          <a:noFill/>
          <a:ln/>
        </p:spPr>
      </p:sp>
      <p:sp>
        <p:nvSpPr>
          <p:cNvPr id="30" name="Shape 21"/>
          <p:cNvSpPr/>
          <p:nvPr/>
        </p:nvSpPr>
        <p:spPr>
          <a:xfrm>
            <a:off x="8116314" y="4311650"/>
            <a:ext cx="978022" cy="1981200"/>
          </a:xfrm>
          <a:prstGeom prst="rect">
            <a:avLst/>
          </a:prstGeom>
          <a:noFill/>
          <a:ln/>
        </p:spPr>
      </p:sp>
      <p:sp>
        <p:nvSpPr>
          <p:cNvPr id="31" name="Text 22"/>
          <p:cNvSpPr/>
          <p:nvPr/>
        </p:nvSpPr>
        <p:spPr>
          <a:xfrm>
            <a:off x="8116314" y="4311650"/>
            <a:ext cx="1519957" cy="2523067"/>
          </a:xfrm>
          <a:prstGeom prst="rect">
            <a:avLst/>
          </a:prstGeom>
          <a:noFill/>
          <a:ln/>
        </p:spPr>
        <p:txBody>
          <a:bodyPr wrap="square" lIns="0" tIns="0" rIns="0" bIns="0" rtlCol="0" anchor="t"/>
          <a:lstStyle/>
          <a:p>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2</a:t>
            </a:r>
            <a:endParaRPr lang="en-US" sz="12800" dirty="0"/>
          </a:p>
        </p:txBody>
      </p:sp>
      <p:sp>
        <p:nvSpPr>
          <p:cNvPr id="32" name="Shape 23"/>
          <p:cNvSpPr/>
          <p:nvPr/>
        </p:nvSpPr>
        <p:spPr>
          <a:xfrm>
            <a:off x="9297562" y="3759200"/>
            <a:ext cx="5423578" cy="3086100"/>
          </a:xfrm>
          <a:prstGeom prst="rect">
            <a:avLst/>
          </a:prstGeom>
          <a:noFill/>
          <a:ln/>
        </p:spPr>
      </p:sp>
      <p:sp>
        <p:nvSpPr>
          <p:cNvPr id="33" name="Text 24"/>
          <p:cNvSpPr/>
          <p:nvPr/>
        </p:nvSpPr>
        <p:spPr>
          <a:xfrm>
            <a:off x="9297562" y="3759200"/>
            <a:ext cx="5626803" cy="17018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FIND YOUR OWN PATH</a:t>
            </a:r>
            <a:endParaRPr lang="en-US" sz="4800" dirty="0"/>
          </a:p>
        </p:txBody>
      </p:sp>
      <p:sp>
        <p:nvSpPr>
          <p:cNvPr id="34" name="Text 25"/>
          <p:cNvSpPr/>
          <p:nvPr/>
        </p:nvSpPr>
        <p:spPr>
          <a:xfrm>
            <a:off x="9297562" y="5359400"/>
            <a:ext cx="5559061"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Choose your own path through the forest, and see where it takes you.</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sp>
        <p:nvSpPr>
          <p:cNvPr id="4" name="Shape 0"/>
          <p:cNvSpPr/>
          <p:nvPr/>
        </p:nvSpPr>
        <p:spPr>
          <a:xfrm>
            <a:off x="1346368" y="1778000"/>
            <a:ext cx="6554019" cy="10350500"/>
          </a:xfrm>
          <a:prstGeom prst="rect">
            <a:avLst/>
          </a:prstGeom>
          <a:solidFill>
            <a:srgbClr val="F2DDBE">
              <a:alpha val="100000"/>
            </a:srgbClr>
          </a:solidFill>
          <a:ln/>
        </p:spPr>
      </p:sp>
      <p:pic>
        <p:nvPicPr>
          <p:cNvPr id="5" name="Image 2" descr="preencoded.png">    </p:cNvPr>
          <p:cNvPicPr>
            <a:picLocks noChangeAspect="1"/>
          </p:cNvPicPr>
          <p:nvPr/>
        </p:nvPicPr>
        <p:blipFill>
          <a:blip r:embed="rId3"/>
          <a:stretch>
            <a:fillRect/>
          </a:stretch>
        </p:blipFill>
        <p:spPr>
          <a:xfrm>
            <a:off x="21186248" y="12700000"/>
            <a:ext cx="3200800" cy="1016000"/>
          </a:xfrm>
          <a:prstGeom prst="rect">
            <a:avLst/>
          </a:prstGeom>
        </p:spPr>
      </p:pic>
      <p:pic>
        <p:nvPicPr>
          <p:cNvPr id="6" name="Image 3" descr="preencoded.png">    </p:cNvPr>
          <p:cNvPicPr>
            <a:picLocks noChangeAspect="1"/>
          </p:cNvPicPr>
          <p:nvPr/>
        </p:nvPicPr>
        <p:blipFill>
          <a:blip r:embed="rId4"/>
          <a:stretch>
            <a:fillRect/>
          </a:stretch>
        </p:blipFill>
        <p:spPr>
          <a:xfrm>
            <a:off x="8052806" y="3873500"/>
            <a:ext cx="14479810" cy="7861300"/>
          </a:xfrm>
          <a:prstGeom prst="rect">
            <a:avLst/>
          </a:prstGeom>
        </p:spPr>
      </p:pic>
      <p:sp>
        <p:nvSpPr>
          <p:cNvPr id="7" name="Text 1"/>
          <p:cNvSpPr/>
          <p:nvPr/>
        </p:nvSpPr>
        <p:spPr>
          <a:xfrm>
            <a:off x="3145760" y="1676400"/>
            <a:ext cx="18095528" cy="1583267"/>
          </a:xfrm>
          <a:prstGeom prst="rect">
            <a:avLst/>
          </a:prstGeom>
          <a:noFill/>
          <a:ln/>
        </p:spPr>
        <p:txBody>
          <a:bodyPr wrap="square" lIns="0" tIns="0" rIns="0" bIns="0" rtlCol="0" anchor="t"/>
          <a:lstStyle/>
          <a:p>
            <a:pPr algn="ctr"/>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FANTASY REALM AT A GLANCE</a:t>
            </a:r>
            <a:endParaRPr lang="en-US" sz="8000" dirty="0"/>
          </a:p>
        </p:txBody>
      </p:sp>
      <p:sp>
        <p:nvSpPr>
          <p:cNvPr id="8" name="Shape 2"/>
          <p:cNvSpPr/>
          <p:nvPr/>
        </p:nvSpPr>
        <p:spPr>
          <a:xfrm>
            <a:off x="1841730" y="3403600"/>
            <a:ext cx="5779222" cy="2336800"/>
          </a:xfrm>
          <a:prstGeom prst="rect">
            <a:avLst/>
          </a:prstGeom>
          <a:noFill/>
          <a:ln/>
        </p:spPr>
      </p:sp>
      <p:sp>
        <p:nvSpPr>
          <p:cNvPr id="9" name="Shape 3"/>
          <p:cNvSpPr/>
          <p:nvPr/>
        </p:nvSpPr>
        <p:spPr>
          <a:xfrm>
            <a:off x="1841730" y="3403600"/>
            <a:ext cx="5779222" cy="2336800"/>
          </a:xfrm>
          <a:prstGeom prst="rect">
            <a:avLst/>
          </a:prstGeom>
          <a:noFill/>
          <a:ln/>
        </p:spPr>
      </p:sp>
      <p:sp>
        <p:nvSpPr>
          <p:cNvPr id="10" name="Text 4"/>
          <p:cNvSpPr/>
          <p:nvPr/>
        </p:nvSpPr>
        <p:spPr>
          <a:xfrm>
            <a:off x="1841730" y="3403600"/>
            <a:ext cx="5982448"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THE FOREST</a:t>
            </a:r>
            <a:endParaRPr lang="en-US" sz="4800" dirty="0"/>
          </a:p>
        </p:txBody>
      </p:sp>
      <p:sp>
        <p:nvSpPr>
          <p:cNvPr id="11" name="Text 5"/>
          <p:cNvSpPr/>
          <p:nvPr/>
        </p:nvSpPr>
        <p:spPr>
          <a:xfrm>
            <a:off x="1841730" y="4254500"/>
            <a:ext cx="591470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magical forest filled with talking animals and enchanted creatures.</a:t>
            </a:r>
            <a:endParaRPr lang="en-US" sz="3200" dirty="0"/>
          </a:p>
        </p:txBody>
      </p:sp>
      <p:sp>
        <p:nvSpPr>
          <p:cNvPr id="12" name="Shape 6"/>
          <p:cNvSpPr/>
          <p:nvPr/>
        </p:nvSpPr>
        <p:spPr>
          <a:xfrm>
            <a:off x="1841730" y="6324600"/>
            <a:ext cx="5779222" cy="2336800"/>
          </a:xfrm>
          <a:prstGeom prst="rect">
            <a:avLst/>
          </a:prstGeom>
          <a:noFill/>
          <a:ln/>
        </p:spPr>
      </p:sp>
      <p:sp>
        <p:nvSpPr>
          <p:cNvPr id="13" name="Shape 7"/>
          <p:cNvSpPr/>
          <p:nvPr/>
        </p:nvSpPr>
        <p:spPr>
          <a:xfrm>
            <a:off x="1841730" y="6324600"/>
            <a:ext cx="5779222" cy="2336800"/>
          </a:xfrm>
          <a:prstGeom prst="rect">
            <a:avLst/>
          </a:prstGeom>
          <a:noFill/>
          <a:ln/>
        </p:spPr>
      </p:sp>
      <p:sp>
        <p:nvSpPr>
          <p:cNvPr id="14" name="Text 8"/>
          <p:cNvSpPr/>
          <p:nvPr/>
        </p:nvSpPr>
        <p:spPr>
          <a:xfrm>
            <a:off x="1841730" y="6324600"/>
            <a:ext cx="5982448"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THE CAVES</a:t>
            </a:r>
            <a:endParaRPr lang="en-US" sz="4800" dirty="0"/>
          </a:p>
        </p:txBody>
      </p:sp>
      <p:sp>
        <p:nvSpPr>
          <p:cNvPr id="15" name="Text 9"/>
          <p:cNvSpPr/>
          <p:nvPr/>
        </p:nvSpPr>
        <p:spPr>
          <a:xfrm>
            <a:off x="1841730" y="7175500"/>
            <a:ext cx="591470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network of underground caves filled with precious gems and crystals.</a:t>
            </a:r>
            <a:endParaRPr lang="en-US" sz="3200" dirty="0"/>
          </a:p>
        </p:txBody>
      </p:sp>
      <p:sp>
        <p:nvSpPr>
          <p:cNvPr id="16" name="Shape 10"/>
          <p:cNvSpPr/>
          <p:nvPr/>
        </p:nvSpPr>
        <p:spPr>
          <a:xfrm>
            <a:off x="1841730" y="9245600"/>
            <a:ext cx="5779222" cy="2336800"/>
          </a:xfrm>
          <a:prstGeom prst="rect">
            <a:avLst/>
          </a:prstGeom>
          <a:noFill/>
          <a:ln/>
        </p:spPr>
      </p:sp>
      <p:sp>
        <p:nvSpPr>
          <p:cNvPr id="17" name="Shape 11"/>
          <p:cNvSpPr/>
          <p:nvPr/>
        </p:nvSpPr>
        <p:spPr>
          <a:xfrm>
            <a:off x="1841730" y="9245600"/>
            <a:ext cx="5779222" cy="2336800"/>
          </a:xfrm>
          <a:prstGeom prst="rect">
            <a:avLst/>
          </a:prstGeom>
          <a:noFill/>
          <a:ln/>
        </p:spPr>
      </p:sp>
      <p:sp>
        <p:nvSpPr>
          <p:cNvPr id="18" name="Text 12"/>
          <p:cNvSpPr/>
          <p:nvPr/>
        </p:nvSpPr>
        <p:spPr>
          <a:xfrm>
            <a:off x="1841730" y="9245600"/>
            <a:ext cx="5982448"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THE LAIR</a:t>
            </a:r>
            <a:endParaRPr lang="en-US" sz="4800" dirty="0"/>
          </a:p>
        </p:txBody>
      </p:sp>
      <p:sp>
        <p:nvSpPr>
          <p:cNvPr id="19" name="Text 13"/>
          <p:cNvSpPr/>
          <p:nvPr/>
        </p:nvSpPr>
        <p:spPr>
          <a:xfrm>
            <a:off x="1841730" y="10096500"/>
            <a:ext cx="591470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dangerous and mysterious place where dragons reside.</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46743" y="1905000"/>
            <a:ext cx="4051806" cy="4051300"/>
          </a:xfrm>
          <a:prstGeom prst="rect">
            <a:avLst/>
          </a:prstGeom>
        </p:spPr>
      </p:pic>
      <p:pic>
        <p:nvPicPr>
          <p:cNvPr id="3" name="Image 1" descr="preencoded.png">    </p:cNvPr>
          <p:cNvPicPr>
            <a:picLocks noChangeAspect="1"/>
          </p:cNvPicPr>
          <p:nvPr/>
        </p:nvPicPr>
        <p:blipFill>
          <a:blip r:embed="rId2"/>
          <a:stretch>
            <a:fillRect/>
          </a:stretch>
        </p:blipFill>
        <p:spPr>
          <a:xfrm>
            <a:off x="0" y="3263900"/>
            <a:ext cx="19357219" cy="9880600"/>
          </a:xfrm>
          <a:prstGeom prst="rect">
            <a:avLst/>
          </a:prstGeom>
        </p:spPr>
      </p:pic>
      <p:pic>
        <p:nvPicPr>
          <p:cNvPr id="4" name="Image 2" descr="preencoded.png">    </p:cNvPr>
          <p:cNvPicPr>
            <a:picLocks noChangeAspect="1"/>
          </p:cNvPicPr>
          <p:nvPr/>
        </p:nvPicPr>
        <p:blipFill>
          <a:blip r:embed="rId3"/>
          <a:stretch>
            <a:fillRect/>
          </a:stretch>
        </p:blipFill>
        <p:spPr>
          <a:xfrm>
            <a:off x="0" y="3505200"/>
            <a:ext cx="19115889" cy="9398000"/>
          </a:xfrm>
          <a:prstGeom prst="rect">
            <a:avLst/>
          </a:prstGeom>
        </p:spPr>
      </p:pic>
      <p:pic>
        <p:nvPicPr>
          <p:cNvPr id="5" name="Image 3" descr="preencoded.png">    </p:cNvPr>
          <p:cNvPicPr>
            <a:picLocks noChangeAspect="1"/>
          </p:cNvPicPr>
          <p:nvPr/>
        </p:nvPicPr>
        <p:blipFill>
          <a:blip r:embed="rId4"/>
          <a:stretch>
            <a:fillRect/>
          </a:stretch>
        </p:blipFill>
        <p:spPr>
          <a:xfrm>
            <a:off x="5738469" y="1447800"/>
            <a:ext cx="2522279" cy="1260983"/>
          </a:xfrm>
          <a:prstGeom prst="rect">
            <a:avLst/>
          </a:prstGeom>
        </p:spPr>
      </p:pic>
      <p:pic>
        <p:nvPicPr>
          <p:cNvPr id="6" name="Image 4" descr="preencoded.png">    </p:cNvPr>
          <p:cNvPicPr>
            <a:picLocks noChangeAspect="1"/>
          </p:cNvPicPr>
          <p:nvPr/>
        </p:nvPicPr>
        <p:blipFill>
          <a:blip r:embed="rId5"/>
          <a:stretch>
            <a:fillRect/>
          </a:stretch>
        </p:blipFill>
        <p:spPr>
          <a:xfrm>
            <a:off x="2222778" y="1448746"/>
            <a:ext cx="1261141" cy="1260035"/>
          </a:xfrm>
          <a:prstGeom prst="rect">
            <a:avLst/>
          </a:prstGeom>
        </p:spPr>
      </p:pic>
      <p:pic>
        <p:nvPicPr>
          <p:cNvPr id="7" name="Image 5" descr="preencoded.png">    </p:cNvPr>
          <p:cNvPicPr>
            <a:picLocks noChangeAspect="1"/>
          </p:cNvPicPr>
          <p:nvPr/>
        </p:nvPicPr>
        <p:blipFill>
          <a:blip r:embed="rId6"/>
          <a:stretch>
            <a:fillRect/>
          </a:stretch>
        </p:blipFill>
        <p:spPr>
          <a:xfrm>
            <a:off x="20932216" y="4495800"/>
            <a:ext cx="2578422" cy="4737100"/>
          </a:xfrm>
          <a:prstGeom prst="rect">
            <a:avLst/>
          </a:prstGeom>
        </p:spPr>
      </p:pic>
      <p:pic>
        <p:nvPicPr>
          <p:cNvPr id="8" name="Image 6" descr="preencoded.png">    </p:cNvPr>
          <p:cNvPicPr>
            <a:picLocks noChangeAspect="1"/>
          </p:cNvPicPr>
          <p:nvPr/>
        </p:nvPicPr>
        <p:blipFill>
          <a:blip r:embed="rId7"/>
          <a:stretch>
            <a:fillRect/>
          </a:stretch>
        </p:blipFill>
        <p:spPr>
          <a:xfrm>
            <a:off x="20665483" y="11734800"/>
            <a:ext cx="533467" cy="533400"/>
          </a:xfrm>
          <a:prstGeom prst="rect">
            <a:avLst/>
          </a:prstGeom>
        </p:spPr>
      </p:pic>
      <p:pic>
        <p:nvPicPr>
          <p:cNvPr id="9" name="Image 7" descr="preencoded.png">    </p:cNvPr>
          <p:cNvPicPr>
            <a:picLocks noChangeAspect="1"/>
          </p:cNvPicPr>
          <p:nvPr/>
        </p:nvPicPr>
        <p:blipFill>
          <a:blip r:embed="rId8"/>
          <a:stretch>
            <a:fillRect/>
          </a:stretch>
        </p:blipFill>
        <p:spPr>
          <a:xfrm>
            <a:off x="22380197" y="11734800"/>
            <a:ext cx="533467" cy="533400"/>
          </a:xfrm>
          <a:prstGeom prst="rect">
            <a:avLst/>
          </a:prstGeom>
        </p:spPr>
      </p:pic>
      <p:pic>
        <p:nvPicPr>
          <p:cNvPr id="10" name="Image 8" descr="preencoded.png">    </p:cNvPr>
          <p:cNvPicPr>
            <a:picLocks noChangeAspect="1"/>
          </p:cNvPicPr>
          <p:nvPr/>
        </p:nvPicPr>
        <p:blipFill>
          <a:blip r:embed="rId9"/>
          <a:stretch>
            <a:fillRect/>
          </a:stretch>
        </p:blipFill>
        <p:spPr>
          <a:xfrm>
            <a:off x="0" y="9740900"/>
            <a:ext cx="3975597" cy="3975100"/>
          </a:xfrm>
          <a:prstGeom prst="rect">
            <a:avLst/>
          </a:prstGeom>
        </p:spPr>
      </p:pic>
      <p:sp>
        <p:nvSpPr>
          <p:cNvPr id="11" name="Shape 0"/>
          <p:cNvSpPr/>
          <p:nvPr/>
        </p:nvSpPr>
        <p:spPr>
          <a:xfrm>
            <a:off x="23370921" y="10515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10820400"/>
            <a:ext cx="711289" cy="2590800"/>
          </a:xfrm>
          <a:prstGeom prst="rect">
            <a:avLst/>
          </a:prstGeom>
        </p:spPr>
      </p:pic>
      <p:sp>
        <p:nvSpPr>
          <p:cNvPr id="13" name="Text 1"/>
          <p:cNvSpPr/>
          <p:nvPr/>
        </p:nvSpPr>
        <p:spPr>
          <a:xfrm>
            <a:off x="2396366" y="4914900"/>
            <a:ext cx="9712481" cy="2523067"/>
          </a:xfrm>
          <a:prstGeom prst="rect">
            <a:avLst/>
          </a:prstGeom>
          <a:noFill/>
          <a:ln/>
        </p:spPr>
        <p:txBody>
          <a:bodyPr wrap="square" lIns="0" tIns="0" rIns="0" bIns="0" rtlCol="0" anchor="t"/>
          <a:lstStyle/>
          <a:p>
            <a:pPr algn="ctr"/>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WELCOME</a:t>
            </a:r>
            <a:endParaRPr lang="en-US" sz="12800" dirty="0"/>
          </a:p>
        </p:txBody>
      </p:sp>
      <p:sp>
        <p:nvSpPr>
          <p:cNvPr id="14" name="Text 2"/>
          <p:cNvSpPr/>
          <p:nvPr/>
        </p:nvSpPr>
        <p:spPr>
          <a:xfrm>
            <a:off x="2667333" y="7848600"/>
            <a:ext cx="10182439" cy="3107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2514914" y="2374900"/>
            <a:ext cx="12278201"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THE INFORMATION</a:t>
            </a:r>
            <a:endParaRPr lang="en-US" sz="8000" dirty="0"/>
          </a:p>
        </p:txBody>
      </p:sp>
      <p:sp>
        <p:nvSpPr>
          <p:cNvPr id="8" name="Shape 2"/>
          <p:cNvSpPr/>
          <p:nvPr/>
        </p:nvSpPr>
        <p:spPr>
          <a:xfrm>
            <a:off x="2514914" y="5613400"/>
            <a:ext cx="6122165" cy="6616700"/>
          </a:xfrm>
          <a:prstGeom prst="roundRect">
            <a:avLst>
              <a:gd name="adj" fmla="val 3286"/>
            </a:avLst>
          </a:prstGeom>
          <a:noFill/>
          <a:ln w="12700">
            <a:solidFill>
              <a:srgbClr val="000000"/>
            </a:solidFill>
            <a:prstDash val="solid"/>
          </a:ln>
        </p:spPr>
      </p:sp>
      <p:sp>
        <p:nvSpPr>
          <p:cNvPr id="9" name="Shape 3"/>
          <p:cNvSpPr/>
          <p:nvPr/>
        </p:nvSpPr>
        <p:spPr>
          <a:xfrm>
            <a:off x="4763095" y="5918200"/>
            <a:ext cx="1625803" cy="1625600"/>
          </a:xfrm>
          <a:prstGeom prst="roundRect">
            <a:avLst>
              <a:gd name="adj" fmla="val 78188"/>
            </a:avLst>
          </a:prstGeom>
          <a:noFill/>
          <a:ln/>
        </p:spPr>
      </p:sp>
      <p:pic>
        <p:nvPicPr>
          <p:cNvPr id="10" name="Image 4" descr="preencoded.png">    </p:cNvPr>
          <p:cNvPicPr>
            <a:picLocks noChangeAspect="1"/>
          </p:cNvPicPr>
          <p:nvPr/>
        </p:nvPicPr>
        <p:blipFill>
          <a:blip r:embed="rId5"/>
          <a:stretch>
            <a:fillRect/>
          </a:stretch>
        </p:blipFill>
        <p:spPr>
          <a:xfrm>
            <a:off x="4763095" y="5918200"/>
            <a:ext cx="1625803" cy="1625600"/>
          </a:xfrm>
          <a:prstGeom prst="rect">
            <a:avLst/>
          </a:prstGeom>
        </p:spPr>
      </p:pic>
      <p:pic>
        <p:nvPicPr>
          <p:cNvPr id="11" name="Image 5" descr="preencoded.png">    </p:cNvPr>
          <p:cNvPicPr>
            <a:picLocks noChangeAspect="1"/>
          </p:cNvPicPr>
          <p:nvPr/>
        </p:nvPicPr>
        <p:blipFill>
          <a:blip r:embed="rId6"/>
          <a:stretch>
            <a:fillRect/>
          </a:stretch>
        </p:blipFill>
        <p:spPr>
          <a:xfrm>
            <a:off x="5042530" y="6032500"/>
            <a:ext cx="1066933" cy="1397000"/>
          </a:xfrm>
          <a:prstGeom prst="rect">
            <a:avLst/>
          </a:prstGeom>
        </p:spPr>
      </p:pic>
      <p:sp>
        <p:nvSpPr>
          <p:cNvPr id="12" name="Shape 4"/>
          <p:cNvSpPr/>
          <p:nvPr/>
        </p:nvSpPr>
        <p:spPr>
          <a:xfrm>
            <a:off x="2921365" y="7848600"/>
            <a:ext cx="5309264" cy="4076700"/>
          </a:xfrm>
          <a:prstGeom prst="rect">
            <a:avLst/>
          </a:prstGeom>
          <a:noFill/>
          <a:ln/>
        </p:spPr>
      </p:sp>
      <p:sp>
        <p:nvSpPr>
          <p:cNvPr id="13" name="Text 5"/>
          <p:cNvSpPr/>
          <p:nvPr/>
        </p:nvSpPr>
        <p:spPr>
          <a:xfrm>
            <a:off x="2819752" y="7848600"/>
            <a:ext cx="551248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SPELLCASTING</a:t>
            </a:r>
            <a:endParaRPr lang="en-US" sz="4800" dirty="0"/>
          </a:p>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COMPETITION</a:t>
            </a:r>
            <a:endParaRPr lang="en-US" sz="4800" dirty="0"/>
          </a:p>
        </p:txBody>
      </p:sp>
      <p:sp>
        <p:nvSpPr>
          <p:cNvPr id="14" name="Text 6"/>
          <p:cNvSpPr/>
          <p:nvPr/>
        </p:nvSpPr>
        <p:spPr>
          <a:xfrm>
            <a:off x="2921365" y="9448800"/>
            <a:ext cx="5444747" cy="26119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significant event in the history of the fantasy realm, in which the greatest spellcasters of the realm.</a:t>
            </a:r>
            <a:endParaRPr lang="en-US" sz="3200" dirty="0"/>
          </a:p>
        </p:txBody>
      </p:sp>
      <p:sp>
        <p:nvSpPr>
          <p:cNvPr id="15" name="Shape 7"/>
          <p:cNvSpPr/>
          <p:nvPr/>
        </p:nvSpPr>
        <p:spPr>
          <a:xfrm>
            <a:off x="9132441" y="4076700"/>
            <a:ext cx="6122165" cy="6616700"/>
          </a:xfrm>
          <a:prstGeom prst="roundRect">
            <a:avLst>
              <a:gd name="adj" fmla="val 3286"/>
            </a:avLst>
          </a:prstGeom>
          <a:noFill/>
          <a:ln w="12700">
            <a:solidFill>
              <a:srgbClr val="000000"/>
            </a:solidFill>
            <a:prstDash val="solid"/>
          </a:ln>
        </p:spPr>
      </p:sp>
      <p:sp>
        <p:nvSpPr>
          <p:cNvPr id="16" name="Shape 8"/>
          <p:cNvSpPr/>
          <p:nvPr/>
        </p:nvSpPr>
        <p:spPr>
          <a:xfrm>
            <a:off x="11380622" y="4381500"/>
            <a:ext cx="1625803" cy="1625600"/>
          </a:xfrm>
          <a:prstGeom prst="roundRect">
            <a:avLst>
              <a:gd name="adj" fmla="val 78188"/>
            </a:avLst>
          </a:prstGeom>
          <a:noFill/>
          <a:ln/>
        </p:spPr>
      </p:sp>
      <p:pic>
        <p:nvPicPr>
          <p:cNvPr id="17" name="Image 6" descr="preencoded.png">    </p:cNvPr>
          <p:cNvPicPr>
            <a:picLocks noChangeAspect="1"/>
          </p:cNvPicPr>
          <p:nvPr/>
        </p:nvPicPr>
        <p:blipFill>
          <a:blip r:embed="rId7"/>
          <a:stretch>
            <a:fillRect/>
          </a:stretch>
        </p:blipFill>
        <p:spPr>
          <a:xfrm>
            <a:off x="11380622" y="4381500"/>
            <a:ext cx="1625803" cy="1625600"/>
          </a:xfrm>
          <a:prstGeom prst="rect">
            <a:avLst/>
          </a:prstGeom>
        </p:spPr>
      </p:pic>
      <p:pic>
        <p:nvPicPr>
          <p:cNvPr id="18" name="Image 7" descr="preencoded.png">    </p:cNvPr>
          <p:cNvPicPr>
            <a:picLocks noChangeAspect="1"/>
          </p:cNvPicPr>
          <p:nvPr/>
        </p:nvPicPr>
        <p:blipFill>
          <a:blip r:embed="rId8"/>
          <a:stretch>
            <a:fillRect/>
          </a:stretch>
        </p:blipFill>
        <p:spPr>
          <a:xfrm>
            <a:off x="11558445" y="4508624"/>
            <a:ext cx="1270159" cy="1320676"/>
          </a:xfrm>
          <a:prstGeom prst="rect">
            <a:avLst/>
          </a:prstGeom>
        </p:spPr>
      </p:pic>
      <p:sp>
        <p:nvSpPr>
          <p:cNvPr id="19" name="Shape 9"/>
          <p:cNvSpPr/>
          <p:nvPr/>
        </p:nvSpPr>
        <p:spPr>
          <a:xfrm>
            <a:off x="9538892" y="6311900"/>
            <a:ext cx="5309264" cy="4076700"/>
          </a:xfrm>
          <a:prstGeom prst="rect">
            <a:avLst/>
          </a:prstGeom>
          <a:noFill/>
          <a:ln/>
        </p:spPr>
      </p:sp>
      <p:sp>
        <p:nvSpPr>
          <p:cNvPr id="20" name="Text 10"/>
          <p:cNvSpPr/>
          <p:nvPr/>
        </p:nvSpPr>
        <p:spPr>
          <a:xfrm>
            <a:off x="9437280" y="6311900"/>
            <a:ext cx="551248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TREASURE</a:t>
            </a:r>
            <a:endParaRPr lang="en-US" sz="4800" dirty="0"/>
          </a:p>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HUNT</a:t>
            </a:r>
            <a:endParaRPr lang="en-US" sz="4800" dirty="0"/>
          </a:p>
        </p:txBody>
      </p:sp>
      <p:sp>
        <p:nvSpPr>
          <p:cNvPr id="21" name="Text 11"/>
          <p:cNvSpPr/>
          <p:nvPr/>
        </p:nvSpPr>
        <p:spPr>
          <a:xfrm>
            <a:off x="9538892" y="7912100"/>
            <a:ext cx="5444747" cy="26119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significant event in the history of the fantasy realm, in which a massive and awesome treasure hunt was organized.</a:t>
            </a:r>
            <a:endParaRPr lang="en-US" sz="3200" dirty="0"/>
          </a:p>
        </p:txBody>
      </p:sp>
      <p:sp>
        <p:nvSpPr>
          <p:cNvPr id="22" name="Shape 12"/>
          <p:cNvSpPr/>
          <p:nvPr/>
        </p:nvSpPr>
        <p:spPr>
          <a:xfrm>
            <a:off x="15749969" y="2438400"/>
            <a:ext cx="6122165" cy="6616700"/>
          </a:xfrm>
          <a:prstGeom prst="roundRect">
            <a:avLst>
              <a:gd name="adj" fmla="val 3286"/>
            </a:avLst>
          </a:prstGeom>
          <a:noFill/>
          <a:ln w="12700">
            <a:solidFill>
              <a:srgbClr val="000000"/>
            </a:solidFill>
            <a:prstDash val="solid"/>
          </a:ln>
        </p:spPr>
      </p:sp>
      <p:sp>
        <p:nvSpPr>
          <p:cNvPr id="23" name="Shape 13"/>
          <p:cNvSpPr/>
          <p:nvPr/>
        </p:nvSpPr>
        <p:spPr>
          <a:xfrm>
            <a:off x="17998149" y="2743200"/>
            <a:ext cx="1625803" cy="1625600"/>
          </a:xfrm>
          <a:prstGeom prst="roundRect">
            <a:avLst>
              <a:gd name="adj" fmla="val 78188"/>
            </a:avLst>
          </a:prstGeom>
          <a:noFill/>
          <a:ln/>
        </p:spPr>
      </p:sp>
      <p:pic>
        <p:nvPicPr>
          <p:cNvPr id="24" name="Image 8" descr="preencoded.png">    </p:cNvPr>
          <p:cNvPicPr>
            <a:picLocks noChangeAspect="1"/>
          </p:cNvPicPr>
          <p:nvPr/>
        </p:nvPicPr>
        <p:blipFill>
          <a:blip r:embed="rId9"/>
          <a:stretch>
            <a:fillRect/>
          </a:stretch>
        </p:blipFill>
        <p:spPr>
          <a:xfrm>
            <a:off x="17998149" y="2743200"/>
            <a:ext cx="1625803" cy="1625600"/>
          </a:xfrm>
          <a:prstGeom prst="rect">
            <a:avLst/>
          </a:prstGeom>
        </p:spPr>
      </p:pic>
      <p:pic>
        <p:nvPicPr>
          <p:cNvPr id="25" name="Image 9" descr="preencoded.png">    </p:cNvPr>
          <p:cNvPicPr>
            <a:picLocks noChangeAspect="1"/>
          </p:cNvPicPr>
          <p:nvPr/>
        </p:nvPicPr>
        <p:blipFill>
          <a:blip r:embed="rId10"/>
          <a:stretch>
            <a:fillRect/>
          </a:stretch>
        </p:blipFill>
        <p:spPr>
          <a:xfrm>
            <a:off x="18239480" y="2984500"/>
            <a:ext cx="1143143" cy="1143000"/>
          </a:xfrm>
          <a:prstGeom prst="rect">
            <a:avLst/>
          </a:prstGeom>
        </p:spPr>
      </p:pic>
      <p:sp>
        <p:nvSpPr>
          <p:cNvPr id="26" name="Shape 14"/>
          <p:cNvSpPr/>
          <p:nvPr/>
        </p:nvSpPr>
        <p:spPr>
          <a:xfrm>
            <a:off x="16156419" y="4673600"/>
            <a:ext cx="5309264" cy="4076700"/>
          </a:xfrm>
          <a:prstGeom prst="rect">
            <a:avLst/>
          </a:prstGeom>
          <a:noFill/>
          <a:ln/>
        </p:spPr>
      </p:sp>
      <p:sp>
        <p:nvSpPr>
          <p:cNvPr id="27" name="Text 15"/>
          <p:cNvSpPr/>
          <p:nvPr/>
        </p:nvSpPr>
        <p:spPr>
          <a:xfrm>
            <a:off x="16054807" y="4673600"/>
            <a:ext cx="551248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GREAT</a:t>
            </a:r>
            <a:endParaRPr lang="en-US" sz="4800" dirty="0"/>
          </a:p>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ADVENTURE</a:t>
            </a:r>
            <a:endParaRPr lang="en-US" sz="4800" dirty="0"/>
          </a:p>
        </p:txBody>
      </p:sp>
      <p:sp>
        <p:nvSpPr>
          <p:cNvPr id="28" name="Text 16"/>
          <p:cNvSpPr/>
          <p:nvPr/>
        </p:nvSpPr>
        <p:spPr>
          <a:xfrm>
            <a:off x="16156419" y="6273800"/>
            <a:ext cx="5444747" cy="26119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notable year in the history of the fantasy realm, in which a large number of adventurers set out to explore.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10974172" y="10718800"/>
            <a:ext cx="6133685" cy="2997200"/>
          </a:xfrm>
          <a:prstGeom prst="rect">
            <a:avLst/>
          </a:prstGeom>
        </p:spPr>
      </p:pic>
      <p:pic>
        <p:nvPicPr>
          <p:cNvPr id="5" name="Image 3" descr="preencoded.png">    </p:cNvPr>
          <p:cNvPicPr>
            <a:picLocks noChangeAspect="1"/>
          </p:cNvPicPr>
          <p:nvPr/>
        </p:nvPicPr>
        <p:blipFill>
          <a:blip r:embed="rId4"/>
          <a:stretch>
            <a:fillRect/>
          </a:stretch>
        </p:blipFill>
        <p:spPr>
          <a:xfrm>
            <a:off x="12714286" y="12458700"/>
            <a:ext cx="2642305" cy="1257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7883452" y="1955800"/>
            <a:ext cx="5851198" cy="2827867"/>
          </a:xfrm>
          <a:prstGeom prst="rect">
            <a:avLst/>
          </a:prstGeom>
          <a:noFill/>
          <a:ln/>
        </p:spPr>
        <p:txBody>
          <a:bodyPr wrap="square" lIns="0" tIns="0" rIns="0" bIns="0" rtlCol="0" anchor="t"/>
          <a:lstStyle/>
          <a:p>
            <a:pPr algn="ctr"/>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OUR TEAM</a:t>
            </a:r>
            <a:endParaRPr lang="en-US" sz="8000" dirty="0"/>
          </a:p>
        </p:txBody>
      </p:sp>
      <p:sp>
        <p:nvSpPr>
          <p:cNvPr id="9" name="Shape 2"/>
          <p:cNvSpPr/>
          <p:nvPr/>
        </p:nvSpPr>
        <p:spPr>
          <a:xfrm>
            <a:off x="2718140" y="3771900"/>
            <a:ext cx="5791924" cy="3073400"/>
          </a:xfrm>
          <a:prstGeom prst="rect">
            <a:avLst/>
          </a:prstGeom>
          <a:noFill/>
          <a:ln/>
        </p:spPr>
      </p:sp>
      <p:pic>
        <p:nvPicPr>
          <p:cNvPr id="10" name="Image 5" descr="preencoded.png">    </p:cNvPr>
          <p:cNvPicPr>
            <a:picLocks noChangeAspect="1"/>
          </p:cNvPicPr>
          <p:nvPr/>
        </p:nvPicPr>
        <p:blipFill>
          <a:blip r:embed="rId6"/>
          <a:stretch>
            <a:fillRect/>
          </a:stretch>
        </p:blipFill>
        <p:spPr>
          <a:xfrm>
            <a:off x="2718140" y="3771900"/>
            <a:ext cx="3048381" cy="3073400"/>
          </a:xfrm>
          <a:prstGeom prst="rect">
            <a:avLst/>
          </a:prstGeom>
        </p:spPr>
      </p:pic>
      <p:sp>
        <p:nvSpPr>
          <p:cNvPr id="11" name="Shape 3"/>
          <p:cNvSpPr/>
          <p:nvPr/>
        </p:nvSpPr>
        <p:spPr>
          <a:xfrm>
            <a:off x="6071359" y="4610100"/>
            <a:ext cx="2438705" cy="1397000"/>
          </a:xfrm>
          <a:prstGeom prst="rect">
            <a:avLst/>
          </a:prstGeom>
          <a:noFill/>
          <a:ln/>
        </p:spPr>
      </p:sp>
      <p:sp>
        <p:nvSpPr>
          <p:cNvPr id="12" name="Shape 4"/>
          <p:cNvSpPr/>
          <p:nvPr/>
        </p:nvSpPr>
        <p:spPr>
          <a:xfrm>
            <a:off x="6071359" y="4610100"/>
            <a:ext cx="2438705" cy="1397000"/>
          </a:xfrm>
          <a:prstGeom prst="rect">
            <a:avLst/>
          </a:prstGeom>
          <a:noFill/>
          <a:ln/>
        </p:spPr>
      </p:sp>
      <p:sp>
        <p:nvSpPr>
          <p:cNvPr id="13" name="Shape 5"/>
          <p:cNvSpPr/>
          <p:nvPr/>
        </p:nvSpPr>
        <p:spPr>
          <a:xfrm>
            <a:off x="6071359" y="4610100"/>
            <a:ext cx="2438705" cy="1397000"/>
          </a:xfrm>
          <a:prstGeom prst="rect">
            <a:avLst/>
          </a:prstGeom>
          <a:noFill/>
          <a:ln/>
        </p:spPr>
      </p:sp>
      <p:sp>
        <p:nvSpPr>
          <p:cNvPr id="14" name="Text 6"/>
          <p:cNvSpPr/>
          <p:nvPr/>
        </p:nvSpPr>
        <p:spPr>
          <a:xfrm>
            <a:off x="6071359" y="4610100"/>
            <a:ext cx="312459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ELDRUIN</a:t>
            </a:r>
            <a:endParaRPr lang="en-US" sz="4800" dirty="0"/>
          </a:p>
        </p:txBody>
      </p:sp>
      <p:sp>
        <p:nvSpPr>
          <p:cNvPr id="15" name="Text 7"/>
          <p:cNvSpPr/>
          <p:nvPr/>
        </p:nvSpPr>
        <p:spPr>
          <a:xfrm>
            <a:off x="6071359" y="5511800"/>
            <a:ext cx="3031446"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Fire Mage</a:t>
            </a:r>
            <a:endParaRPr lang="en-US" sz="3200" dirty="0"/>
          </a:p>
        </p:txBody>
      </p:sp>
      <p:sp>
        <p:nvSpPr>
          <p:cNvPr id="16" name="Shape 8"/>
          <p:cNvSpPr/>
          <p:nvPr/>
        </p:nvSpPr>
        <p:spPr>
          <a:xfrm>
            <a:off x="12041105" y="8648700"/>
            <a:ext cx="5791924" cy="3073400"/>
          </a:xfrm>
          <a:prstGeom prst="rect">
            <a:avLst/>
          </a:prstGeom>
          <a:noFill/>
          <a:ln/>
        </p:spPr>
      </p:sp>
      <p:pic>
        <p:nvPicPr>
          <p:cNvPr id="17" name="Image 6" descr="preencoded.png">    </p:cNvPr>
          <p:cNvPicPr>
            <a:picLocks noChangeAspect="1"/>
          </p:cNvPicPr>
          <p:nvPr/>
        </p:nvPicPr>
        <p:blipFill>
          <a:blip r:embed="rId7"/>
          <a:stretch>
            <a:fillRect/>
          </a:stretch>
        </p:blipFill>
        <p:spPr>
          <a:xfrm>
            <a:off x="12041105" y="8648700"/>
            <a:ext cx="3048381" cy="3073400"/>
          </a:xfrm>
          <a:prstGeom prst="rect">
            <a:avLst/>
          </a:prstGeom>
        </p:spPr>
      </p:pic>
      <p:sp>
        <p:nvSpPr>
          <p:cNvPr id="18" name="Shape 9"/>
          <p:cNvSpPr/>
          <p:nvPr/>
        </p:nvSpPr>
        <p:spPr>
          <a:xfrm>
            <a:off x="15394324" y="9486900"/>
            <a:ext cx="2438705" cy="1397000"/>
          </a:xfrm>
          <a:prstGeom prst="rect">
            <a:avLst/>
          </a:prstGeom>
          <a:noFill/>
          <a:ln/>
        </p:spPr>
      </p:sp>
      <p:sp>
        <p:nvSpPr>
          <p:cNvPr id="19" name="Shape 10"/>
          <p:cNvSpPr/>
          <p:nvPr/>
        </p:nvSpPr>
        <p:spPr>
          <a:xfrm>
            <a:off x="15394324" y="9486900"/>
            <a:ext cx="2438705" cy="1397000"/>
          </a:xfrm>
          <a:prstGeom prst="rect">
            <a:avLst/>
          </a:prstGeom>
          <a:noFill/>
          <a:ln/>
        </p:spPr>
      </p:sp>
      <p:sp>
        <p:nvSpPr>
          <p:cNvPr id="20" name="Shape 11"/>
          <p:cNvSpPr/>
          <p:nvPr/>
        </p:nvSpPr>
        <p:spPr>
          <a:xfrm>
            <a:off x="15394324" y="9486900"/>
            <a:ext cx="2438705" cy="1397000"/>
          </a:xfrm>
          <a:prstGeom prst="rect">
            <a:avLst/>
          </a:prstGeom>
          <a:noFill/>
          <a:ln/>
        </p:spPr>
      </p:sp>
      <p:sp>
        <p:nvSpPr>
          <p:cNvPr id="21" name="Text 12"/>
          <p:cNvSpPr/>
          <p:nvPr/>
        </p:nvSpPr>
        <p:spPr>
          <a:xfrm>
            <a:off x="15394324" y="9486900"/>
            <a:ext cx="312459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ELDRUIN</a:t>
            </a:r>
            <a:endParaRPr lang="en-US" sz="4800" dirty="0"/>
          </a:p>
        </p:txBody>
      </p:sp>
      <p:sp>
        <p:nvSpPr>
          <p:cNvPr id="22" name="Text 13"/>
          <p:cNvSpPr/>
          <p:nvPr/>
        </p:nvSpPr>
        <p:spPr>
          <a:xfrm>
            <a:off x="15394324" y="10388600"/>
            <a:ext cx="3031446"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Fire Mage</a:t>
            </a:r>
            <a:endParaRPr lang="en-US" sz="3200" dirty="0"/>
          </a:p>
        </p:txBody>
      </p:sp>
      <p:sp>
        <p:nvSpPr>
          <p:cNvPr id="23" name="Shape 14"/>
          <p:cNvSpPr/>
          <p:nvPr/>
        </p:nvSpPr>
        <p:spPr>
          <a:xfrm>
            <a:off x="2718140" y="8648700"/>
            <a:ext cx="5791924" cy="3073400"/>
          </a:xfrm>
          <a:prstGeom prst="rect">
            <a:avLst/>
          </a:prstGeom>
          <a:noFill/>
          <a:ln/>
        </p:spPr>
      </p:sp>
      <p:pic>
        <p:nvPicPr>
          <p:cNvPr id="24" name="Image 7" descr="preencoded.png">    </p:cNvPr>
          <p:cNvPicPr>
            <a:picLocks noChangeAspect="1"/>
          </p:cNvPicPr>
          <p:nvPr/>
        </p:nvPicPr>
        <p:blipFill>
          <a:blip r:embed="rId8"/>
          <a:stretch>
            <a:fillRect/>
          </a:stretch>
        </p:blipFill>
        <p:spPr>
          <a:xfrm>
            <a:off x="2718140" y="8648700"/>
            <a:ext cx="3048381" cy="3073400"/>
          </a:xfrm>
          <a:prstGeom prst="rect">
            <a:avLst/>
          </a:prstGeom>
        </p:spPr>
      </p:pic>
      <p:sp>
        <p:nvSpPr>
          <p:cNvPr id="25" name="Shape 15"/>
          <p:cNvSpPr/>
          <p:nvPr/>
        </p:nvSpPr>
        <p:spPr>
          <a:xfrm>
            <a:off x="6071359" y="9486900"/>
            <a:ext cx="2438705" cy="1397000"/>
          </a:xfrm>
          <a:prstGeom prst="rect">
            <a:avLst/>
          </a:prstGeom>
          <a:noFill/>
          <a:ln/>
        </p:spPr>
      </p:sp>
      <p:sp>
        <p:nvSpPr>
          <p:cNvPr id="26" name="Shape 16"/>
          <p:cNvSpPr/>
          <p:nvPr/>
        </p:nvSpPr>
        <p:spPr>
          <a:xfrm>
            <a:off x="6071359" y="9486900"/>
            <a:ext cx="2438705" cy="1397000"/>
          </a:xfrm>
          <a:prstGeom prst="rect">
            <a:avLst/>
          </a:prstGeom>
          <a:noFill/>
          <a:ln/>
        </p:spPr>
      </p:sp>
      <p:sp>
        <p:nvSpPr>
          <p:cNvPr id="27" name="Shape 17"/>
          <p:cNvSpPr/>
          <p:nvPr/>
        </p:nvSpPr>
        <p:spPr>
          <a:xfrm>
            <a:off x="6071359" y="9486900"/>
            <a:ext cx="2438705" cy="1397000"/>
          </a:xfrm>
          <a:prstGeom prst="rect">
            <a:avLst/>
          </a:prstGeom>
          <a:noFill/>
          <a:ln/>
        </p:spPr>
      </p:sp>
      <p:sp>
        <p:nvSpPr>
          <p:cNvPr id="28" name="Text 18"/>
          <p:cNvSpPr/>
          <p:nvPr/>
        </p:nvSpPr>
        <p:spPr>
          <a:xfrm>
            <a:off x="6071359" y="9486900"/>
            <a:ext cx="5004425"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ELEMENTALEN</a:t>
            </a:r>
            <a:endParaRPr lang="en-US" sz="4800" dirty="0"/>
          </a:p>
        </p:txBody>
      </p:sp>
      <p:sp>
        <p:nvSpPr>
          <p:cNvPr id="29" name="Text 19"/>
          <p:cNvSpPr/>
          <p:nvPr/>
        </p:nvSpPr>
        <p:spPr>
          <a:xfrm>
            <a:off x="6071359" y="10388600"/>
            <a:ext cx="2891728"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Guardian</a:t>
            </a:r>
            <a:endParaRPr lang="en-US" sz="3200" dirty="0"/>
          </a:p>
        </p:txBody>
      </p:sp>
      <p:sp>
        <p:nvSpPr>
          <p:cNvPr id="30" name="Shape 20"/>
          <p:cNvSpPr/>
          <p:nvPr/>
        </p:nvSpPr>
        <p:spPr>
          <a:xfrm>
            <a:off x="12041105" y="3771900"/>
            <a:ext cx="5791924" cy="3073400"/>
          </a:xfrm>
          <a:prstGeom prst="rect">
            <a:avLst/>
          </a:prstGeom>
          <a:noFill/>
          <a:ln/>
        </p:spPr>
      </p:sp>
      <p:pic>
        <p:nvPicPr>
          <p:cNvPr id="31" name="Image 8" descr="preencoded.png">    </p:cNvPr>
          <p:cNvPicPr>
            <a:picLocks noChangeAspect="1"/>
          </p:cNvPicPr>
          <p:nvPr/>
        </p:nvPicPr>
        <p:blipFill>
          <a:blip r:embed="rId9"/>
          <a:stretch>
            <a:fillRect/>
          </a:stretch>
        </p:blipFill>
        <p:spPr>
          <a:xfrm>
            <a:off x="12041105" y="3771900"/>
            <a:ext cx="3048381" cy="3073400"/>
          </a:xfrm>
          <a:prstGeom prst="rect">
            <a:avLst/>
          </a:prstGeom>
        </p:spPr>
      </p:pic>
      <p:sp>
        <p:nvSpPr>
          <p:cNvPr id="32" name="Shape 21"/>
          <p:cNvSpPr/>
          <p:nvPr/>
        </p:nvSpPr>
        <p:spPr>
          <a:xfrm>
            <a:off x="15394324" y="4610100"/>
            <a:ext cx="2438705" cy="1397000"/>
          </a:xfrm>
          <a:prstGeom prst="rect">
            <a:avLst/>
          </a:prstGeom>
          <a:noFill/>
          <a:ln/>
        </p:spPr>
      </p:sp>
      <p:sp>
        <p:nvSpPr>
          <p:cNvPr id="33" name="Shape 22"/>
          <p:cNvSpPr/>
          <p:nvPr/>
        </p:nvSpPr>
        <p:spPr>
          <a:xfrm>
            <a:off x="15394324" y="4610100"/>
            <a:ext cx="2438705" cy="1397000"/>
          </a:xfrm>
          <a:prstGeom prst="rect">
            <a:avLst/>
          </a:prstGeom>
          <a:noFill/>
          <a:ln/>
        </p:spPr>
      </p:sp>
      <p:sp>
        <p:nvSpPr>
          <p:cNvPr id="34" name="Shape 23"/>
          <p:cNvSpPr/>
          <p:nvPr/>
        </p:nvSpPr>
        <p:spPr>
          <a:xfrm>
            <a:off x="15394324" y="4610100"/>
            <a:ext cx="2438705" cy="1397000"/>
          </a:xfrm>
          <a:prstGeom prst="rect">
            <a:avLst/>
          </a:prstGeom>
          <a:noFill/>
          <a:ln/>
        </p:spPr>
      </p:sp>
      <p:sp>
        <p:nvSpPr>
          <p:cNvPr id="35" name="Text 24"/>
          <p:cNvSpPr/>
          <p:nvPr/>
        </p:nvSpPr>
        <p:spPr>
          <a:xfrm>
            <a:off x="15394324" y="4610100"/>
            <a:ext cx="3162695"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LUNARIA</a:t>
            </a:r>
            <a:endParaRPr lang="en-US" sz="4800" dirty="0"/>
          </a:p>
        </p:txBody>
      </p:sp>
      <p:sp>
        <p:nvSpPr>
          <p:cNvPr id="36" name="Text 25"/>
          <p:cNvSpPr/>
          <p:nvPr/>
        </p:nvSpPr>
        <p:spPr>
          <a:xfrm>
            <a:off x="15394324" y="5511800"/>
            <a:ext cx="4072976"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Moon Priestess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64483"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54432"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10885260"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4394749" y="2298700"/>
            <a:ext cx="8810668"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THE TERMS</a:t>
            </a:r>
            <a:endParaRPr lang="en-US" sz="8000" dirty="0"/>
          </a:p>
        </p:txBody>
      </p:sp>
      <p:sp>
        <p:nvSpPr>
          <p:cNvPr id="8" name="Shape 2"/>
          <p:cNvSpPr/>
          <p:nvPr/>
        </p:nvSpPr>
        <p:spPr>
          <a:xfrm>
            <a:off x="4394749" y="3784600"/>
            <a:ext cx="17032829" cy="7696200"/>
          </a:xfrm>
          <a:prstGeom prst="rect">
            <a:avLst/>
          </a:prstGeom>
          <a:noFill/>
          <a:ln/>
        </p:spPr>
      </p:sp>
      <p:sp>
        <p:nvSpPr>
          <p:cNvPr id="9" name="Shape 3"/>
          <p:cNvSpPr/>
          <p:nvPr/>
        </p:nvSpPr>
        <p:spPr>
          <a:xfrm>
            <a:off x="4394749" y="3784600"/>
            <a:ext cx="17032829" cy="990600"/>
          </a:xfrm>
          <a:prstGeom prst="rect">
            <a:avLst/>
          </a:prstGeom>
          <a:noFill/>
          <a:ln/>
        </p:spPr>
      </p:sp>
      <p:sp>
        <p:nvSpPr>
          <p:cNvPr id="10" name="Text 4"/>
          <p:cNvSpPr/>
          <p:nvPr/>
        </p:nvSpPr>
        <p:spPr>
          <a:xfrm>
            <a:off x="4394749" y="40005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DRAGONS</a:t>
            </a:r>
            <a:endParaRPr lang="en-US" sz="3600" dirty="0"/>
          </a:p>
        </p:txBody>
      </p:sp>
      <p:sp>
        <p:nvSpPr>
          <p:cNvPr id="11" name="Text 5"/>
          <p:cNvSpPr/>
          <p:nvPr/>
        </p:nvSpPr>
        <p:spPr>
          <a:xfrm>
            <a:off x="10796349" y="3784600"/>
            <a:ext cx="10766712"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Fire-breathing creatures that are often powerful and dangerous</a:t>
            </a:r>
            <a:endParaRPr lang="en-US" sz="3200" dirty="0"/>
          </a:p>
        </p:txBody>
      </p:sp>
      <p:sp>
        <p:nvSpPr>
          <p:cNvPr id="12" name="Shape 6"/>
          <p:cNvSpPr/>
          <p:nvPr/>
        </p:nvSpPr>
        <p:spPr>
          <a:xfrm>
            <a:off x="4394749" y="5384800"/>
            <a:ext cx="17032829" cy="558800"/>
          </a:xfrm>
          <a:prstGeom prst="rect">
            <a:avLst/>
          </a:prstGeom>
          <a:noFill/>
          <a:ln/>
        </p:spPr>
      </p:sp>
      <p:sp>
        <p:nvSpPr>
          <p:cNvPr id="13" name="Text 7"/>
          <p:cNvSpPr/>
          <p:nvPr/>
        </p:nvSpPr>
        <p:spPr>
          <a:xfrm>
            <a:off x="4394749" y="53848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MEDIEVAL SETTINGS</a:t>
            </a:r>
            <a:endParaRPr lang="en-US" sz="3600" dirty="0"/>
          </a:p>
        </p:txBody>
      </p:sp>
      <p:sp>
        <p:nvSpPr>
          <p:cNvPr id="14" name="Text 8"/>
          <p:cNvSpPr/>
          <p:nvPr/>
        </p:nvSpPr>
        <p:spPr>
          <a:xfrm>
            <a:off x="10796349" y="5416550"/>
            <a:ext cx="10766712"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Worlds with castles, knights, and feudal systems</a:t>
            </a:r>
            <a:endParaRPr lang="en-US" sz="3200" dirty="0"/>
          </a:p>
        </p:txBody>
      </p:sp>
      <p:sp>
        <p:nvSpPr>
          <p:cNvPr id="15" name="Shape 9"/>
          <p:cNvSpPr/>
          <p:nvPr/>
        </p:nvSpPr>
        <p:spPr>
          <a:xfrm>
            <a:off x="4394749" y="6553200"/>
            <a:ext cx="17032829" cy="558800"/>
          </a:xfrm>
          <a:prstGeom prst="rect">
            <a:avLst/>
          </a:prstGeom>
          <a:noFill/>
          <a:ln/>
        </p:spPr>
      </p:sp>
      <p:sp>
        <p:nvSpPr>
          <p:cNvPr id="16" name="Text 10"/>
          <p:cNvSpPr/>
          <p:nvPr/>
        </p:nvSpPr>
        <p:spPr>
          <a:xfrm>
            <a:off x="4394749" y="65532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CHOSEN ONE TROPE</a:t>
            </a:r>
            <a:endParaRPr lang="en-US" sz="3600" dirty="0"/>
          </a:p>
        </p:txBody>
      </p:sp>
      <p:sp>
        <p:nvSpPr>
          <p:cNvPr id="17" name="Text 11"/>
          <p:cNvSpPr/>
          <p:nvPr/>
        </p:nvSpPr>
        <p:spPr>
          <a:xfrm>
            <a:off x="10796349" y="6584950"/>
            <a:ext cx="10766712"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hero chosen by destiny to save the world</a:t>
            </a:r>
            <a:endParaRPr lang="en-US" sz="3200" dirty="0"/>
          </a:p>
        </p:txBody>
      </p:sp>
      <p:sp>
        <p:nvSpPr>
          <p:cNvPr id="18" name="Shape 12"/>
          <p:cNvSpPr/>
          <p:nvPr/>
        </p:nvSpPr>
        <p:spPr>
          <a:xfrm>
            <a:off x="4394749" y="7721600"/>
            <a:ext cx="17032829" cy="990600"/>
          </a:xfrm>
          <a:prstGeom prst="rect">
            <a:avLst/>
          </a:prstGeom>
          <a:noFill/>
          <a:ln/>
        </p:spPr>
      </p:sp>
      <p:sp>
        <p:nvSpPr>
          <p:cNvPr id="19" name="Text 13"/>
          <p:cNvSpPr/>
          <p:nvPr/>
        </p:nvSpPr>
        <p:spPr>
          <a:xfrm>
            <a:off x="4394749" y="79375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MAGIC</a:t>
            </a:r>
            <a:endParaRPr lang="en-US" sz="3600" dirty="0"/>
          </a:p>
        </p:txBody>
      </p:sp>
      <p:sp>
        <p:nvSpPr>
          <p:cNvPr id="20" name="Text 14"/>
          <p:cNvSpPr/>
          <p:nvPr/>
        </p:nvSpPr>
        <p:spPr>
          <a:xfrm>
            <a:off x="10796349" y="7721600"/>
            <a:ext cx="10766712"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An integral part of fantasy stories, can take many forms</a:t>
            </a:r>
            <a:endParaRPr lang="en-US" sz="3200" dirty="0"/>
          </a:p>
        </p:txBody>
      </p:sp>
      <p:sp>
        <p:nvSpPr>
          <p:cNvPr id="21" name="Shape 15"/>
          <p:cNvSpPr/>
          <p:nvPr/>
        </p:nvSpPr>
        <p:spPr>
          <a:xfrm>
            <a:off x="4394749" y="9321800"/>
            <a:ext cx="17032829" cy="990600"/>
          </a:xfrm>
          <a:prstGeom prst="rect">
            <a:avLst/>
          </a:prstGeom>
          <a:noFill/>
          <a:ln/>
        </p:spPr>
      </p:sp>
      <p:sp>
        <p:nvSpPr>
          <p:cNvPr id="22" name="Text 16"/>
          <p:cNvSpPr/>
          <p:nvPr/>
        </p:nvSpPr>
        <p:spPr>
          <a:xfrm>
            <a:off x="4394749" y="95377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THE BEST CURSE</a:t>
            </a:r>
            <a:endParaRPr lang="en-US" sz="3600" dirty="0"/>
          </a:p>
        </p:txBody>
      </p:sp>
      <p:sp>
        <p:nvSpPr>
          <p:cNvPr id="23" name="Text 17"/>
          <p:cNvSpPr/>
          <p:nvPr/>
        </p:nvSpPr>
        <p:spPr>
          <a:xfrm>
            <a:off x="10796349" y="9321800"/>
            <a:ext cx="10766712" cy="1126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curse that is unique, creative, and fits within the story</a:t>
            </a:r>
            <a:endParaRPr lang="en-US" sz="3200" dirty="0"/>
          </a:p>
        </p:txBody>
      </p:sp>
      <p:sp>
        <p:nvSpPr>
          <p:cNvPr id="24" name="Shape 18"/>
          <p:cNvSpPr/>
          <p:nvPr/>
        </p:nvSpPr>
        <p:spPr>
          <a:xfrm>
            <a:off x="4394749" y="10922000"/>
            <a:ext cx="17032829" cy="558800"/>
          </a:xfrm>
          <a:prstGeom prst="rect">
            <a:avLst/>
          </a:prstGeom>
          <a:noFill/>
          <a:ln/>
        </p:spPr>
      </p:sp>
      <p:sp>
        <p:nvSpPr>
          <p:cNvPr id="25" name="Text 19"/>
          <p:cNvSpPr/>
          <p:nvPr/>
        </p:nvSpPr>
        <p:spPr>
          <a:xfrm>
            <a:off x="4394749" y="10922000"/>
            <a:ext cx="6249181"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UNIQUE CREATURES</a:t>
            </a:r>
            <a:endParaRPr lang="en-US" sz="3600" dirty="0"/>
          </a:p>
        </p:txBody>
      </p:sp>
      <p:sp>
        <p:nvSpPr>
          <p:cNvPr id="26" name="Text 20"/>
          <p:cNvSpPr/>
          <p:nvPr/>
        </p:nvSpPr>
        <p:spPr>
          <a:xfrm>
            <a:off x="10796349" y="10953750"/>
            <a:ext cx="10766712"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variety of fantastical beings that inhabit the world</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8498" y="1905000"/>
            <a:ext cx="4051806" cy="4051300"/>
          </a:xfrm>
          <a:prstGeom prst="rect">
            <a:avLst/>
          </a:prstGeom>
        </p:spPr>
      </p:pic>
      <p:pic>
        <p:nvPicPr>
          <p:cNvPr id="3" name="Image 1" descr="preencoded.png">    </p:cNvPr>
          <p:cNvPicPr>
            <a:picLocks noChangeAspect="1"/>
          </p:cNvPicPr>
          <p:nvPr/>
        </p:nvPicPr>
        <p:blipFill>
          <a:blip r:embed="rId2"/>
          <a:stretch>
            <a:fillRect/>
          </a:stretch>
        </p:blipFill>
        <p:spPr>
          <a:xfrm>
            <a:off x="5029829" y="3263900"/>
            <a:ext cx="19357219" cy="9880600"/>
          </a:xfrm>
          <a:prstGeom prst="rect">
            <a:avLst/>
          </a:prstGeom>
        </p:spPr>
      </p:pic>
      <p:pic>
        <p:nvPicPr>
          <p:cNvPr id="4" name="Image 2" descr="preencoded.png">    </p:cNvPr>
          <p:cNvPicPr>
            <a:picLocks noChangeAspect="1"/>
          </p:cNvPicPr>
          <p:nvPr/>
        </p:nvPicPr>
        <p:blipFill>
          <a:blip r:embed="rId3"/>
          <a:stretch>
            <a:fillRect/>
          </a:stretch>
        </p:blipFill>
        <p:spPr>
          <a:xfrm>
            <a:off x="5271159" y="3505200"/>
            <a:ext cx="19115889" cy="9398000"/>
          </a:xfrm>
          <a:prstGeom prst="rect">
            <a:avLst/>
          </a:prstGeom>
        </p:spPr>
      </p:pic>
      <p:pic>
        <p:nvPicPr>
          <p:cNvPr id="5" name="Image 3" descr="preencoded.png">    </p:cNvPr>
          <p:cNvPicPr>
            <a:picLocks noChangeAspect="1"/>
          </p:cNvPicPr>
          <p:nvPr/>
        </p:nvPicPr>
        <p:blipFill>
          <a:blip r:embed="rId4"/>
          <a:stretch>
            <a:fillRect/>
          </a:stretch>
        </p:blipFill>
        <p:spPr>
          <a:xfrm>
            <a:off x="16126300" y="1447800"/>
            <a:ext cx="2522279" cy="1260971"/>
          </a:xfrm>
          <a:prstGeom prst="rect">
            <a:avLst/>
          </a:prstGeom>
        </p:spPr>
      </p:pic>
      <p:pic>
        <p:nvPicPr>
          <p:cNvPr id="6" name="Image 4" descr="preencoded.png">    </p:cNvPr>
          <p:cNvPicPr>
            <a:picLocks noChangeAspect="1"/>
          </p:cNvPicPr>
          <p:nvPr/>
        </p:nvPicPr>
        <p:blipFill>
          <a:blip r:embed="rId5"/>
          <a:stretch>
            <a:fillRect/>
          </a:stretch>
        </p:blipFill>
        <p:spPr>
          <a:xfrm>
            <a:off x="20903129" y="1448743"/>
            <a:ext cx="1261141" cy="1260029"/>
          </a:xfrm>
          <a:prstGeom prst="rect">
            <a:avLst/>
          </a:prstGeom>
        </p:spPr>
      </p:pic>
      <p:pic>
        <p:nvPicPr>
          <p:cNvPr id="7" name="Image 5" descr="preencoded.png">    </p:cNvPr>
          <p:cNvPicPr>
            <a:picLocks noChangeAspect="1"/>
          </p:cNvPicPr>
          <p:nvPr/>
        </p:nvPicPr>
        <p:blipFill>
          <a:blip r:embed="rId6"/>
          <a:stretch>
            <a:fillRect/>
          </a:stretch>
        </p:blipFill>
        <p:spPr>
          <a:xfrm>
            <a:off x="876410" y="4495800"/>
            <a:ext cx="2578422" cy="4737100"/>
          </a:xfrm>
          <a:prstGeom prst="rect">
            <a:avLst/>
          </a:prstGeom>
        </p:spPr>
      </p:pic>
      <p:pic>
        <p:nvPicPr>
          <p:cNvPr id="8" name="Image 6" descr="preencoded.png">    </p:cNvPr>
          <p:cNvPicPr>
            <a:picLocks noChangeAspect="1"/>
          </p:cNvPicPr>
          <p:nvPr/>
        </p:nvPicPr>
        <p:blipFill>
          <a:blip r:embed="rId7"/>
          <a:stretch>
            <a:fillRect/>
          </a:stretch>
        </p:blipFill>
        <p:spPr>
          <a:xfrm>
            <a:off x="3188098" y="11734800"/>
            <a:ext cx="533467" cy="533400"/>
          </a:xfrm>
          <a:prstGeom prst="rect">
            <a:avLst/>
          </a:prstGeom>
        </p:spPr>
      </p:pic>
      <p:pic>
        <p:nvPicPr>
          <p:cNvPr id="9" name="Image 7" descr="preencoded.png">    </p:cNvPr>
          <p:cNvPicPr>
            <a:picLocks noChangeAspect="1"/>
          </p:cNvPicPr>
          <p:nvPr/>
        </p:nvPicPr>
        <p:blipFill>
          <a:blip r:embed="rId8"/>
          <a:stretch>
            <a:fillRect/>
          </a:stretch>
        </p:blipFill>
        <p:spPr>
          <a:xfrm>
            <a:off x="1473384" y="11734800"/>
            <a:ext cx="533467" cy="533400"/>
          </a:xfrm>
          <a:prstGeom prst="rect">
            <a:avLst/>
          </a:prstGeom>
        </p:spPr>
      </p:pic>
      <p:pic>
        <p:nvPicPr>
          <p:cNvPr id="10" name="Image 8" descr="preencoded.png">    </p:cNvPr>
          <p:cNvPicPr>
            <a:picLocks noChangeAspect="1"/>
          </p:cNvPicPr>
          <p:nvPr/>
        </p:nvPicPr>
        <p:blipFill>
          <a:blip r:embed="rId9"/>
          <a:stretch>
            <a:fillRect/>
          </a:stretch>
        </p:blipFill>
        <p:spPr>
          <a:xfrm>
            <a:off x="20411451" y="9740900"/>
            <a:ext cx="3975597" cy="3975100"/>
          </a:xfrm>
          <a:prstGeom prst="rect">
            <a:avLst/>
          </a:prstGeom>
        </p:spPr>
      </p:pic>
      <p:sp>
        <p:nvSpPr>
          <p:cNvPr id="11" name="Shape 0"/>
          <p:cNvSpPr/>
          <p:nvPr/>
        </p:nvSpPr>
        <p:spPr>
          <a:xfrm>
            <a:off x="23370921" y="8483600"/>
            <a:ext cx="1016127" cy="3200400"/>
          </a:xfrm>
          <a:prstGeom prst="rect">
            <a:avLst/>
          </a:prstGeom>
          <a:noFill/>
          <a:ln/>
        </p:spPr>
      </p:sp>
      <p:pic>
        <p:nvPicPr>
          <p:cNvPr id="12" name="Image 9" descr="preencoded.png">    </p:cNvPr>
          <p:cNvPicPr>
            <a:picLocks noChangeAspect="1"/>
          </p:cNvPicPr>
          <p:nvPr/>
        </p:nvPicPr>
        <p:blipFill>
          <a:blip r:embed="rId10"/>
          <a:stretch>
            <a:fillRect/>
          </a:stretch>
        </p:blipFill>
        <p:spPr>
          <a:xfrm>
            <a:off x="23523340" y="8788400"/>
            <a:ext cx="711289" cy="2590800"/>
          </a:xfrm>
          <a:prstGeom prst="rect">
            <a:avLst/>
          </a:prstGeom>
        </p:spPr>
      </p:pic>
      <p:sp>
        <p:nvSpPr>
          <p:cNvPr id="13" name="Text 1"/>
          <p:cNvSpPr/>
          <p:nvPr/>
        </p:nvSpPr>
        <p:spPr>
          <a:xfrm>
            <a:off x="14073359" y="5994400"/>
            <a:ext cx="9128208" cy="4110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As a new website, we rely on your support to grow, so please help us by sharing our site with your friends and colleagues. </a:t>
            </a:r>
            <a:endParaRPr lang="en-US" sz="3200" dirty="0"/>
          </a:p>
        </p:txBody>
      </p:sp>
      <p:sp>
        <p:nvSpPr>
          <p:cNvPr id="14" name="Text 2"/>
          <p:cNvSpPr/>
          <p:nvPr/>
        </p:nvSpPr>
        <p:spPr>
          <a:xfrm>
            <a:off x="6490511" y="5499100"/>
            <a:ext cx="7680227" cy="53170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THANK YOU FOR CHOOSING EATEMP</a:t>
            </a:r>
            <a:endParaRPr lang="en-US" sz="8000" dirty="0"/>
          </a:p>
        </p:txBody>
      </p:sp>
      <p:sp>
        <p:nvSpPr>
          <p:cNvPr id="15" name="Text 3"/>
          <p:cNvSpPr/>
          <p:nvPr/>
        </p:nvSpPr>
        <p:spPr>
          <a:xfrm rot="16200000">
            <a:off x="22199488" y="6306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11"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pic>
        <p:nvPicPr>
          <p:cNvPr id="5" name="Image 3" descr="preencoded.png">    </p:cNvPr>
          <p:cNvPicPr>
            <a:picLocks noChangeAspect="1"/>
          </p:cNvPicPr>
          <p:nvPr/>
        </p:nvPicPr>
        <p:blipFill>
          <a:blip r:embed="rId4"/>
          <a:stretch>
            <a:fillRect/>
          </a:stretch>
        </p:blipFill>
        <p:spPr>
          <a:xfrm>
            <a:off x="21186248" y="12674600"/>
            <a:ext cx="3200800" cy="1016000"/>
          </a:xfrm>
          <a:prstGeom prst="rect">
            <a:avLst/>
          </a:prstGeom>
        </p:spPr>
      </p:pic>
      <p:sp>
        <p:nvSpPr>
          <p:cNvPr id="6" name="Text 0"/>
          <p:cNvSpPr/>
          <p:nvPr/>
        </p:nvSpPr>
        <p:spPr>
          <a:xfrm rot="16200000">
            <a:off x="612216" y="4825905"/>
            <a:ext cx="10830220" cy="4504267"/>
          </a:xfrm>
          <a:prstGeom prst="rect">
            <a:avLst/>
          </a:prstGeom>
          <a:noFill/>
          <a:ln/>
        </p:spPr>
        <p:txBody>
          <a:bodyPr wrap="square" lIns="0" tIns="0" rIns="0" bIns="0" rtlCol="0" anchor="t"/>
          <a:lstStyle/>
          <a:p>
            <a:pPr algn="l"/>
            <a:r>
              <a:rPr lang="en-US" sz="12800" dirty="0">
                <a:solidFill>
                  <a:srgbClr val="D7A252">
                    <a:alpha val="100000"/>
                  </a:srgbClr>
                </a:solidFill>
                <a:latin typeface="Montserrat ExtraBold" pitchFamily="34" charset="0"/>
                <a:ea typeface="Montserrat ExtraBold" pitchFamily="34" charset="-122"/>
                <a:cs typeface="Montserrat ExtraBold" pitchFamily="34" charset="-120"/>
              </a:rPr>
              <a:t>TABLE OF</a:t>
            </a:r>
            <a:pPr algn="l"/>
            <a:r>
              <a:rPr lang="en-US" sz="12800" dirty="0">
                <a:solidFill>
                  <a:srgbClr val="272727">
                    <a:alpha val="100000"/>
                  </a:srgbClr>
                </a:solidFill>
                <a:latin typeface="Montserrat ExtraBold" pitchFamily="34" charset="0"/>
                <a:ea typeface="Montserrat ExtraBold" pitchFamily="34" charset="-122"/>
                <a:cs typeface="Montserrat ExtraBold" pitchFamily="34" charset="-120"/>
              </a:rPr>
              <a:t> CONTENTS</a:t>
            </a:r>
            <a:endParaRPr lang="en-US" sz="12800" dirty="0"/>
          </a:p>
        </p:txBody>
      </p:sp>
      <p:sp>
        <p:nvSpPr>
          <p:cNvPr id="7" name="Shape 1"/>
          <p:cNvSpPr/>
          <p:nvPr/>
        </p:nvSpPr>
        <p:spPr>
          <a:xfrm>
            <a:off x="9564295" y="1638300"/>
            <a:ext cx="7316114" cy="1625600"/>
          </a:xfrm>
          <a:prstGeom prst="rect">
            <a:avLst/>
          </a:prstGeom>
          <a:noFill/>
          <a:ln/>
        </p:spPr>
      </p:sp>
      <p:sp>
        <p:nvSpPr>
          <p:cNvPr id="8" name="Shape 2"/>
          <p:cNvSpPr/>
          <p:nvPr/>
        </p:nvSpPr>
        <p:spPr>
          <a:xfrm>
            <a:off x="9564295" y="1638300"/>
            <a:ext cx="1625803" cy="1625600"/>
          </a:xfrm>
          <a:prstGeom prst="roundRect">
            <a:avLst>
              <a:gd name="adj" fmla="val 781313"/>
            </a:avLst>
          </a:prstGeom>
          <a:solidFill>
            <a:srgbClr val="D7A252">
              <a:alpha val="100000"/>
            </a:srgbClr>
          </a:solidFill>
          <a:ln/>
        </p:spPr>
      </p:sp>
      <p:sp>
        <p:nvSpPr>
          <p:cNvPr id="9" name="Text 3"/>
          <p:cNvSpPr/>
          <p:nvPr/>
        </p:nvSpPr>
        <p:spPr>
          <a:xfrm>
            <a:off x="9945343" y="1974850"/>
            <a:ext cx="863708" cy="952500"/>
          </a:xfrm>
          <a:prstGeom prst="rect">
            <a:avLst/>
          </a:prstGeom>
          <a:noFill/>
          <a:ln/>
        </p:spPr>
        <p:txBody>
          <a:bodyPr wrap="square" lIns="0" tIns="0" rIns="0" bIns="0" rtlCol="0" anchor="ctr"/>
          <a:lstStyle/>
          <a:p>
            <a:pPr algn="ctr"/>
            <a:r>
              <a:rPr lang="en-US" sz="4800" dirty="0">
                <a:solidFill>
                  <a:srgbClr val="FFFFFF">
                    <a:alpha val="100000"/>
                  </a:srgbClr>
                </a:solidFill>
                <a:latin typeface="Montserrat ExtraBold" pitchFamily="34" charset="0"/>
                <a:ea typeface="Montserrat ExtraBold" pitchFamily="34" charset="-122"/>
                <a:cs typeface="Montserrat ExtraBold" pitchFamily="34" charset="-120"/>
              </a:rPr>
              <a:t>01</a:t>
            </a:r>
            <a:endParaRPr lang="en-US" sz="4800" dirty="0"/>
          </a:p>
        </p:txBody>
      </p:sp>
      <p:sp>
        <p:nvSpPr>
          <p:cNvPr id="10" name="Shape 4"/>
          <p:cNvSpPr/>
          <p:nvPr/>
        </p:nvSpPr>
        <p:spPr>
          <a:xfrm>
            <a:off x="11393324" y="1778000"/>
            <a:ext cx="5487086" cy="1346200"/>
          </a:xfrm>
          <a:prstGeom prst="rect">
            <a:avLst/>
          </a:prstGeom>
          <a:noFill/>
          <a:ln/>
        </p:spPr>
      </p:sp>
      <p:sp>
        <p:nvSpPr>
          <p:cNvPr id="11" name="Text 5"/>
          <p:cNvSpPr/>
          <p:nvPr/>
        </p:nvSpPr>
        <p:spPr>
          <a:xfrm>
            <a:off x="11393324" y="1778000"/>
            <a:ext cx="569031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OVERVIEW</a:t>
            </a:r>
            <a:endParaRPr lang="en-US" sz="4800" dirty="0"/>
          </a:p>
        </p:txBody>
      </p:sp>
      <p:sp>
        <p:nvSpPr>
          <p:cNvPr id="12" name="Text 6"/>
          <p:cNvSpPr/>
          <p:nvPr/>
        </p:nvSpPr>
        <p:spPr>
          <a:xfrm>
            <a:off x="11393324" y="2628900"/>
            <a:ext cx="5622569"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Extraordinary Realm</a:t>
            </a:r>
            <a:endParaRPr lang="en-US" sz="3200" dirty="0"/>
          </a:p>
        </p:txBody>
      </p:sp>
      <p:sp>
        <p:nvSpPr>
          <p:cNvPr id="13" name="Shape 7"/>
          <p:cNvSpPr/>
          <p:nvPr/>
        </p:nvSpPr>
        <p:spPr>
          <a:xfrm>
            <a:off x="9564295" y="4356100"/>
            <a:ext cx="7316114" cy="1625600"/>
          </a:xfrm>
          <a:prstGeom prst="rect">
            <a:avLst/>
          </a:prstGeom>
          <a:noFill/>
          <a:ln/>
        </p:spPr>
      </p:sp>
      <p:sp>
        <p:nvSpPr>
          <p:cNvPr id="14" name="Shape 8"/>
          <p:cNvSpPr/>
          <p:nvPr/>
        </p:nvSpPr>
        <p:spPr>
          <a:xfrm>
            <a:off x="9564295" y="4356100"/>
            <a:ext cx="1625803" cy="1625600"/>
          </a:xfrm>
          <a:prstGeom prst="roundRect">
            <a:avLst>
              <a:gd name="adj" fmla="val 42750"/>
            </a:avLst>
          </a:prstGeom>
          <a:solidFill>
            <a:srgbClr val="D7A252">
              <a:alpha val="100000"/>
            </a:srgbClr>
          </a:solidFill>
          <a:ln/>
        </p:spPr>
      </p:sp>
      <p:sp>
        <p:nvSpPr>
          <p:cNvPr id="15" name="Text 9"/>
          <p:cNvSpPr/>
          <p:nvPr/>
        </p:nvSpPr>
        <p:spPr>
          <a:xfrm>
            <a:off x="9881835" y="4692650"/>
            <a:ext cx="990724" cy="952500"/>
          </a:xfrm>
          <a:prstGeom prst="rect">
            <a:avLst/>
          </a:prstGeom>
          <a:noFill/>
          <a:ln/>
        </p:spPr>
        <p:txBody>
          <a:bodyPr wrap="square" lIns="0" tIns="0" rIns="0" bIns="0" rtlCol="0" anchor="ctr"/>
          <a:lstStyle/>
          <a:p>
            <a:pPr algn="ctr"/>
            <a:r>
              <a:rPr lang="en-US" sz="4800" dirty="0">
                <a:solidFill>
                  <a:srgbClr val="FFFFFF">
                    <a:alpha val="100000"/>
                  </a:srgbClr>
                </a:solidFill>
                <a:latin typeface="Montserrat ExtraBold" pitchFamily="34" charset="0"/>
                <a:ea typeface="Montserrat ExtraBold" pitchFamily="34" charset="-122"/>
                <a:cs typeface="Montserrat ExtraBold" pitchFamily="34" charset="-120"/>
              </a:rPr>
              <a:t>02</a:t>
            </a:r>
            <a:endParaRPr lang="en-US" sz="4800" dirty="0"/>
          </a:p>
        </p:txBody>
      </p:sp>
      <p:sp>
        <p:nvSpPr>
          <p:cNvPr id="16" name="Shape 10"/>
          <p:cNvSpPr/>
          <p:nvPr/>
        </p:nvSpPr>
        <p:spPr>
          <a:xfrm>
            <a:off x="11393324" y="4495800"/>
            <a:ext cx="5487086" cy="1346200"/>
          </a:xfrm>
          <a:prstGeom prst="rect">
            <a:avLst/>
          </a:prstGeom>
          <a:noFill/>
          <a:ln/>
        </p:spPr>
      </p:sp>
      <p:sp>
        <p:nvSpPr>
          <p:cNvPr id="17" name="Text 11"/>
          <p:cNvSpPr/>
          <p:nvPr/>
        </p:nvSpPr>
        <p:spPr>
          <a:xfrm>
            <a:off x="11393324" y="4495800"/>
            <a:ext cx="569031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ASSIGNMENT</a:t>
            </a:r>
            <a:endParaRPr lang="en-US" sz="4800" dirty="0"/>
          </a:p>
        </p:txBody>
      </p:sp>
      <p:sp>
        <p:nvSpPr>
          <p:cNvPr id="18" name="Text 12"/>
          <p:cNvSpPr/>
          <p:nvPr/>
        </p:nvSpPr>
        <p:spPr>
          <a:xfrm>
            <a:off x="11393324" y="5346700"/>
            <a:ext cx="5622569"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Unicorn Sightings</a:t>
            </a:r>
            <a:endParaRPr lang="en-US" sz="3200" dirty="0"/>
          </a:p>
        </p:txBody>
      </p:sp>
      <p:sp>
        <p:nvSpPr>
          <p:cNvPr id="19" name="Shape 13"/>
          <p:cNvSpPr/>
          <p:nvPr/>
        </p:nvSpPr>
        <p:spPr>
          <a:xfrm>
            <a:off x="9564295" y="7073900"/>
            <a:ext cx="7316114" cy="1625600"/>
          </a:xfrm>
          <a:prstGeom prst="rect">
            <a:avLst/>
          </a:prstGeom>
          <a:noFill/>
          <a:ln/>
        </p:spPr>
      </p:sp>
      <p:sp>
        <p:nvSpPr>
          <p:cNvPr id="20" name="Shape 14"/>
          <p:cNvSpPr/>
          <p:nvPr/>
        </p:nvSpPr>
        <p:spPr>
          <a:xfrm>
            <a:off x="9564295" y="7073900"/>
            <a:ext cx="1625803" cy="1625600"/>
          </a:xfrm>
          <a:prstGeom prst="roundRect">
            <a:avLst>
              <a:gd name="adj" fmla="val 25875"/>
            </a:avLst>
          </a:prstGeom>
          <a:solidFill>
            <a:srgbClr val="D7A252">
              <a:alpha val="100000"/>
            </a:srgbClr>
          </a:solidFill>
          <a:ln/>
        </p:spPr>
      </p:sp>
      <p:sp>
        <p:nvSpPr>
          <p:cNvPr id="21" name="Text 15"/>
          <p:cNvSpPr/>
          <p:nvPr/>
        </p:nvSpPr>
        <p:spPr>
          <a:xfrm>
            <a:off x="9881835" y="7410450"/>
            <a:ext cx="990724" cy="952500"/>
          </a:xfrm>
          <a:prstGeom prst="rect">
            <a:avLst/>
          </a:prstGeom>
          <a:noFill/>
          <a:ln/>
        </p:spPr>
        <p:txBody>
          <a:bodyPr wrap="square" lIns="0" tIns="0" rIns="0" bIns="0" rtlCol="0" anchor="ctr"/>
          <a:lstStyle/>
          <a:p>
            <a:pPr algn="ctr"/>
            <a:r>
              <a:rPr lang="en-US" sz="4800" dirty="0">
                <a:solidFill>
                  <a:srgbClr val="FFFFFF">
                    <a:alpha val="100000"/>
                  </a:srgbClr>
                </a:solidFill>
                <a:latin typeface="Montserrat ExtraBold" pitchFamily="34" charset="0"/>
                <a:ea typeface="Montserrat ExtraBold" pitchFamily="34" charset="-122"/>
                <a:cs typeface="Montserrat ExtraBold" pitchFamily="34" charset="-120"/>
              </a:rPr>
              <a:t>03</a:t>
            </a:r>
            <a:endParaRPr lang="en-US" sz="4800" dirty="0"/>
          </a:p>
        </p:txBody>
      </p:sp>
      <p:sp>
        <p:nvSpPr>
          <p:cNvPr id="22" name="Shape 16"/>
          <p:cNvSpPr/>
          <p:nvPr/>
        </p:nvSpPr>
        <p:spPr>
          <a:xfrm>
            <a:off x="11393324" y="7213600"/>
            <a:ext cx="5487086" cy="1346200"/>
          </a:xfrm>
          <a:prstGeom prst="rect">
            <a:avLst/>
          </a:prstGeom>
          <a:noFill/>
          <a:ln/>
        </p:spPr>
      </p:sp>
      <p:sp>
        <p:nvSpPr>
          <p:cNvPr id="23" name="Text 17"/>
          <p:cNvSpPr/>
          <p:nvPr/>
        </p:nvSpPr>
        <p:spPr>
          <a:xfrm>
            <a:off x="11393324" y="7213600"/>
            <a:ext cx="569031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FEATURES</a:t>
            </a:r>
            <a:endParaRPr lang="en-US" sz="4800" dirty="0"/>
          </a:p>
        </p:txBody>
      </p:sp>
      <p:sp>
        <p:nvSpPr>
          <p:cNvPr id="24" name="Text 18"/>
          <p:cNvSpPr/>
          <p:nvPr/>
        </p:nvSpPr>
        <p:spPr>
          <a:xfrm>
            <a:off x="11393324" y="8064500"/>
            <a:ext cx="5622569"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Wishes Granted</a:t>
            </a:r>
            <a:endParaRPr lang="en-US" sz="3200" dirty="0"/>
          </a:p>
        </p:txBody>
      </p:sp>
      <p:sp>
        <p:nvSpPr>
          <p:cNvPr id="25" name="Shape 19"/>
          <p:cNvSpPr/>
          <p:nvPr/>
        </p:nvSpPr>
        <p:spPr>
          <a:xfrm>
            <a:off x="9564295" y="9791700"/>
            <a:ext cx="7316114" cy="1625600"/>
          </a:xfrm>
          <a:prstGeom prst="rect">
            <a:avLst/>
          </a:prstGeom>
          <a:noFill/>
          <a:ln/>
        </p:spPr>
      </p:sp>
      <p:sp>
        <p:nvSpPr>
          <p:cNvPr id="26" name="Shape 20"/>
          <p:cNvSpPr/>
          <p:nvPr/>
        </p:nvSpPr>
        <p:spPr>
          <a:xfrm>
            <a:off x="9564295" y="9791700"/>
            <a:ext cx="1625803" cy="1625600"/>
          </a:xfrm>
          <a:prstGeom prst="rect">
            <a:avLst/>
          </a:prstGeom>
          <a:solidFill>
            <a:srgbClr val="D7A252">
              <a:alpha val="100000"/>
            </a:srgbClr>
          </a:solidFill>
          <a:ln/>
        </p:spPr>
      </p:sp>
      <p:sp>
        <p:nvSpPr>
          <p:cNvPr id="27" name="Text 21"/>
          <p:cNvSpPr/>
          <p:nvPr/>
        </p:nvSpPr>
        <p:spPr>
          <a:xfrm>
            <a:off x="9850081" y="10128250"/>
            <a:ext cx="1054232" cy="952500"/>
          </a:xfrm>
          <a:prstGeom prst="rect">
            <a:avLst/>
          </a:prstGeom>
          <a:noFill/>
          <a:ln/>
        </p:spPr>
        <p:txBody>
          <a:bodyPr wrap="square" lIns="0" tIns="0" rIns="0" bIns="0" rtlCol="0" anchor="ctr"/>
          <a:lstStyle/>
          <a:p>
            <a:pPr algn="ctr"/>
            <a:r>
              <a:rPr lang="en-US" sz="4800" dirty="0">
                <a:solidFill>
                  <a:srgbClr val="FFFFFF">
                    <a:alpha val="100000"/>
                  </a:srgbClr>
                </a:solidFill>
                <a:latin typeface="Montserrat ExtraBold" pitchFamily="34" charset="0"/>
                <a:ea typeface="Montserrat ExtraBold" pitchFamily="34" charset="-122"/>
                <a:cs typeface="Montserrat ExtraBold" pitchFamily="34" charset="-120"/>
              </a:rPr>
              <a:t>04</a:t>
            </a:r>
            <a:endParaRPr lang="en-US" sz="4800" dirty="0"/>
          </a:p>
        </p:txBody>
      </p:sp>
      <p:sp>
        <p:nvSpPr>
          <p:cNvPr id="28" name="Shape 22"/>
          <p:cNvSpPr/>
          <p:nvPr/>
        </p:nvSpPr>
        <p:spPr>
          <a:xfrm>
            <a:off x="11393324" y="9931400"/>
            <a:ext cx="5487086" cy="1346200"/>
          </a:xfrm>
          <a:prstGeom prst="rect">
            <a:avLst/>
          </a:prstGeom>
          <a:noFill/>
          <a:ln/>
        </p:spPr>
      </p:sp>
      <p:sp>
        <p:nvSpPr>
          <p:cNvPr id="29" name="Text 23"/>
          <p:cNvSpPr/>
          <p:nvPr/>
        </p:nvSpPr>
        <p:spPr>
          <a:xfrm>
            <a:off x="11393324" y="9931400"/>
            <a:ext cx="5690311"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TOPIC</a:t>
            </a:r>
            <a:endParaRPr lang="en-US" sz="4800" dirty="0"/>
          </a:p>
        </p:txBody>
      </p:sp>
      <p:sp>
        <p:nvSpPr>
          <p:cNvPr id="30" name="Text 24"/>
          <p:cNvSpPr/>
          <p:nvPr/>
        </p:nvSpPr>
        <p:spPr>
          <a:xfrm>
            <a:off x="11393324" y="10782300"/>
            <a:ext cx="5622569" cy="630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Spellcasting</a:t>
            </a:r>
            <a:endParaRPr lang="en-US" sz="3200" dirty="0"/>
          </a:p>
        </p:txBody>
      </p:sp>
      <p:sp>
        <p:nvSpPr>
          <p:cNvPr id="31" name="Shape 25"/>
          <p:cNvSpPr/>
          <p:nvPr/>
        </p:nvSpPr>
        <p:spPr>
          <a:xfrm>
            <a:off x="9564295" y="3810000"/>
            <a:ext cx="9322965" cy="0"/>
          </a:xfrm>
          <a:prstGeom prst="rect">
            <a:avLst/>
          </a:prstGeom>
          <a:noFill/>
          <a:ln/>
        </p:spPr>
      </p:sp>
      <p:pic>
        <p:nvPicPr>
          <p:cNvPr id="32" name="Image 4" descr="preencoded.png">    </p:cNvPr>
          <p:cNvPicPr>
            <a:picLocks noChangeAspect="1"/>
          </p:cNvPicPr>
          <p:nvPr/>
        </p:nvPicPr>
        <p:blipFill>
          <a:blip r:embed="rId5"/>
          <a:stretch>
            <a:fillRect/>
          </a:stretch>
        </p:blipFill>
        <p:spPr>
          <a:xfrm>
            <a:off x="9564295" y="3771900"/>
            <a:ext cx="9322965" cy="38100"/>
          </a:xfrm>
          <a:prstGeom prst="rect">
            <a:avLst/>
          </a:prstGeom>
        </p:spPr>
      </p:pic>
      <p:sp>
        <p:nvSpPr>
          <p:cNvPr id="33" name="Shape 26"/>
          <p:cNvSpPr/>
          <p:nvPr/>
        </p:nvSpPr>
        <p:spPr>
          <a:xfrm>
            <a:off x="9564295" y="6527800"/>
            <a:ext cx="9322965" cy="0"/>
          </a:xfrm>
          <a:prstGeom prst="rect">
            <a:avLst/>
          </a:prstGeom>
          <a:noFill/>
          <a:ln/>
        </p:spPr>
      </p:sp>
      <p:pic>
        <p:nvPicPr>
          <p:cNvPr id="34" name="Image 5" descr="preencoded.png">    </p:cNvPr>
          <p:cNvPicPr>
            <a:picLocks noChangeAspect="1"/>
          </p:cNvPicPr>
          <p:nvPr/>
        </p:nvPicPr>
        <p:blipFill>
          <a:blip r:embed="rId6"/>
          <a:stretch>
            <a:fillRect/>
          </a:stretch>
        </p:blipFill>
        <p:spPr>
          <a:xfrm>
            <a:off x="9564295" y="6489700"/>
            <a:ext cx="9322965" cy="38100"/>
          </a:xfrm>
          <a:prstGeom prst="rect">
            <a:avLst/>
          </a:prstGeom>
        </p:spPr>
      </p:pic>
      <p:sp>
        <p:nvSpPr>
          <p:cNvPr id="35" name="Shape 27"/>
          <p:cNvSpPr/>
          <p:nvPr/>
        </p:nvSpPr>
        <p:spPr>
          <a:xfrm>
            <a:off x="9564295" y="9245600"/>
            <a:ext cx="9322965" cy="0"/>
          </a:xfrm>
          <a:prstGeom prst="rect">
            <a:avLst/>
          </a:prstGeom>
          <a:noFill/>
          <a:ln/>
        </p:spPr>
      </p:sp>
      <p:pic>
        <p:nvPicPr>
          <p:cNvPr id="36" name="Image 6" descr="preencoded.png">    </p:cNvPr>
          <p:cNvPicPr>
            <a:picLocks noChangeAspect="1"/>
          </p:cNvPicPr>
          <p:nvPr/>
        </p:nvPicPr>
        <p:blipFill>
          <a:blip r:embed="rId7"/>
          <a:stretch>
            <a:fillRect/>
          </a:stretch>
        </p:blipFill>
        <p:spPr>
          <a:xfrm>
            <a:off x="9564295" y="9207500"/>
            <a:ext cx="9322965" cy="38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873500"/>
            <a:ext cx="24387048" cy="9842500"/>
          </a:xfrm>
          <a:prstGeom prst="rect">
            <a:avLst/>
          </a:prstGeom>
        </p:spPr>
      </p:pic>
      <p:pic>
        <p:nvPicPr>
          <p:cNvPr id="3" name="Image 1" descr="preencoded.png">    </p:cNvPr>
          <p:cNvPicPr>
            <a:picLocks noChangeAspect="1"/>
          </p:cNvPicPr>
          <p:nvPr/>
        </p:nvPicPr>
        <p:blipFill>
          <a:blip r:embed="rId2"/>
          <a:stretch>
            <a:fillRect/>
          </a:stretch>
        </p:blipFill>
        <p:spPr>
          <a:xfrm>
            <a:off x="14911664" y="11303000"/>
            <a:ext cx="9475384" cy="215900"/>
          </a:xfrm>
          <a:prstGeom prst="rect">
            <a:avLst/>
          </a:prstGeom>
        </p:spPr>
      </p:pic>
      <p:pic>
        <p:nvPicPr>
          <p:cNvPr id="4" name="Image 2" descr="preencoded.png">    </p:cNvPr>
          <p:cNvPicPr>
            <a:picLocks noChangeAspect="1"/>
          </p:cNvPicPr>
          <p:nvPr/>
        </p:nvPicPr>
        <p:blipFill>
          <a:blip r:embed="rId3"/>
          <a:stretch>
            <a:fillRect/>
          </a:stretch>
        </p:blipFill>
        <p:spPr>
          <a:xfrm>
            <a:off x="983381" y="0"/>
            <a:ext cx="807546" cy="3148279"/>
          </a:xfrm>
          <a:prstGeom prst="rect">
            <a:avLst/>
          </a:prstGeom>
        </p:spPr>
      </p:pic>
      <p:pic>
        <p:nvPicPr>
          <p:cNvPr id="5" name="Image 3" descr="preencoded.png">    </p:cNvPr>
          <p:cNvPicPr>
            <a:picLocks noChangeAspect="1"/>
          </p:cNvPicPr>
          <p:nvPr/>
        </p:nvPicPr>
        <p:blipFill>
          <a:blip r:embed="rId4"/>
          <a:stretch>
            <a:fillRect/>
          </a:stretch>
        </p:blipFill>
        <p:spPr>
          <a:xfrm>
            <a:off x="19649356" y="0"/>
            <a:ext cx="4737692" cy="30988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2959470" y="2159000"/>
            <a:ext cx="20597741"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THE REALM OF THE EXTRAORDINARY</a:t>
            </a:r>
            <a:endParaRPr lang="en-US" sz="8000" dirty="0"/>
          </a:p>
        </p:txBody>
      </p:sp>
      <p:sp>
        <p:nvSpPr>
          <p:cNvPr id="9" name="Text 2"/>
          <p:cNvSpPr/>
          <p:nvPr/>
        </p:nvSpPr>
        <p:spPr>
          <a:xfrm>
            <a:off x="2959470" y="5067300"/>
            <a:ext cx="8861474" cy="5583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0" name="Text 3"/>
          <p:cNvSpPr/>
          <p:nvPr/>
        </p:nvSpPr>
        <p:spPr>
          <a:xfrm>
            <a:off x="12701588" y="5067300"/>
            <a:ext cx="8861474" cy="5583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270000"/>
            <a:ext cx="23116889" cy="12446000"/>
          </a:xfrm>
          <a:prstGeom prst="rect">
            <a:avLst/>
          </a:prstGeom>
        </p:spPr>
      </p:pic>
      <p:pic>
        <p:nvPicPr>
          <p:cNvPr id="3" name="Image 1" descr="preencoded.png">    </p:cNvPr>
          <p:cNvPicPr>
            <a:picLocks noChangeAspect="1"/>
          </p:cNvPicPr>
          <p:nvPr/>
        </p:nvPicPr>
        <p:blipFill>
          <a:blip r:embed="rId2"/>
          <a:stretch>
            <a:fillRect/>
          </a:stretch>
        </p:blipFill>
        <p:spPr>
          <a:xfrm>
            <a:off x="0" y="0"/>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10974172" y="10718800"/>
            <a:ext cx="6133685" cy="2997200"/>
          </a:xfrm>
          <a:prstGeom prst="rect">
            <a:avLst/>
          </a:prstGeom>
        </p:spPr>
      </p:pic>
      <p:pic>
        <p:nvPicPr>
          <p:cNvPr id="5" name="Image 3" descr="preencoded.png">    </p:cNvPr>
          <p:cNvPicPr>
            <a:picLocks noChangeAspect="1"/>
          </p:cNvPicPr>
          <p:nvPr/>
        </p:nvPicPr>
        <p:blipFill>
          <a:blip r:embed="rId4"/>
          <a:stretch>
            <a:fillRect/>
          </a:stretch>
        </p:blipFill>
        <p:spPr>
          <a:xfrm>
            <a:off x="12714286" y="12458700"/>
            <a:ext cx="2642305" cy="1257300"/>
          </a:xfrm>
          <a:prstGeom prst="rect">
            <a:avLst/>
          </a:prstGeom>
        </p:spPr>
      </p:pic>
      <p:sp>
        <p:nvSpPr>
          <p:cNvPr id="6" name="Shape 0"/>
          <p:cNvSpPr/>
          <p:nvPr/>
        </p:nvSpPr>
        <p:spPr>
          <a:xfrm>
            <a:off x="10999575" y="3124200"/>
            <a:ext cx="14035254" cy="8597900"/>
          </a:xfrm>
          <a:prstGeom prst="rect">
            <a:avLst/>
          </a:prstGeom>
          <a:solidFill>
            <a:srgbClr val="F2DDBE">
              <a:alpha val="100000"/>
            </a:srgbClr>
          </a:solidFill>
          <a:ln/>
        </p:spPr>
      </p:sp>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12625378" y="1778000"/>
            <a:ext cx="9818327" cy="11518900"/>
          </a:xfrm>
          <a:prstGeom prst="rect">
            <a:avLst/>
          </a:prstGeom>
        </p:spPr>
      </p:pic>
      <p:sp>
        <p:nvSpPr>
          <p:cNvPr id="10" name="Shape 2"/>
          <p:cNvSpPr/>
          <p:nvPr/>
        </p:nvSpPr>
        <p:spPr>
          <a:xfrm>
            <a:off x="2502213" y="2489200"/>
            <a:ext cx="7874984" cy="4254500"/>
          </a:xfrm>
          <a:prstGeom prst="rect">
            <a:avLst/>
          </a:prstGeom>
          <a:noFill/>
          <a:ln/>
        </p:spPr>
      </p:sp>
      <p:sp>
        <p:nvSpPr>
          <p:cNvPr id="11" name="Shape 3"/>
          <p:cNvSpPr/>
          <p:nvPr/>
        </p:nvSpPr>
        <p:spPr>
          <a:xfrm>
            <a:off x="2502213" y="2489200"/>
            <a:ext cx="1016127" cy="1016000"/>
          </a:xfrm>
          <a:prstGeom prst="roundRect">
            <a:avLst>
              <a:gd name="adj" fmla="val 125100"/>
            </a:avLst>
          </a:prstGeom>
          <a:noFill/>
          <a:ln/>
        </p:spPr>
      </p:sp>
      <p:pic>
        <p:nvPicPr>
          <p:cNvPr id="12" name="Image 6" descr="preencoded.png">    </p:cNvPr>
          <p:cNvPicPr>
            <a:picLocks noChangeAspect="1"/>
          </p:cNvPicPr>
          <p:nvPr/>
        </p:nvPicPr>
        <p:blipFill>
          <a:blip r:embed="rId7"/>
          <a:stretch>
            <a:fillRect/>
          </a:stretch>
        </p:blipFill>
        <p:spPr>
          <a:xfrm>
            <a:off x="2502213" y="2489200"/>
            <a:ext cx="1016127" cy="1016000"/>
          </a:xfrm>
          <a:prstGeom prst="rect">
            <a:avLst/>
          </a:prstGeom>
        </p:spPr>
      </p:pic>
      <p:pic>
        <p:nvPicPr>
          <p:cNvPr id="13" name="Image 7" descr="preencoded.png">    </p:cNvPr>
          <p:cNvPicPr>
            <a:picLocks noChangeAspect="1"/>
          </p:cNvPicPr>
          <p:nvPr/>
        </p:nvPicPr>
        <p:blipFill>
          <a:blip r:embed="rId8"/>
          <a:stretch>
            <a:fillRect/>
          </a:stretch>
        </p:blipFill>
        <p:spPr>
          <a:xfrm>
            <a:off x="2636547" y="2556669"/>
            <a:ext cx="747657" cy="881062"/>
          </a:xfrm>
          <a:prstGeom prst="rect">
            <a:avLst/>
          </a:prstGeom>
        </p:spPr>
      </p:pic>
      <p:sp>
        <p:nvSpPr>
          <p:cNvPr id="14" name="Shape 4"/>
          <p:cNvSpPr/>
          <p:nvPr/>
        </p:nvSpPr>
        <p:spPr>
          <a:xfrm>
            <a:off x="2502213" y="3810000"/>
            <a:ext cx="7874984" cy="2933700"/>
          </a:xfrm>
          <a:prstGeom prst="rect">
            <a:avLst/>
          </a:prstGeom>
          <a:noFill/>
          <a:ln/>
        </p:spPr>
      </p:sp>
      <p:sp>
        <p:nvSpPr>
          <p:cNvPr id="15" name="Text 5"/>
          <p:cNvSpPr/>
          <p:nvPr/>
        </p:nvSpPr>
        <p:spPr>
          <a:xfrm>
            <a:off x="2502213" y="3810000"/>
            <a:ext cx="8078210"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UNICORN SIGHTINGS</a:t>
            </a:r>
            <a:endParaRPr lang="en-US" sz="4800" dirty="0"/>
          </a:p>
        </p:txBody>
      </p:sp>
      <p:sp>
        <p:nvSpPr>
          <p:cNvPr id="16" name="Text 6"/>
          <p:cNvSpPr/>
          <p:nvPr/>
        </p:nvSpPr>
        <p:spPr>
          <a:xfrm>
            <a:off x="2502213" y="4762500"/>
            <a:ext cx="8010468"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 that surrounds these enchanting creatures.</a:t>
            </a:r>
            <a:endParaRPr lang="en-US" sz="3200" dirty="0"/>
          </a:p>
        </p:txBody>
      </p:sp>
      <p:sp>
        <p:nvSpPr>
          <p:cNvPr id="17" name="Shape 7"/>
          <p:cNvSpPr/>
          <p:nvPr/>
        </p:nvSpPr>
        <p:spPr>
          <a:xfrm>
            <a:off x="2502213" y="8001000"/>
            <a:ext cx="7874984" cy="4254500"/>
          </a:xfrm>
          <a:prstGeom prst="rect">
            <a:avLst/>
          </a:prstGeom>
          <a:noFill/>
          <a:ln/>
        </p:spPr>
      </p:sp>
      <p:sp>
        <p:nvSpPr>
          <p:cNvPr id="18" name="Shape 8"/>
          <p:cNvSpPr/>
          <p:nvPr/>
        </p:nvSpPr>
        <p:spPr>
          <a:xfrm>
            <a:off x="2502213" y="8001000"/>
            <a:ext cx="1016127" cy="1016000"/>
          </a:xfrm>
          <a:prstGeom prst="roundRect">
            <a:avLst>
              <a:gd name="adj" fmla="val 125100"/>
            </a:avLst>
          </a:prstGeom>
          <a:noFill/>
          <a:ln/>
        </p:spPr>
      </p:sp>
      <p:pic>
        <p:nvPicPr>
          <p:cNvPr id="19" name="Image 8" descr="preencoded.png">    </p:cNvPr>
          <p:cNvPicPr>
            <a:picLocks noChangeAspect="1"/>
          </p:cNvPicPr>
          <p:nvPr/>
        </p:nvPicPr>
        <p:blipFill>
          <a:blip r:embed="rId9"/>
          <a:stretch>
            <a:fillRect/>
          </a:stretch>
        </p:blipFill>
        <p:spPr>
          <a:xfrm>
            <a:off x="2502213" y="8001000"/>
            <a:ext cx="1016127" cy="1016000"/>
          </a:xfrm>
          <a:prstGeom prst="rect">
            <a:avLst/>
          </a:prstGeom>
        </p:spPr>
      </p:pic>
      <p:pic>
        <p:nvPicPr>
          <p:cNvPr id="20" name="Image 9" descr="preencoded.png">    </p:cNvPr>
          <p:cNvPicPr>
            <a:picLocks noChangeAspect="1"/>
          </p:cNvPicPr>
          <p:nvPr/>
        </p:nvPicPr>
        <p:blipFill>
          <a:blip r:embed="rId10"/>
          <a:stretch>
            <a:fillRect/>
          </a:stretch>
        </p:blipFill>
        <p:spPr>
          <a:xfrm>
            <a:off x="2661578" y="8064500"/>
            <a:ext cx="697595" cy="889099"/>
          </a:xfrm>
          <a:prstGeom prst="rect">
            <a:avLst/>
          </a:prstGeom>
        </p:spPr>
      </p:pic>
      <p:sp>
        <p:nvSpPr>
          <p:cNvPr id="21" name="Shape 9"/>
          <p:cNvSpPr/>
          <p:nvPr/>
        </p:nvSpPr>
        <p:spPr>
          <a:xfrm>
            <a:off x="2502213" y="9321800"/>
            <a:ext cx="7874984" cy="2933700"/>
          </a:xfrm>
          <a:prstGeom prst="rect">
            <a:avLst/>
          </a:prstGeom>
          <a:noFill/>
          <a:ln/>
        </p:spPr>
      </p:sp>
      <p:sp>
        <p:nvSpPr>
          <p:cNvPr id="22" name="Text 10"/>
          <p:cNvSpPr/>
          <p:nvPr/>
        </p:nvSpPr>
        <p:spPr>
          <a:xfrm>
            <a:off x="2502213" y="9321800"/>
            <a:ext cx="8078210"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DRAGON TAMING</a:t>
            </a:r>
            <a:endParaRPr lang="en-US" sz="4800" dirty="0"/>
          </a:p>
        </p:txBody>
      </p:sp>
      <p:sp>
        <p:nvSpPr>
          <p:cNvPr id="23" name="Text 11"/>
          <p:cNvSpPr/>
          <p:nvPr/>
        </p:nvSpPr>
        <p:spPr>
          <a:xfrm>
            <a:off x="2502213" y="10274300"/>
            <a:ext cx="8010468"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800200" y="1181100"/>
            <a:ext cx="7049381" cy="11214100"/>
          </a:xfrm>
          <a:prstGeom prst="rect">
            <a:avLst/>
          </a:prstGeom>
          <a:noFill/>
          <a:ln/>
        </p:spPr>
      </p:sp>
      <p:pic>
        <p:nvPicPr>
          <p:cNvPr id="8" name="Image 4" descr="preencoded.png">    </p:cNvPr>
          <p:cNvPicPr>
            <a:picLocks noChangeAspect="1"/>
          </p:cNvPicPr>
          <p:nvPr/>
        </p:nvPicPr>
        <p:blipFill>
          <a:blip r:embed="rId5"/>
          <a:stretch>
            <a:fillRect/>
          </a:stretch>
        </p:blipFill>
        <p:spPr>
          <a:xfrm>
            <a:off x="800200" y="1181100"/>
            <a:ext cx="7049381" cy="5905500"/>
          </a:xfrm>
          <a:prstGeom prst="rect">
            <a:avLst/>
          </a:prstGeom>
        </p:spPr>
      </p:pic>
      <p:sp>
        <p:nvSpPr>
          <p:cNvPr id="9" name="Shape 2"/>
          <p:cNvSpPr/>
          <p:nvPr/>
        </p:nvSpPr>
        <p:spPr>
          <a:xfrm>
            <a:off x="800200" y="7696200"/>
            <a:ext cx="6769946" cy="749300"/>
          </a:xfrm>
          <a:prstGeom prst="rect">
            <a:avLst/>
          </a:prstGeom>
          <a:noFill/>
          <a:ln/>
        </p:spPr>
      </p:sp>
      <p:sp>
        <p:nvSpPr>
          <p:cNvPr id="10" name="Text 3"/>
          <p:cNvSpPr/>
          <p:nvPr/>
        </p:nvSpPr>
        <p:spPr>
          <a:xfrm>
            <a:off x="800200" y="7696200"/>
            <a:ext cx="6973172"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UNICORN SIGHTINGS</a:t>
            </a:r>
            <a:endParaRPr lang="en-US" sz="4800" dirty="0"/>
          </a:p>
        </p:txBody>
      </p:sp>
      <p:sp>
        <p:nvSpPr>
          <p:cNvPr id="11" name="Shape 4"/>
          <p:cNvSpPr/>
          <p:nvPr/>
        </p:nvSpPr>
        <p:spPr>
          <a:xfrm>
            <a:off x="800200" y="9055100"/>
            <a:ext cx="7049381" cy="1981200"/>
          </a:xfrm>
          <a:prstGeom prst="rect">
            <a:avLst/>
          </a:prstGeom>
          <a:noFill/>
          <a:ln/>
        </p:spPr>
      </p:sp>
      <p:sp>
        <p:nvSpPr>
          <p:cNvPr id="12" name="Text 5"/>
          <p:cNvSpPr/>
          <p:nvPr/>
        </p:nvSpPr>
        <p:spPr>
          <a:xfrm>
            <a:off x="800200" y="9055100"/>
            <a:ext cx="7184865"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a:t>
            </a:r>
            <a:endParaRPr lang="en-US" sz="3200" dirty="0"/>
          </a:p>
        </p:txBody>
      </p:sp>
      <p:sp>
        <p:nvSpPr>
          <p:cNvPr id="13" name="Shape 6"/>
          <p:cNvSpPr/>
          <p:nvPr/>
        </p:nvSpPr>
        <p:spPr>
          <a:xfrm>
            <a:off x="800200" y="11645900"/>
            <a:ext cx="1346368" cy="749300"/>
          </a:xfrm>
          <a:prstGeom prst="rect">
            <a:avLst/>
          </a:prstGeom>
          <a:noFill/>
          <a:ln/>
        </p:spPr>
      </p:sp>
      <p:sp>
        <p:nvSpPr>
          <p:cNvPr id="14" name="Text 7"/>
          <p:cNvSpPr/>
          <p:nvPr/>
        </p:nvSpPr>
        <p:spPr>
          <a:xfrm>
            <a:off x="800200" y="11645900"/>
            <a:ext cx="1549594" cy="952500"/>
          </a:xfrm>
          <a:prstGeom prst="rect">
            <a:avLst/>
          </a:prstGeom>
          <a:noFill/>
          <a:ln/>
        </p:spPr>
        <p:txBody>
          <a:bodyPr wrap="square" lIns="0" tIns="0" rIns="0" bIns="0" rtlCol="0" anchor="t"/>
          <a:lstStyle/>
          <a:p>
            <a:pPr algn="l"/>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45%</a:t>
            </a:r>
            <a:endParaRPr lang="en-US" sz="4800" dirty="0"/>
          </a:p>
        </p:txBody>
      </p:sp>
      <p:sp>
        <p:nvSpPr>
          <p:cNvPr id="15" name="Shape 8"/>
          <p:cNvSpPr/>
          <p:nvPr/>
        </p:nvSpPr>
        <p:spPr>
          <a:xfrm>
            <a:off x="16016702" y="1181100"/>
            <a:ext cx="7049381" cy="11214100"/>
          </a:xfrm>
          <a:prstGeom prst="rect">
            <a:avLst/>
          </a:prstGeom>
          <a:noFill/>
          <a:ln/>
        </p:spPr>
      </p:sp>
      <p:pic>
        <p:nvPicPr>
          <p:cNvPr id="16" name="Image 5" descr="preencoded.png">    </p:cNvPr>
          <p:cNvPicPr>
            <a:picLocks noChangeAspect="1"/>
          </p:cNvPicPr>
          <p:nvPr/>
        </p:nvPicPr>
        <p:blipFill>
          <a:blip r:embed="rId6"/>
          <a:stretch>
            <a:fillRect/>
          </a:stretch>
        </p:blipFill>
        <p:spPr>
          <a:xfrm>
            <a:off x="16016702" y="1181100"/>
            <a:ext cx="7049381" cy="5905500"/>
          </a:xfrm>
          <a:prstGeom prst="rect">
            <a:avLst/>
          </a:prstGeom>
        </p:spPr>
      </p:pic>
      <p:sp>
        <p:nvSpPr>
          <p:cNvPr id="17" name="Shape 9"/>
          <p:cNvSpPr/>
          <p:nvPr/>
        </p:nvSpPr>
        <p:spPr>
          <a:xfrm>
            <a:off x="16016702" y="7696200"/>
            <a:ext cx="6769946" cy="749300"/>
          </a:xfrm>
          <a:prstGeom prst="rect">
            <a:avLst/>
          </a:prstGeom>
          <a:noFill/>
          <a:ln/>
        </p:spPr>
      </p:sp>
      <p:sp>
        <p:nvSpPr>
          <p:cNvPr id="18" name="Text 10"/>
          <p:cNvSpPr/>
          <p:nvPr/>
        </p:nvSpPr>
        <p:spPr>
          <a:xfrm>
            <a:off x="16016702" y="7696200"/>
            <a:ext cx="6973172"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UNICORN SIGHTINGS</a:t>
            </a:r>
            <a:endParaRPr lang="en-US" sz="4800" dirty="0"/>
          </a:p>
        </p:txBody>
      </p:sp>
      <p:sp>
        <p:nvSpPr>
          <p:cNvPr id="19" name="Shape 11"/>
          <p:cNvSpPr/>
          <p:nvPr/>
        </p:nvSpPr>
        <p:spPr>
          <a:xfrm>
            <a:off x="16016702" y="9055100"/>
            <a:ext cx="7049381" cy="1981200"/>
          </a:xfrm>
          <a:prstGeom prst="rect">
            <a:avLst/>
          </a:prstGeom>
          <a:noFill/>
          <a:ln/>
        </p:spPr>
      </p:sp>
      <p:sp>
        <p:nvSpPr>
          <p:cNvPr id="20" name="Text 12"/>
          <p:cNvSpPr/>
          <p:nvPr/>
        </p:nvSpPr>
        <p:spPr>
          <a:xfrm>
            <a:off x="16016702" y="9055100"/>
            <a:ext cx="7184865"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a:t>
            </a:r>
            <a:endParaRPr lang="en-US" sz="3200" dirty="0"/>
          </a:p>
        </p:txBody>
      </p:sp>
      <p:sp>
        <p:nvSpPr>
          <p:cNvPr id="21" name="Shape 13"/>
          <p:cNvSpPr/>
          <p:nvPr/>
        </p:nvSpPr>
        <p:spPr>
          <a:xfrm>
            <a:off x="16016702" y="11645900"/>
            <a:ext cx="1346368" cy="749300"/>
          </a:xfrm>
          <a:prstGeom prst="rect">
            <a:avLst/>
          </a:prstGeom>
          <a:noFill/>
          <a:ln/>
        </p:spPr>
      </p:sp>
      <p:sp>
        <p:nvSpPr>
          <p:cNvPr id="22" name="Text 14"/>
          <p:cNvSpPr/>
          <p:nvPr/>
        </p:nvSpPr>
        <p:spPr>
          <a:xfrm>
            <a:off x="16016702" y="11645900"/>
            <a:ext cx="1549594" cy="952500"/>
          </a:xfrm>
          <a:prstGeom prst="rect">
            <a:avLst/>
          </a:prstGeom>
          <a:noFill/>
          <a:ln/>
        </p:spPr>
        <p:txBody>
          <a:bodyPr wrap="square" lIns="0" tIns="0" rIns="0" bIns="0" rtlCol="0" anchor="t"/>
          <a:lstStyle/>
          <a:p>
            <a:pPr algn="l"/>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45%</a:t>
            </a:r>
            <a:endParaRPr lang="en-US" sz="4800" dirty="0"/>
          </a:p>
        </p:txBody>
      </p:sp>
      <p:sp>
        <p:nvSpPr>
          <p:cNvPr id="23" name="Shape 15"/>
          <p:cNvSpPr/>
          <p:nvPr/>
        </p:nvSpPr>
        <p:spPr>
          <a:xfrm>
            <a:off x="8408451" y="1181100"/>
            <a:ext cx="7049381" cy="11214100"/>
          </a:xfrm>
          <a:prstGeom prst="rect">
            <a:avLst/>
          </a:prstGeom>
          <a:noFill/>
          <a:ln/>
        </p:spPr>
      </p:sp>
      <p:sp>
        <p:nvSpPr>
          <p:cNvPr id="24" name="Shape 16"/>
          <p:cNvSpPr/>
          <p:nvPr/>
        </p:nvSpPr>
        <p:spPr>
          <a:xfrm>
            <a:off x="8408451" y="1181100"/>
            <a:ext cx="5677610" cy="749300"/>
          </a:xfrm>
          <a:prstGeom prst="rect">
            <a:avLst/>
          </a:prstGeom>
          <a:noFill/>
          <a:ln/>
        </p:spPr>
      </p:sp>
      <p:sp>
        <p:nvSpPr>
          <p:cNvPr id="25" name="Text 17"/>
          <p:cNvSpPr/>
          <p:nvPr/>
        </p:nvSpPr>
        <p:spPr>
          <a:xfrm>
            <a:off x="8408451" y="1181100"/>
            <a:ext cx="5880835" cy="9525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DRAGON TAMING</a:t>
            </a:r>
            <a:endParaRPr lang="en-US" sz="4800" dirty="0"/>
          </a:p>
        </p:txBody>
      </p:sp>
      <p:sp>
        <p:nvSpPr>
          <p:cNvPr id="26" name="Shape 18"/>
          <p:cNvSpPr/>
          <p:nvPr/>
        </p:nvSpPr>
        <p:spPr>
          <a:xfrm>
            <a:off x="8408451" y="2540000"/>
            <a:ext cx="7049381" cy="1981200"/>
          </a:xfrm>
          <a:prstGeom prst="rect">
            <a:avLst/>
          </a:prstGeom>
          <a:noFill/>
          <a:ln/>
        </p:spPr>
      </p:sp>
      <p:sp>
        <p:nvSpPr>
          <p:cNvPr id="27" name="Text 19"/>
          <p:cNvSpPr/>
          <p:nvPr/>
        </p:nvSpPr>
        <p:spPr>
          <a:xfrm>
            <a:off x="8408451" y="2540000"/>
            <a:ext cx="7184865" cy="2116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closer look at the art of taming dragons and the brave adventurers who take on these creatures.</a:t>
            </a:r>
            <a:endParaRPr lang="en-US" sz="3200" dirty="0"/>
          </a:p>
        </p:txBody>
      </p:sp>
      <p:pic>
        <p:nvPicPr>
          <p:cNvPr id="28" name="Image 6" descr="preencoded.png">    </p:cNvPr>
          <p:cNvPicPr>
            <a:picLocks noChangeAspect="1"/>
          </p:cNvPicPr>
          <p:nvPr/>
        </p:nvPicPr>
        <p:blipFill>
          <a:blip r:embed="rId7"/>
          <a:stretch>
            <a:fillRect/>
          </a:stretch>
        </p:blipFill>
        <p:spPr>
          <a:xfrm>
            <a:off x="8408451" y="5130800"/>
            <a:ext cx="7049381" cy="5905500"/>
          </a:xfrm>
          <a:prstGeom prst="rect">
            <a:avLst/>
          </a:prstGeom>
        </p:spPr>
      </p:pic>
      <p:sp>
        <p:nvSpPr>
          <p:cNvPr id="29" name="Shape 20"/>
          <p:cNvSpPr/>
          <p:nvPr/>
        </p:nvSpPr>
        <p:spPr>
          <a:xfrm>
            <a:off x="8408451" y="11645900"/>
            <a:ext cx="1333667" cy="749300"/>
          </a:xfrm>
          <a:prstGeom prst="rect">
            <a:avLst/>
          </a:prstGeom>
          <a:noFill/>
          <a:ln/>
        </p:spPr>
      </p:sp>
      <p:sp>
        <p:nvSpPr>
          <p:cNvPr id="30" name="Text 21"/>
          <p:cNvSpPr/>
          <p:nvPr/>
        </p:nvSpPr>
        <p:spPr>
          <a:xfrm>
            <a:off x="8408451" y="11645900"/>
            <a:ext cx="1536892" cy="952500"/>
          </a:xfrm>
          <a:prstGeom prst="rect">
            <a:avLst/>
          </a:prstGeom>
          <a:noFill/>
          <a:ln/>
        </p:spPr>
        <p:txBody>
          <a:bodyPr wrap="square" lIns="0" tIns="0" rIns="0" bIns="0" rtlCol="0" anchor="t"/>
          <a:lstStyle/>
          <a:p>
            <a:pPr algn="l"/>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67%</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29829" y="3263900"/>
            <a:ext cx="19357219" cy="9880600"/>
          </a:xfrm>
          <a:prstGeom prst="rect">
            <a:avLst/>
          </a:prstGeom>
        </p:spPr>
      </p:pic>
      <p:pic>
        <p:nvPicPr>
          <p:cNvPr id="3" name="Image 1" descr="preencoded.png">    </p:cNvPr>
          <p:cNvPicPr>
            <a:picLocks noChangeAspect="1"/>
          </p:cNvPicPr>
          <p:nvPr/>
        </p:nvPicPr>
        <p:blipFill>
          <a:blip r:embed="rId2"/>
          <a:stretch>
            <a:fillRect/>
          </a:stretch>
        </p:blipFill>
        <p:spPr>
          <a:xfrm>
            <a:off x="5271159" y="3505200"/>
            <a:ext cx="19115889" cy="9398000"/>
          </a:xfrm>
          <a:prstGeom prst="rect">
            <a:avLst/>
          </a:prstGeom>
        </p:spPr>
      </p:pic>
      <p:pic>
        <p:nvPicPr>
          <p:cNvPr id="4" name="Image 2" descr="preencoded.png">    </p:cNvPr>
          <p:cNvPicPr>
            <a:picLocks noChangeAspect="1"/>
          </p:cNvPicPr>
          <p:nvPr/>
        </p:nvPicPr>
        <p:blipFill>
          <a:blip r:embed="rId3"/>
          <a:stretch>
            <a:fillRect/>
          </a:stretch>
        </p:blipFill>
        <p:spPr>
          <a:xfrm>
            <a:off x="16126300" y="1447800"/>
            <a:ext cx="2522279" cy="1260983"/>
          </a:xfrm>
          <a:prstGeom prst="rect">
            <a:avLst/>
          </a:prstGeom>
        </p:spPr>
      </p:pic>
      <p:pic>
        <p:nvPicPr>
          <p:cNvPr id="5" name="Image 3" descr="preencoded.png">    </p:cNvPr>
          <p:cNvPicPr>
            <a:picLocks noChangeAspect="1"/>
          </p:cNvPicPr>
          <p:nvPr/>
        </p:nvPicPr>
        <p:blipFill>
          <a:blip r:embed="rId4"/>
          <a:stretch>
            <a:fillRect/>
          </a:stretch>
        </p:blipFill>
        <p:spPr>
          <a:xfrm>
            <a:off x="20903129" y="1448743"/>
            <a:ext cx="1261141" cy="1260035"/>
          </a:xfrm>
          <a:prstGeom prst="rect">
            <a:avLst/>
          </a:prstGeom>
        </p:spPr>
      </p:pic>
      <p:pic>
        <p:nvPicPr>
          <p:cNvPr id="6" name="Image 4" descr="preencoded.png">    </p:cNvPr>
          <p:cNvPicPr>
            <a:picLocks noChangeAspect="1"/>
          </p:cNvPicPr>
          <p:nvPr/>
        </p:nvPicPr>
        <p:blipFill>
          <a:blip r:embed="rId5"/>
          <a:stretch>
            <a:fillRect/>
          </a:stretch>
        </p:blipFill>
        <p:spPr>
          <a:xfrm>
            <a:off x="876410" y="4495800"/>
            <a:ext cx="2578422" cy="4737100"/>
          </a:xfrm>
          <a:prstGeom prst="rect">
            <a:avLst/>
          </a:prstGeom>
        </p:spPr>
      </p:pic>
      <p:pic>
        <p:nvPicPr>
          <p:cNvPr id="7" name="Image 5" descr="preencoded.png">    </p:cNvPr>
          <p:cNvPicPr>
            <a:picLocks noChangeAspect="1"/>
          </p:cNvPicPr>
          <p:nvPr/>
        </p:nvPicPr>
        <p:blipFill>
          <a:blip r:embed="rId6"/>
          <a:stretch>
            <a:fillRect/>
          </a:stretch>
        </p:blipFill>
        <p:spPr>
          <a:xfrm>
            <a:off x="3188098" y="11734800"/>
            <a:ext cx="533467" cy="533400"/>
          </a:xfrm>
          <a:prstGeom prst="rect">
            <a:avLst/>
          </a:prstGeom>
        </p:spPr>
      </p:pic>
      <p:pic>
        <p:nvPicPr>
          <p:cNvPr id="8" name="Image 6" descr="preencoded.png">    </p:cNvPr>
          <p:cNvPicPr>
            <a:picLocks noChangeAspect="1"/>
          </p:cNvPicPr>
          <p:nvPr/>
        </p:nvPicPr>
        <p:blipFill>
          <a:blip r:embed="rId7"/>
          <a:stretch>
            <a:fillRect/>
          </a:stretch>
        </p:blipFill>
        <p:spPr>
          <a:xfrm>
            <a:off x="1473384" y="11734800"/>
            <a:ext cx="533467" cy="533400"/>
          </a:xfrm>
          <a:prstGeom prst="rect">
            <a:avLst/>
          </a:prstGeom>
        </p:spPr>
      </p:pic>
      <p:pic>
        <p:nvPicPr>
          <p:cNvPr id="9" name="Image 7" descr="preencoded.png">    </p:cNvPr>
          <p:cNvPicPr>
            <a:picLocks noChangeAspect="1"/>
          </p:cNvPicPr>
          <p:nvPr/>
        </p:nvPicPr>
        <p:blipFill>
          <a:blip r:embed="rId8"/>
          <a:stretch>
            <a:fillRect/>
          </a:stretch>
        </p:blipFill>
        <p:spPr>
          <a:xfrm>
            <a:off x="20411451" y="9740900"/>
            <a:ext cx="3975597" cy="3975100"/>
          </a:xfrm>
          <a:prstGeom prst="rect">
            <a:avLst/>
          </a:prstGeom>
        </p:spPr>
      </p:pic>
      <p:sp>
        <p:nvSpPr>
          <p:cNvPr id="10" name="Shape 0"/>
          <p:cNvSpPr/>
          <p:nvPr/>
        </p:nvSpPr>
        <p:spPr>
          <a:xfrm>
            <a:off x="23370921" y="10515600"/>
            <a:ext cx="1016127" cy="3200400"/>
          </a:xfrm>
          <a:prstGeom prst="rect">
            <a:avLst/>
          </a:prstGeom>
          <a:noFill/>
          <a:ln/>
        </p:spPr>
      </p:sp>
      <p:pic>
        <p:nvPicPr>
          <p:cNvPr id="11" name="Image 8" descr="preencoded.png">    </p:cNvPr>
          <p:cNvPicPr>
            <a:picLocks noChangeAspect="1"/>
          </p:cNvPicPr>
          <p:nvPr/>
        </p:nvPicPr>
        <p:blipFill>
          <a:blip r:embed="rId9"/>
          <a:stretch>
            <a:fillRect/>
          </a:stretch>
        </p:blipFill>
        <p:spPr>
          <a:xfrm>
            <a:off x="23523340" y="10820400"/>
            <a:ext cx="711289" cy="2590800"/>
          </a:xfrm>
          <a:prstGeom prst="rect">
            <a:avLst/>
          </a:prstGeom>
        </p:spPr>
      </p:pic>
      <p:pic>
        <p:nvPicPr>
          <p:cNvPr id="12" name="Image 9" descr="preencoded.png">    </p:cNvPr>
          <p:cNvPicPr>
            <a:picLocks noChangeAspect="1"/>
          </p:cNvPicPr>
          <p:nvPr/>
        </p:nvPicPr>
        <p:blipFill>
          <a:blip r:embed="rId10"/>
          <a:stretch>
            <a:fillRect/>
          </a:stretch>
        </p:blipFill>
        <p:spPr>
          <a:xfrm>
            <a:off x="3835879" y="2705100"/>
            <a:ext cx="5966698" cy="4437887"/>
          </a:xfrm>
          <a:prstGeom prst="rect">
            <a:avLst/>
          </a:prstGeom>
        </p:spPr>
      </p:pic>
      <p:sp>
        <p:nvSpPr>
          <p:cNvPr id="13" name="Shape 1"/>
          <p:cNvSpPr/>
          <p:nvPr/>
        </p:nvSpPr>
        <p:spPr>
          <a:xfrm>
            <a:off x="8941918" y="5143500"/>
            <a:ext cx="13603400" cy="6108700"/>
          </a:xfrm>
          <a:prstGeom prst="rect">
            <a:avLst/>
          </a:prstGeom>
          <a:noFill/>
          <a:ln/>
        </p:spPr>
      </p:sp>
      <p:sp>
        <p:nvSpPr>
          <p:cNvPr id="14" name="Text 2"/>
          <p:cNvSpPr/>
          <p:nvPr/>
        </p:nvSpPr>
        <p:spPr>
          <a:xfrm>
            <a:off x="8941918" y="5143500"/>
            <a:ext cx="13806626" cy="5448300"/>
          </a:xfrm>
          <a:prstGeom prst="rect">
            <a:avLst/>
          </a:prstGeom>
          <a:noFill/>
          <a:ln/>
        </p:spPr>
        <p:txBody>
          <a:bodyPr wrap="square" lIns="0" tIns="0" rIns="0" bIns="0" rtlCol="0" anchor="t"/>
          <a:lstStyle/>
          <a:p>
            <a:pPr algn="l"/>
            <a:r>
              <a:rPr lang="en-US" sz="4800" dirty="0">
                <a:solidFill>
                  <a:srgbClr val="0E0E0E">
                    <a:alpha val="100000"/>
                  </a:srgbClr>
                </a:solidFill>
                <a:latin typeface="Montserrat ExtraBold" pitchFamily="34" charset="0"/>
                <a:ea typeface="Montserrat ExtraBold" pitchFamily="34" charset="-122"/>
                <a:cs typeface="Montserrat Extra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5" name="Text 3"/>
          <p:cNvSpPr/>
          <p:nvPr/>
        </p:nvSpPr>
        <p:spPr>
          <a:xfrm>
            <a:off x="17312264" y="10693400"/>
            <a:ext cx="5385473" cy="711200"/>
          </a:xfrm>
          <a:prstGeom prst="rect">
            <a:avLst/>
          </a:prstGeom>
          <a:noFill/>
          <a:ln/>
        </p:spPr>
        <p:txBody>
          <a:bodyPr wrap="square" lIns="0" tIns="0" rIns="0" bIns="0" rtlCol="0" anchor="t"/>
          <a:lstStyle/>
          <a:p>
            <a:pPr algn="l"/>
            <a:r>
              <a:rPr lang="en-US" sz="3600" dirty="0">
                <a:solidFill>
                  <a:srgbClr val="0E0E0E">
                    <a:alpha val="100000"/>
                  </a:srgbClr>
                </a:solidFill>
                <a:latin typeface="Montserrat ExtraBold" pitchFamily="34" charset="0"/>
                <a:ea typeface="Montserrat ExtraBold" pitchFamily="34" charset="-122"/>
                <a:cs typeface="Montserrat Extra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CF7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4032" y="0"/>
            <a:ext cx="24133016" cy="12446000"/>
          </a:xfrm>
          <a:prstGeom prst="rect">
            <a:avLst/>
          </a:prstGeom>
        </p:spPr>
      </p:pic>
      <p:pic>
        <p:nvPicPr>
          <p:cNvPr id="3" name="Image 1" descr="preencoded.png">    </p:cNvPr>
          <p:cNvPicPr>
            <a:picLocks noChangeAspect="1"/>
          </p:cNvPicPr>
          <p:nvPr/>
        </p:nvPicPr>
        <p:blipFill>
          <a:blip r:embed="rId2"/>
          <a:stretch>
            <a:fillRect/>
          </a:stretch>
        </p:blipFill>
        <p:spPr>
          <a:xfrm>
            <a:off x="21590665" y="11935966"/>
            <a:ext cx="1780256" cy="1780034"/>
          </a:xfrm>
          <a:prstGeom prst="rect">
            <a:avLst/>
          </a:prstGeom>
        </p:spPr>
      </p:pic>
      <p:pic>
        <p:nvPicPr>
          <p:cNvPr id="4" name="Image 2" descr="preencoded.png">    </p:cNvPr>
          <p:cNvPicPr>
            <a:picLocks noChangeAspect="1"/>
          </p:cNvPicPr>
          <p:nvPr/>
        </p:nvPicPr>
        <p:blipFill>
          <a:blip r:embed="rId3"/>
          <a:stretch>
            <a:fillRect/>
          </a:stretch>
        </p:blipFill>
        <p:spPr>
          <a:xfrm>
            <a:off x="6263064" y="0"/>
            <a:ext cx="6133685" cy="2997200"/>
          </a:xfrm>
          <a:prstGeom prst="rect">
            <a:avLst/>
          </a:prstGeom>
        </p:spPr>
      </p:pic>
      <p:sp>
        <p:nvSpPr>
          <p:cNvPr id="5" name="Text 0"/>
          <p:cNvSpPr/>
          <p:nvPr/>
        </p:nvSpPr>
        <p:spPr>
          <a:xfrm>
            <a:off x="1608868" y="596900"/>
            <a:ext cx="20216693" cy="2827867"/>
          </a:xfrm>
          <a:prstGeom prst="rect">
            <a:avLst/>
          </a:prstGeom>
          <a:noFill/>
          <a:ln/>
        </p:spPr>
        <p:txBody>
          <a:bodyPr wrap="square" lIns="0" tIns="0" rIns="0" bIns="0" rtlCol="0" anchor="t"/>
          <a:lstStyle/>
          <a:p>
            <a:pPr algn="ctr"/>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THE MAGIC OF DRAGONS </a:t>
            </a:r>
            <a:endParaRPr lang="en-US" sz="8000" dirty="0"/>
          </a:p>
          <a:p>
            <a:pPr algn="ctr"/>
            <a:r>
              <a:rPr lang="en-US" sz="8000" dirty="0">
                <a:solidFill>
                  <a:srgbClr val="D7A252">
                    <a:alpha val="100000"/>
                  </a:srgbClr>
                </a:solidFill>
                <a:latin typeface="Montserrat ExtraBold" pitchFamily="34" charset="0"/>
                <a:ea typeface="Montserrat ExtraBold" pitchFamily="34" charset="-122"/>
                <a:cs typeface="Montserrat ExtraBold" pitchFamily="34" charset="-120"/>
              </a:rPr>
              <a:t>A RESEARCH</a:t>
            </a:r>
            <a:endParaRPr lang="en-US" sz="8000" dirty="0"/>
          </a:p>
        </p:txBody>
      </p:sp>
      <p:sp>
        <p:nvSpPr>
          <p:cNvPr id="6" name="Shape 1"/>
          <p:cNvSpPr/>
          <p:nvPr/>
        </p:nvSpPr>
        <p:spPr>
          <a:xfrm>
            <a:off x="23370921" y="10515600"/>
            <a:ext cx="1016127" cy="3200400"/>
          </a:xfrm>
          <a:prstGeom prst="rect">
            <a:avLst/>
          </a:prstGeom>
          <a:noFill/>
          <a:ln/>
        </p:spPr>
      </p:sp>
      <p:pic>
        <p:nvPicPr>
          <p:cNvPr id="7"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8" name="Shape 2"/>
          <p:cNvSpPr/>
          <p:nvPr/>
        </p:nvSpPr>
        <p:spPr>
          <a:xfrm>
            <a:off x="2121165" y="3695700"/>
            <a:ext cx="6096762" cy="6096000"/>
          </a:xfrm>
          <a:prstGeom prst="roundRect">
            <a:avLst>
              <a:gd name="adj" fmla="val 2083350"/>
            </a:avLst>
          </a:prstGeom>
          <a:noFill/>
          <a:ln w="50800">
            <a:solidFill>
              <a:srgbClr val="D7A252"/>
            </a:solidFill>
            <a:prstDash val="solid"/>
          </a:ln>
        </p:spPr>
      </p:sp>
      <p:sp>
        <p:nvSpPr>
          <p:cNvPr id="9" name="Shape 3"/>
          <p:cNvSpPr/>
          <p:nvPr/>
        </p:nvSpPr>
        <p:spPr>
          <a:xfrm>
            <a:off x="4356645" y="5029200"/>
            <a:ext cx="1625803" cy="1625600"/>
          </a:xfrm>
          <a:prstGeom prst="roundRect">
            <a:avLst>
              <a:gd name="adj" fmla="val 78188"/>
            </a:avLst>
          </a:prstGeom>
          <a:noFill/>
          <a:ln/>
        </p:spPr>
      </p:sp>
      <p:pic>
        <p:nvPicPr>
          <p:cNvPr id="10" name="Image 4" descr="preencoded.png">    </p:cNvPr>
          <p:cNvPicPr>
            <a:picLocks noChangeAspect="1"/>
          </p:cNvPicPr>
          <p:nvPr/>
        </p:nvPicPr>
        <p:blipFill>
          <a:blip r:embed="rId5"/>
          <a:stretch>
            <a:fillRect/>
          </a:stretch>
        </p:blipFill>
        <p:spPr>
          <a:xfrm>
            <a:off x="4356645" y="5029200"/>
            <a:ext cx="1625803" cy="1625600"/>
          </a:xfrm>
          <a:prstGeom prst="rect">
            <a:avLst/>
          </a:prstGeom>
        </p:spPr>
      </p:pic>
      <p:pic>
        <p:nvPicPr>
          <p:cNvPr id="11" name="Image 5" descr="preencoded.png">    </p:cNvPr>
          <p:cNvPicPr>
            <a:picLocks noChangeAspect="1"/>
          </p:cNvPicPr>
          <p:nvPr/>
        </p:nvPicPr>
        <p:blipFill>
          <a:blip r:embed="rId6"/>
          <a:stretch>
            <a:fillRect/>
          </a:stretch>
        </p:blipFill>
        <p:spPr>
          <a:xfrm>
            <a:off x="4521886" y="5194461"/>
            <a:ext cx="1295481" cy="1294929"/>
          </a:xfrm>
          <a:prstGeom prst="rect">
            <a:avLst/>
          </a:prstGeom>
        </p:spPr>
      </p:pic>
      <p:sp>
        <p:nvSpPr>
          <p:cNvPr id="12" name="Shape 4"/>
          <p:cNvSpPr/>
          <p:nvPr/>
        </p:nvSpPr>
        <p:spPr>
          <a:xfrm>
            <a:off x="2273584" y="6959600"/>
            <a:ext cx="5791924" cy="1498600"/>
          </a:xfrm>
          <a:prstGeom prst="rect">
            <a:avLst/>
          </a:prstGeom>
          <a:noFill/>
          <a:ln/>
        </p:spPr>
      </p:sp>
      <p:sp>
        <p:nvSpPr>
          <p:cNvPr id="13" name="Text 5"/>
          <p:cNvSpPr/>
          <p:nvPr/>
        </p:nvSpPr>
        <p:spPr>
          <a:xfrm>
            <a:off x="2171971" y="6959600"/>
            <a:ext cx="599514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UNICORN SIGHTING</a:t>
            </a:r>
            <a:endParaRPr lang="en-US" sz="4800" dirty="0"/>
          </a:p>
        </p:txBody>
      </p:sp>
      <p:sp>
        <p:nvSpPr>
          <p:cNvPr id="14" name="Shape 6"/>
          <p:cNvSpPr/>
          <p:nvPr/>
        </p:nvSpPr>
        <p:spPr>
          <a:xfrm>
            <a:off x="9145143" y="3695700"/>
            <a:ext cx="6096762" cy="6096000"/>
          </a:xfrm>
          <a:prstGeom prst="roundRect">
            <a:avLst>
              <a:gd name="adj" fmla="val 2083350"/>
            </a:avLst>
          </a:prstGeom>
          <a:noFill/>
          <a:ln w="50800">
            <a:solidFill>
              <a:srgbClr val="D7A252"/>
            </a:solidFill>
            <a:prstDash val="solid"/>
          </a:ln>
        </p:spPr>
      </p:sp>
      <p:sp>
        <p:nvSpPr>
          <p:cNvPr id="15" name="Shape 7"/>
          <p:cNvSpPr/>
          <p:nvPr/>
        </p:nvSpPr>
        <p:spPr>
          <a:xfrm>
            <a:off x="11380622" y="5029200"/>
            <a:ext cx="1625803" cy="1625600"/>
          </a:xfrm>
          <a:prstGeom prst="roundRect">
            <a:avLst>
              <a:gd name="adj" fmla="val 78188"/>
            </a:avLst>
          </a:prstGeom>
          <a:noFill/>
          <a:ln/>
        </p:spPr>
      </p:sp>
      <p:pic>
        <p:nvPicPr>
          <p:cNvPr id="16" name="Image 6" descr="preencoded.png">    </p:cNvPr>
          <p:cNvPicPr>
            <a:picLocks noChangeAspect="1"/>
          </p:cNvPicPr>
          <p:nvPr/>
        </p:nvPicPr>
        <p:blipFill>
          <a:blip r:embed="rId7"/>
          <a:stretch>
            <a:fillRect/>
          </a:stretch>
        </p:blipFill>
        <p:spPr>
          <a:xfrm>
            <a:off x="11380622" y="5029200"/>
            <a:ext cx="1625803" cy="1625600"/>
          </a:xfrm>
          <a:prstGeom prst="rect">
            <a:avLst/>
          </a:prstGeom>
        </p:spPr>
      </p:pic>
      <p:pic>
        <p:nvPicPr>
          <p:cNvPr id="17" name="Image 7" descr="preencoded.png">    </p:cNvPr>
          <p:cNvPicPr>
            <a:picLocks noChangeAspect="1"/>
          </p:cNvPicPr>
          <p:nvPr/>
        </p:nvPicPr>
        <p:blipFill>
          <a:blip r:embed="rId8"/>
          <a:stretch>
            <a:fillRect/>
          </a:stretch>
        </p:blipFill>
        <p:spPr>
          <a:xfrm>
            <a:off x="11533041" y="5257800"/>
            <a:ext cx="1244756" cy="1219200"/>
          </a:xfrm>
          <a:prstGeom prst="rect">
            <a:avLst/>
          </a:prstGeom>
        </p:spPr>
      </p:pic>
      <p:sp>
        <p:nvSpPr>
          <p:cNvPr id="18" name="Shape 8"/>
          <p:cNvSpPr/>
          <p:nvPr/>
        </p:nvSpPr>
        <p:spPr>
          <a:xfrm>
            <a:off x="9297562" y="6959600"/>
            <a:ext cx="5791924" cy="1498600"/>
          </a:xfrm>
          <a:prstGeom prst="rect">
            <a:avLst/>
          </a:prstGeom>
          <a:noFill/>
          <a:ln/>
        </p:spPr>
      </p:sp>
      <p:sp>
        <p:nvSpPr>
          <p:cNvPr id="19" name="Text 9"/>
          <p:cNvSpPr/>
          <p:nvPr/>
        </p:nvSpPr>
        <p:spPr>
          <a:xfrm>
            <a:off x="9195949" y="6959600"/>
            <a:ext cx="599514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DRAGON</a:t>
            </a:r>
            <a:endParaRPr lang="en-US" sz="4800" dirty="0"/>
          </a:p>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TAMING</a:t>
            </a:r>
            <a:endParaRPr lang="en-US" sz="4800" dirty="0"/>
          </a:p>
        </p:txBody>
      </p:sp>
      <p:sp>
        <p:nvSpPr>
          <p:cNvPr id="20" name="Shape 10"/>
          <p:cNvSpPr/>
          <p:nvPr/>
        </p:nvSpPr>
        <p:spPr>
          <a:xfrm>
            <a:off x="16169121" y="3695700"/>
            <a:ext cx="6096762" cy="6096000"/>
          </a:xfrm>
          <a:prstGeom prst="roundRect">
            <a:avLst>
              <a:gd name="adj" fmla="val 2083350"/>
            </a:avLst>
          </a:prstGeom>
          <a:noFill/>
          <a:ln w="50800">
            <a:solidFill>
              <a:srgbClr val="D7A252"/>
            </a:solidFill>
            <a:prstDash val="solid"/>
          </a:ln>
        </p:spPr>
      </p:sp>
      <p:sp>
        <p:nvSpPr>
          <p:cNvPr id="21" name="Shape 11"/>
          <p:cNvSpPr/>
          <p:nvPr/>
        </p:nvSpPr>
        <p:spPr>
          <a:xfrm>
            <a:off x="18404600" y="5029200"/>
            <a:ext cx="1625803" cy="1625600"/>
          </a:xfrm>
          <a:prstGeom prst="roundRect">
            <a:avLst>
              <a:gd name="adj" fmla="val 78188"/>
            </a:avLst>
          </a:prstGeom>
          <a:noFill/>
          <a:ln/>
        </p:spPr>
      </p:sp>
      <p:pic>
        <p:nvPicPr>
          <p:cNvPr id="22" name="Image 8" descr="preencoded.png">    </p:cNvPr>
          <p:cNvPicPr>
            <a:picLocks noChangeAspect="1"/>
          </p:cNvPicPr>
          <p:nvPr/>
        </p:nvPicPr>
        <p:blipFill>
          <a:blip r:embed="rId9"/>
          <a:stretch>
            <a:fillRect/>
          </a:stretch>
        </p:blipFill>
        <p:spPr>
          <a:xfrm>
            <a:off x="18404600" y="5029200"/>
            <a:ext cx="1625803" cy="1625600"/>
          </a:xfrm>
          <a:prstGeom prst="rect">
            <a:avLst/>
          </a:prstGeom>
        </p:spPr>
      </p:pic>
      <p:pic>
        <p:nvPicPr>
          <p:cNvPr id="23" name="Image 9" descr="preencoded.png">    </p:cNvPr>
          <p:cNvPicPr>
            <a:picLocks noChangeAspect="1"/>
          </p:cNvPicPr>
          <p:nvPr/>
        </p:nvPicPr>
        <p:blipFill>
          <a:blip r:embed="rId10"/>
          <a:stretch>
            <a:fillRect/>
          </a:stretch>
        </p:blipFill>
        <p:spPr>
          <a:xfrm>
            <a:off x="18569721" y="5302250"/>
            <a:ext cx="1295562" cy="1079500"/>
          </a:xfrm>
          <a:prstGeom prst="rect">
            <a:avLst/>
          </a:prstGeom>
        </p:spPr>
      </p:pic>
      <p:sp>
        <p:nvSpPr>
          <p:cNvPr id="24" name="Shape 12"/>
          <p:cNvSpPr/>
          <p:nvPr/>
        </p:nvSpPr>
        <p:spPr>
          <a:xfrm>
            <a:off x="16321540" y="6959600"/>
            <a:ext cx="5791924" cy="1498600"/>
          </a:xfrm>
          <a:prstGeom prst="rect">
            <a:avLst/>
          </a:prstGeom>
          <a:noFill/>
          <a:ln/>
        </p:spPr>
      </p:sp>
      <p:sp>
        <p:nvSpPr>
          <p:cNvPr id="25" name="Text 13"/>
          <p:cNvSpPr/>
          <p:nvPr/>
        </p:nvSpPr>
        <p:spPr>
          <a:xfrm>
            <a:off x="16219927" y="6959600"/>
            <a:ext cx="5995149" cy="17018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RAINBOW SEEING</a:t>
            </a:r>
            <a:endParaRPr lang="en-US" sz="4800" dirty="0"/>
          </a:p>
        </p:txBody>
      </p:sp>
      <p:sp>
        <p:nvSpPr>
          <p:cNvPr id="26" name="Shape 14"/>
          <p:cNvSpPr/>
          <p:nvPr/>
        </p:nvSpPr>
        <p:spPr>
          <a:xfrm>
            <a:off x="2146568" y="10401300"/>
            <a:ext cx="6096762" cy="1485900"/>
          </a:xfrm>
          <a:prstGeom prst="rect">
            <a:avLst/>
          </a:prstGeom>
          <a:noFill/>
          <a:ln/>
        </p:spPr>
      </p:sp>
      <p:sp>
        <p:nvSpPr>
          <p:cNvPr id="27" name="Shape 15"/>
          <p:cNvSpPr/>
          <p:nvPr/>
        </p:nvSpPr>
        <p:spPr>
          <a:xfrm>
            <a:off x="2146568" y="10401300"/>
            <a:ext cx="6096762" cy="1485900"/>
          </a:xfrm>
          <a:prstGeom prst="rect">
            <a:avLst/>
          </a:prstGeom>
          <a:noFill/>
          <a:ln/>
        </p:spPr>
      </p:sp>
      <p:sp>
        <p:nvSpPr>
          <p:cNvPr id="28" name="Text 16"/>
          <p:cNvSpPr/>
          <p:nvPr/>
        </p:nvSpPr>
        <p:spPr>
          <a:xfrm>
            <a:off x="2146568" y="10401300"/>
            <a:ext cx="623224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Art of Archery": Discover the intricacies of the Art of Archery .</a:t>
            </a:r>
            <a:endParaRPr lang="en-US" sz="3200" dirty="0"/>
          </a:p>
        </p:txBody>
      </p:sp>
      <p:sp>
        <p:nvSpPr>
          <p:cNvPr id="29" name="Shape 17"/>
          <p:cNvSpPr/>
          <p:nvPr/>
        </p:nvSpPr>
        <p:spPr>
          <a:xfrm>
            <a:off x="9145143" y="10401300"/>
            <a:ext cx="6096762" cy="1485900"/>
          </a:xfrm>
          <a:prstGeom prst="rect">
            <a:avLst/>
          </a:prstGeom>
          <a:noFill/>
          <a:ln/>
        </p:spPr>
      </p:sp>
      <p:sp>
        <p:nvSpPr>
          <p:cNvPr id="30" name="Shape 18"/>
          <p:cNvSpPr/>
          <p:nvPr/>
        </p:nvSpPr>
        <p:spPr>
          <a:xfrm>
            <a:off x="9145143" y="10401300"/>
            <a:ext cx="6096762" cy="1485900"/>
          </a:xfrm>
          <a:prstGeom prst="rect">
            <a:avLst/>
          </a:prstGeom>
          <a:noFill/>
          <a:ln/>
        </p:spPr>
      </p:sp>
      <p:sp>
        <p:nvSpPr>
          <p:cNvPr id="31" name="Text 19"/>
          <p:cNvSpPr/>
          <p:nvPr/>
        </p:nvSpPr>
        <p:spPr>
          <a:xfrm>
            <a:off x="9145143" y="10401300"/>
            <a:ext cx="623224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Music of the Elves": Immerse yourself in the enchanting music.</a:t>
            </a:r>
            <a:endParaRPr lang="en-US" sz="3200" dirty="0"/>
          </a:p>
        </p:txBody>
      </p:sp>
      <p:sp>
        <p:nvSpPr>
          <p:cNvPr id="32" name="Shape 20"/>
          <p:cNvSpPr/>
          <p:nvPr/>
        </p:nvSpPr>
        <p:spPr>
          <a:xfrm>
            <a:off x="16169121" y="10401300"/>
            <a:ext cx="6096762" cy="1485900"/>
          </a:xfrm>
          <a:prstGeom prst="rect">
            <a:avLst/>
          </a:prstGeom>
          <a:noFill/>
          <a:ln/>
        </p:spPr>
      </p:sp>
      <p:sp>
        <p:nvSpPr>
          <p:cNvPr id="33" name="Shape 21"/>
          <p:cNvSpPr/>
          <p:nvPr/>
        </p:nvSpPr>
        <p:spPr>
          <a:xfrm>
            <a:off x="16169121" y="10401300"/>
            <a:ext cx="6096762" cy="1485900"/>
          </a:xfrm>
          <a:prstGeom prst="rect">
            <a:avLst/>
          </a:prstGeom>
          <a:noFill/>
          <a:ln/>
        </p:spPr>
      </p:sp>
      <p:sp>
        <p:nvSpPr>
          <p:cNvPr id="34" name="Text 22"/>
          <p:cNvSpPr/>
          <p:nvPr/>
        </p:nvSpPr>
        <p:spPr>
          <a:xfrm>
            <a:off x="16169121" y="10401300"/>
            <a:ext cx="6232246" cy="16213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Life of an Elf": Learn about the customs and daily life of the elves.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D7A25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22565" cy="13716000"/>
          </a:xfrm>
          <a:prstGeom prst="rect">
            <a:avLst/>
          </a:prstGeom>
        </p:spPr>
      </p:pic>
      <p:pic>
        <p:nvPicPr>
          <p:cNvPr id="3" name="Image 1" descr="preencoded.png">    </p:cNvPr>
          <p:cNvPicPr>
            <a:picLocks noChangeAspect="1"/>
          </p:cNvPicPr>
          <p:nvPr/>
        </p:nvPicPr>
        <p:blipFill>
          <a:blip r:embed="rId2"/>
          <a:stretch>
            <a:fillRect/>
          </a:stretch>
        </p:blipFill>
        <p:spPr>
          <a:xfrm>
            <a:off x="1841730" y="1473200"/>
            <a:ext cx="20690886" cy="10769600"/>
          </a:xfrm>
          <a:prstGeom prst="rect">
            <a:avLst/>
          </a:prstGeom>
        </p:spPr>
      </p:pic>
      <p:pic>
        <p:nvPicPr>
          <p:cNvPr id="4" name="Image 2" descr="preencoded.png">    </p:cNvPr>
          <p:cNvPicPr>
            <a:picLocks noChangeAspect="1"/>
          </p:cNvPicPr>
          <p:nvPr/>
        </p:nvPicPr>
        <p:blipFill>
          <a:blip r:embed="rId3"/>
          <a:stretch>
            <a:fillRect/>
          </a:stretch>
        </p:blipFill>
        <p:spPr>
          <a:xfrm>
            <a:off x="2845156" y="2438400"/>
            <a:ext cx="10656632" cy="9652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1778222" y="1193800"/>
            <a:ext cx="8150185" cy="1583267"/>
          </a:xfrm>
          <a:prstGeom prst="rect">
            <a:avLst/>
          </a:prstGeom>
          <a:noFill/>
          <a:ln/>
        </p:spPr>
        <p:txBody>
          <a:bodyPr wrap="square" lIns="0" tIns="0" rIns="0" bIns="0" rtlCol="0" anchor="t"/>
          <a:lstStyle/>
          <a:p>
            <a:pPr algn="l"/>
            <a:r>
              <a:rPr lang="en-US" sz="8000" dirty="0">
                <a:solidFill>
                  <a:srgbClr val="272727">
                    <a:alpha val="100000"/>
                  </a:srgbClr>
                </a:solidFill>
                <a:latin typeface="Montserrat ExtraBold" pitchFamily="34" charset="0"/>
                <a:ea typeface="Montserrat ExtraBold" pitchFamily="34" charset="-122"/>
                <a:cs typeface="Montserrat ExtraBold" pitchFamily="34" charset="-120"/>
              </a:rPr>
              <a:t>PRICING PLAN</a:t>
            </a:r>
            <a:endParaRPr lang="en-US" sz="8000" dirty="0"/>
          </a:p>
        </p:txBody>
      </p:sp>
      <p:sp>
        <p:nvSpPr>
          <p:cNvPr id="8" name="Shape 2"/>
          <p:cNvSpPr/>
          <p:nvPr/>
        </p:nvSpPr>
        <p:spPr>
          <a:xfrm>
            <a:off x="1778222" y="2921000"/>
            <a:ext cx="20843305" cy="9321800"/>
          </a:xfrm>
          <a:prstGeom prst="rect">
            <a:avLst/>
          </a:prstGeom>
          <a:noFill/>
          <a:ln/>
        </p:spPr>
      </p:sp>
      <p:sp>
        <p:nvSpPr>
          <p:cNvPr id="9" name="Shape 3"/>
          <p:cNvSpPr/>
          <p:nvPr/>
        </p:nvSpPr>
        <p:spPr>
          <a:xfrm>
            <a:off x="1778222" y="2921000"/>
            <a:ext cx="6439705" cy="9321800"/>
          </a:xfrm>
          <a:prstGeom prst="roundRect">
            <a:avLst>
              <a:gd name="adj" fmla="val 3124"/>
            </a:avLst>
          </a:prstGeom>
          <a:noFill/>
          <a:ln w="50800">
            <a:solidFill>
              <a:srgbClr val="000000"/>
            </a:solidFill>
            <a:prstDash val="solid"/>
          </a:ln>
        </p:spPr>
      </p:sp>
      <p:sp>
        <p:nvSpPr>
          <p:cNvPr id="10" name="Shape 4"/>
          <p:cNvSpPr/>
          <p:nvPr/>
        </p:nvSpPr>
        <p:spPr>
          <a:xfrm>
            <a:off x="4185173" y="3378200"/>
            <a:ext cx="1625803" cy="1625600"/>
          </a:xfrm>
          <a:prstGeom prst="roundRect">
            <a:avLst>
              <a:gd name="adj" fmla="val 78188"/>
            </a:avLst>
          </a:prstGeom>
          <a:solidFill>
            <a:srgbClr val="3D3D3D">
              <a:alpha val="100000"/>
            </a:srgbClr>
          </a:solidFill>
          <a:ln/>
        </p:spPr>
      </p:sp>
      <p:pic>
        <p:nvPicPr>
          <p:cNvPr id="11" name="Image 4" descr="preencoded.png">    </p:cNvPr>
          <p:cNvPicPr>
            <a:picLocks noChangeAspect="1"/>
          </p:cNvPicPr>
          <p:nvPr/>
        </p:nvPicPr>
        <p:blipFill>
          <a:blip r:embed="rId5"/>
          <a:stretch>
            <a:fillRect/>
          </a:stretch>
        </p:blipFill>
        <p:spPr>
          <a:xfrm>
            <a:off x="4490011" y="3683000"/>
            <a:ext cx="1016127" cy="1016000"/>
          </a:xfrm>
          <a:prstGeom prst="rect">
            <a:avLst/>
          </a:prstGeom>
        </p:spPr>
      </p:pic>
      <p:pic>
        <p:nvPicPr>
          <p:cNvPr id="12" name="Image 5" descr="preencoded.png">    </p:cNvPr>
          <p:cNvPicPr>
            <a:picLocks noChangeAspect="1"/>
          </p:cNvPicPr>
          <p:nvPr/>
        </p:nvPicPr>
        <p:blipFill>
          <a:blip r:embed="rId6"/>
          <a:stretch>
            <a:fillRect/>
          </a:stretch>
        </p:blipFill>
        <p:spPr>
          <a:xfrm>
            <a:off x="4670612" y="3746500"/>
            <a:ext cx="654926" cy="889000"/>
          </a:xfrm>
          <a:prstGeom prst="rect">
            <a:avLst/>
          </a:prstGeom>
        </p:spPr>
      </p:pic>
      <p:sp>
        <p:nvSpPr>
          <p:cNvPr id="13" name="Text 5"/>
          <p:cNvSpPr/>
          <p:nvPr/>
        </p:nvSpPr>
        <p:spPr>
          <a:xfrm>
            <a:off x="3893037" y="5308600"/>
            <a:ext cx="2210076" cy="952500"/>
          </a:xfrm>
          <a:prstGeom prst="rect">
            <a:avLst/>
          </a:prstGeom>
          <a:noFill/>
          <a:ln/>
        </p:spPr>
        <p:txBody>
          <a:bodyPr wrap="square" lIns="0" tIns="0" rIns="0" bIns="0" rtlCol="0" anchor="t"/>
          <a:lstStyle/>
          <a:p>
            <a:pPr algn="ctr"/>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BASIC</a:t>
            </a:r>
            <a:endParaRPr lang="en-US" sz="4800" dirty="0"/>
          </a:p>
        </p:txBody>
      </p:sp>
      <p:sp>
        <p:nvSpPr>
          <p:cNvPr id="14" name="Text 6"/>
          <p:cNvSpPr/>
          <p:nvPr/>
        </p:nvSpPr>
        <p:spPr>
          <a:xfrm>
            <a:off x="2235479" y="6362700"/>
            <a:ext cx="5660674" cy="4504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Ability to form a small party with fellow adventurers.</a:t>
            </a:r>
            <a:endParaRPr lang="en-US" sz="3200" dirty="0"/>
          </a:p>
        </p:txBody>
      </p:sp>
      <p:sp>
        <p:nvSpPr>
          <p:cNvPr id="15" name="Text 7"/>
          <p:cNvSpPr/>
          <p:nvPr/>
        </p:nvSpPr>
        <p:spPr>
          <a:xfrm>
            <a:off x="3010276" y="11036300"/>
            <a:ext cx="3975597" cy="952500"/>
          </a:xfrm>
          <a:prstGeom prst="rect">
            <a:avLst/>
          </a:prstGeom>
          <a:noFill/>
          <a:ln/>
        </p:spPr>
        <p:txBody>
          <a:bodyPr wrap="square" lIns="0" tIns="0" rIns="0" bIns="0" rtlCol="0" anchor="t"/>
          <a:lstStyle/>
          <a:p>
            <a:pPr algn="ctr"/>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$10/MONTH</a:t>
            </a:r>
            <a:endParaRPr lang="en-US" sz="4800" dirty="0"/>
          </a:p>
        </p:txBody>
      </p:sp>
      <p:sp>
        <p:nvSpPr>
          <p:cNvPr id="16" name="Shape 8"/>
          <p:cNvSpPr/>
          <p:nvPr/>
        </p:nvSpPr>
        <p:spPr>
          <a:xfrm>
            <a:off x="8980022" y="2921000"/>
            <a:ext cx="6439705" cy="9321800"/>
          </a:xfrm>
          <a:prstGeom prst="roundRect">
            <a:avLst>
              <a:gd name="adj" fmla="val 3124"/>
            </a:avLst>
          </a:prstGeom>
          <a:noFill/>
          <a:ln w="50800">
            <a:solidFill>
              <a:srgbClr val="000000"/>
            </a:solidFill>
            <a:prstDash val="solid"/>
          </a:ln>
        </p:spPr>
      </p:sp>
      <p:sp>
        <p:nvSpPr>
          <p:cNvPr id="17" name="Shape 9"/>
          <p:cNvSpPr/>
          <p:nvPr/>
        </p:nvSpPr>
        <p:spPr>
          <a:xfrm>
            <a:off x="11386973" y="3378200"/>
            <a:ext cx="1625803" cy="1625600"/>
          </a:xfrm>
          <a:prstGeom prst="roundRect">
            <a:avLst>
              <a:gd name="adj" fmla="val 78188"/>
            </a:avLst>
          </a:prstGeom>
          <a:solidFill>
            <a:srgbClr val="D7A252">
              <a:alpha val="100000"/>
            </a:srgbClr>
          </a:solidFill>
          <a:ln/>
        </p:spPr>
      </p:sp>
      <p:pic>
        <p:nvPicPr>
          <p:cNvPr id="18" name="Image 6" descr="preencoded.png">    </p:cNvPr>
          <p:cNvPicPr>
            <a:picLocks noChangeAspect="1"/>
          </p:cNvPicPr>
          <p:nvPr/>
        </p:nvPicPr>
        <p:blipFill>
          <a:blip r:embed="rId7"/>
          <a:stretch>
            <a:fillRect/>
          </a:stretch>
        </p:blipFill>
        <p:spPr>
          <a:xfrm>
            <a:off x="11691811" y="3683000"/>
            <a:ext cx="1016127" cy="1016000"/>
          </a:xfrm>
          <a:prstGeom prst="rect">
            <a:avLst/>
          </a:prstGeom>
        </p:spPr>
      </p:pic>
      <p:pic>
        <p:nvPicPr>
          <p:cNvPr id="19" name="Image 7" descr="preencoded.png">    </p:cNvPr>
          <p:cNvPicPr>
            <a:picLocks noChangeAspect="1"/>
          </p:cNvPicPr>
          <p:nvPr/>
        </p:nvPicPr>
        <p:blipFill>
          <a:blip r:embed="rId8"/>
          <a:stretch>
            <a:fillRect/>
          </a:stretch>
        </p:blipFill>
        <p:spPr>
          <a:xfrm>
            <a:off x="11789092" y="3802112"/>
            <a:ext cx="821569" cy="777825"/>
          </a:xfrm>
          <a:prstGeom prst="rect">
            <a:avLst/>
          </a:prstGeom>
        </p:spPr>
      </p:pic>
      <p:sp>
        <p:nvSpPr>
          <p:cNvPr id="20" name="Text 10"/>
          <p:cNvSpPr/>
          <p:nvPr/>
        </p:nvSpPr>
        <p:spPr>
          <a:xfrm>
            <a:off x="11202800" y="5308600"/>
            <a:ext cx="1994149" cy="9525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ELITE</a:t>
            </a:r>
            <a:endParaRPr lang="en-US" sz="4800" dirty="0"/>
          </a:p>
        </p:txBody>
      </p:sp>
      <p:sp>
        <p:nvSpPr>
          <p:cNvPr id="21" name="Text 11"/>
          <p:cNvSpPr/>
          <p:nvPr/>
        </p:nvSpPr>
        <p:spPr>
          <a:xfrm>
            <a:off x="9437280" y="6362700"/>
            <a:ext cx="5660674" cy="4504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Ability to form larger parties with fellow adventurers.</a:t>
            </a:r>
            <a:endParaRPr lang="en-US" sz="3200" dirty="0"/>
          </a:p>
        </p:txBody>
      </p:sp>
      <p:sp>
        <p:nvSpPr>
          <p:cNvPr id="22" name="Text 12"/>
          <p:cNvSpPr/>
          <p:nvPr/>
        </p:nvSpPr>
        <p:spPr>
          <a:xfrm>
            <a:off x="10148568" y="11036300"/>
            <a:ext cx="4102613" cy="952500"/>
          </a:xfrm>
          <a:prstGeom prst="rect">
            <a:avLst/>
          </a:prstGeom>
          <a:noFill/>
          <a:ln/>
        </p:spPr>
        <p:txBody>
          <a:bodyPr wrap="square" lIns="0" tIns="0" rIns="0" bIns="0" rtlCol="0" anchor="t"/>
          <a:lstStyle/>
          <a:p>
            <a:pPr algn="ctr"/>
            <a:r>
              <a:rPr lang="en-US" sz="4800" dirty="0">
                <a:solidFill>
                  <a:srgbClr val="D7A252">
                    <a:alpha val="100000"/>
                  </a:srgbClr>
                </a:solidFill>
                <a:latin typeface="Montserrat ExtraBold" pitchFamily="34" charset="0"/>
                <a:ea typeface="Montserrat ExtraBold" pitchFamily="34" charset="-122"/>
                <a:cs typeface="Montserrat ExtraBold" pitchFamily="34" charset="-120"/>
              </a:rPr>
              <a:t>$50/MONTH</a:t>
            </a:r>
            <a:endParaRPr lang="en-US" sz="4800" dirty="0"/>
          </a:p>
        </p:txBody>
      </p:sp>
      <p:sp>
        <p:nvSpPr>
          <p:cNvPr id="23" name="Shape 13"/>
          <p:cNvSpPr/>
          <p:nvPr/>
        </p:nvSpPr>
        <p:spPr>
          <a:xfrm>
            <a:off x="16181822" y="2921000"/>
            <a:ext cx="6439705" cy="9321800"/>
          </a:xfrm>
          <a:prstGeom prst="roundRect">
            <a:avLst>
              <a:gd name="adj" fmla="val 3124"/>
            </a:avLst>
          </a:prstGeom>
          <a:noFill/>
          <a:ln w="50800">
            <a:solidFill>
              <a:srgbClr val="000000"/>
            </a:solidFill>
            <a:prstDash val="solid"/>
          </a:ln>
        </p:spPr>
      </p:sp>
      <p:sp>
        <p:nvSpPr>
          <p:cNvPr id="24" name="Shape 14"/>
          <p:cNvSpPr/>
          <p:nvPr/>
        </p:nvSpPr>
        <p:spPr>
          <a:xfrm>
            <a:off x="18588773" y="3378200"/>
            <a:ext cx="1625803" cy="1625600"/>
          </a:xfrm>
          <a:prstGeom prst="roundRect">
            <a:avLst>
              <a:gd name="adj" fmla="val 78188"/>
            </a:avLst>
          </a:prstGeom>
          <a:solidFill>
            <a:srgbClr val="3D3D3D">
              <a:alpha val="100000"/>
            </a:srgbClr>
          </a:solidFill>
          <a:ln/>
        </p:spPr>
      </p:sp>
      <p:pic>
        <p:nvPicPr>
          <p:cNvPr id="25" name="Image 8" descr="preencoded.png">    </p:cNvPr>
          <p:cNvPicPr>
            <a:picLocks noChangeAspect="1"/>
          </p:cNvPicPr>
          <p:nvPr/>
        </p:nvPicPr>
        <p:blipFill>
          <a:blip r:embed="rId9"/>
          <a:stretch>
            <a:fillRect/>
          </a:stretch>
        </p:blipFill>
        <p:spPr>
          <a:xfrm>
            <a:off x="18893611" y="3683000"/>
            <a:ext cx="1016127" cy="1016000"/>
          </a:xfrm>
          <a:prstGeom prst="rect">
            <a:avLst/>
          </a:prstGeom>
        </p:spPr>
      </p:pic>
      <p:pic>
        <p:nvPicPr>
          <p:cNvPr id="26" name="Image 9" descr="preencoded.png">    </p:cNvPr>
          <p:cNvPicPr>
            <a:picLocks noChangeAspect="1"/>
          </p:cNvPicPr>
          <p:nvPr/>
        </p:nvPicPr>
        <p:blipFill>
          <a:blip r:embed="rId10"/>
          <a:stretch>
            <a:fillRect/>
          </a:stretch>
        </p:blipFill>
        <p:spPr>
          <a:xfrm>
            <a:off x="19020627" y="3841750"/>
            <a:ext cx="762095" cy="698500"/>
          </a:xfrm>
          <a:prstGeom prst="rect">
            <a:avLst/>
          </a:prstGeom>
        </p:spPr>
      </p:pic>
      <p:sp>
        <p:nvSpPr>
          <p:cNvPr id="27" name="Text 15"/>
          <p:cNvSpPr/>
          <p:nvPr/>
        </p:nvSpPr>
        <p:spPr>
          <a:xfrm>
            <a:off x="17299562" y="5308600"/>
            <a:ext cx="4204225" cy="952500"/>
          </a:xfrm>
          <a:prstGeom prst="rect">
            <a:avLst/>
          </a:prstGeom>
          <a:noFill/>
          <a:ln/>
        </p:spPr>
        <p:txBody>
          <a:bodyPr wrap="square" lIns="0" tIns="0" rIns="0" bIns="0" rtlCol="0" anchor="t"/>
          <a:lstStyle/>
          <a:p>
            <a:pPr algn="ctr"/>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LEGENDARY</a:t>
            </a:r>
            <a:endParaRPr lang="en-US" sz="4800" dirty="0"/>
          </a:p>
        </p:txBody>
      </p:sp>
      <p:sp>
        <p:nvSpPr>
          <p:cNvPr id="28" name="Text 16"/>
          <p:cNvSpPr/>
          <p:nvPr/>
        </p:nvSpPr>
        <p:spPr>
          <a:xfrm>
            <a:off x="16639080" y="6362700"/>
            <a:ext cx="5660674" cy="4504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Montserrat Regular" pitchFamily="34" charset="0"/>
                <a:ea typeface="Montserrat Regular" pitchFamily="34" charset="-122"/>
                <a:cs typeface="Montserrat Regular" pitchFamily="34" charset="-120"/>
              </a:rPr>
              <a:t>The ability to form the largest parties with fellow adventurers.</a:t>
            </a:r>
            <a:endParaRPr lang="en-US" sz="3200" dirty="0"/>
          </a:p>
        </p:txBody>
      </p:sp>
      <p:sp>
        <p:nvSpPr>
          <p:cNvPr id="29" name="Text 17"/>
          <p:cNvSpPr/>
          <p:nvPr/>
        </p:nvSpPr>
        <p:spPr>
          <a:xfrm>
            <a:off x="17204300" y="11036300"/>
            <a:ext cx="4394749" cy="952500"/>
          </a:xfrm>
          <a:prstGeom prst="rect">
            <a:avLst/>
          </a:prstGeom>
          <a:noFill/>
          <a:ln/>
        </p:spPr>
        <p:txBody>
          <a:bodyPr wrap="square" lIns="0" tIns="0" rIns="0" bIns="0" rtlCol="0" anchor="t"/>
          <a:lstStyle/>
          <a:p>
            <a:pPr algn="ctr"/>
            <a:r>
              <a:rPr lang="en-US" sz="4800" dirty="0">
                <a:solidFill>
                  <a:srgbClr val="3D3D3D">
                    <a:alpha val="100000"/>
                  </a:srgbClr>
                </a:solidFill>
                <a:latin typeface="Montserrat ExtraBold" pitchFamily="34" charset="0"/>
                <a:ea typeface="Montserrat ExtraBold" pitchFamily="34" charset="-122"/>
                <a:cs typeface="Montserrat ExtraBold" pitchFamily="34" charset="-120"/>
              </a:rPr>
              <a:t>$100/MONTH</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2023-07-07T05:42:13Z</dcterms:created>
  <dcterms:modified xsi:type="dcterms:W3CDTF">2023-07-07T05:42:13Z</dcterms:modified>
</cp:coreProperties>
</file>